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and Implementation of KY Buck-Boost Converter with Voltage Mode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Voltage Mode Control Approach for DC-DC Converters</a:t>
            </a:r>
          </a:p>
          <a:p>
            <a:r>
              <a:t>Shivam Saini</a:t>
            </a:r>
          </a:p>
          <a:p>
            <a:r>
              <a:t>IIT Ropar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KY Buck-Boost Converter provides stable voltage output for variable input sources.</a:t>
            </a:r>
          </a:p>
          <a:p>
            <a:r>
              <a:t>• Combines a KY Boost and Synchronous Buck converter.</a:t>
            </a:r>
          </a:p>
          <a:p>
            <a:r>
              <a:t>• Applications: Portable devices, renewable energy systems, EV charging.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of KY Buck-Boost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Circuit Design Overview</a:t>
            </a:r>
          </a:p>
          <a:p>
            <a:r>
              <a:t>• Key Components:</a:t>
            </a:r>
          </a:p>
          <a:p>
            <a:r>
              <a:t> - Switches: S1, S2</a:t>
            </a:r>
          </a:p>
          <a:p>
            <a:r>
              <a:t> - Inductors: L1, L2</a:t>
            </a:r>
          </a:p>
          <a:p>
            <a:r>
              <a:t> - Capacitors: C1, C2, Co</a:t>
            </a:r>
          </a:p>
          <a:p>
            <a:r>
              <a:t>• Specifications:</a:t>
            </a:r>
          </a:p>
          <a:p>
            <a:r>
              <a:t> - Input Voltage: 10V-16V</a:t>
            </a:r>
          </a:p>
          <a:p>
            <a:r>
              <a:t> - Output Voltage: 12V</a:t>
            </a:r>
          </a:p>
          <a:p>
            <a:r>
              <a:t> - Load Current: 2A</a:t>
            </a:r>
          </a:p>
          <a:p>
            <a:r>
              <a:t> - Switching Frequency: 10kHz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 I (S1 ON, S2 OFF):</a:t>
            </a:r>
          </a:p>
          <a:p>
            <a:r>
              <a:t> - C1 charges, L1 magnetizes.</a:t>
            </a:r>
          </a:p>
          <a:p>
            <a:r>
              <a:t> - C2 discharges, L2 magnetizes.</a:t>
            </a:r>
          </a:p>
          <a:p>
            <a:r>
              <a:t>• Mode II (S1 OFF, S2 ON):</a:t>
            </a:r>
          </a:p>
          <a:p>
            <a:r>
              <a:t> - L1 demagnetizes, C2 charges.</a:t>
            </a:r>
          </a:p>
          <a:p>
            <a:r>
              <a:t> - Energy transfer to output.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Voltage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Voltage conversion ratio: Vo/Vin = D/(1-D)</a:t>
            </a:r>
          </a:p>
          <a:p>
            <a:r>
              <a:t>• Buck Mode: Output Voltage &lt; Input Voltage (D &lt; 0.5)</a:t>
            </a:r>
          </a:p>
          <a:p>
            <a:r>
              <a:t>• Boost Mode: Output Voltage &gt; Input Voltage (D &gt; 0.5)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MATLAB Simulation Output:</a:t>
            </a:r>
          </a:p>
          <a:p>
            <a:r>
              <a:t> - Buck Mode: 16V input, 12V output.</a:t>
            </a:r>
          </a:p>
          <a:p>
            <a:r>
              <a:t> - Boost Mode: 11V input, 12V output.</a:t>
            </a:r>
          </a:p>
          <a:p>
            <a:r>
              <a:t>• Stable output voltage achieved.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Buck Mode: 16V input, 12V output.</a:t>
            </a:r>
          </a:p>
          <a:p>
            <a:r>
              <a:t>• Boost Mode: 11V input, 12V output.</a:t>
            </a:r>
          </a:p>
          <a:p>
            <a:r>
              <a:t>• Dynamic response for step input changes.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KY Buck-Boost converter provides a simple and efficient solution for variable input voltages.</a:t>
            </a:r>
          </a:p>
          <a:p>
            <a:r>
              <a:t>• Ensures system stability and fast transient response.</a:t>
            </a:r>
          </a:p>
          <a:p>
            <a:r>
              <a:t>• Suitable for low-power portable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