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Hybrid Solar-Wind Power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Integrating Solar PV with Windmill Technology</a:t>
            </a:r>
            <a:endParaRPr lang="en-IN" dirty="0"/>
          </a:p>
          <a:p>
            <a:r>
              <a:rPr lang="en-IN" dirty="0"/>
              <a:t>Name: Shivam saini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Hybrid Solar-Wind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hybrid system combines two renewable energy sources: wind and solar.</a:t>
            </a:r>
          </a:p>
          <a:p>
            <a:r>
              <a:t>• Wind energy is harvested using wind turbines.</a:t>
            </a:r>
          </a:p>
          <a:p>
            <a:r>
              <a:t>• Solar energy is captured using photovoltaic (PV) panels integrated on the windmill’s surface.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of the hybrid solar-wind system:</a:t>
            </a:r>
          </a:p>
          <a:p>
            <a:r>
              <a:t>• Windmill with a large surface area for PV panels.</a:t>
            </a:r>
          </a:p>
          <a:p>
            <a:r>
              <a:t>• PV panels generate electricity during the day.</a:t>
            </a:r>
          </a:p>
          <a:p>
            <a:r>
              <a:t>• Wind turbines generate power based on wind speed.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Hybrid Solar-Wind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Increased energy output by combining two sources.</a:t>
            </a:r>
          </a:p>
          <a:p>
            <a:r>
              <a:t>• Renewable energy availability in both daytime and nighttime.</a:t>
            </a:r>
          </a:p>
          <a:p>
            <a:r>
              <a:t>• Cost-effective and more efficient use of space.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Remote areas where grid connectivity is difficult.</a:t>
            </a:r>
          </a:p>
          <a:p>
            <a:r>
              <a:t>• Large-scale power generation for renewable energy parks.</a:t>
            </a:r>
          </a:p>
          <a:p>
            <a:r>
              <a:t>• Residential and commercial use in urban settings.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Hybrid solar-wind systems provide a reliable, renewable energy solution by leveraging the strengths of both wind and solar energy. This system optimizes power generation across various weather and environmental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Hybrid Solar-Wind Power Generation</vt:lpstr>
      <vt:lpstr>Introduction to Hybrid Solar-Wind System</vt:lpstr>
      <vt:lpstr>System Design Overview</vt:lpstr>
      <vt:lpstr>Advantages of Hybrid Solar-Wind System</vt:lpstr>
      <vt:lpstr>Applications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Shivam saini</cp:lastModifiedBy>
  <cp:revision>3</cp:revision>
  <dcterms:created xsi:type="dcterms:W3CDTF">2013-01-27T09:14:16Z</dcterms:created>
  <dcterms:modified xsi:type="dcterms:W3CDTF">2024-09-17T08:05:18Z</dcterms:modified>
  <cp:category/>
</cp:coreProperties>
</file>