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3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6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6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DCF0-5B69-4D23-89A3-1B2C9BD8448D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8B-90CD-4073-9AEA-1D9102F255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"/><Relationship Id="rId7" Type="http://schemas.openxmlformats.org/officeDocument/2006/relationships/image" Target="../media/image6.jpe"/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44" y="10363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33" y="4572805"/>
            <a:ext cx="720000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98" y="2244681"/>
            <a:ext cx="4526315" cy="3086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9345" y="2992130"/>
            <a:ext cx="2996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build a dashboard to let somebody (not a data scientist) choose a threshold for an assurance scoring model.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07963" y="351692"/>
            <a:ext cx="401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Meet the team</a:t>
            </a:r>
            <a:endParaRPr lang="en-GB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70" y="2992130"/>
            <a:ext cx="720000" cy="678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43" y="3852805"/>
            <a:ext cx="72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43" y="4212805"/>
            <a:ext cx="720000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78" y="2992130"/>
            <a:ext cx="720000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10" y="5007644"/>
            <a:ext cx="7200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43" y="252239"/>
            <a:ext cx="4597231" cy="24457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79046" y="798131"/>
            <a:ext cx="2151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/>
              <a:t>OK!</a:t>
            </a:r>
            <a:endParaRPr lang="en-GB" sz="8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5" y="4932805"/>
            <a:ext cx="720000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/>
          <a:srcRect l="4226" t="39842" r="54366" b="26463"/>
          <a:stretch/>
        </p:blipFill>
        <p:spPr>
          <a:xfrm>
            <a:off x="4833952" y="5385568"/>
            <a:ext cx="2478322" cy="10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375 L 0.16459 0.15139 C 0.19857 0.17685 0.24987 0.19097 0.30378 0.19097 C 0.36485 0.19097 0.41407 0.17685 0.44805 0.15139 L 0.61224 0.0375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76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2593 L -0.16315 0.01412 C -0.19622 0.02315 -0.2457 0.02801 -0.29792 0.02801 C -0.35716 0.02801 -0.40456 0.02315 -0.43763 0.01412 L -0.59635 -0.02593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27189" y="188335"/>
            <a:ext cx="2383195" cy="2009775"/>
            <a:chOff x="3476692" y="1651380"/>
            <a:chExt cx="2383195" cy="20097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692" y="1651380"/>
              <a:ext cx="2276475" cy="200977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476692" y="1651380"/>
              <a:ext cx="2383195" cy="2009775"/>
            </a:xfrm>
            <a:prstGeom prst="round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1086"/>
              </p:ext>
            </p:extLst>
          </p:nvPr>
        </p:nvGraphicFramePr>
        <p:xfrm>
          <a:off x="723704" y="4405391"/>
          <a:ext cx="2652544" cy="1597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248"/>
                <a:gridCol w="556726"/>
                <a:gridCol w="75157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4850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kern="1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19779"/>
              </p:ext>
            </p:extLst>
          </p:nvPr>
        </p:nvGraphicFramePr>
        <p:xfrm>
          <a:off x="822180" y="516106"/>
          <a:ext cx="239932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922"/>
                <a:gridCol w="503579"/>
                <a:gridCol w="679823"/>
              </a:tblGrid>
              <a:tr h="312553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4689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255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255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kern="1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58970"/>
              </p:ext>
            </p:extLst>
          </p:nvPr>
        </p:nvGraphicFramePr>
        <p:xfrm>
          <a:off x="2533863" y="2796944"/>
          <a:ext cx="181858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618"/>
                <a:gridCol w="381692"/>
                <a:gridCol w="515277"/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Features…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Class</a:t>
                      </a:r>
                      <a:endParaRPr lang="en-GB" sz="1200" dirty="0"/>
                    </a:p>
                  </a:txBody>
                  <a:tcPr/>
                </a:tc>
              </a:tr>
              <a:tr h="26249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1656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21656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kern="100" baseline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074061" y="2768808"/>
            <a:ext cx="1870479" cy="1069144"/>
            <a:chOff x="8506573" y="869670"/>
            <a:chExt cx="1870479" cy="1069144"/>
          </a:xfrm>
        </p:grpSpPr>
        <p:sp>
          <p:nvSpPr>
            <p:cNvPr id="11" name="Rounded Rectangle 10"/>
            <p:cNvSpPr/>
            <p:nvPr/>
          </p:nvSpPr>
          <p:spPr>
            <a:xfrm>
              <a:off x="8506573" y="869670"/>
              <a:ext cx="1870479" cy="106914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17326" y="1081076"/>
              <a:ext cx="144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/>
                <a:t>y = f(x)</a:t>
              </a:r>
              <a:endParaRPr lang="en-GB" sz="3600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29621"/>
              </p:ext>
            </p:extLst>
          </p:nvPr>
        </p:nvGraphicFramePr>
        <p:xfrm>
          <a:off x="7563250" y="2420852"/>
          <a:ext cx="4211407" cy="1799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855"/>
                <a:gridCol w="429758"/>
                <a:gridCol w="1137045"/>
                <a:gridCol w="1457749"/>
              </a:tblGrid>
              <a:tr h="449863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Score</a:t>
                      </a:r>
                      <a:endParaRPr lang="en-GB" dirty="0"/>
                    </a:p>
                  </a:txBody>
                  <a:tcPr/>
                </a:tc>
              </a:tr>
              <a:tr h="449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0.86</a:t>
                      </a:r>
                      <a:endParaRPr lang="en-GB" dirty="0"/>
                    </a:p>
                  </a:txBody>
                  <a:tcPr/>
                </a:tc>
              </a:tr>
              <a:tr h="4498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</a:tr>
              <a:tr h="4498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2180" y="146774"/>
            <a:ext cx="218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haroni" panose="02010803020104030203" pitchFamily="2" charset="-79"/>
                <a:cs typeface="Aharoni" panose="02010803020104030203" pitchFamily="2" charset="-79"/>
              </a:rPr>
              <a:t>Training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2746" y="2420853"/>
            <a:ext cx="218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50386" y="2096082"/>
            <a:ext cx="1503169" cy="2124221"/>
            <a:chOff x="851910" y="2307102"/>
            <a:chExt cx="1503169" cy="2124221"/>
          </a:xfrm>
        </p:grpSpPr>
        <p:sp>
          <p:nvSpPr>
            <p:cNvPr id="17" name="Right Arrow 16"/>
            <p:cNvSpPr/>
            <p:nvPr/>
          </p:nvSpPr>
          <p:spPr>
            <a:xfrm rot="16200000">
              <a:off x="151636" y="3007376"/>
              <a:ext cx="2124221" cy="72367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1451860" y="3027437"/>
              <a:ext cx="745588" cy="106085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657607" y="900328"/>
            <a:ext cx="1294804" cy="7455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5656652" y="2177708"/>
            <a:ext cx="703385" cy="5706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4628273" y="3242601"/>
            <a:ext cx="436682" cy="1873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6975230" y="3212117"/>
            <a:ext cx="436682" cy="1873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710533" y="331440"/>
            <a:ext cx="431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Assurance Scoring</a:t>
            </a:r>
            <a:endParaRPr lang="en-GB" sz="36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0583" y="4739028"/>
            <a:ext cx="317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Choose a threshold to turn the score into a predicted class</a:t>
            </a:r>
            <a:endParaRPr lang="en-GB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44278"/>
              </p:ext>
            </p:extLst>
          </p:nvPr>
        </p:nvGraphicFramePr>
        <p:xfrm>
          <a:off x="7563250" y="4750010"/>
          <a:ext cx="4211406" cy="1952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589"/>
                <a:gridCol w="392302"/>
                <a:gridCol w="1122467"/>
                <a:gridCol w="1499048"/>
              </a:tblGrid>
              <a:tr h="437316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Predicted</a:t>
                      </a:r>
                      <a:r>
                        <a:rPr lang="en-GB" baseline="0" dirty="0" smtClean="0"/>
                        <a:t> Class</a:t>
                      </a:r>
                      <a:endParaRPr lang="en-GB" dirty="0"/>
                    </a:p>
                  </a:txBody>
                  <a:tcPr/>
                </a:tc>
              </a:tr>
              <a:tr h="4373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43731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4373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Down Arrow 29"/>
          <p:cNvSpPr/>
          <p:nvPr/>
        </p:nvSpPr>
        <p:spPr>
          <a:xfrm>
            <a:off x="9636369" y="4248440"/>
            <a:ext cx="309489" cy="476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9246" y="6103966"/>
            <a:ext cx="231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Start here</a:t>
            </a:r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7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Dash is very powerful and easy to work with</a:t>
            </a:r>
          </a:p>
          <a:p>
            <a:r>
              <a:rPr lang="en-GB" dirty="0" smtClean="0"/>
              <a:t>But took a lot of effort to come up with a nice modular structure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9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Key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wakeford</dc:creator>
  <cp:lastModifiedBy>tom wakeford</cp:lastModifiedBy>
  <cp:revision>17</cp:revision>
  <dcterms:created xsi:type="dcterms:W3CDTF">2017-10-04T19:46:52Z</dcterms:created>
  <dcterms:modified xsi:type="dcterms:W3CDTF">2017-10-04T21:13:12Z</dcterms:modified>
</cp:coreProperties>
</file>