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7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2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2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7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7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8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89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box&#10;&#10;Description automatically generated">
            <a:extLst>
              <a:ext uri="{FF2B5EF4-FFF2-40B4-BE49-F238E27FC236}">
                <a16:creationId xmlns:a16="http://schemas.microsoft.com/office/drawing/2014/main" id="{8BB2427D-901B-433C-ABAB-10B8CCA49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5" b="70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36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0E60A-4291-4DFC-A271-18F1B3090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Gift Exchange Organizer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C2361-A304-4737-8A16-6D4D2339B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Storyboard</a:t>
            </a:r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3359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9DD5D-8EEB-4291-A174-DDAA34D0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Profile Setup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F6F72-30CA-4CF7-AA49-AB24A003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48" y="3589863"/>
            <a:ext cx="2908219" cy="26246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42AB-7D4E-4301-BA49-3C6FAA77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Grandma Type would like to set up her profile.  She does this by: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Clicking the “Profile” tab (if not already selected)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Updating the “Password”, “Name” or “Group” fields if required (the “E-mail” field is not editable)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Entering “Parent / Manager”, “Child / Employee” and “Sibling / Peer” data as applicable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Clicking the “Update” button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D1885-20C7-4EC7-833D-51B941B5E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640080"/>
            <a:ext cx="3970314" cy="26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9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9DD5D-8EEB-4291-A174-DDAA34D0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Wish List Setup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EDCAE4-70C8-4EA1-A144-FA37F9A0E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26" y="3589863"/>
            <a:ext cx="1666664" cy="26246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42AB-7D4E-4301-BA49-3C6FAA77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BrotherType</a:t>
            </a:r>
            <a:r>
              <a:rPr lang="en-US" dirty="0">
                <a:solidFill>
                  <a:schemeClr val="bg1"/>
                </a:solidFill>
              </a:rPr>
              <a:t> would like to set up his wish list for both work and family events.  He does this by: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Clicking the “Wishlist” tab (if not already selected)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Selecting the Group for which he would like to update his </a:t>
            </a:r>
            <a:r>
              <a:rPr lang="en-US" dirty="0" err="1">
                <a:solidFill>
                  <a:schemeClr val="bg1"/>
                </a:solidFill>
              </a:rPr>
              <a:t>wishlist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Entering URLs, item names, descriptions, or any other text in the list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Clicking the “Update” button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Repeating the above steps for each group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622D2B-B7E5-4EAA-B4FC-1C962E9CE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640080"/>
            <a:ext cx="3972826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3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9DD5D-8EEB-4291-A174-DDAA34D0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Name Drawing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AD67F3-69EB-495B-86B4-DFF83875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20" y="3589863"/>
            <a:ext cx="1870075" cy="26246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42AB-7D4E-4301-BA49-3C6FAA77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Mom Type would like to draw a name and print the wish list.  She does this by: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Clicking the “Partner” tab (if not already selected)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Selecting a “Group” in the drop-down list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Clicking the “Pick a Partner!” button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DED0-2D19-49CE-A614-E04F4643D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640080"/>
            <a:ext cx="3967896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9DD5D-8EEB-4291-A174-DDAA34D0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Name Drawing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AD67F3-69EB-495B-86B4-DFF83875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20" y="3589863"/>
            <a:ext cx="1870075" cy="26246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42AB-7D4E-4301-BA49-3C6FAA77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Clicking the “Pick a Partner!” button automatically chooses an appropriate name from the list of users and displays that person’s wish list.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Clicking the “Print” button prints the wish list for offline use.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61B77A-7D7B-4E9D-91ED-BD35A4326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640080"/>
            <a:ext cx="3972893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9DD5D-8EEB-4291-A174-DDAA34D0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Stretch Feature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AD67F3-69EB-495B-86B4-DFF83875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20" y="3589863"/>
            <a:ext cx="1870075" cy="26246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42AB-7D4E-4301-BA49-3C6FAA77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The Mom Type would like to mark an item as purchased.   She does this by: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Clicking the “Partner” tab (if not already selected)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Selecting a “Group” in the drop-down list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 Locating the item in the list and checking the box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56C44-373E-4E20-B64D-6151FEA6C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640080"/>
            <a:ext cx="3973792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53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Garamond</vt:lpstr>
      <vt:lpstr>Gill Sans MT</vt:lpstr>
      <vt:lpstr>SavonVTI</vt:lpstr>
      <vt:lpstr>Gift Exchange Organizer</vt:lpstr>
      <vt:lpstr>Profile Setup</vt:lpstr>
      <vt:lpstr>Wish List Setup</vt:lpstr>
      <vt:lpstr>Name Drawing</vt:lpstr>
      <vt:lpstr>Name Drawing</vt:lpstr>
      <vt:lpstr>Stretch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 Exchange Organizer</dc:title>
  <dc:creator>Randy Dailing</dc:creator>
  <cp:lastModifiedBy>Randy Dailing</cp:lastModifiedBy>
  <cp:revision>6</cp:revision>
  <dcterms:created xsi:type="dcterms:W3CDTF">2020-07-05T00:56:20Z</dcterms:created>
  <dcterms:modified xsi:type="dcterms:W3CDTF">2020-07-18T19:34:55Z</dcterms:modified>
</cp:coreProperties>
</file>