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4FD7-84D5-4032-83F3-9DD28EDE7F1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1728-DD43-426D-9E75-9ECC0C70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6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4FD7-84D5-4032-83F3-9DD28EDE7F1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1728-DD43-426D-9E75-9ECC0C70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4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4FD7-84D5-4032-83F3-9DD28EDE7F1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1728-DD43-426D-9E75-9ECC0C70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7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4FD7-84D5-4032-83F3-9DD28EDE7F1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1728-DD43-426D-9E75-9ECC0C70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2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4FD7-84D5-4032-83F3-9DD28EDE7F1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1728-DD43-426D-9E75-9ECC0C70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0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4FD7-84D5-4032-83F3-9DD28EDE7F1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1728-DD43-426D-9E75-9ECC0C70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4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4FD7-84D5-4032-83F3-9DD28EDE7F1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1728-DD43-426D-9E75-9ECC0C70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4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4FD7-84D5-4032-83F3-9DD28EDE7F1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1728-DD43-426D-9E75-9ECC0C70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1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4FD7-84D5-4032-83F3-9DD28EDE7F1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1728-DD43-426D-9E75-9ECC0C70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7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4FD7-84D5-4032-83F3-9DD28EDE7F1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1728-DD43-426D-9E75-9ECC0C70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1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4FD7-84D5-4032-83F3-9DD28EDE7F1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1728-DD43-426D-9E75-9ECC0C70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8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04FD7-84D5-4032-83F3-9DD28EDE7F1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51728-DD43-426D-9E75-9ECC0C70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8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64" y="880962"/>
            <a:ext cx="5982535" cy="143847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277687" y="1687484"/>
            <a:ext cx="2219498" cy="111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2616723"/>
            <a:ext cx="5918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</a:t>
            </a:r>
            <a:r>
              <a:rPr lang="en-US" dirty="0" err="1" smtClean="0"/>
              <a:t>cron</a:t>
            </a:r>
            <a:r>
              <a:rPr lang="en-US" dirty="0" smtClean="0"/>
              <a:t> job that will initialize the bash script (</a:t>
            </a:r>
            <a:r>
              <a:rPr lang="en-US" dirty="0" err="1" smtClean="0"/>
              <a:t>zdgps-auto.csh</a:t>
            </a:r>
            <a:r>
              <a:rPr lang="en-US" dirty="0" smtClean="0"/>
              <a:t>) every day 5minutes past midnight. Save the </a:t>
            </a:r>
            <a:r>
              <a:rPr lang="en-US" dirty="0" err="1" smtClean="0"/>
              <a:t>cron</a:t>
            </a:r>
            <a:r>
              <a:rPr lang="en-US" dirty="0" smtClean="0"/>
              <a:t> job in </a:t>
            </a:r>
            <a:r>
              <a:rPr lang="en-US" dirty="0" err="1" smtClean="0"/>
              <a:t>alice</a:t>
            </a:r>
            <a:r>
              <a:rPr lang="en-US" dirty="0" smtClean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cron.d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73133" y="1964483"/>
            <a:ext cx="96983" cy="187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81695" y="3884910"/>
            <a:ext cx="5918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bash script. You have to save it where the </a:t>
            </a:r>
            <a:r>
              <a:rPr lang="en-US" dirty="0" err="1" smtClean="0"/>
              <a:t>cron</a:t>
            </a:r>
            <a:r>
              <a:rPr lang="en-US" dirty="0" smtClean="0"/>
              <a:t> job file is configured. On </a:t>
            </a:r>
            <a:r>
              <a:rPr lang="en-US" dirty="0" err="1" smtClean="0"/>
              <a:t>Sov</a:t>
            </a:r>
            <a:r>
              <a:rPr lang="en-US" dirty="0" smtClean="0"/>
              <a:t> we have it saved in /a1/</a:t>
            </a:r>
            <a:r>
              <a:rPr lang="en-US" dirty="0" err="1" smtClean="0"/>
              <a:t>orca_common_job_files</a:t>
            </a:r>
            <a:r>
              <a:rPr lang="en-US" dirty="0" smtClean="0"/>
              <a:t>/2022051/</a:t>
            </a:r>
            <a:r>
              <a:rPr lang="en-US" dirty="0" err="1" smtClean="0"/>
              <a:t>zdgps</a:t>
            </a:r>
            <a:r>
              <a:rPr lang="en-US" dirty="0" smtClean="0"/>
              <a:t>-auto/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18262" y="1471353"/>
            <a:ext cx="5120640" cy="4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27603" y="1348536"/>
            <a:ext cx="3827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python script will do the work.</a:t>
            </a:r>
          </a:p>
          <a:p>
            <a:r>
              <a:rPr lang="en-US" dirty="0" smtClean="0"/>
              <a:t>Make sure it is saved in the same place</a:t>
            </a:r>
          </a:p>
          <a:p>
            <a:r>
              <a:rPr lang="en-US" dirty="0" smtClean="0"/>
              <a:t>where the bash script is saved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718262" y="628153"/>
            <a:ext cx="4588987" cy="66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7249" y="244729"/>
            <a:ext cx="4587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this </a:t>
            </a:r>
            <a:r>
              <a:rPr lang="en-US" dirty="0" err="1" smtClean="0"/>
              <a:t>config</a:t>
            </a:r>
            <a:r>
              <a:rPr lang="en-US" dirty="0" smtClean="0"/>
              <a:t> file to the correct vessel/job</a:t>
            </a:r>
          </a:p>
          <a:p>
            <a:r>
              <a:rPr lang="en-US" dirty="0" smtClean="0"/>
              <a:t>and save it in the same place where the bash </a:t>
            </a:r>
          </a:p>
          <a:p>
            <a:r>
              <a:rPr lang="en-US" dirty="0" smtClean="0"/>
              <a:t>scrip is saved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5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SOVchnav</dc:creator>
  <cp:lastModifiedBy>SOVchnav</cp:lastModifiedBy>
  <cp:revision>3</cp:revision>
  <dcterms:created xsi:type="dcterms:W3CDTF">2022-07-14T09:21:34Z</dcterms:created>
  <dcterms:modified xsi:type="dcterms:W3CDTF">2022-07-14T10:07:50Z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ddo_DocID">
    <vt:lpwstr>1533337d-c745-46a0-8cf6-874c871a31d0</vt:lpwstr>
  </property>
</Properties>
</file>