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C668-E5ED-4147-BB44-8CCD0DC5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06CD6-DD9D-4ECB-BC5A-C9391F8F9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FF12-5A6E-435F-A4B3-889419AC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83C6-B5A5-46E7-8013-CC375A96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4283-E69D-4D58-AE78-4B39538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3BA7-A9DE-4ADD-8067-196A5B15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CB91D-E574-4AD3-A950-A54E0FB7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326C-1C12-411C-B126-E8CBA9D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7416-73BC-4200-9DD5-4FE6971E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98B2-D1B1-4927-968E-A37532C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90ED6-040D-48B4-9AB1-3C958692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B5A4B-16BE-4EBB-90A2-D488D5AE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2503-B051-409E-9BE8-3AB01ED7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3118-DD55-4A48-BED5-06B6F854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C06C-CE46-447E-B4C6-47C65CE8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9928-4BEA-4BDF-88D3-652CD518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D4E7-3F38-45B6-B2E4-026190AC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AD6F-3800-4CD2-8B15-80722CEB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02BD-5557-4579-897F-3A5E84B6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1B93-23E9-40AC-A0D5-3032A874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3889-ECA7-418E-AC78-72D0511E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8A818-0288-47A6-AB27-9E53F91F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5568-2011-4DAB-A245-46438D5F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7AB8-920C-4DF7-A6A1-BFF7A968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64AC-9F41-4361-A43E-AAC0AE10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22DB-9F3E-4B2C-B50B-1B90DD12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BEA1-3790-45EF-B53F-E34E77EE9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767BB-8F7F-4511-A4A4-15095197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4A6C-E2D7-4C8A-9B22-A0A620F3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EC2D-B5BC-4519-A1B8-F48952D9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0224-06E7-411D-A77D-A0AEA313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4227-6914-40ED-A76F-9FFF49F8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011-69F9-4FAB-BF39-9D42E8E1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AB162-BB19-45C3-946C-E48D2813A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88A6E-74A3-4D31-A5FB-922CDE2C6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2D132-B8FB-48C5-A25E-3C99317C8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41D66-1108-4B32-89E5-96101034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CD058-C405-44C3-89E9-9FDF94A6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57939-DADA-43C4-B585-3E0A95F5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9AF8-6D4B-4CE4-A94C-674107FD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9738D-729E-4972-8A3A-C04DE4BA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63CA4-2E9D-4A74-BDB7-05C35C46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EF492-48DE-451A-AA07-8A03AA77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8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3ED40-29DF-4177-9325-6F5F9D4C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0E7A-879F-4A59-AB21-3A8C9C49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2DDB8-3A5C-4714-8745-F2D8809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30-F3EA-4AAB-9FAD-95BF193D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7BFB-37DE-4AEE-8252-6650DE18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9790-1183-4398-885A-8A435A96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E4FE5-8F79-4C44-9E44-AA14A25E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B7C44-E737-44B2-89E3-6C9764D3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376E4-7E89-4431-8CF1-3B1F6BD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C556-C257-4419-9AF0-2D68DC99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11058-509D-4005-A93B-A560F673D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945C9-3833-425E-8E35-79C4B0106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DF5B-38E1-4A9E-90BE-C997EF09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6B2F2-6D5C-450D-AD2B-A0128AAA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03C7-5107-464A-8F14-96E1F18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5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94CAB-12BF-404A-811E-063CE028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A06E-648D-4F8A-8B36-BA440ECF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8D33-CA7C-4E87-A436-C034D7DC9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5A0A-41B8-4FDF-B52A-DDCA6A8F9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48B8-5DC0-4BCC-B13A-D22CB98C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EEF7-1077-49B1-976E-3EAFFD7AF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D37-561B-42FD-8587-C934F9BF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 570">
            <a:extLst>
              <a:ext uri="{FF2B5EF4-FFF2-40B4-BE49-F238E27FC236}">
                <a16:creationId xmlns:a16="http://schemas.microsoft.com/office/drawing/2014/main" id="{6498A7D4-CC1F-4324-B73D-ED19269D13E8}"/>
              </a:ext>
            </a:extLst>
          </p:cNvPr>
          <p:cNvSpPr/>
          <p:nvPr/>
        </p:nvSpPr>
        <p:spPr>
          <a:xfrm flipH="1" flipV="1">
            <a:off x="1988597" y="5337123"/>
            <a:ext cx="4465465" cy="767730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727E72EC-8D01-43B7-8B65-F02CCFB30479}"/>
              </a:ext>
            </a:extLst>
          </p:cNvPr>
          <p:cNvSpPr/>
          <p:nvPr/>
        </p:nvSpPr>
        <p:spPr>
          <a:xfrm flipH="1" flipV="1">
            <a:off x="1988597" y="4563525"/>
            <a:ext cx="9990460" cy="767730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CEFBE789-7B8A-4524-805A-6B54929D8205}"/>
              </a:ext>
            </a:extLst>
          </p:cNvPr>
          <p:cNvSpPr/>
          <p:nvPr/>
        </p:nvSpPr>
        <p:spPr>
          <a:xfrm flipH="1" flipV="1">
            <a:off x="4448923" y="1186510"/>
            <a:ext cx="7530135" cy="3385894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396F1381-FEFB-45E6-9640-21CEB704FA22}"/>
              </a:ext>
            </a:extLst>
          </p:cNvPr>
          <p:cNvSpPr/>
          <p:nvPr/>
        </p:nvSpPr>
        <p:spPr>
          <a:xfrm flipH="1" flipV="1">
            <a:off x="39134" y="-154"/>
            <a:ext cx="4286581" cy="4341333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82DC0E09-9E8F-4F33-9F33-47B70931FDDD}"/>
              </a:ext>
            </a:extLst>
          </p:cNvPr>
          <p:cNvSpPr/>
          <p:nvPr/>
        </p:nvSpPr>
        <p:spPr>
          <a:xfrm flipH="1" flipV="1">
            <a:off x="4323725" y="-211"/>
            <a:ext cx="2806742" cy="1034964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DA765-1B41-4849-8A7D-8332B0516FA9}"/>
              </a:ext>
            </a:extLst>
          </p:cNvPr>
          <p:cNvSpPr/>
          <p:nvPr/>
        </p:nvSpPr>
        <p:spPr>
          <a:xfrm>
            <a:off x="8161249" y="331717"/>
            <a:ext cx="1509204" cy="67470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YEAR 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EAFE83-8650-4AC1-9725-69F47ABB5768}"/>
              </a:ext>
            </a:extLst>
          </p:cNvPr>
          <p:cNvSpPr/>
          <p:nvPr/>
        </p:nvSpPr>
        <p:spPr>
          <a:xfrm>
            <a:off x="4613987" y="2178909"/>
            <a:ext cx="1509204" cy="470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Soil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C4415D0-711E-4E37-8D06-EF4CCCB1FDB4}"/>
              </a:ext>
            </a:extLst>
          </p:cNvPr>
          <p:cNvSpPr/>
          <p:nvPr/>
        </p:nvSpPr>
        <p:spPr>
          <a:xfrm>
            <a:off x="10004054" y="1695144"/>
            <a:ext cx="1509204" cy="470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Prices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1FE528D-D901-4EA5-A8E9-80AB6E48EC60}"/>
              </a:ext>
            </a:extLst>
          </p:cNvPr>
          <p:cNvSpPr/>
          <p:nvPr/>
        </p:nvSpPr>
        <p:spPr>
          <a:xfrm>
            <a:off x="8311483" y="2152584"/>
            <a:ext cx="1334499" cy="568171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Weather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E6CF74-ADA4-4C50-94AD-7622C9CF4130}"/>
              </a:ext>
            </a:extLst>
          </p:cNvPr>
          <p:cNvSpPr/>
          <p:nvPr/>
        </p:nvSpPr>
        <p:spPr>
          <a:xfrm>
            <a:off x="8158354" y="1241616"/>
            <a:ext cx="1509204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 Random crop field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88A1D03-8318-43F4-ABC4-171E89F2A330}"/>
              </a:ext>
            </a:extLst>
          </p:cNvPr>
          <p:cNvSpPr/>
          <p:nvPr/>
        </p:nvSpPr>
        <p:spPr>
          <a:xfrm>
            <a:off x="10009574" y="3000298"/>
            <a:ext cx="1509204" cy="568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DSSAT Optimizer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E3DA2B-9120-4C4A-A4DD-B525CFA808E0}"/>
              </a:ext>
            </a:extLst>
          </p:cNvPr>
          <p:cNvCxnSpPr>
            <a:cxnSpLocks/>
            <a:stCxn id="14" idx="3"/>
            <a:endCxn id="73" idx="0"/>
          </p:cNvCxnSpPr>
          <p:nvPr/>
        </p:nvCxnSpPr>
        <p:spPr>
          <a:xfrm>
            <a:off x="8907711" y="2720755"/>
            <a:ext cx="5245" cy="27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4515D14-31C0-47C3-B089-D5BF13C1BF1F}"/>
              </a:ext>
            </a:extLst>
          </p:cNvPr>
          <p:cNvSpPr/>
          <p:nvPr/>
        </p:nvSpPr>
        <p:spPr>
          <a:xfrm>
            <a:off x="8158354" y="3000298"/>
            <a:ext cx="1509204" cy="568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DSSAT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54C626-8E65-4755-B28D-9984E469EB99}"/>
              </a:ext>
            </a:extLst>
          </p:cNvPr>
          <p:cNvCxnSpPr>
            <a:cxnSpLocks/>
            <a:stCxn id="73" idx="3"/>
            <a:endCxn id="71" idx="1"/>
          </p:cNvCxnSpPr>
          <p:nvPr/>
        </p:nvCxnSpPr>
        <p:spPr>
          <a:xfrm>
            <a:off x="9667558" y="3284384"/>
            <a:ext cx="34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B61ED22-27E7-426A-8D3F-376E87986565}"/>
              </a:ext>
            </a:extLst>
          </p:cNvPr>
          <p:cNvCxnSpPr>
            <a:cxnSpLocks/>
          </p:cNvCxnSpPr>
          <p:nvPr/>
        </p:nvCxnSpPr>
        <p:spPr>
          <a:xfrm flipH="1">
            <a:off x="9667559" y="3436784"/>
            <a:ext cx="342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E92D12EA-8211-4897-A572-A3169D8C2945}"/>
              </a:ext>
            </a:extLst>
          </p:cNvPr>
          <p:cNvSpPr/>
          <p:nvPr/>
        </p:nvSpPr>
        <p:spPr>
          <a:xfrm>
            <a:off x="8245706" y="3875404"/>
            <a:ext cx="1334499" cy="568171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Crop Yield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9A2E3D-1A18-473C-ABDF-BBAC6582E68B}"/>
              </a:ext>
            </a:extLst>
          </p:cNvPr>
          <p:cNvCxnSpPr>
            <a:cxnSpLocks/>
            <a:stCxn id="73" idx="2"/>
            <a:endCxn id="88" idx="0"/>
          </p:cNvCxnSpPr>
          <p:nvPr/>
        </p:nvCxnSpPr>
        <p:spPr>
          <a:xfrm>
            <a:off x="8912956" y="3568469"/>
            <a:ext cx="0" cy="30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BA7E227-1CEC-42D9-9B96-E0962829A16C}"/>
              </a:ext>
            </a:extLst>
          </p:cNvPr>
          <p:cNvSpPr/>
          <p:nvPr/>
        </p:nvSpPr>
        <p:spPr>
          <a:xfrm>
            <a:off x="8158354" y="4626666"/>
            <a:ext cx="1509204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nearest dump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989B87-826B-4E60-BEB9-F24E0E81CB60}"/>
              </a:ext>
            </a:extLst>
          </p:cNvPr>
          <p:cNvCxnSpPr>
            <a:cxnSpLocks/>
            <a:stCxn id="88" idx="4"/>
            <a:endCxn id="98" idx="0"/>
          </p:cNvCxnSpPr>
          <p:nvPr/>
        </p:nvCxnSpPr>
        <p:spPr>
          <a:xfrm>
            <a:off x="8912956" y="4443575"/>
            <a:ext cx="0" cy="18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BD4983-DF26-49F2-8A8A-13BF2B9FEDA8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8912955" y="5194837"/>
            <a:ext cx="1" cy="20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4BD235C4-2463-4E98-AF92-8E3826D90366}"/>
              </a:ext>
            </a:extLst>
          </p:cNvPr>
          <p:cNvSpPr/>
          <p:nvPr/>
        </p:nvSpPr>
        <p:spPr>
          <a:xfrm>
            <a:off x="7905341" y="5400777"/>
            <a:ext cx="2015228" cy="56817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Fields left?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A6F846A-F81A-468E-BA98-BFB4AC301505}"/>
              </a:ext>
            </a:extLst>
          </p:cNvPr>
          <p:cNvCxnSpPr>
            <a:cxnSpLocks/>
            <a:stCxn id="98" idx="1"/>
            <a:endCxn id="120" idx="3"/>
          </p:cNvCxnSpPr>
          <p:nvPr/>
        </p:nvCxnSpPr>
        <p:spPr>
          <a:xfrm flipH="1" flipV="1">
            <a:off x="6839777" y="4905808"/>
            <a:ext cx="1318577" cy="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24CC3DC-F378-4189-82BC-336E115ABACE}"/>
              </a:ext>
            </a:extLst>
          </p:cNvPr>
          <p:cNvSpPr/>
          <p:nvPr/>
        </p:nvSpPr>
        <p:spPr>
          <a:xfrm>
            <a:off x="5330573" y="4621722"/>
            <a:ext cx="1509204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Output files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74555AF4-C3C1-4D3B-B128-05CF88AA89EC}"/>
              </a:ext>
            </a:extLst>
          </p:cNvPr>
          <p:cNvCxnSpPr>
            <a:cxnSpLocks/>
            <a:stCxn id="101" idx="3"/>
            <a:endCxn id="44" idx="3"/>
          </p:cNvCxnSpPr>
          <p:nvPr/>
        </p:nvCxnSpPr>
        <p:spPr>
          <a:xfrm flipH="1" flipV="1">
            <a:off x="9667558" y="1525702"/>
            <a:ext cx="253011" cy="4159161"/>
          </a:xfrm>
          <a:prstGeom prst="bentConnector3">
            <a:avLst>
              <a:gd name="adj1" fmla="val -841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Diamond 137">
            <a:extLst>
              <a:ext uri="{FF2B5EF4-FFF2-40B4-BE49-F238E27FC236}">
                <a16:creationId xmlns:a16="http://schemas.microsoft.com/office/drawing/2014/main" id="{9662AFCA-32B8-4392-9D26-09AC26F45710}"/>
              </a:ext>
            </a:extLst>
          </p:cNvPr>
          <p:cNvSpPr/>
          <p:nvPr/>
        </p:nvSpPr>
        <p:spPr>
          <a:xfrm>
            <a:off x="7905341" y="6165613"/>
            <a:ext cx="2015228" cy="56817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Last Year?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E1400BB-9C91-4D2C-AF86-AEEE4CB848ED}"/>
              </a:ext>
            </a:extLst>
          </p:cNvPr>
          <p:cNvCxnSpPr>
            <a:cxnSpLocks/>
            <a:stCxn id="101" idx="2"/>
            <a:endCxn id="138" idx="0"/>
          </p:cNvCxnSpPr>
          <p:nvPr/>
        </p:nvCxnSpPr>
        <p:spPr>
          <a:xfrm>
            <a:off x="8912955" y="5968948"/>
            <a:ext cx="0" cy="19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992A0BCA-A6EF-4E04-AA85-ED8C217FC55D}"/>
              </a:ext>
            </a:extLst>
          </p:cNvPr>
          <p:cNvSpPr/>
          <p:nvPr/>
        </p:nvSpPr>
        <p:spPr>
          <a:xfrm>
            <a:off x="5816248" y="6196684"/>
            <a:ext cx="1334491" cy="506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43C499E-217B-498C-8151-9D08319CFC1D}"/>
              </a:ext>
            </a:extLst>
          </p:cNvPr>
          <p:cNvCxnSpPr>
            <a:cxnSpLocks/>
            <a:stCxn id="138" idx="1"/>
            <a:endCxn id="144" idx="6"/>
          </p:cNvCxnSpPr>
          <p:nvPr/>
        </p:nvCxnSpPr>
        <p:spPr>
          <a:xfrm flipH="1" flipV="1">
            <a:off x="7150739" y="6449698"/>
            <a:ext cx="754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9C6B8065-3104-41C6-B998-73DBB135BBD1}"/>
              </a:ext>
            </a:extLst>
          </p:cNvPr>
          <p:cNvCxnSpPr>
            <a:cxnSpLocks/>
          </p:cNvCxnSpPr>
          <p:nvPr/>
        </p:nvCxnSpPr>
        <p:spPr>
          <a:xfrm flipH="1" flipV="1">
            <a:off x="9669548" y="673516"/>
            <a:ext cx="250116" cy="5780630"/>
          </a:xfrm>
          <a:prstGeom prst="bentConnector3">
            <a:avLst>
              <a:gd name="adj1" fmla="val -875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Diamond 154">
            <a:extLst>
              <a:ext uri="{FF2B5EF4-FFF2-40B4-BE49-F238E27FC236}">
                <a16:creationId xmlns:a16="http://schemas.microsoft.com/office/drawing/2014/main" id="{8C9F1441-7CDC-4BA8-85FF-205581A6ED0D}"/>
              </a:ext>
            </a:extLst>
          </p:cNvPr>
          <p:cNvSpPr/>
          <p:nvPr/>
        </p:nvSpPr>
        <p:spPr>
          <a:xfrm>
            <a:off x="5968421" y="1238249"/>
            <a:ext cx="2015228" cy="56817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First Year?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FCE3FA5-9C27-433F-A43E-090891CB0178}"/>
              </a:ext>
            </a:extLst>
          </p:cNvPr>
          <p:cNvCxnSpPr>
            <a:cxnSpLocks/>
            <a:stCxn id="44" idx="1"/>
            <a:endCxn id="155" idx="3"/>
          </p:cNvCxnSpPr>
          <p:nvPr/>
        </p:nvCxnSpPr>
        <p:spPr>
          <a:xfrm flipH="1" flipV="1">
            <a:off x="7983649" y="1522335"/>
            <a:ext cx="174705" cy="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771FE34A-3C73-4B8B-8396-1337415B8155}"/>
              </a:ext>
            </a:extLst>
          </p:cNvPr>
          <p:cNvSpPr/>
          <p:nvPr/>
        </p:nvSpPr>
        <p:spPr>
          <a:xfrm>
            <a:off x="6224769" y="2148135"/>
            <a:ext cx="1509204" cy="568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GROUND-WATER</a:t>
            </a:r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0350143E-915C-414F-97F8-069E9FF31098}"/>
              </a:ext>
            </a:extLst>
          </p:cNvPr>
          <p:cNvSpPr/>
          <p:nvPr/>
        </p:nvSpPr>
        <p:spPr>
          <a:xfrm>
            <a:off x="6319094" y="2995660"/>
            <a:ext cx="1334499" cy="568171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Soil</a:t>
            </a:r>
          </a:p>
        </p:txBody>
      </p:sp>
      <p:sp>
        <p:nvSpPr>
          <p:cNvPr id="186" name="Parallelogram 185">
            <a:extLst>
              <a:ext uri="{FF2B5EF4-FFF2-40B4-BE49-F238E27FC236}">
                <a16:creationId xmlns:a16="http://schemas.microsoft.com/office/drawing/2014/main" id="{775F6244-1724-4401-99B3-E85F6DC4A145}"/>
              </a:ext>
            </a:extLst>
          </p:cNvPr>
          <p:cNvSpPr/>
          <p:nvPr/>
        </p:nvSpPr>
        <p:spPr>
          <a:xfrm>
            <a:off x="10095274" y="2263315"/>
            <a:ext cx="1334499" cy="568171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Prices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AD92406-48FF-4607-A145-90AE4B266696}"/>
              </a:ext>
            </a:extLst>
          </p:cNvPr>
          <p:cNvCxnSpPr>
            <a:cxnSpLocks/>
            <a:stCxn id="177" idx="2"/>
            <a:endCxn id="73" idx="1"/>
          </p:cNvCxnSpPr>
          <p:nvPr/>
        </p:nvCxnSpPr>
        <p:spPr>
          <a:xfrm>
            <a:off x="7582572" y="3279746"/>
            <a:ext cx="575782" cy="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FE0D07A-3FCB-43A4-8F11-D3CBAD107E78}"/>
              </a:ext>
            </a:extLst>
          </p:cNvPr>
          <p:cNvCxnSpPr>
            <a:cxnSpLocks/>
          </p:cNvCxnSpPr>
          <p:nvPr/>
        </p:nvCxnSpPr>
        <p:spPr>
          <a:xfrm flipH="1" flipV="1">
            <a:off x="7733973" y="2693363"/>
            <a:ext cx="424381" cy="38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9567006-0FF1-4E73-A559-70A3D49149EA}"/>
              </a:ext>
            </a:extLst>
          </p:cNvPr>
          <p:cNvCxnSpPr>
            <a:cxnSpLocks/>
            <a:stCxn id="169" idx="2"/>
            <a:endCxn id="177" idx="0"/>
          </p:cNvCxnSpPr>
          <p:nvPr/>
        </p:nvCxnSpPr>
        <p:spPr>
          <a:xfrm>
            <a:off x="6979371" y="2716306"/>
            <a:ext cx="6973" cy="2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F3B92C-AFFD-4002-97C3-93FE0E117877}"/>
              </a:ext>
            </a:extLst>
          </p:cNvPr>
          <p:cNvCxnSpPr>
            <a:cxnSpLocks/>
            <a:stCxn id="14" idx="5"/>
            <a:endCxn id="169" idx="3"/>
          </p:cNvCxnSpPr>
          <p:nvPr/>
        </p:nvCxnSpPr>
        <p:spPr>
          <a:xfrm flipH="1" flipV="1">
            <a:off x="7733973" y="2432221"/>
            <a:ext cx="648531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887C7269-4E6F-4315-AA75-E8ACCF5E0576}"/>
              </a:ext>
            </a:extLst>
          </p:cNvPr>
          <p:cNvCxnSpPr>
            <a:cxnSpLocks/>
            <a:stCxn id="155" idx="1"/>
            <a:endCxn id="6" idx="0"/>
          </p:cNvCxnSpPr>
          <p:nvPr/>
        </p:nvCxnSpPr>
        <p:spPr>
          <a:xfrm rot="10800000" flipV="1">
            <a:off x="5368589" y="1522335"/>
            <a:ext cx="599832" cy="6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57046E3-277A-488C-B904-B9C215DE9579}"/>
              </a:ext>
            </a:extLst>
          </p:cNvPr>
          <p:cNvCxnSpPr>
            <a:cxnSpLocks/>
            <a:stCxn id="155" idx="2"/>
            <a:endCxn id="169" idx="0"/>
          </p:cNvCxnSpPr>
          <p:nvPr/>
        </p:nvCxnSpPr>
        <p:spPr>
          <a:xfrm>
            <a:off x="6976035" y="1806420"/>
            <a:ext cx="3336" cy="3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155C47F5-32C0-43C1-A9A6-F26F90C80484}"/>
              </a:ext>
            </a:extLst>
          </p:cNvPr>
          <p:cNvCxnSpPr>
            <a:cxnSpLocks/>
            <a:stCxn id="6" idx="2"/>
            <a:endCxn id="177" idx="5"/>
          </p:cNvCxnSpPr>
          <p:nvPr/>
        </p:nvCxnSpPr>
        <p:spPr>
          <a:xfrm rot="16200000" flipH="1">
            <a:off x="5564268" y="2453899"/>
            <a:ext cx="630168" cy="1021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0B55017-83E8-4788-91A9-B67C204BD9AB}"/>
              </a:ext>
            </a:extLst>
          </p:cNvPr>
          <p:cNvCxnSpPr>
            <a:cxnSpLocks/>
            <a:stCxn id="44" idx="2"/>
            <a:endCxn id="30" idx="1"/>
          </p:cNvCxnSpPr>
          <p:nvPr/>
        </p:nvCxnSpPr>
        <p:spPr>
          <a:xfrm rot="16200000" flipH="1">
            <a:off x="9398159" y="1324584"/>
            <a:ext cx="120692" cy="1091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0960335-92ED-49C2-9C5D-ED2EE24C81CB}"/>
              </a:ext>
            </a:extLst>
          </p:cNvPr>
          <p:cNvCxnSpPr>
            <a:cxnSpLocks/>
            <a:stCxn id="30" idx="2"/>
            <a:endCxn id="186" idx="0"/>
          </p:cNvCxnSpPr>
          <p:nvPr/>
        </p:nvCxnSpPr>
        <p:spPr>
          <a:xfrm>
            <a:off x="10758656" y="2165813"/>
            <a:ext cx="3868" cy="9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B1C696AC-921D-4CDC-9A13-686E73DFAB28}"/>
              </a:ext>
            </a:extLst>
          </p:cNvPr>
          <p:cNvCxnSpPr>
            <a:cxnSpLocks/>
            <a:stCxn id="186" idx="4"/>
            <a:endCxn id="71" idx="0"/>
          </p:cNvCxnSpPr>
          <p:nvPr/>
        </p:nvCxnSpPr>
        <p:spPr>
          <a:xfrm>
            <a:off x="10762524" y="2831486"/>
            <a:ext cx="1652" cy="16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0603F3B7-E28D-4A21-9D06-CA0AFF451388}"/>
              </a:ext>
            </a:extLst>
          </p:cNvPr>
          <p:cNvSpPr/>
          <p:nvPr/>
        </p:nvSpPr>
        <p:spPr>
          <a:xfrm>
            <a:off x="4051183" y="390723"/>
            <a:ext cx="1509204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 Random Feedlot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316D1E3-3FEB-46C3-ACB1-9C560E523451}"/>
              </a:ext>
            </a:extLst>
          </p:cNvPr>
          <p:cNvCxnSpPr>
            <a:cxnSpLocks/>
            <a:stCxn id="5" idx="1"/>
            <a:endCxn id="254" idx="3"/>
          </p:cNvCxnSpPr>
          <p:nvPr/>
        </p:nvCxnSpPr>
        <p:spPr>
          <a:xfrm flipH="1">
            <a:off x="5560387" y="669069"/>
            <a:ext cx="2600862" cy="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C8BD41D7-6FB2-4D44-AFAB-E08887E6EFDE}"/>
              </a:ext>
            </a:extLst>
          </p:cNvPr>
          <p:cNvSpPr/>
          <p:nvPr/>
        </p:nvSpPr>
        <p:spPr>
          <a:xfrm>
            <a:off x="2022386" y="2831771"/>
            <a:ext cx="1509204" cy="568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BCNRM - Update feeds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B9104D2F-BFE7-43C9-A0E6-EDD94E7F5B60}"/>
              </a:ext>
            </a:extLst>
          </p:cNvPr>
          <p:cNvSpPr/>
          <p:nvPr/>
        </p:nvSpPr>
        <p:spPr>
          <a:xfrm>
            <a:off x="2020746" y="2027981"/>
            <a:ext cx="1509204" cy="568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BCNRM Optimizer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FEB043F-6A37-47FE-BD81-A116BE3FE2DD}"/>
              </a:ext>
            </a:extLst>
          </p:cNvPr>
          <p:cNvCxnSpPr>
            <a:cxnSpLocks/>
          </p:cNvCxnSpPr>
          <p:nvPr/>
        </p:nvCxnSpPr>
        <p:spPr>
          <a:xfrm flipV="1">
            <a:off x="3144397" y="2596152"/>
            <a:ext cx="0" cy="22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Parallelogram 337">
            <a:extLst>
              <a:ext uri="{FF2B5EF4-FFF2-40B4-BE49-F238E27FC236}">
                <a16:creationId xmlns:a16="http://schemas.microsoft.com/office/drawing/2014/main" id="{D663170B-21C2-420A-A4B9-4FFB442C1253}"/>
              </a:ext>
            </a:extLst>
          </p:cNvPr>
          <p:cNvSpPr/>
          <p:nvPr/>
        </p:nvSpPr>
        <p:spPr>
          <a:xfrm>
            <a:off x="2111040" y="1127450"/>
            <a:ext cx="1334499" cy="568171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Prices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6F57019C-0831-418E-9DAC-E38A4B25A4EC}"/>
              </a:ext>
            </a:extLst>
          </p:cNvPr>
          <p:cNvSpPr/>
          <p:nvPr/>
        </p:nvSpPr>
        <p:spPr>
          <a:xfrm>
            <a:off x="2097646" y="439474"/>
            <a:ext cx="1509204" cy="470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Prices by Ethanol </a:t>
            </a:r>
            <a:r>
              <a:rPr lang="en-US" dirty="0" err="1"/>
              <a:t>dist</a:t>
            </a:r>
            <a:endParaRPr lang="en-US" dirty="0"/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236E7EB-02C0-43A4-A5E3-BBA9F2DC49EF}"/>
              </a:ext>
            </a:extLst>
          </p:cNvPr>
          <p:cNvCxnSpPr>
            <a:cxnSpLocks/>
            <a:stCxn id="259" idx="1"/>
            <a:endCxn id="633" idx="3"/>
          </p:cNvCxnSpPr>
          <p:nvPr/>
        </p:nvCxnSpPr>
        <p:spPr>
          <a:xfrm flipH="1" flipV="1">
            <a:off x="1694816" y="3115572"/>
            <a:ext cx="327570" cy="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CBBD2FEF-4995-41F2-A47A-E3F1C71E1C8D}"/>
              </a:ext>
            </a:extLst>
          </p:cNvPr>
          <p:cNvSpPr/>
          <p:nvPr/>
        </p:nvSpPr>
        <p:spPr>
          <a:xfrm>
            <a:off x="2312165" y="4626665"/>
            <a:ext cx="1509204" cy="568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GREET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4607F9CB-2758-41EE-A58E-ED4EA8F1B135}"/>
              </a:ext>
            </a:extLst>
          </p:cNvPr>
          <p:cNvCxnSpPr>
            <a:cxnSpLocks/>
            <a:stCxn id="120" idx="1"/>
            <a:endCxn id="403" idx="3"/>
          </p:cNvCxnSpPr>
          <p:nvPr/>
        </p:nvCxnSpPr>
        <p:spPr>
          <a:xfrm flipH="1">
            <a:off x="3821369" y="4905808"/>
            <a:ext cx="1509204" cy="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454D82F2-32AB-46CD-9D8C-6A1FBD51747D}"/>
              </a:ext>
            </a:extLst>
          </p:cNvPr>
          <p:cNvCxnSpPr>
            <a:cxnSpLocks/>
            <a:stCxn id="262" idx="2"/>
            <a:endCxn id="259" idx="0"/>
          </p:cNvCxnSpPr>
          <p:nvPr/>
        </p:nvCxnSpPr>
        <p:spPr>
          <a:xfrm>
            <a:off x="2775348" y="2596152"/>
            <a:ext cx="1640" cy="23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13D730F3-CF88-4D14-A758-795362FAB43D}"/>
              </a:ext>
            </a:extLst>
          </p:cNvPr>
          <p:cNvCxnSpPr>
            <a:cxnSpLocks/>
            <a:stCxn id="254" idx="1"/>
            <a:endCxn id="355" idx="3"/>
          </p:cNvCxnSpPr>
          <p:nvPr/>
        </p:nvCxnSpPr>
        <p:spPr>
          <a:xfrm flipH="1">
            <a:off x="3606850" y="674809"/>
            <a:ext cx="444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581FD9A1-AE29-44E9-A8B3-6FDB40461268}"/>
              </a:ext>
            </a:extLst>
          </p:cNvPr>
          <p:cNvCxnSpPr>
            <a:cxnSpLocks/>
            <a:stCxn id="355" idx="2"/>
            <a:endCxn id="338" idx="1"/>
          </p:cNvCxnSpPr>
          <p:nvPr/>
        </p:nvCxnSpPr>
        <p:spPr>
          <a:xfrm flipH="1">
            <a:off x="2849311" y="910143"/>
            <a:ext cx="2937" cy="21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DEE7686C-D532-4854-8D0A-F73426431076}"/>
              </a:ext>
            </a:extLst>
          </p:cNvPr>
          <p:cNvCxnSpPr>
            <a:cxnSpLocks/>
            <a:stCxn id="338" idx="4"/>
            <a:endCxn id="262" idx="0"/>
          </p:cNvCxnSpPr>
          <p:nvPr/>
        </p:nvCxnSpPr>
        <p:spPr>
          <a:xfrm flipH="1">
            <a:off x="2775348" y="1695621"/>
            <a:ext cx="2942" cy="33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D64A79B5-CBC2-4BA4-B6DB-2C7CB46747BE}"/>
              </a:ext>
            </a:extLst>
          </p:cNvPr>
          <p:cNvCxnSpPr>
            <a:cxnSpLocks/>
            <a:stCxn id="254" idx="1"/>
            <a:endCxn id="259" idx="3"/>
          </p:cNvCxnSpPr>
          <p:nvPr/>
        </p:nvCxnSpPr>
        <p:spPr>
          <a:xfrm rot="10800000" flipV="1">
            <a:off x="3531591" y="674809"/>
            <a:ext cx="519593" cy="2441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Rectangle 538">
            <a:extLst>
              <a:ext uri="{FF2B5EF4-FFF2-40B4-BE49-F238E27FC236}">
                <a16:creationId xmlns:a16="http://schemas.microsoft.com/office/drawing/2014/main" id="{29065BB2-D42B-418A-8BE2-606441BD5856}"/>
              </a:ext>
            </a:extLst>
          </p:cNvPr>
          <p:cNvSpPr/>
          <p:nvPr/>
        </p:nvSpPr>
        <p:spPr>
          <a:xfrm>
            <a:off x="9841750" y="5628393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DAB784AB-C7BB-4605-B66F-CF3C9DB33179}"/>
              </a:ext>
            </a:extLst>
          </p:cNvPr>
          <p:cNvSpPr/>
          <p:nvPr/>
        </p:nvSpPr>
        <p:spPr>
          <a:xfrm>
            <a:off x="7477652" y="6435926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BD0ECA5-EEB8-4242-AC2C-0BE095F110B5}"/>
              </a:ext>
            </a:extLst>
          </p:cNvPr>
          <p:cNvSpPr/>
          <p:nvPr/>
        </p:nvSpPr>
        <p:spPr>
          <a:xfrm>
            <a:off x="1023194" y="3307199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6EDE7B9F-311C-4BCE-915C-0BF55C040067}"/>
              </a:ext>
            </a:extLst>
          </p:cNvPr>
          <p:cNvSpPr/>
          <p:nvPr/>
        </p:nvSpPr>
        <p:spPr>
          <a:xfrm>
            <a:off x="503290" y="2505459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51" name="Connector: Elbow 550">
            <a:extLst>
              <a:ext uri="{FF2B5EF4-FFF2-40B4-BE49-F238E27FC236}">
                <a16:creationId xmlns:a16="http://schemas.microsoft.com/office/drawing/2014/main" id="{F5984647-F012-41F5-84AE-239F9E97D65D}"/>
              </a:ext>
            </a:extLst>
          </p:cNvPr>
          <p:cNvCxnSpPr>
            <a:cxnSpLocks/>
            <a:stCxn id="633" idx="2"/>
            <a:endCxn id="44" idx="0"/>
          </p:cNvCxnSpPr>
          <p:nvPr/>
        </p:nvCxnSpPr>
        <p:spPr>
          <a:xfrm rot="5400000" flipH="1" flipV="1">
            <a:off x="3865565" y="-1647733"/>
            <a:ext cx="2158041" cy="7936740"/>
          </a:xfrm>
          <a:prstGeom prst="bentConnector5">
            <a:avLst>
              <a:gd name="adj1" fmla="val -10593"/>
              <a:gd name="adj2" fmla="val 42950"/>
              <a:gd name="adj3" fmla="val 10606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9" name="Rectangle 558">
            <a:extLst>
              <a:ext uri="{FF2B5EF4-FFF2-40B4-BE49-F238E27FC236}">
                <a16:creationId xmlns:a16="http://schemas.microsoft.com/office/drawing/2014/main" id="{75A8C2CC-97CC-43A7-AC5C-5CF0B261E8FE}"/>
              </a:ext>
            </a:extLst>
          </p:cNvPr>
          <p:cNvSpPr/>
          <p:nvPr/>
        </p:nvSpPr>
        <p:spPr>
          <a:xfrm>
            <a:off x="5540731" y="1472402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BF099B06-08EB-47F2-BA54-75325948505D}"/>
              </a:ext>
            </a:extLst>
          </p:cNvPr>
          <p:cNvSpPr/>
          <p:nvPr/>
        </p:nvSpPr>
        <p:spPr>
          <a:xfrm>
            <a:off x="8891603" y="58538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3AAC3A77-DED9-4062-92F4-619C4F4E3CF3}"/>
              </a:ext>
            </a:extLst>
          </p:cNvPr>
          <p:cNvSpPr/>
          <p:nvPr/>
        </p:nvSpPr>
        <p:spPr>
          <a:xfrm>
            <a:off x="9677554" y="643189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5B6157B-7D5F-4E9D-BE59-15C9C046D976}"/>
              </a:ext>
            </a:extLst>
          </p:cNvPr>
          <p:cNvSpPr/>
          <p:nvPr/>
        </p:nvSpPr>
        <p:spPr>
          <a:xfrm>
            <a:off x="6930847" y="174328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70" name="Parallelogram 569">
            <a:extLst>
              <a:ext uri="{FF2B5EF4-FFF2-40B4-BE49-F238E27FC236}">
                <a16:creationId xmlns:a16="http://schemas.microsoft.com/office/drawing/2014/main" id="{E9B31A29-73F8-4984-B525-C38968A1DC3C}"/>
              </a:ext>
            </a:extLst>
          </p:cNvPr>
          <p:cNvSpPr/>
          <p:nvPr/>
        </p:nvSpPr>
        <p:spPr>
          <a:xfrm>
            <a:off x="3575606" y="5400777"/>
            <a:ext cx="2158709" cy="568171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Transaction.csv</a:t>
            </a:r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AEA2EEBE-E15E-4A6D-9AB5-F53101CBD2DE}"/>
              </a:ext>
            </a:extLst>
          </p:cNvPr>
          <p:cNvCxnSpPr>
            <a:cxnSpLocks/>
            <a:stCxn id="403" idx="2"/>
          </p:cNvCxnSpPr>
          <p:nvPr/>
        </p:nvCxnSpPr>
        <p:spPr>
          <a:xfrm rot="16200000" flipH="1">
            <a:off x="3111684" y="5149918"/>
            <a:ext cx="490026" cy="579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59B29F1A-C232-4AEF-8F97-253C8EFD453D}"/>
              </a:ext>
            </a:extLst>
          </p:cNvPr>
          <p:cNvCxnSpPr>
            <a:cxnSpLocks/>
            <a:stCxn id="120" idx="2"/>
            <a:endCxn id="570" idx="2"/>
          </p:cNvCxnSpPr>
          <p:nvPr/>
        </p:nvCxnSpPr>
        <p:spPr>
          <a:xfrm rot="5400000">
            <a:off x="5626750" y="5226438"/>
            <a:ext cx="494970" cy="421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Diamond 632">
            <a:extLst>
              <a:ext uri="{FF2B5EF4-FFF2-40B4-BE49-F238E27FC236}">
                <a16:creationId xmlns:a16="http://schemas.microsoft.com/office/drawing/2014/main" id="{1B595B5D-D0CF-481F-9417-375C0853A5A7}"/>
              </a:ext>
            </a:extLst>
          </p:cNvPr>
          <p:cNvSpPr/>
          <p:nvPr/>
        </p:nvSpPr>
        <p:spPr>
          <a:xfrm>
            <a:off x="257616" y="2831486"/>
            <a:ext cx="1437200" cy="56817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Fields left?</a:t>
            </a:r>
          </a:p>
        </p:txBody>
      </p: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BC8837E1-64CE-4D03-B3BE-6810E5A9F956}"/>
              </a:ext>
            </a:extLst>
          </p:cNvPr>
          <p:cNvCxnSpPr>
            <a:cxnSpLocks/>
            <a:stCxn id="633" idx="0"/>
            <a:endCxn id="254" idx="0"/>
          </p:cNvCxnSpPr>
          <p:nvPr/>
        </p:nvCxnSpPr>
        <p:spPr>
          <a:xfrm rot="5400000" flipH="1" flipV="1">
            <a:off x="1670619" y="-303679"/>
            <a:ext cx="2440763" cy="3829569"/>
          </a:xfrm>
          <a:prstGeom prst="bentConnector3">
            <a:avLst>
              <a:gd name="adj1" fmla="val 109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7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967E-16E2-4C7E-A9E2-1F155FA1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78902-B51C-47B0-A6D9-6F4E0C9DB4AC}"/>
              </a:ext>
            </a:extLst>
          </p:cNvPr>
          <p:cNvCxnSpPr>
            <a:cxnSpLocks/>
          </p:cNvCxnSpPr>
          <p:nvPr/>
        </p:nvCxnSpPr>
        <p:spPr>
          <a:xfrm flipV="1">
            <a:off x="2459114" y="1595613"/>
            <a:ext cx="1" cy="4372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5E94C-A136-4299-914C-60A7097AADD0}"/>
              </a:ext>
            </a:extLst>
          </p:cNvPr>
          <p:cNvCxnSpPr>
            <a:cxnSpLocks/>
          </p:cNvCxnSpPr>
          <p:nvPr/>
        </p:nvCxnSpPr>
        <p:spPr>
          <a:xfrm flipH="1">
            <a:off x="2432482" y="229559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D381FB-2643-4CA3-BFBC-D85EE3DF7B51}"/>
              </a:ext>
            </a:extLst>
          </p:cNvPr>
          <p:cNvSpPr txBox="1"/>
          <p:nvPr/>
        </p:nvSpPr>
        <p:spPr>
          <a:xfrm flipH="1">
            <a:off x="2796466" y="212185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FB203-6150-4712-A30C-8DBCB50EC64E}"/>
              </a:ext>
            </a:extLst>
          </p:cNvPr>
          <p:cNvCxnSpPr>
            <a:cxnSpLocks/>
          </p:cNvCxnSpPr>
          <p:nvPr/>
        </p:nvCxnSpPr>
        <p:spPr>
          <a:xfrm flipH="1">
            <a:off x="2432482" y="263937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E92439-10A6-4504-BE9C-C2DC8ED8CAE5}"/>
              </a:ext>
            </a:extLst>
          </p:cNvPr>
          <p:cNvSpPr txBox="1"/>
          <p:nvPr/>
        </p:nvSpPr>
        <p:spPr>
          <a:xfrm flipH="1">
            <a:off x="2796466" y="246563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5D35E3-1949-402C-8CB1-FF2D14C235C2}"/>
              </a:ext>
            </a:extLst>
          </p:cNvPr>
          <p:cNvCxnSpPr>
            <a:cxnSpLocks/>
          </p:cNvCxnSpPr>
          <p:nvPr/>
        </p:nvCxnSpPr>
        <p:spPr>
          <a:xfrm flipH="1">
            <a:off x="2432482" y="3008711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3C2EC4-12B5-4D03-8D98-7D3F3C9D16B3}"/>
              </a:ext>
            </a:extLst>
          </p:cNvPr>
          <p:cNvSpPr txBox="1"/>
          <p:nvPr/>
        </p:nvSpPr>
        <p:spPr>
          <a:xfrm flipH="1">
            <a:off x="2796466" y="2834963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yield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E186A5-46D1-4ABF-9326-B0CEF53274BA}"/>
              </a:ext>
            </a:extLst>
          </p:cNvPr>
          <p:cNvCxnSpPr>
            <a:cxnSpLocks/>
          </p:cNvCxnSpPr>
          <p:nvPr/>
        </p:nvCxnSpPr>
        <p:spPr>
          <a:xfrm flipH="1">
            <a:off x="2432482" y="3378042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8CEC64-3ADE-45D3-8555-72A8574E4BB3}"/>
              </a:ext>
            </a:extLst>
          </p:cNvPr>
          <p:cNvSpPr txBox="1"/>
          <p:nvPr/>
        </p:nvSpPr>
        <p:spPr>
          <a:xfrm flipH="1">
            <a:off x="2796466" y="3204294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Fertilizer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E4F0F4-81C8-449B-8265-9B87E4545D5B}"/>
              </a:ext>
            </a:extLst>
          </p:cNvPr>
          <p:cNvCxnSpPr>
            <a:cxnSpLocks/>
          </p:cNvCxnSpPr>
          <p:nvPr/>
        </p:nvCxnSpPr>
        <p:spPr>
          <a:xfrm flipH="1">
            <a:off x="2432482" y="3751278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E6B2AA-63C0-47DB-A5D5-ECF8C1219720}"/>
              </a:ext>
            </a:extLst>
          </p:cNvPr>
          <p:cNvSpPr txBox="1"/>
          <p:nvPr/>
        </p:nvSpPr>
        <p:spPr>
          <a:xfrm flipH="1">
            <a:off x="2796466" y="3577530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file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85BEE3-B839-481D-81A0-28EAC0C70AD8}"/>
              </a:ext>
            </a:extLst>
          </p:cNvPr>
          <p:cNvCxnSpPr>
            <a:cxnSpLocks/>
          </p:cNvCxnSpPr>
          <p:nvPr/>
        </p:nvCxnSpPr>
        <p:spPr>
          <a:xfrm flipH="1">
            <a:off x="2432482" y="4124513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C2FA9D-AADD-407C-BC02-9DF99A771539}"/>
              </a:ext>
            </a:extLst>
          </p:cNvPr>
          <p:cNvSpPr txBox="1"/>
          <p:nvPr/>
        </p:nvSpPr>
        <p:spPr>
          <a:xfrm flipH="1">
            <a:off x="2796466" y="3950765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 file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755B37-00EA-481C-A2CC-84764C1CCF48}"/>
              </a:ext>
            </a:extLst>
          </p:cNvPr>
          <p:cNvCxnSpPr>
            <a:cxnSpLocks/>
          </p:cNvCxnSpPr>
          <p:nvPr/>
        </p:nvCxnSpPr>
        <p:spPr>
          <a:xfrm flipH="1">
            <a:off x="2432482" y="4506455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FCE15F-CB60-4F62-82A3-71C1DC5F6CB2}"/>
              </a:ext>
            </a:extLst>
          </p:cNvPr>
          <p:cNvSpPr txBox="1"/>
          <p:nvPr/>
        </p:nvSpPr>
        <p:spPr>
          <a:xfrm flipH="1">
            <a:off x="2796466" y="4332707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 pop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08520B-FF2F-4358-AB3A-70E248C65070}"/>
              </a:ext>
            </a:extLst>
          </p:cNvPr>
          <p:cNvCxnSpPr>
            <a:cxnSpLocks/>
          </p:cNvCxnSpPr>
          <p:nvPr/>
        </p:nvCxnSpPr>
        <p:spPr>
          <a:xfrm flipH="1">
            <a:off x="2432482" y="4845006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27D0A1-B351-4EA3-A1D9-ABAFC6587A0A}"/>
              </a:ext>
            </a:extLst>
          </p:cNvPr>
          <p:cNvSpPr txBox="1"/>
          <p:nvPr/>
        </p:nvSpPr>
        <p:spPr>
          <a:xfrm flipH="1">
            <a:off x="2796466" y="4671258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Irrigated?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83FE99-1EE6-474E-AA89-415781E6603A}"/>
              </a:ext>
            </a:extLst>
          </p:cNvPr>
          <p:cNvCxnSpPr>
            <a:cxnSpLocks/>
          </p:cNvCxnSpPr>
          <p:nvPr/>
        </p:nvCxnSpPr>
        <p:spPr>
          <a:xfrm flipH="1">
            <a:off x="2432482" y="5220301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FA4F76-F3E2-4CE6-8BED-F6BD99DE8FD3}"/>
              </a:ext>
            </a:extLst>
          </p:cNvPr>
          <p:cNvSpPr txBox="1"/>
          <p:nvPr/>
        </p:nvSpPr>
        <p:spPr>
          <a:xfrm flipH="1">
            <a:off x="2796466" y="5046553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Irrigation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DC8B5E-539D-4EE4-A3EA-38FD9179C232}"/>
              </a:ext>
            </a:extLst>
          </p:cNvPr>
          <p:cNvSpPr/>
          <p:nvPr/>
        </p:nvSpPr>
        <p:spPr>
          <a:xfrm>
            <a:off x="248574" y="2369200"/>
            <a:ext cx="1580224" cy="2119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files:</a:t>
            </a:r>
          </a:p>
          <a:p>
            <a:pPr algn="ctr"/>
            <a:r>
              <a:rPr lang="en-US" dirty="0"/>
              <a:t>Crop field</a:t>
            </a:r>
          </a:p>
          <a:p>
            <a:pPr algn="ctr"/>
            <a:r>
              <a:rPr lang="en-US" dirty="0"/>
              <a:t>Feedlot</a:t>
            </a:r>
          </a:p>
          <a:p>
            <a:pPr algn="ctr"/>
            <a:r>
              <a:rPr lang="en-US" dirty="0"/>
              <a:t>Beef Pasture</a:t>
            </a:r>
          </a:p>
          <a:p>
            <a:pPr algn="ctr"/>
            <a:r>
              <a:rPr lang="en-US" dirty="0"/>
              <a:t>Ethanol Plant</a:t>
            </a:r>
          </a:p>
          <a:p>
            <a:pPr algn="ctr"/>
            <a:r>
              <a:rPr lang="en-US" dirty="0"/>
              <a:t>Prices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6E1BF3-1F34-45A1-A326-7F511F423E0B}"/>
              </a:ext>
            </a:extLst>
          </p:cNvPr>
          <p:cNvSpPr txBox="1"/>
          <p:nvPr/>
        </p:nvSpPr>
        <p:spPr>
          <a:xfrm>
            <a:off x="1779305" y="1251060"/>
            <a:ext cx="135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Field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0C4EE6-CBCE-4BE4-AE2D-74DC6BF1F8E9}"/>
              </a:ext>
            </a:extLst>
          </p:cNvPr>
          <p:cNvCxnSpPr>
            <a:cxnSpLocks/>
          </p:cNvCxnSpPr>
          <p:nvPr/>
        </p:nvCxnSpPr>
        <p:spPr>
          <a:xfrm flipV="1">
            <a:off x="4523910" y="1581926"/>
            <a:ext cx="1" cy="4372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359D7D-F0E1-47FD-8284-F57675857D48}"/>
              </a:ext>
            </a:extLst>
          </p:cNvPr>
          <p:cNvCxnSpPr>
            <a:cxnSpLocks/>
          </p:cNvCxnSpPr>
          <p:nvPr/>
        </p:nvCxnSpPr>
        <p:spPr>
          <a:xfrm flipH="1">
            <a:off x="4497278" y="2281912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1A10AA-0647-4F74-8F92-7988A16008E6}"/>
              </a:ext>
            </a:extLst>
          </p:cNvPr>
          <p:cNvSpPr txBox="1"/>
          <p:nvPr/>
        </p:nvSpPr>
        <p:spPr>
          <a:xfrm flipH="1">
            <a:off x="4861262" y="2108164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147AE2-5374-4F7D-9039-18C2739020A3}"/>
              </a:ext>
            </a:extLst>
          </p:cNvPr>
          <p:cNvCxnSpPr>
            <a:cxnSpLocks/>
          </p:cNvCxnSpPr>
          <p:nvPr/>
        </p:nvCxnSpPr>
        <p:spPr>
          <a:xfrm flipH="1">
            <a:off x="4497278" y="2625692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E1D2C3-B671-464A-A4DD-006D1382BB58}"/>
              </a:ext>
            </a:extLst>
          </p:cNvPr>
          <p:cNvSpPr txBox="1"/>
          <p:nvPr/>
        </p:nvSpPr>
        <p:spPr>
          <a:xfrm flipH="1">
            <a:off x="4861262" y="2451944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7F967-C76E-4273-8A08-08ED353FE47D}"/>
              </a:ext>
            </a:extLst>
          </p:cNvPr>
          <p:cNvCxnSpPr>
            <a:cxnSpLocks/>
          </p:cNvCxnSpPr>
          <p:nvPr/>
        </p:nvCxnSpPr>
        <p:spPr>
          <a:xfrm flipH="1">
            <a:off x="4497278" y="2995024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C9C641-ABB1-4CF2-8E80-D3BB54556D10}"/>
              </a:ext>
            </a:extLst>
          </p:cNvPr>
          <p:cNvSpPr txBox="1"/>
          <p:nvPr/>
        </p:nvSpPr>
        <p:spPr>
          <a:xfrm flipH="1">
            <a:off x="6926056" y="2804049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318E9D-89D1-4A5C-A219-3B158C0F6AD4}"/>
              </a:ext>
            </a:extLst>
          </p:cNvPr>
          <p:cNvCxnSpPr>
            <a:cxnSpLocks/>
          </p:cNvCxnSpPr>
          <p:nvPr/>
        </p:nvCxnSpPr>
        <p:spPr>
          <a:xfrm flipH="1">
            <a:off x="4497278" y="3364355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701B230-72FF-44A5-B55F-D906F6AAF78C}"/>
              </a:ext>
            </a:extLst>
          </p:cNvPr>
          <p:cNvSpPr txBox="1"/>
          <p:nvPr/>
        </p:nvSpPr>
        <p:spPr>
          <a:xfrm flipH="1">
            <a:off x="4861262" y="3190607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DGS %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8E7A0E-6707-4E0C-86A6-F06ECFCAD109}"/>
              </a:ext>
            </a:extLst>
          </p:cNvPr>
          <p:cNvCxnSpPr>
            <a:cxnSpLocks/>
          </p:cNvCxnSpPr>
          <p:nvPr/>
        </p:nvCxnSpPr>
        <p:spPr>
          <a:xfrm flipH="1">
            <a:off x="4497278" y="3737591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18D1E2-C843-4E97-BBC9-A44AA204D445}"/>
              </a:ext>
            </a:extLst>
          </p:cNvPr>
          <p:cNvSpPr txBox="1"/>
          <p:nvPr/>
        </p:nvSpPr>
        <p:spPr>
          <a:xfrm flipH="1">
            <a:off x="4861262" y="3563843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 %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1CB025-DFF3-44AC-9AB3-FBB54E76C18D}"/>
              </a:ext>
            </a:extLst>
          </p:cNvPr>
          <p:cNvCxnSpPr>
            <a:cxnSpLocks/>
          </p:cNvCxnSpPr>
          <p:nvPr/>
        </p:nvCxnSpPr>
        <p:spPr>
          <a:xfrm flipH="1">
            <a:off x="4497278" y="4110826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4F93CD-128D-4448-A9DD-CB3558FC4FF7}"/>
              </a:ext>
            </a:extLst>
          </p:cNvPr>
          <p:cNvSpPr txBox="1"/>
          <p:nvPr/>
        </p:nvSpPr>
        <p:spPr>
          <a:xfrm flipH="1">
            <a:off x="4861262" y="3937078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 %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8D1308-456F-41FC-9ECF-3D4BBA2BD617}"/>
              </a:ext>
            </a:extLst>
          </p:cNvPr>
          <p:cNvCxnSpPr>
            <a:cxnSpLocks/>
          </p:cNvCxnSpPr>
          <p:nvPr/>
        </p:nvCxnSpPr>
        <p:spPr>
          <a:xfrm flipH="1">
            <a:off x="4497278" y="4492768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EE54A6-508A-4B4A-8B34-4014049083B9}"/>
              </a:ext>
            </a:extLst>
          </p:cNvPr>
          <p:cNvSpPr txBox="1"/>
          <p:nvPr/>
        </p:nvSpPr>
        <p:spPr>
          <a:xfrm flipH="1">
            <a:off x="4861262" y="4319020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ACA12C-6D02-4917-BA0D-3AEF56992977}"/>
              </a:ext>
            </a:extLst>
          </p:cNvPr>
          <p:cNvSpPr txBox="1"/>
          <p:nvPr/>
        </p:nvSpPr>
        <p:spPr>
          <a:xfrm>
            <a:off x="3844101" y="1237373"/>
            <a:ext cx="135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Feedlot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101725-D98F-4866-A741-1C60AAA97569}"/>
              </a:ext>
            </a:extLst>
          </p:cNvPr>
          <p:cNvCxnSpPr>
            <a:cxnSpLocks/>
          </p:cNvCxnSpPr>
          <p:nvPr/>
        </p:nvCxnSpPr>
        <p:spPr>
          <a:xfrm flipV="1">
            <a:off x="6588706" y="1576451"/>
            <a:ext cx="1" cy="4372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9B1AE5-7DFF-42DA-8BF9-E37CE414515B}"/>
              </a:ext>
            </a:extLst>
          </p:cNvPr>
          <p:cNvCxnSpPr>
            <a:cxnSpLocks/>
          </p:cNvCxnSpPr>
          <p:nvPr/>
        </p:nvCxnSpPr>
        <p:spPr>
          <a:xfrm flipH="1">
            <a:off x="6562074" y="2276437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7DD34C-EC38-4C82-95BD-973A2C30B6CD}"/>
              </a:ext>
            </a:extLst>
          </p:cNvPr>
          <p:cNvCxnSpPr>
            <a:cxnSpLocks/>
          </p:cNvCxnSpPr>
          <p:nvPr/>
        </p:nvCxnSpPr>
        <p:spPr>
          <a:xfrm flipH="1">
            <a:off x="6562074" y="2620217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76825A-0B3D-4160-8BCF-ECAF5D00C66E}"/>
              </a:ext>
            </a:extLst>
          </p:cNvPr>
          <p:cNvCxnSpPr>
            <a:cxnSpLocks/>
          </p:cNvCxnSpPr>
          <p:nvPr/>
        </p:nvCxnSpPr>
        <p:spPr>
          <a:xfrm flipH="1">
            <a:off x="6562074" y="298954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1B135D-CDC4-4D10-A37E-9C7C97AD54DD}"/>
              </a:ext>
            </a:extLst>
          </p:cNvPr>
          <p:cNvCxnSpPr>
            <a:cxnSpLocks/>
          </p:cNvCxnSpPr>
          <p:nvPr/>
        </p:nvCxnSpPr>
        <p:spPr>
          <a:xfrm flipH="1">
            <a:off x="6562074" y="3358880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683AC89-FD2B-4C53-9BEF-738E95E9CD9F}"/>
              </a:ext>
            </a:extLst>
          </p:cNvPr>
          <p:cNvSpPr txBox="1"/>
          <p:nvPr/>
        </p:nvSpPr>
        <p:spPr>
          <a:xfrm>
            <a:off x="5908897" y="1231898"/>
            <a:ext cx="135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Pasture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8F1D9-6248-40C3-AF6B-A199D5241838}"/>
              </a:ext>
            </a:extLst>
          </p:cNvPr>
          <p:cNvSpPr txBox="1"/>
          <p:nvPr/>
        </p:nvSpPr>
        <p:spPr>
          <a:xfrm flipH="1">
            <a:off x="6926057" y="209177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440151-88A8-4EE1-AC18-A64ED8F3A20B}"/>
              </a:ext>
            </a:extLst>
          </p:cNvPr>
          <p:cNvSpPr txBox="1"/>
          <p:nvPr/>
        </p:nvSpPr>
        <p:spPr>
          <a:xfrm flipH="1">
            <a:off x="6926057" y="243555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9368C6-FB5E-4398-8C76-03E26DAC06E2}"/>
              </a:ext>
            </a:extLst>
          </p:cNvPr>
          <p:cNvSpPr txBox="1"/>
          <p:nvPr/>
        </p:nvSpPr>
        <p:spPr>
          <a:xfrm flipH="1">
            <a:off x="6926056" y="3185662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 amount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A1765D-C272-4000-A7A7-D929BEDA4559}"/>
              </a:ext>
            </a:extLst>
          </p:cNvPr>
          <p:cNvSpPr txBox="1"/>
          <p:nvPr/>
        </p:nvSpPr>
        <p:spPr>
          <a:xfrm flipH="1">
            <a:off x="4871611" y="2822049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AAAC69-FE0F-43C4-B3E2-95A277AA28D1}"/>
              </a:ext>
            </a:extLst>
          </p:cNvPr>
          <p:cNvCxnSpPr>
            <a:cxnSpLocks/>
          </p:cNvCxnSpPr>
          <p:nvPr/>
        </p:nvCxnSpPr>
        <p:spPr>
          <a:xfrm flipV="1">
            <a:off x="8383566" y="1576451"/>
            <a:ext cx="10349" cy="2464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8EB47C-66C5-401B-9CC7-4C9EC6483B06}"/>
              </a:ext>
            </a:extLst>
          </p:cNvPr>
          <p:cNvCxnSpPr>
            <a:cxnSpLocks/>
          </p:cNvCxnSpPr>
          <p:nvPr/>
        </p:nvCxnSpPr>
        <p:spPr>
          <a:xfrm flipH="1">
            <a:off x="8367282" y="2276437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F74A897-9F39-4C7F-A43B-614D7E1F6BF3}"/>
              </a:ext>
            </a:extLst>
          </p:cNvPr>
          <p:cNvSpPr txBox="1"/>
          <p:nvPr/>
        </p:nvSpPr>
        <p:spPr>
          <a:xfrm flipH="1">
            <a:off x="8731266" y="2102689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560A980-8B9F-47EE-82B7-38B33C194D40}"/>
              </a:ext>
            </a:extLst>
          </p:cNvPr>
          <p:cNvCxnSpPr>
            <a:cxnSpLocks/>
          </p:cNvCxnSpPr>
          <p:nvPr/>
        </p:nvCxnSpPr>
        <p:spPr>
          <a:xfrm flipH="1">
            <a:off x="8367282" y="2620217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C756B3C-94B2-4162-8813-5424968E8A2A}"/>
              </a:ext>
            </a:extLst>
          </p:cNvPr>
          <p:cNvSpPr txBox="1"/>
          <p:nvPr/>
        </p:nvSpPr>
        <p:spPr>
          <a:xfrm flipH="1">
            <a:off x="8731266" y="2446469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3CE440-B80F-4674-B26C-E8186115A837}"/>
              </a:ext>
            </a:extLst>
          </p:cNvPr>
          <p:cNvCxnSpPr>
            <a:cxnSpLocks/>
          </p:cNvCxnSpPr>
          <p:nvPr/>
        </p:nvCxnSpPr>
        <p:spPr>
          <a:xfrm flipH="1">
            <a:off x="8367282" y="298954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2022E60-EB08-4A56-A481-34771FF6BA50}"/>
              </a:ext>
            </a:extLst>
          </p:cNvPr>
          <p:cNvCxnSpPr>
            <a:cxnSpLocks/>
          </p:cNvCxnSpPr>
          <p:nvPr/>
        </p:nvCxnSpPr>
        <p:spPr>
          <a:xfrm flipH="1">
            <a:off x="8367282" y="3358880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B517BC3-B7E3-4095-9CF8-6E18D9B539E3}"/>
              </a:ext>
            </a:extLst>
          </p:cNvPr>
          <p:cNvSpPr txBox="1"/>
          <p:nvPr/>
        </p:nvSpPr>
        <p:spPr>
          <a:xfrm flipH="1">
            <a:off x="8731266" y="3185132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 filled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61F597-4134-4A5B-A362-1F52C029325B}"/>
              </a:ext>
            </a:extLst>
          </p:cNvPr>
          <p:cNvSpPr txBox="1"/>
          <p:nvPr/>
        </p:nvSpPr>
        <p:spPr>
          <a:xfrm flipH="1">
            <a:off x="8741615" y="2816574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 Capacity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17A17C-F930-4047-BA90-6263EE68CA3B}"/>
              </a:ext>
            </a:extLst>
          </p:cNvPr>
          <p:cNvSpPr txBox="1"/>
          <p:nvPr/>
        </p:nvSpPr>
        <p:spPr>
          <a:xfrm>
            <a:off x="7767139" y="1231898"/>
            <a:ext cx="135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Ethanol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012FFB-5528-4E20-8B7C-7908A2ECF52E}"/>
              </a:ext>
            </a:extLst>
          </p:cNvPr>
          <p:cNvCxnSpPr>
            <a:cxnSpLocks/>
          </p:cNvCxnSpPr>
          <p:nvPr/>
        </p:nvCxnSpPr>
        <p:spPr>
          <a:xfrm flipH="1">
            <a:off x="6562072" y="3726673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35B8309-D685-44CD-BF8C-63FAC9B64DD4}"/>
              </a:ext>
            </a:extLst>
          </p:cNvPr>
          <p:cNvSpPr txBox="1"/>
          <p:nvPr/>
        </p:nvSpPr>
        <p:spPr>
          <a:xfrm flipH="1">
            <a:off x="6926056" y="3552925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 filled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838521-A1B9-404C-B7C4-E22E4604F112}"/>
              </a:ext>
            </a:extLst>
          </p:cNvPr>
          <p:cNvCxnSpPr>
            <a:cxnSpLocks/>
          </p:cNvCxnSpPr>
          <p:nvPr/>
        </p:nvCxnSpPr>
        <p:spPr>
          <a:xfrm flipH="1">
            <a:off x="4497277" y="4901784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8B18762-59F3-4778-B50F-79CEFC9CF01C}"/>
              </a:ext>
            </a:extLst>
          </p:cNvPr>
          <p:cNvSpPr txBox="1"/>
          <p:nvPr/>
        </p:nvSpPr>
        <p:spPr>
          <a:xfrm flipH="1">
            <a:off x="4861261" y="4728036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 filled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D7FCE76-B032-43C1-BC57-B727127C95C7}"/>
              </a:ext>
            </a:extLst>
          </p:cNvPr>
          <p:cNvCxnSpPr>
            <a:cxnSpLocks/>
          </p:cNvCxnSpPr>
          <p:nvPr/>
        </p:nvCxnSpPr>
        <p:spPr>
          <a:xfrm flipH="1">
            <a:off x="4493878" y="528145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17FF8E3-E637-4D89-BA0E-997E3966855F}"/>
              </a:ext>
            </a:extLst>
          </p:cNvPr>
          <p:cNvSpPr txBox="1"/>
          <p:nvPr/>
        </p:nvSpPr>
        <p:spPr>
          <a:xfrm flipH="1">
            <a:off x="4857862" y="510771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DGS filled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12B58CE-D2F0-4598-A43C-502291C02DD4}"/>
              </a:ext>
            </a:extLst>
          </p:cNvPr>
          <p:cNvCxnSpPr>
            <a:cxnSpLocks/>
          </p:cNvCxnSpPr>
          <p:nvPr/>
        </p:nvCxnSpPr>
        <p:spPr>
          <a:xfrm flipV="1">
            <a:off x="10252152" y="1568239"/>
            <a:ext cx="1" cy="4372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B6E679A-9527-4E21-9E68-322DAA847D60}"/>
              </a:ext>
            </a:extLst>
          </p:cNvPr>
          <p:cNvCxnSpPr>
            <a:cxnSpLocks/>
          </p:cNvCxnSpPr>
          <p:nvPr/>
        </p:nvCxnSpPr>
        <p:spPr>
          <a:xfrm flipH="1">
            <a:off x="10225517" y="197907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279A98-7835-4E5A-8AAA-5F82E41669FF}"/>
              </a:ext>
            </a:extLst>
          </p:cNvPr>
          <p:cNvSpPr txBox="1"/>
          <p:nvPr/>
        </p:nvSpPr>
        <p:spPr>
          <a:xfrm flipH="1">
            <a:off x="10589501" y="180533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EE28D93-7282-434D-9A1D-4526CDB2EC3F}"/>
              </a:ext>
            </a:extLst>
          </p:cNvPr>
          <p:cNvCxnSpPr>
            <a:cxnSpLocks/>
          </p:cNvCxnSpPr>
          <p:nvPr/>
        </p:nvCxnSpPr>
        <p:spPr>
          <a:xfrm flipH="1">
            <a:off x="10225517" y="232285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8D850AE-AAE7-4C1C-B02D-95B9EEEEAE4F}"/>
              </a:ext>
            </a:extLst>
          </p:cNvPr>
          <p:cNvSpPr txBox="1"/>
          <p:nvPr/>
        </p:nvSpPr>
        <p:spPr>
          <a:xfrm flipH="1">
            <a:off x="10589501" y="214911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Ethanol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663ACC-B0AF-426C-AB7B-F365A0D37F33}"/>
              </a:ext>
            </a:extLst>
          </p:cNvPr>
          <p:cNvCxnSpPr>
            <a:cxnSpLocks/>
          </p:cNvCxnSpPr>
          <p:nvPr/>
        </p:nvCxnSpPr>
        <p:spPr>
          <a:xfrm flipH="1">
            <a:off x="10225517" y="2692191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E747F4-E083-460F-8E90-E16AA4593CFA}"/>
              </a:ext>
            </a:extLst>
          </p:cNvPr>
          <p:cNvCxnSpPr>
            <a:cxnSpLocks/>
          </p:cNvCxnSpPr>
          <p:nvPr/>
        </p:nvCxnSpPr>
        <p:spPr>
          <a:xfrm flipH="1">
            <a:off x="10225517" y="3061522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E512B1-5104-4CD1-86F8-F4EB396773B9}"/>
              </a:ext>
            </a:extLst>
          </p:cNvPr>
          <p:cNvSpPr txBox="1"/>
          <p:nvPr/>
        </p:nvSpPr>
        <p:spPr>
          <a:xfrm flipH="1">
            <a:off x="10589501" y="2887774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Finished Cattle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19806C-175C-45B7-98C2-EB951E7F6F8D}"/>
              </a:ext>
            </a:extLst>
          </p:cNvPr>
          <p:cNvSpPr txBox="1"/>
          <p:nvPr/>
        </p:nvSpPr>
        <p:spPr>
          <a:xfrm flipH="1">
            <a:off x="10599850" y="2519216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43C092D-2030-4CCE-9BF7-F4ACB5E1E6BB}"/>
              </a:ext>
            </a:extLst>
          </p:cNvPr>
          <p:cNvSpPr txBox="1"/>
          <p:nvPr/>
        </p:nvSpPr>
        <p:spPr>
          <a:xfrm>
            <a:off x="9909692" y="1205208"/>
            <a:ext cx="135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46B903-CEA8-4173-9CAA-F9666604ACDA}"/>
              </a:ext>
            </a:extLst>
          </p:cNvPr>
          <p:cNvCxnSpPr>
            <a:cxnSpLocks/>
          </p:cNvCxnSpPr>
          <p:nvPr/>
        </p:nvCxnSpPr>
        <p:spPr>
          <a:xfrm flipH="1">
            <a:off x="10235866" y="3425571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0D8196D-5E01-421F-AB59-9017C5098A64}"/>
              </a:ext>
            </a:extLst>
          </p:cNvPr>
          <p:cNvSpPr txBox="1"/>
          <p:nvPr/>
        </p:nvSpPr>
        <p:spPr>
          <a:xfrm flipH="1">
            <a:off x="10599850" y="3251823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(</a:t>
            </a:r>
            <a:r>
              <a:rPr lang="en-US" dirty="0" err="1"/>
              <a:t>irr</a:t>
            </a:r>
            <a:r>
              <a:rPr lang="en-US" dirty="0"/>
              <a:t>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1A12451-34C6-4461-A27C-191A85EE42D3}"/>
              </a:ext>
            </a:extLst>
          </p:cNvPr>
          <p:cNvCxnSpPr>
            <a:cxnSpLocks/>
          </p:cNvCxnSpPr>
          <p:nvPr/>
        </p:nvCxnSpPr>
        <p:spPr>
          <a:xfrm flipH="1">
            <a:off x="10225517" y="3810762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2F9545B-0981-4FB4-A6F8-B0D4379AFBE1}"/>
              </a:ext>
            </a:extLst>
          </p:cNvPr>
          <p:cNvSpPr txBox="1"/>
          <p:nvPr/>
        </p:nvSpPr>
        <p:spPr>
          <a:xfrm flipH="1">
            <a:off x="10589501" y="3637014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Fertilizer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9F8916-285C-44D5-B63A-9D9C37600B13}"/>
              </a:ext>
            </a:extLst>
          </p:cNvPr>
          <p:cNvCxnSpPr>
            <a:cxnSpLocks/>
          </p:cNvCxnSpPr>
          <p:nvPr/>
        </p:nvCxnSpPr>
        <p:spPr>
          <a:xfrm flipV="1">
            <a:off x="8373217" y="4763618"/>
            <a:ext cx="10349" cy="1842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6E063AD-8D50-47B4-8C89-DC31264128E5}"/>
              </a:ext>
            </a:extLst>
          </p:cNvPr>
          <p:cNvCxnSpPr>
            <a:cxnSpLocks/>
          </p:cNvCxnSpPr>
          <p:nvPr/>
        </p:nvCxnSpPr>
        <p:spPr>
          <a:xfrm flipH="1">
            <a:off x="8387980" y="5668494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36F78E4-4204-4B72-9A65-494DD7AE730C}"/>
              </a:ext>
            </a:extLst>
          </p:cNvPr>
          <p:cNvSpPr txBox="1"/>
          <p:nvPr/>
        </p:nvSpPr>
        <p:spPr>
          <a:xfrm flipH="1">
            <a:off x="8741615" y="5140048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8B03C16-1C33-4994-BDC4-CCB4A3BD41D8}"/>
              </a:ext>
            </a:extLst>
          </p:cNvPr>
          <p:cNvCxnSpPr>
            <a:cxnSpLocks/>
          </p:cNvCxnSpPr>
          <p:nvPr/>
        </p:nvCxnSpPr>
        <p:spPr>
          <a:xfrm flipH="1">
            <a:off x="8377631" y="5325002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EECED0A-9C60-45F5-8B1F-B04C0A125F7B}"/>
              </a:ext>
            </a:extLst>
          </p:cNvPr>
          <p:cNvSpPr txBox="1"/>
          <p:nvPr/>
        </p:nvSpPr>
        <p:spPr>
          <a:xfrm flipH="1">
            <a:off x="8741615" y="5483828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D127AB4-2535-4D07-A003-DAFDA478467B}"/>
              </a:ext>
            </a:extLst>
          </p:cNvPr>
          <p:cNvCxnSpPr>
            <a:cxnSpLocks/>
          </p:cNvCxnSpPr>
          <p:nvPr/>
        </p:nvCxnSpPr>
        <p:spPr>
          <a:xfrm flipH="1">
            <a:off x="8377631" y="6026908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4E45421-3FF6-4E19-A6F6-011262DB5E4F}"/>
              </a:ext>
            </a:extLst>
          </p:cNvPr>
          <p:cNvCxnSpPr>
            <a:cxnSpLocks/>
          </p:cNvCxnSpPr>
          <p:nvPr/>
        </p:nvCxnSpPr>
        <p:spPr>
          <a:xfrm flipH="1">
            <a:off x="8377631" y="639623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25A8B0B-EEA8-4E31-BCA0-EE88036C4574}"/>
              </a:ext>
            </a:extLst>
          </p:cNvPr>
          <p:cNvSpPr txBox="1"/>
          <p:nvPr/>
        </p:nvSpPr>
        <p:spPr>
          <a:xfrm flipH="1">
            <a:off x="8741615" y="622249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 filled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615F57-A7A2-4107-9990-E9A942960746}"/>
              </a:ext>
            </a:extLst>
          </p:cNvPr>
          <p:cNvSpPr txBox="1"/>
          <p:nvPr/>
        </p:nvSpPr>
        <p:spPr>
          <a:xfrm flipH="1">
            <a:off x="8751964" y="5853933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 capacity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A1C386-9F2C-47B0-AC49-DB23B74B21FB}"/>
              </a:ext>
            </a:extLst>
          </p:cNvPr>
          <p:cNvSpPr txBox="1"/>
          <p:nvPr/>
        </p:nvSpPr>
        <p:spPr>
          <a:xfrm>
            <a:off x="7628554" y="4375748"/>
            <a:ext cx="15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Grain Elevator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F4F8E9-AA7A-4C0F-AE98-89E0708E8809}"/>
              </a:ext>
            </a:extLst>
          </p:cNvPr>
          <p:cNvCxnSpPr>
            <a:cxnSpLocks/>
          </p:cNvCxnSpPr>
          <p:nvPr/>
        </p:nvCxnSpPr>
        <p:spPr>
          <a:xfrm flipH="1">
            <a:off x="2432481" y="1921096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783BC71-E7DA-4A9A-880C-E8F159B8BF14}"/>
              </a:ext>
            </a:extLst>
          </p:cNvPr>
          <p:cNvSpPr txBox="1"/>
          <p:nvPr/>
        </p:nvSpPr>
        <p:spPr>
          <a:xfrm flipH="1">
            <a:off x="2796465" y="1747348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CropID</a:t>
            </a:r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A2F1160-9A4A-47DB-9BED-7D23B373385C}"/>
              </a:ext>
            </a:extLst>
          </p:cNvPr>
          <p:cNvCxnSpPr>
            <a:cxnSpLocks/>
          </p:cNvCxnSpPr>
          <p:nvPr/>
        </p:nvCxnSpPr>
        <p:spPr>
          <a:xfrm flipH="1">
            <a:off x="4501216" y="1902049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91A0718-03C5-4863-90C7-F814759C42EC}"/>
              </a:ext>
            </a:extLst>
          </p:cNvPr>
          <p:cNvSpPr txBox="1"/>
          <p:nvPr/>
        </p:nvSpPr>
        <p:spPr>
          <a:xfrm flipH="1">
            <a:off x="4865200" y="1728301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FeedlotID</a:t>
            </a:r>
            <a:endParaRPr lang="en-U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96344D-A164-45A7-B5FD-1F6C86EA6A16}"/>
              </a:ext>
            </a:extLst>
          </p:cNvPr>
          <p:cNvCxnSpPr>
            <a:cxnSpLocks/>
          </p:cNvCxnSpPr>
          <p:nvPr/>
        </p:nvCxnSpPr>
        <p:spPr>
          <a:xfrm flipH="1">
            <a:off x="6562072" y="1929951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D43E71D-091F-4831-BFC0-7BE6F97F84A0}"/>
              </a:ext>
            </a:extLst>
          </p:cNvPr>
          <p:cNvSpPr txBox="1"/>
          <p:nvPr/>
        </p:nvSpPr>
        <p:spPr>
          <a:xfrm flipH="1">
            <a:off x="6926056" y="1756203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PastureID</a:t>
            </a:r>
            <a:endParaRPr lang="en-US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8AE3000-0D5D-4AF6-A9D3-085F98223098}"/>
              </a:ext>
            </a:extLst>
          </p:cNvPr>
          <p:cNvCxnSpPr>
            <a:cxnSpLocks/>
          </p:cNvCxnSpPr>
          <p:nvPr/>
        </p:nvCxnSpPr>
        <p:spPr>
          <a:xfrm flipH="1">
            <a:off x="8377631" y="1958477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5126BC6-DEF0-4D04-89F6-36E997265713}"/>
              </a:ext>
            </a:extLst>
          </p:cNvPr>
          <p:cNvSpPr txBox="1"/>
          <p:nvPr/>
        </p:nvSpPr>
        <p:spPr>
          <a:xfrm flipH="1">
            <a:off x="8741615" y="1784729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EthanolID</a:t>
            </a:r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37160FF-5C4A-4F6F-B160-67C43004FD07}"/>
              </a:ext>
            </a:extLst>
          </p:cNvPr>
          <p:cNvCxnSpPr>
            <a:cxnSpLocks/>
          </p:cNvCxnSpPr>
          <p:nvPr/>
        </p:nvCxnSpPr>
        <p:spPr>
          <a:xfrm flipH="1">
            <a:off x="8387980" y="4978107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BDBFCA-AB53-43EA-9AEA-D59B77AC37A4}"/>
              </a:ext>
            </a:extLst>
          </p:cNvPr>
          <p:cNvSpPr txBox="1"/>
          <p:nvPr/>
        </p:nvSpPr>
        <p:spPr>
          <a:xfrm flipH="1">
            <a:off x="8751964" y="4804359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ElevatorID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93379D-7880-4702-8EC2-69A059634905}"/>
              </a:ext>
            </a:extLst>
          </p:cNvPr>
          <p:cNvSpPr txBox="1"/>
          <p:nvPr/>
        </p:nvSpPr>
        <p:spPr>
          <a:xfrm>
            <a:off x="6268937" y="472289"/>
            <a:ext cx="135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Dumps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CF2943C-19FB-4306-9914-976605809404}"/>
              </a:ext>
            </a:extLst>
          </p:cNvPr>
          <p:cNvSpPr/>
          <p:nvPr/>
        </p:nvSpPr>
        <p:spPr>
          <a:xfrm rot="16200000">
            <a:off x="6562969" y="-1785667"/>
            <a:ext cx="350367" cy="5628446"/>
          </a:xfrm>
          <a:prstGeom prst="rightBrace">
            <a:avLst>
              <a:gd name="adj1" fmla="val 8333"/>
              <a:gd name="adj2" fmla="val 485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967E-16E2-4C7E-A9E2-1F155FA1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0C4EE6-CBCE-4BE4-AE2D-74DC6BF1F8E9}"/>
              </a:ext>
            </a:extLst>
          </p:cNvPr>
          <p:cNvCxnSpPr>
            <a:cxnSpLocks/>
          </p:cNvCxnSpPr>
          <p:nvPr/>
        </p:nvCxnSpPr>
        <p:spPr>
          <a:xfrm flipV="1">
            <a:off x="5233103" y="1620392"/>
            <a:ext cx="1" cy="4372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359D7D-F0E1-47FD-8284-F57675857D48}"/>
              </a:ext>
            </a:extLst>
          </p:cNvPr>
          <p:cNvCxnSpPr>
            <a:cxnSpLocks/>
          </p:cNvCxnSpPr>
          <p:nvPr/>
        </p:nvCxnSpPr>
        <p:spPr>
          <a:xfrm flipH="1">
            <a:off x="5224226" y="2320378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1A10AA-0647-4F74-8F92-7988A16008E6}"/>
              </a:ext>
            </a:extLst>
          </p:cNvPr>
          <p:cNvSpPr txBox="1"/>
          <p:nvPr/>
        </p:nvSpPr>
        <p:spPr>
          <a:xfrm flipH="1">
            <a:off x="5588210" y="2146630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CropID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147AE2-5374-4F7D-9039-18C2739020A3}"/>
              </a:ext>
            </a:extLst>
          </p:cNvPr>
          <p:cNvCxnSpPr>
            <a:cxnSpLocks/>
          </p:cNvCxnSpPr>
          <p:nvPr/>
        </p:nvCxnSpPr>
        <p:spPr>
          <a:xfrm flipH="1">
            <a:off x="5224226" y="2664158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E1D2C3-B671-464A-A4DD-006D1382BB58}"/>
              </a:ext>
            </a:extLst>
          </p:cNvPr>
          <p:cNvSpPr txBox="1"/>
          <p:nvPr/>
        </p:nvSpPr>
        <p:spPr>
          <a:xfrm flipH="1">
            <a:off x="5588210" y="2490410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DumpID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7F967-C76E-4273-8A08-08ED353FE47D}"/>
              </a:ext>
            </a:extLst>
          </p:cNvPr>
          <p:cNvCxnSpPr>
            <a:cxnSpLocks/>
          </p:cNvCxnSpPr>
          <p:nvPr/>
        </p:nvCxnSpPr>
        <p:spPr>
          <a:xfrm flipH="1">
            <a:off x="5224226" y="3033490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318E9D-89D1-4A5C-A219-3B158C0F6AD4}"/>
              </a:ext>
            </a:extLst>
          </p:cNvPr>
          <p:cNvCxnSpPr>
            <a:cxnSpLocks/>
          </p:cNvCxnSpPr>
          <p:nvPr/>
        </p:nvCxnSpPr>
        <p:spPr>
          <a:xfrm flipH="1">
            <a:off x="5224226" y="3402821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701B230-72FF-44A5-B55F-D906F6AAF78C}"/>
              </a:ext>
            </a:extLst>
          </p:cNvPr>
          <p:cNvSpPr txBox="1"/>
          <p:nvPr/>
        </p:nvSpPr>
        <p:spPr>
          <a:xfrm flipH="1">
            <a:off x="5588210" y="3229073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8E7A0E-6707-4E0C-86A6-F06ECFCAD109}"/>
              </a:ext>
            </a:extLst>
          </p:cNvPr>
          <p:cNvCxnSpPr>
            <a:cxnSpLocks/>
          </p:cNvCxnSpPr>
          <p:nvPr/>
        </p:nvCxnSpPr>
        <p:spPr>
          <a:xfrm flipH="1">
            <a:off x="5224226" y="3776057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18D1E2-C843-4E97-BBC9-A44AA204D445}"/>
              </a:ext>
            </a:extLst>
          </p:cNvPr>
          <p:cNvSpPr txBox="1"/>
          <p:nvPr/>
        </p:nvSpPr>
        <p:spPr>
          <a:xfrm flipH="1">
            <a:off x="5588210" y="3602309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FossilFuel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1CB025-DFF3-44AC-9AB3-FBB54E76C18D}"/>
              </a:ext>
            </a:extLst>
          </p:cNvPr>
          <p:cNvCxnSpPr>
            <a:cxnSpLocks/>
          </p:cNvCxnSpPr>
          <p:nvPr/>
        </p:nvCxnSpPr>
        <p:spPr>
          <a:xfrm flipH="1">
            <a:off x="5224226" y="4149292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4F93CD-128D-4448-A9DD-CB3558FC4FF7}"/>
              </a:ext>
            </a:extLst>
          </p:cNvPr>
          <p:cNvSpPr txBox="1"/>
          <p:nvPr/>
        </p:nvSpPr>
        <p:spPr>
          <a:xfrm flipH="1">
            <a:off x="5588210" y="3975544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8D1308-456F-41FC-9ECF-3D4BBA2BD617}"/>
              </a:ext>
            </a:extLst>
          </p:cNvPr>
          <p:cNvCxnSpPr>
            <a:cxnSpLocks/>
          </p:cNvCxnSpPr>
          <p:nvPr/>
        </p:nvCxnSpPr>
        <p:spPr>
          <a:xfrm flipH="1">
            <a:off x="5224226" y="4531234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EE54A6-508A-4B4A-8B34-4014049083B9}"/>
              </a:ext>
            </a:extLst>
          </p:cNvPr>
          <p:cNvSpPr txBox="1"/>
          <p:nvPr/>
        </p:nvSpPr>
        <p:spPr>
          <a:xfrm flipH="1">
            <a:off x="5588210" y="4357486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ACA12C-6D02-4917-BA0D-3AEF56992977}"/>
              </a:ext>
            </a:extLst>
          </p:cNvPr>
          <p:cNvSpPr txBox="1"/>
          <p:nvPr/>
        </p:nvSpPr>
        <p:spPr>
          <a:xfrm>
            <a:off x="4553294" y="1275839"/>
            <a:ext cx="135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A1765D-C272-4000-A7A7-D929BEDA4559}"/>
              </a:ext>
            </a:extLst>
          </p:cNvPr>
          <p:cNvSpPr txBox="1"/>
          <p:nvPr/>
        </p:nvSpPr>
        <p:spPr>
          <a:xfrm flipH="1">
            <a:off x="5598559" y="2860515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838521-A1B9-404C-B7C4-E22E4604F112}"/>
              </a:ext>
            </a:extLst>
          </p:cNvPr>
          <p:cNvCxnSpPr>
            <a:cxnSpLocks/>
          </p:cNvCxnSpPr>
          <p:nvPr/>
        </p:nvCxnSpPr>
        <p:spPr>
          <a:xfrm flipH="1">
            <a:off x="5224225" y="4940250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8B18762-59F3-4778-B50F-79CEFC9CF01C}"/>
              </a:ext>
            </a:extLst>
          </p:cNvPr>
          <p:cNvSpPr txBox="1"/>
          <p:nvPr/>
        </p:nvSpPr>
        <p:spPr>
          <a:xfrm flipH="1">
            <a:off x="5588209" y="4766502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DumpType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D7FCE76-B032-43C1-BC57-B727127C95C7}"/>
              </a:ext>
            </a:extLst>
          </p:cNvPr>
          <p:cNvCxnSpPr>
            <a:cxnSpLocks/>
          </p:cNvCxnSpPr>
          <p:nvPr/>
        </p:nvCxnSpPr>
        <p:spPr>
          <a:xfrm flipH="1">
            <a:off x="5220826" y="5319925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17FF8E3-E637-4D89-BA0E-997E3966855F}"/>
              </a:ext>
            </a:extLst>
          </p:cNvPr>
          <p:cNvSpPr txBox="1"/>
          <p:nvPr/>
        </p:nvSpPr>
        <p:spPr>
          <a:xfrm flipH="1">
            <a:off x="5584810" y="5146177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ResourceAmount</a:t>
            </a:r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A2F1160-9A4A-47DB-9BED-7D23B373385C}"/>
              </a:ext>
            </a:extLst>
          </p:cNvPr>
          <p:cNvCxnSpPr>
            <a:cxnSpLocks/>
          </p:cNvCxnSpPr>
          <p:nvPr/>
        </p:nvCxnSpPr>
        <p:spPr>
          <a:xfrm flipH="1">
            <a:off x="5228164" y="1940515"/>
            <a:ext cx="363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91A0718-03C5-4863-90C7-F814759C42EC}"/>
              </a:ext>
            </a:extLst>
          </p:cNvPr>
          <p:cNvSpPr txBox="1"/>
          <p:nvPr/>
        </p:nvSpPr>
        <p:spPr>
          <a:xfrm flipH="1">
            <a:off x="5592148" y="1766767"/>
            <a:ext cx="19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TransactionID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1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160</Words>
  <Application>Microsoft Office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INPUTS</vt:lpstr>
      <vt:lpstr>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Anderson</dc:creator>
  <cp:lastModifiedBy>Ryan Anderson</cp:lastModifiedBy>
  <cp:revision>35</cp:revision>
  <dcterms:created xsi:type="dcterms:W3CDTF">2018-09-17T18:52:03Z</dcterms:created>
  <dcterms:modified xsi:type="dcterms:W3CDTF">2018-09-20T15:49:34Z</dcterms:modified>
</cp:coreProperties>
</file>