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0" userDrawn="1">
          <p15:clr>
            <a:srgbClr val="A4A3A4"/>
          </p15:clr>
        </p15:guide>
        <p15:guide id="2" pos="13824" userDrawn="1">
          <p15:clr>
            <a:srgbClr val="A4A3A4"/>
          </p15:clr>
        </p15:guide>
        <p15:guide id="3" pos="432" userDrawn="1">
          <p15:clr>
            <a:srgbClr val="A4A3A4"/>
          </p15:clr>
        </p15:guide>
        <p15:guide id="4" pos="27216" userDrawn="1">
          <p15:clr>
            <a:srgbClr val="A4A3A4"/>
          </p15:clr>
        </p15:guide>
        <p15:guide id="6" orient="horz" pos="336" userDrawn="1">
          <p15:clr>
            <a:srgbClr val="A4A3A4"/>
          </p15:clr>
        </p15:guide>
        <p15:guide id="8" orient="horz" pos="20448" userDrawn="1">
          <p15:clr>
            <a:srgbClr val="A4A3A4"/>
          </p15:clr>
        </p15:guide>
        <p15:guide id="9" pos="10800" userDrawn="1">
          <p15:clr>
            <a:srgbClr val="A4A3A4"/>
          </p15:clr>
        </p15:guide>
        <p15:guide id="10" pos="16464" userDrawn="1">
          <p15:clr>
            <a:srgbClr val="A4A3A4"/>
          </p15:clr>
        </p15:guide>
        <p15:guide id="11"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A9"/>
    <a:srgbClr val="A5A508"/>
    <a:srgbClr val="FFCE01"/>
    <a:srgbClr val="702082"/>
    <a:srgbClr val="D86018"/>
    <a:srgbClr val="002966"/>
    <a:srgbClr val="00409E"/>
    <a:srgbClr val="02479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B9DC3-57BA-49C5-99CA-D39EE45D8790}" v="2" dt="2023-07-24T20:25:35.952"/>
    <p1510:client id="{56C42B0D-3F0C-4941-B7D2-BAB242A9013C}" v="556" dt="2023-07-25T03:22:45.626"/>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1522" y="58"/>
      </p:cViewPr>
      <p:guideLst>
        <p:guide orient="horz" pos="10320"/>
        <p:guide pos="13824"/>
        <p:guide pos="432"/>
        <p:guide pos="27216"/>
        <p:guide orient="horz" pos="336"/>
        <p:guide orient="horz" pos="20448"/>
        <p:guide pos="10800"/>
        <p:guide pos="16464"/>
        <p:guide pos="18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Without Stability Selection</c:v>
                </c:pt>
              </c:strCache>
            </c:strRef>
          </c:tx>
          <c:spPr>
            <a:ln w="34925" cap="rnd">
              <a:solidFill>
                <a:srgbClr val="D86018"/>
              </a:solidFill>
              <a:round/>
            </a:ln>
            <a:effectLst>
              <a:outerShdw blurRad="40000" dist="23000" dir="5400000" rotWithShape="0">
                <a:srgbClr val="000000">
                  <a:alpha val="35000"/>
                </a:srgbClr>
              </a:outerShdw>
            </a:effectLst>
          </c:spPr>
          <c:marker>
            <c:symbol val="none"/>
          </c:marker>
          <c:cat>
            <c:strRef>
              <c:f>Sheet1!$A$2:$A$6</c:f>
              <c:strCache>
                <c:ptCount val="5"/>
                <c:pt idx="0">
                  <c:v>Lasso</c:v>
                </c:pt>
                <c:pt idx="1">
                  <c:v>Random Forests</c:v>
                </c:pt>
                <c:pt idx="2">
                  <c:v>Boruta</c:v>
                </c:pt>
                <c:pt idx="3">
                  <c:v>LM</c:v>
                </c:pt>
                <c:pt idx="4">
                  <c:v>Bagged Trees</c:v>
                </c:pt>
              </c:strCache>
            </c:strRef>
          </c:cat>
          <c:val>
            <c:numRef>
              <c:f>Sheet1!$B$2:$B$6</c:f>
              <c:numCache>
                <c:formatCode>General</c:formatCode>
                <c:ptCount val="5"/>
                <c:pt idx="0">
                  <c:v>3.82</c:v>
                </c:pt>
                <c:pt idx="1">
                  <c:v>2.665772</c:v>
                </c:pt>
                <c:pt idx="2">
                  <c:v>3.045858</c:v>
                </c:pt>
                <c:pt idx="3">
                  <c:v>2.928099</c:v>
                </c:pt>
                <c:pt idx="4">
                  <c:v>2.440232</c:v>
                </c:pt>
              </c:numCache>
            </c:numRef>
          </c:val>
          <c:extLst>
            <c:ext xmlns:c16="http://schemas.microsoft.com/office/drawing/2014/chart" uri="{C3380CC4-5D6E-409C-BE32-E72D297353CC}">
              <c16:uniqueId val="{00000000-02B2-41FF-96D6-CC5F909F04D9}"/>
            </c:ext>
          </c:extLst>
        </c:ser>
        <c:ser>
          <c:idx val="1"/>
          <c:order val="1"/>
          <c:tx>
            <c:strRef>
              <c:f>Sheet1!$C$1</c:f>
              <c:strCache>
                <c:ptCount val="1"/>
                <c:pt idx="0">
                  <c:v>With Stability Selection</c:v>
                </c:pt>
              </c:strCache>
            </c:strRef>
          </c:tx>
          <c:spPr>
            <a:ln w="34925" cap="rnd">
              <a:solidFill>
                <a:srgbClr val="002966"/>
              </a:solidFill>
              <a:round/>
            </a:ln>
            <a:effectLst>
              <a:outerShdw blurRad="40000" dist="23000" dir="5400000" rotWithShape="0">
                <a:srgbClr val="000000">
                  <a:alpha val="35000"/>
                </a:srgbClr>
              </a:outerShdw>
            </a:effectLst>
          </c:spPr>
          <c:marker>
            <c:symbol val="none"/>
          </c:marker>
          <c:cat>
            <c:strRef>
              <c:f>Sheet1!$A$2:$A$6</c:f>
              <c:strCache>
                <c:ptCount val="5"/>
                <c:pt idx="0">
                  <c:v>Lasso</c:v>
                </c:pt>
                <c:pt idx="1">
                  <c:v>Random Forests</c:v>
                </c:pt>
                <c:pt idx="2">
                  <c:v>Boruta</c:v>
                </c:pt>
                <c:pt idx="3">
                  <c:v>LM</c:v>
                </c:pt>
                <c:pt idx="4">
                  <c:v>Bagged Trees</c:v>
                </c:pt>
              </c:strCache>
            </c:strRef>
          </c:cat>
          <c:val>
            <c:numRef>
              <c:f>Sheet1!$C$2:$C$6</c:f>
              <c:numCache>
                <c:formatCode>General</c:formatCode>
                <c:ptCount val="5"/>
                <c:pt idx="0">
                  <c:v>3.69</c:v>
                </c:pt>
                <c:pt idx="1">
                  <c:v>3.53</c:v>
                </c:pt>
                <c:pt idx="2">
                  <c:v>3.42</c:v>
                </c:pt>
                <c:pt idx="3">
                  <c:v>3.83</c:v>
                </c:pt>
                <c:pt idx="4">
                  <c:v>3.55</c:v>
                </c:pt>
              </c:numCache>
            </c:numRef>
          </c:val>
          <c:extLst>
            <c:ext xmlns:c16="http://schemas.microsoft.com/office/drawing/2014/chart" uri="{C3380CC4-5D6E-409C-BE32-E72D297353CC}">
              <c16:uniqueId val="{00000001-02B2-41FF-96D6-CC5F909F04D9}"/>
            </c:ext>
          </c:extLst>
        </c:ser>
        <c:dLbls>
          <c:showLegendKey val="0"/>
          <c:showVal val="0"/>
          <c:showCatName val="0"/>
          <c:showSerName val="0"/>
          <c:showPercent val="0"/>
          <c:showBubbleSize val="0"/>
        </c:dLbls>
        <c:axId val="205208383"/>
        <c:axId val="205199263"/>
      </c:radarChart>
      <c:catAx>
        <c:axId val="2052083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5199263"/>
        <c:crosses val="autoZero"/>
        <c:auto val="1"/>
        <c:lblAlgn val="ctr"/>
        <c:lblOffset val="100"/>
        <c:noMultiLvlLbl val="0"/>
      </c:catAx>
      <c:valAx>
        <c:axId val="205199263"/>
        <c:scaling>
          <c:orientation val="minMax"/>
          <c:max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5208383"/>
        <c:crosses val="autoZero"/>
        <c:crossBetween val="between"/>
        <c:minorUnit val="1.0000000000000002E-3"/>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430279706398285"/>
          <c:y val="8.1214737170813303E-2"/>
          <c:w val="0.9447534470055784"/>
          <c:h val="0.83336414110637147"/>
        </c:manualLayout>
      </c:layout>
      <c:radarChart>
        <c:radarStyle val="marker"/>
        <c:varyColors val="0"/>
        <c:ser>
          <c:idx val="0"/>
          <c:order val="0"/>
          <c:tx>
            <c:strRef>
              <c:f>Sheet1!$B$1</c:f>
              <c:strCache>
                <c:ptCount val="1"/>
                <c:pt idx="0">
                  <c:v>Without Stability Selection</c:v>
                </c:pt>
              </c:strCache>
            </c:strRef>
          </c:tx>
          <c:spPr>
            <a:ln w="34925" cap="rnd">
              <a:solidFill>
                <a:srgbClr val="702082"/>
              </a:solidFill>
              <a:round/>
            </a:ln>
            <a:effectLst>
              <a:outerShdw blurRad="40000" dist="23000" dir="5400000" rotWithShape="0">
                <a:srgbClr val="000000">
                  <a:alpha val="35000"/>
                </a:srgbClr>
              </a:outerShdw>
            </a:effectLst>
          </c:spPr>
          <c:marker>
            <c:symbol val="none"/>
          </c:marker>
          <c:cat>
            <c:strRef>
              <c:f>Sheet1!$A$2:$A$6</c:f>
              <c:strCache>
                <c:ptCount val="5"/>
                <c:pt idx="0">
                  <c:v>Lasso</c:v>
                </c:pt>
                <c:pt idx="1">
                  <c:v>Random Forests</c:v>
                </c:pt>
                <c:pt idx="2">
                  <c:v>Boruta</c:v>
                </c:pt>
                <c:pt idx="3">
                  <c:v>LM</c:v>
                </c:pt>
                <c:pt idx="4">
                  <c:v>Bagged Trees</c:v>
                </c:pt>
              </c:strCache>
            </c:strRef>
          </c:cat>
          <c:val>
            <c:numRef>
              <c:f>Sheet1!$B$2:$B$6</c:f>
              <c:numCache>
                <c:formatCode>General</c:formatCode>
                <c:ptCount val="5"/>
                <c:pt idx="0">
                  <c:v>3.55</c:v>
                </c:pt>
                <c:pt idx="1">
                  <c:v>3.1231460000000002</c:v>
                </c:pt>
                <c:pt idx="2">
                  <c:v>3.6222490000000001</c:v>
                </c:pt>
                <c:pt idx="3">
                  <c:v>2.9033920000000002</c:v>
                </c:pt>
                <c:pt idx="4">
                  <c:v>3.2416149999999999</c:v>
                </c:pt>
              </c:numCache>
            </c:numRef>
          </c:val>
          <c:extLst>
            <c:ext xmlns:c16="http://schemas.microsoft.com/office/drawing/2014/chart" uri="{C3380CC4-5D6E-409C-BE32-E72D297353CC}">
              <c16:uniqueId val="{00000000-E1AF-4C64-8426-C0BB098CB83E}"/>
            </c:ext>
          </c:extLst>
        </c:ser>
        <c:ser>
          <c:idx val="1"/>
          <c:order val="1"/>
          <c:tx>
            <c:strRef>
              <c:f>Sheet1!$C$1</c:f>
              <c:strCache>
                <c:ptCount val="1"/>
                <c:pt idx="0">
                  <c:v>With Stability Selection</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strRef>
              <c:f>Sheet1!$A$2:$A$6</c:f>
              <c:strCache>
                <c:ptCount val="5"/>
                <c:pt idx="0">
                  <c:v>Lasso</c:v>
                </c:pt>
                <c:pt idx="1">
                  <c:v>Random Forests</c:v>
                </c:pt>
                <c:pt idx="2">
                  <c:v>Boruta</c:v>
                </c:pt>
                <c:pt idx="3">
                  <c:v>LM</c:v>
                </c:pt>
                <c:pt idx="4">
                  <c:v>Bagged Trees</c:v>
                </c:pt>
              </c:strCache>
            </c:strRef>
          </c:cat>
          <c:val>
            <c:numRef>
              <c:f>Sheet1!$C$2:$C$6</c:f>
              <c:numCache>
                <c:formatCode>General</c:formatCode>
                <c:ptCount val="5"/>
                <c:pt idx="0">
                  <c:v>3.69</c:v>
                </c:pt>
                <c:pt idx="1">
                  <c:v>3.75</c:v>
                </c:pt>
                <c:pt idx="2">
                  <c:v>3.86</c:v>
                </c:pt>
                <c:pt idx="3">
                  <c:v>3.64</c:v>
                </c:pt>
                <c:pt idx="4">
                  <c:v>3.78</c:v>
                </c:pt>
              </c:numCache>
            </c:numRef>
          </c:val>
          <c:extLst>
            <c:ext xmlns:c16="http://schemas.microsoft.com/office/drawing/2014/chart" uri="{C3380CC4-5D6E-409C-BE32-E72D297353CC}">
              <c16:uniqueId val="{00000001-E1AF-4C64-8426-C0BB098CB83E}"/>
            </c:ext>
          </c:extLst>
        </c:ser>
        <c:dLbls>
          <c:showLegendKey val="0"/>
          <c:showVal val="0"/>
          <c:showCatName val="0"/>
          <c:showSerName val="0"/>
          <c:showPercent val="0"/>
          <c:showBubbleSize val="0"/>
        </c:dLbls>
        <c:axId val="205208383"/>
        <c:axId val="205199263"/>
      </c:radarChart>
      <c:catAx>
        <c:axId val="2052083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5199263"/>
        <c:crosses val="autoZero"/>
        <c:auto val="1"/>
        <c:lblAlgn val="ctr"/>
        <c:lblOffset val="100"/>
        <c:noMultiLvlLbl val="0"/>
      </c:catAx>
      <c:valAx>
        <c:axId val="205199263"/>
        <c:scaling>
          <c:orientation val="minMax"/>
          <c:max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5208383"/>
        <c:crosses val="autoZero"/>
        <c:crossBetween val="between"/>
        <c:minorUnit val="1.0000000000000002E-3"/>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Genomics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numFmt formatCode="#,##0.00" sourceLinked="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Lasso</c:v>
                </c:pt>
                <c:pt idx="1">
                  <c:v>Random Forests</c:v>
                </c:pt>
                <c:pt idx="2">
                  <c:v>Boruta</c:v>
                </c:pt>
                <c:pt idx="3">
                  <c:v>LM</c:v>
                </c:pt>
                <c:pt idx="4">
                  <c:v>Bagged Trees</c:v>
                </c:pt>
              </c:strCache>
            </c:strRef>
          </c:cat>
          <c:val>
            <c:numRef>
              <c:f>Sheet1!$B$2:$B$6</c:f>
              <c:numCache>
                <c:formatCode>General</c:formatCode>
                <c:ptCount val="5"/>
                <c:pt idx="0">
                  <c:v>3.69</c:v>
                </c:pt>
                <c:pt idx="1">
                  <c:v>3.53</c:v>
                </c:pt>
                <c:pt idx="2">
                  <c:v>3.42</c:v>
                </c:pt>
                <c:pt idx="3">
                  <c:v>3.83</c:v>
                </c:pt>
                <c:pt idx="4">
                  <c:v>3.55</c:v>
                </c:pt>
              </c:numCache>
            </c:numRef>
          </c:val>
          <c:extLst>
            <c:ext xmlns:c16="http://schemas.microsoft.com/office/drawing/2014/chart" uri="{C3380CC4-5D6E-409C-BE32-E72D297353CC}">
              <c16:uniqueId val="{00000000-F1C1-44D0-BA04-679817E874AB}"/>
            </c:ext>
          </c:extLst>
        </c:ser>
        <c:ser>
          <c:idx val="1"/>
          <c:order val="1"/>
          <c:tx>
            <c:strRef>
              <c:f>Sheet1!$C$1</c:f>
              <c:strCache>
                <c:ptCount val="1"/>
                <c:pt idx="0">
                  <c:v>Imaging</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numFmt formatCode="#,##0.00" sourceLinked="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Lasso</c:v>
                </c:pt>
                <c:pt idx="1">
                  <c:v>Random Forests</c:v>
                </c:pt>
                <c:pt idx="2">
                  <c:v>Boruta</c:v>
                </c:pt>
                <c:pt idx="3">
                  <c:v>LM</c:v>
                </c:pt>
                <c:pt idx="4">
                  <c:v>Bagged Trees</c:v>
                </c:pt>
              </c:strCache>
            </c:strRef>
          </c:cat>
          <c:val>
            <c:numRef>
              <c:f>Sheet1!$C$2:$C$6</c:f>
              <c:numCache>
                <c:formatCode>General</c:formatCode>
                <c:ptCount val="5"/>
                <c:pt idx="0">
                  <c:v>3.62</c:v>
                </c:pt>
                <c:pt idx="1">
                  <c:v>3.75</c:v>
                </c:pt>
                <c:pt idx="2">
                  <c:v>3.86</c:v>
                </c:pt>
                <c:pt idx="3">
                  <c:v>3.64</c:v>
                </c:pt>
                <c:pt idx="4">
                  <c:v>3.78</c:v>
                </c:pt>
              </c:numCache>
            </c:numRef>
          </c:val>
          <c:extLst>
            <c:ext xmlns:c16="http://schemas.microsoft.com/office/drawing/2014/chart" uri="{C3380CC4-5D6E-409C-BE32-E72D297353CC}">
              <c16:uniqueId val="{00000001-F1C1-44D0-BA04-679817E874AB}"/>
            </c:ext>
          </c:extLst>
        </c:ser>
        <c:dLbls>
          <c:dLblPos val="outEnd"/>
          <c:showLegendKey val="0"/>
          <c:showVal val="1"/>
          <c:showCatName val="0"/>
          <c:showSerName val="0"/>
          <c:showPercent val="0"/>
          <c:showBubbleSize val="0"/>
        </c:dLbls>
        <c:gapWidth val="100"/>
        <c:overlap val="-24"/>
        <c:axId val="205208383"/>
        <c:axId val="205199263"/>
      </c:barChart>
      <c:catAx>
        <c:axId val="2052083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5199263"/>
        <c:crosses val="autoZero"/>
        <c:auto val="1"/>
        <c:lblAlgn val="ctr"/>
        <c:lblOffset val="100"/>
        <c:noMultiLvlLbl val="0"/>
      </c:catAx>
      <c:valAx>
        <c:axId val="205199263"/>
        <c:scaling>
          <c:orientation val="minMax"/>
          <c:max val="4"/>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5208383"/>
        <c:crosses val="autoZero"/>
        <c:crossBetween val="between"/>
        <c:majorUnit val="0.5"/>
        <c:minorUnit val="1.0000000000000002E-3"/>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5D9F4-4527-4D22-87AF-0086C07DF08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F733B4B0-75CA-4DBD-8141-28E3C71E8935}">
      <dgm:prSet phldrT="[Text]" custT="1"/>
      <dgm:spPr/>
      <dgm:t>
        <a:bodyPr/>
        <a:lstStyle/>
        <a:p>
          <a:r>
            <a:rPr lang="en-US" sz="2700" kern="1200">
              <a:solidFill>
                <a:schemeClr val="lt1"/>
              </a:solidFill>
              <a:latin typeface="+mn-lt"/>
              <a:ea typeface="+mn-ea"/>
              <a:cs typeface="Times New Roman" panose="02020603050405020304" pitchFamily="18" charset="0"/>
            </a:rPr>
            <a:t>Data</a:t>
          </a:r>
          <a:r>
            <a:rPr lang="en-US" sz="2700" kern="1200">
              <a:latin typeface="Helvetica"/>
            </a:rPr>
            <a:t> </a:t>
          </a:r>
          <a:r>
            <a:rPr lang="en-US" sz="2700" kern="1200">
              <a:solidFill>
                <a:prstClr val="white"/>
              </a:solidFill>
              <a:latin typeface="Garamond"/>
              <a:ea typeface="+mn-ea"/>
              <a:cs typeface="Times New Roman" panose="02020603050405020304" pitchFamily="18" charset="0"/>
            </a:rPr>
            <a:t>Splitting</a:t>
          </a:r>
        </a:p>
      </dgm:t>
    </dgm:pt>
    <dgm:pt modelId="{36446573-7B49-473A-A369-55379FCBD21E}" type="parTrans" cxnId="{18BA002E-93BD-4593-B530-36A399C9D59B}">
      <dgm:prSet/>
      <dgm:spPr/>
      <dgm:t>
        <a:bodyPr/>
        <a:lstStyle/>
        <a:p>
          <a:endParaRPr lang="en-US" sz="2700"/>
        </a:p>
      </dgm:t>
    </dgm:pt>
    <dgm:pt modelId="{AA8BE4C5-216C-42DB-8CD8-266986A07D31}" type="sibTrans" cxnId="{18BA002E-93BD-4593-B530-36A399C9D59B}">
      <dgm:prSet custT="1"/>
      <dgm:spPr>
        <a:solidFill>
          <a:srgbClr val="FFCE01"/>
        </a:solidFill>
      </dgm:spPr>
      <dgm:t>
        <a:bodyPr/>
        <a:lstStyle/>
        <a:p>
          <a:endParaRPr lang="en-US" sz="2700"/>
        </a:p>
      </dgm:t>
    </dgm:pt>
    <dgm:pt modelId="{00C8A2D8-FEC8-4929-8DAA-5014DFB4F1C6}">
      <dgm:prSet phldrT="[Text]" custT="1"/>
      <dgm:spPr/>
      <dgm:t>
        <a:bodyPr/>
        <a:lstStyle/>
        <a:p>
          <a:r>
            <a:rPr lang="en-US" sz="2700" kern="1200">
              <a:solidFill>
                <a:prstClr val="white"/>
              </a:solidFill>
              <a:latin typeface="Garamond"/>
              <a:ea typeface="+mn-ea"/>
              <a:cs typeface="Times New Roman" panose="02020603050405020304" pitchFamily="18" charset="0"/>
            </a:rPr>
            <a:t>Box-Cox Transformation</a:t>
          </a:r>
        </a:p>
      </dgm:t>
    </dgm:pt>
    <dgm:pt modelId="{4C63655E-9BA8-4952-8111-F48B6F7528C5}" type="parTrans" cxnId="{D2E3CE50-9D47-4D93-849D-844F42680D40}">
      <dgm:prSet/>
      <dgm:spPr/>
      <dgm:t>
        <a:bodyPr/>
        <a:lstStyle/>
        <a:p>
          <a:endParaRPr lang="en-US" sz="2700"/>
        </a:p>
      </dgm:t>
    </dgm:pt>
    <dgm:pt modelId="{8B536263-7739-4A4F-B8BF-B8BE685FD40D}" type="sibTrans" cxnId="{D2E3CE50-9D47-4D93-849D-844F42680D40}">
      <dgm:prSet custT="1"/>
      <dgm:spPr>
        <a:solidFill>
          <a:srgbClr val="FFCE01"/>
        </a:solidFill>
      </dgm:spPr>
      <dgm:t>
        <a:bodyPr/>
        <a:lstStyle/>
        <a:p>
          <a:endParaRPr lang="en-US" sz="2700"/>
        </a:p>
      </dgm:t>
    </dgm:pt>
    <dgm:pt modelId="{98B6E61A-0C05-4A52-8422-37095028CD96}">
      <dgm:prSet phldrT="[Text]" custT="1"/>
      <dgm:spPr/>
      <dgm:t>
        <a:bodyPr/>
        <a:lstStyle/>
        <a:p>
          <a:r>
            <a:rPr lang="en-US" sz="2700" kern="1200">
              <a:solidFill>
                <a:prstClr val="white"/>
              </a:solidFill>
              <a:latin typeface="Garamond"/>
              <a:ea typeface="+mn-ea"/>
              <a:cs typeface="Times New Roman" panose="02020603050405020304" pitchFamily="18" charset="0"/>
            </a:rPr>
            <a:t>Feature</a:t>
          </a:r>
          <a:r>
            <a:rPr lang="en-US" sz="2700" kern="1200">
              <a:latin typeface="Helvetica"/>
            </a:rPr>
            <a:t> </a:t>
          </a:r>
          <a:r>
            <a:rPr lang="en-US" sz="2700" kern="1200">
              <a:solidFill>
                <a:prstClr val="white"/>
              </a:solidFill>
              <a:latin typeface="Garamond"/>
              <a:ea typeface="+mn-ea"/>
              <a:cs typeface="Times New Roman" panose="02020603050405020304" pitchFamily="18" charset="0"/>
            </a:rPr>
            <a:t>Selection</a:t>
          </a:r>
        </a:p>
      </dgm:t>
    </dgm:pt>
    <dgm:pt modelId="{6441EE5C-EA6A-4984-A69B-8AA986B1AFE1}" type="parTrans" cxnId="{6D7E12D6-417D-4469-AE11-AFCB1AA3E99C}">
      <dgm:prSet/>
      <dgm:spPr/>
      <dgm:t>
        <a:bodyPr/>
        <a:lstStyle/>
        <a:p>
          <a:endParaRPr lang="en-US" sz="2700"/>
        </a:p>
      </dgm:t>
    </dgm:pt>
    <dgm:pt modelId="{EBABBE19-D557-43A0-8871-71024D2337A1}" type="sibTrans" cxnId="{6D7E12D6-417D-4469-AE11-AFCB1AA3E99C}">
      <dgm:prSet custT="1"/>
      <dgm:spPr>
        <a:solidFill>
          <a:srgbClr val="FFCE01"/>
        </a:solidFill>
      </dgm:spPr>
      <dgm:t>
        <a:bodyPr/>
        <a:lstStyle/>
        <a:p>
          <a:endParaRPr lang="en-US" sz="2700"/>
        </a:p>
      </dgm:t>
    </dgm:pt>
    <dgm:pt modelId="{B4FBE6BB-A968-4D12-BC86-4414F98169E4}">
      <dgm:prSet phldrT="[Text]" custT="1"/>
      <dgm:spPr/>
      <dgm:t>
        <a:bodyPr/>
        <a:lstStyle/>
        <a:p>
          <a:r>
            <a:rPr lang="en-US" sz="2700" kern="1200">
              <a:solidFill>
                <a:prstClr val="white"/>
              </a:solidFill>
              <a:latin typeface="Garamond"/>
              <a:ea typeface="+mn-ea"/>
              <a:cs typeface="Times New Roman" panose="02020603050405020304" pitchFamily="18" charset="0"/>
            </a:rPr>
            <a:t>Stability</a:t>
          </a:r>
          <a:r>
            <a:rPr lang="en-US" sz="2700" kern="1200">
              <a:solidFill>
                <a:prstClr val="white"/>
              </a:solidFill>
              <a:latin typeface="Helvetica"/>
              <a:ea typeface="+mn-ea"/>
              <a:cs typeface="+mn-cs"/>
            </a:rPr>
            <a:t> </a:t>
          </a:r>
          <a:r>
            <a:rPr lang="en-US" sz="2700" kern="1200">
              <a:solidFill>
                <a:prstClr val="white"/>
              </a:solidFill>
              <a:latin typeface="Garamond"/>
              <a:ea typeface="+mn-ea"/>
              <a:cs typeface="Times New Roman" panose="02020603050405020304" pitchFamily="18" charset="0"/>
            </a:rPr>
            <a:t>Selection</a:t>
          </a:r>
        </a:p>
      </dgm:t>
    </dgm:pt>
    <dgm:pt modelId="{D1972687-86BF-4875-ACD4-845862F7552C}" type="parTrans" cxnId="{A6DFF633-32CA-406F-ACEC-75748B10B3D1}">
      <dgm:prSet/>
      <dgm:spPr/>
      <dgm:t>
        <a:bodyPr/>
        <a:lstStyle/>
        <a:p>
          <a:endParaRPr lang="en-US" sz="2700"/>
        </a:p>
      </dgm:t>
    </dgm:pt>
    <dgm:pt modelId="{526E4857-E750-4FA3-9C75-4B2A4B67AAA1}" type="sibTrans" cxnId="{A6DFF633-32CA-406F-ACEC-75748B10B3D1}">
      <dgm:prSet custT="1"/>
      <dgm:spPr>
        <a:solidFill>
          <a:srgbClr val="FFCE01"/>
        </a:solidFill>
      </dgm:spPr>
      <dgm:t>
        <a:bodyPr/>
        <a:lstStyle/>
        <a:p>
          <a:endParaRPr lang="en-US" sz="2700"/>
        </a:p>
      </dgm:t>
    </dgm:pt>
    <dgm:pt modelId="{38673FF1-AD20-4348-B02D-555FAC631E99}">
      <dgm:prSet phldrT="[Text]" custT="1"/>
      <dgm:spPr/>
      <dgm:t>
        <a:bodyPr/>
        <a:lstStyle/>
        <a:p>
          <a:r>
            <a:rPr lang="en-US" sz="2700" kern="1200">
              <a:solidFill>
                <a:prstClr val="white"/>
              </a:solidFill>
              <a:latin typeface="Garamond"/>
              <a:ea typeface="+mn-ea"/>
              <a:cs typeface="Times New Roman" panose="02020603050405020304" pitchFamily="18" charset="0"/>
            </a:rPr>
            <a:t>Ridge</a:t>
          </a:r>
        </a:p>
        <a:p>
          <a:r>
            <a:rPr lang="en-US" sz="2700" kern="1200">
              <a:solidFill>
                <a:prstClr val="white"/>
              </a:solidFill>
              <a:latin typeface="Garamond"/>
              <a:ea typeface="+mn-ea"/>
              <a:cs typeface="Times New Roman" panose="02020603050405020304" pitchFamily="18" charset="0"/>
            </a:rPr>
            <a:t>Regression</a:t>
          </a:r>
        </a:p>
      </dgm:t>
    </dgm:pt>
    <dgm:pt modelId="{78B7D1E2-A9B0-43E6-BB1E-CFBBBE1186D5}" type="parTrans" cxnId="{F3C945E4-EAA5-4679-9CC0-3274D72221DC}">
      <dgm:prSet/>
      <dgm:spPr/>
      <dgm:t>
        <a:bodyPr/>
        <a:lstStyle/>
        <a:p>
          <a:endParaRPr lang="en-US" sz="2700"/>
        </a:p>
      </dgm:t>
    </dgm:pt>
    <dgm:pt modelId="{72B58C62-6CF9-49AC-82A4-70AA989AD4CD}" type="sibTrans" cxnId="{F3C945E4-EAA5-4679-9CC0-3274D72221DC}">
      <dgm:prSet custT="1"/>
      <dgm:spPr>
        <a:solidFill>
          <a:srgbClr val="FFCE01"/>
        </a:solidFill>
      </dgm:spPr>
      <dgm:t>
        <a:bodyPr/>
        <a:lstStyle/>
        <a:p>
          <a:endParaRPr lang="en-US" sz="2700"/>
        </a:p>
      </dgm:t>
    </dgm:pt>
    <dgm:pt modelId="{2C018DF0-D909-45FD-8F2C-BF0304696DDB}">
      <dgm:prSet phldrT="[Text]" custT="1"/>
      <dgm:spPr/>
      <dgm:t>
        <a:bodyPr/>
        <a:lstStyle/>
        <a:p>
          <a:r>
            <a:rPr lang="en-US" sz="2700" kern="1200">
              <a:solidFill>
                <a:prstClr val="white"/>
              </a:solidFill>
              <a:latin typeface="Garamond"/>
              <a:ea typeface="+mn-ea"/>
              <a:cs typeface="Times New Roman" panose="02020603050405020304" pitchFamily="18" charset="0"/>
            </a:rPr>
            <a:t>Tests</a:t>
          </a:r>
        </a:p>
      </dgm:t>
    </dgm:pt>
    <dgm:pt modelId="{EFB06038-3AF1-44FA-B2C8-3E6E549D98EF}" type="parTrans" cxnId="{6882DF9C-91D2-4B47-84E0-32D8B72BF505}">
      <dgm:prSet/>
      <dgm:spPr/>
      <dgm:t>
        <a:bodyPr/>
        <a:lstStyle/>
        <a:p>
          <a:endParaRPr lang="en-US" sz="2700"/>
        </a:p>
      </dgm:t>
    </dgm:pt>
    <dgm:pt modelId="{3F7E74AE-0D78-4EC3-AB3C-B7161A3A3EF6}" type="sibTrans" cxnId="{6882DF9C-91D2-4B47-84E0-32D8B72BF505}">
      <dgm:prSet/>
      <dgm:spPr/>
      <dgm:t>
        <a:bodyPr/>
        <a:lstStyle/>
        <a:p>
          <a:endParaRPr lang="en-US" sz="2700"/>
        </a:p>
      </dgm:t>
    </dgm:pt>
    <dgm:pt modelId="{F231EC22-3779-4F5D-A0AC-E1488C8F9B77}" type="pres">
      <dgm:prSet presAssocID="{9995D9F4-4527-4D22-87AF-0086C07DF081}" presName="diagram" presStyleCnt="0">
        <dgm:presLayoutVars>
          <dgm:dir/>
          <dgm:resizeHandles val="exact"/>
        </dgm:presLayoutVars>
      </dgm:prSet>
      <dgm:spPr/>
    </dgm:pt>
    <dgm:pt modelId="{3DBEC6C9-B00C-42E1-BE67-2CAA8F74FD84}" type="pres">
      <dgm:prSet presAssocID="{F733B4B0-75CA-4DBD-8141-28E3C71E8935}" presName="node" presStyleLbl="node1" presStyleIdx="0" presStyleCnt="6">
        <dgm:presLayoutVars>
          <dgm:bulletEnabled val="1"/>
        </dgm:presLayoutVars>
      </dgm:prSet>
      <dgm:spPr/>
    </dgm:pt>
    <dgm:pt modelId="{6F4172A1-5060-422A-9372-B2BEF2C8F32A}" type="pres">
      <dgm:prSet presAssocID="{AA8BE4C5-216C-42DB-8CD8-266986A07D31}" presName="sibTrans" presStyleLbl="sibTrans2D1" presStyleIdx="0" presStyleCnt="5"/>
      <dgm:spPr/>
    </dgm:pt>
    <dgm:pt modelId="{07A8B020-F009-42DE-80B6-8723F08A24DB}" type="pres">
      <dgm:prSet presAssocID="{AA8BE4C5-216C-42DB-8CD8-266986A07D31}" presName="connectorText" presStyleLbl="sibTrans2D1" presStyleIdx="0" presStyleCnt="5"/>
      <dgm:spPr/>
    </dgm:pt>
    <dgm:pt modelId="{CAE79C9D-DA02-42B2-96B3-F6F893FC0246}" type="pres">
      <dgm:prSet presAssocID="{00C8A2D8-FEC8-4929-8DAA-5014DFB4F1C6}" presName="node" presStyleLbl="node1" presStyleIdx="1" presStyleCnt="6">
        <dgm:presLayoutVars>
          <dgm:bulletEnabled val="1"/>
        </dgm:presLayoutVars>
      </dgm:prSet>
      <dgm:spPr/>
    </dgm:pt>
    <dgm:pt modelId="{5D21FFB8-11F8-4481-93FE-0950879B93DD}" type="pres">
      <dgm:prSet presAssocID="{8B536263-7739-4A4F-B8BF-B8BE685FD40D}" presName="sibTrans" presStyleLbl="sibTrans2D1" presStyleIdx="1" presStyleCnt="5"/>
      <dgm:spPr/>
    </dgm:pt>
    <dgm:pt modelId="{2EC93DB8-D42E-4810-BE63-8C5B91E247F4}" type="pres">
      <dgm:prSet presAssocID="{8B536263-7739-4A4F-B8BF-B8BE685FD40D}" presName="connectorText" presStyleLbl="sibTrans2D1" presStyleIdx="1" presStyleCnt="5"/>
      <dgm:spPr/>
    </dgm:pt>
    <dgm:pt modelId="{9EECFC5A-11C3-450A-BC97-96A46E6BFB32}" type="pres">
      <dgm:prSet presAssocID="{98B6E61A-0C05-4A52-8422-37095028CD96}" presName="node" presStyleLbl="node1" presStyleIdx="2" presStyleCnt="6">
        <dgm:presLayoutVars>
          <dgm:bulletEnabled val="1"/>
        </dgm:presLayoutVars>
      </dgm:prSet>
      <dgm:spPr/>
    </dgm:pt>
    <dgm:pt modelId="{C605CD73-7FB4-462D-BB70-9FEBB7BA133A}" type="pres">
      <dgm:prSet presAssocID="{EBABBE19-D557-43A0-8871-71024D2337A1}" presName="sibTrans" presStyleLbl="sibTrans2D1" presStyleIdx="2" presStyleCnt="5"/>
      <dgm:spPr/>
    </dgm:pt>
    <dgm:pt modelId="{59F2F80E-D1F9-46B5-A152-F81AEDDD2DF8}" type="pres">
      <dgm:prSet presAssocID="{EBABBE19-D557-43A0-8871-71024D2337A1}" presName="connectorText" presStyleLbl="sibTrans2D1" presStyleIdx="2" presStyleCnt="5"/>
      <dgm:spPr/>
    </dgm:pt>
    <dgm:pt modelId="{D46C4EF2-39C2-4145-9C58-6D68EE2A5F96}" type="pres">
      <dgm:prSet presAssocID="{B4FBE6BB-A968-4D12-BC86-4414F98169E4}" presName="node" presStyleLbl="node1" presStyleIdx="3" presStyleCnt="6">
        <dgm:presLayoutVars>
          <dgm:bulletEnabled val="1"/>
        </dgm:presLayoutVars>
      </dgm:prSet>
      <dgm:spPr/>
    </dgm:pt>
    <dgm:pt modelId="{2A4BE6C6-3C14-407C-A11B-DC9557E468F2}" type="pres">
      <dgm:prSet presAssocID="{526E4857-E750-4FA3-9C75-4B2A4B67AAA1}" presName="sibTrans" presStyleLbl="sibTrans2D1" presStyleIdx="3" presStyleCnt="5"/>
      <dgm:spPr/>
    </dgm:pt>
    <dgm:pt modelId="{3C5E64B7-DE05-4D2B-AB4F-E5F40E7BA270}" type="pres">
      <dgm:prSet presAssocID="{526E4857-E750-4FA3-9C75-4B2A4B67AAA1}" presName="connectorText" presStyleLbl="sibTrans2D1" presStyleIdx="3" presStyleCnt="5"/>
      <dgm:spPr/>
    </dgm:pt>
    <dgm:pt modelId="{992B5CA9-A09C-4743-97DF-64C996C79E05}" type="pres">
      <dgm:prSet presAssocID="{38673FF1-AD20-4348-B02D-555FAC631E99}" presName="node" presStyleLbl="node1" presStyleIdx="4" presStyleCnt="6">
        <dgm:presLayoutVars>
          <dgm:bulletEnabled val="1"/>
        </dgm:presLayoutVars>
      </dgm:prSet>
      <dgm:spPr/>
    </dgm:pt>
    <dgm:pt modelId="{343A73A3-13D1-4042-961A-4F014EBFFF1D}" type="pres">
      <dgm:prSet presAssocID="{72B58C62-6CF9-49AC-82A4-70AA989AD4CD}" presName="sibTrans" presStyleLbl="sibTrans2D1" presStyleIdx="4" presStyleCnt="5"/>
      <dgm:spPr/>
    </dgm:pt>
    <dgm:pt modelId="{87EA47C6-5F42-4C36-97F0-86E41BE770D2}" type="pres">
      <dgm:prSet presAssocID="{72B58C62-6CF9-49AC-82A4-70AA989AD4CD}" presName="connectorText" presStyleLbl="sibTrans2D1" presStyleIdx="4" presStyleCnt="5"/>
      <dgm:spPr/>
    </dgm:pt>
    <dgm:pt modelId="{20BD2A46-931A-4FB2-BCD5-FC9366CF69BA}" type="pres">
      <dgm:prSet presAssocID="{2C018DF0-D909-45FD-8F2C-BF0304696DDB}" presName="node" presStyleLbl="node1" presStyleIdx="5" presStyleCnt="6">
        <dgm:presLayoutVars>
          <dgm:bulletEnabled val="1"/>
        </dgm:presLayoutVars>
      </dgm:prSet>
      <dgm:spPr/>
    </dgm:pt>
  </dgm:ptLst>
  <dgm:cxnLst>
    <dgm:cxn modelId="{4224DE13-E3C3-402F-916B-DF03FDE338F5}" type="presOf" srcId="{8B536263-7739-4A4F-B8BF-B8BE685FD40D}" destId="{5D21FFB8-11F8-4481-93FE-0950879B93DD}" srcOrd="0" destOrd="0" presId="urn:microsoft.com/office/officeart/2005/8/layout/process5"/>
    <dgm:cxn modelId="{7E83271C-D9B6-4375-BB7E-49A9E9C955EC}" type="presOf" srcId="{2C018DF0-D909-45FD-8F2C-BF0304696DDB}" destId="{20BD2A46-931A-4FB2-BCD5-FC9366CF69BA}" srcOrd="0" destOrd="0" presId="urn:microsoft.com/office/officeart/2005/8/layout/process5"/>
    <dgm:cxn modelId="{E91C4627-72E3-4DC7-A869-07303606FB46}" type="presOf" srcId="{72B58C62-6CF9-49AC-82A4-70AA989AD4CD}" destId="{343A73A3-13D1-4042-961A-4F014EBFFF1D}" srcOrd="0" destOrd="0" presId="urn:microsoft.com/office/officeart/2005/8/layout/process5"/>
    <dgm:cxn modelId="{1019442A-0460-4AF1-8455-B38472367D7B}" type="presOf" srcId="{AA8BE4C5-216C-42DB-8CD8-266986A07D31}" destId="{07A8B020-F009-42DE-80B6-8723F08A24DB}" srcOrd="1" destOrd="0" presId="urn:microsoft.com/office/officeart/2005/8/layout/process5"/>
    <dgm:cxn modelId="{18BA002E-93BD-4593-B530-36A399C9D59B}" srcId="{9995D9F4-4527-4D22-87AF-0086C07DF081}" destId="{F733B4B0-75CA-4DBD-8141-28E3C71E8935}" srcOrd="0" destOrd="0" parTransId="{36446573-7B49-473A-A369-55379FCBD21E}" sibTransId="{AA8BE4C5-216C-42DB-8CD8-266986A07D31}"/>
    <dgm:cxn modelId="{A6DFF633-32CA-406F-ACEC-75748B10B3D1}" srcId="{9995D9F4-4527-4D22-87AF-0086C07DF081}" destId="{B4FBE6BB-A968-4D12-BC86-4414F98169E4}" srcOrd="3" destOrd="0" parTransId="{D1972687-86BF-4875-ACD4-845862F7552C}" sibTransId="{526E4857-E750-4FA3-9C75-4B2A4B67AAA1}"/>
    <dgm:cxn modelId="{8C4D5969-E8ED-4C99-ADCA-BD3523710D33}" type="presOf" srcId="{F733B4B0-75CA-4DBD-8141-28E3C71E8935}" destId="{3DBEC6C9-B00C-42E1-BE67-2CAA8F74FD84}" srcOrd="0" destOrd="0" presId="urn:microsoft.com/office/officeart/2005/8/layout/process5"/>
    <dgm:cxn modelId="{D2E3CE50-9D47-4D93-849D-844F42680D40}" srcId="{9995D9F4-4527-4D22-87AF-0086C07DF081}" destId="{00C8A2D8-FEC8-4929-8DAA-5014DFB4F1C6}" srcOrd="1" destOrd="0" parTransId="{4C63655E-9BA8-4952-8111-F48B6F7528C5}" sibTransId="{8B536263-7739-4A4F-B8BF-B8BE685FD40D}"/>
    <dgm:cxn modelId="{3CD7337F-E4EC-436A-93D0-67CEEAB95CFB}" type="presOf" srcId="{38673FF1-AD20-4348-B02D-555FAC631E99}" destId="{992B5CA9-A09C-4743-97DF-64C996C79E05}" srcOrd="0" destOrd="0" presId="urn:microsoft.com/office/officeart/2005/8/layout/process5"/>
    <dgm:cxn modelId="{EAC98795-454B-4033-857E-D1640B8F3719}" type="presOf" srcId="{526E4857-E750-4FA3-9C75-4B2A4B67AAA1}" destId="{2A4BE6C6-3C14-407C-A11B-DC9557E468F2}" srcOrd="0" destOrd="0" presId="urn:microsoft.com/office/officeart/2005/8/layout/process5"/>
    <dgm:cxn modelId="{6882DF9C-91D2-4B47-84E0-32D8B72BF505}" srcId="{9995D9F4-4527-4D22-87AF-0086C07DF081}" destId="{2C018DF0-D909-45FD-8F2C-BF0304696DDB}" srcOrd="5" destOrd="0" parTransId="{EFB06038-3AF1-44FA-B2C8-3E6E549D98EF}" sibTransId="{3F7E74AE-0D78-4EC3-AB3C-B7161A3A3EF6}"/>
    <dgm:cxn modelId="{86D30CAC-0251-4E84-BDE7-D60A67045BEE}" type="presOf" srcId="{8B536263-7739-4A4F-B8BF-B8BE685FD40D}" destId="{2EC93DB8-D42E-4810-BE63-8C5B91E247F4}" srcOrd="1" destOrd="0" presId="urn:microsoft.com/office/officeart/2005/8/layout/process5"/>
    <dgm:cxn modelId="{C9EE5FAD-55C2-4861-9CD1-9579A3F66598}" type="presOf" srcId="{00C8A2D8-FEC8-4929-8DAA-5014DFB4F1C6}" destId="{CAE79C9D-DA02-42B2-96B3-F6F893FC0246}" srcOrd="0" destOrd="0" presId="urn:microsoft.com/office/officeart/2005/8/layout/process5"/>
    <dgm:cxn modelId="{5EE7FFB8-E7C7-4107-BBDE-303D9CC1EAD3}" type="presOf" srcId="{B4FBE6BB-A968-4D12-BC86-4414F98169E4}" destId="{D46C4EF2-39C2-4145-9C58-6D68EE2A5F96}" srcOrd="0" destOrd="0" presId="urn:microsoft.com/office/officeart/2005/8/layout/process5"/>
    <dgm:cxn modelId="{6D7E12D6-417D-4469-AE11-AFCB1AA3E99C}" srcId="{9995D9F4-4527-4D22-87AF-0086C07DF081}" destId="{98B6E61A-0C05-4A52-8422-37095028CD96}" srcOrd="2" destOrd="0" parTransId="{6441EE5C-EA6A-4984-A69B-8AA986B1AFE1}" sibTransId="{EBABBE19-D557-43A0-8871-71024D2337A1}"/>
    <dgm:cxn modelId="{0CDDDDDB-4F0B-4053-90B3-FC178E9AD102}" type="presOf" srcId="{EBABBE19-D557-43A0-8871-71024D2337A1}" destId="{C605CD73-7FB4-462D-BB70-9FEBB7BA133A}" srcOrd="0" destOrd="0" presId="urn:microsoft.com/office/officeart/2005/8/layout/process5"/>
    <dgm:cxn modelId="{6FBBE0DE-C757-4A92-A30A-8562FD8EAB5F}" type="presOf" srcId="{98B6E61A-0C05-4A52-8422-37095028CD96}" destId="{9EECFC5A-11C3-450A-BC97-96A46E6BFB32}" srcOrd="0" destOrd="0" presId="urn:microsoft.com/office/officeart/2005/8/layout/process5"/>
    <dgm:cxn modelId="{309EAFDF-B22E-4B87-BA55-4DC37B37D895}" type="presOf" srcId="{9995D9F4-4527-4D22-87AF-0086C07DF081}" destId="{F231EC22-3779-4F5D-A0AC-E1488C8F9B77}" srcOrd="0" destOrd="0" presId="urn:microsoft.com/office/officeart/2005/8/layout/process5"/>
    <dgm:cxn modelId="{F3C945E4-EAA5-4679-9CC0-3274D72221DC}" srcId="{9995D9F4-4527-4D22-87AF-0086C07DF081}" destId="{38673FF1-AD20-4348-B02D-555FAC631E99}" srcOrd="4" destOrd="0" parTransId="{78B7D1E2-A9B0-43E6-BB1E-CFBBBE1186D5}" sibTransId="{72B58C62-6CF9-49AC-82A4-70AA989AD4CD}"/>
    <dgm:cxn modelId="{803440E5-D4FB-4BAB-951A-E4E9CB748962}" type="presOf" srcId="{EBABBE19-D557-43A0-8871-71024D2337A1}" destId="{59F2F80E-D1F9-46B5-A152-F81AEDDD2DF8}" srcOrd="1" destOrd="0" presId="urn:microsoft.com/office/officeart/2005/8/layout/process5"/>
    <dgm:cxn modelId="{0D8319E7-4736-4B49-8523-DB93A9701DA3}" type="presOf" srcId="{72B58C62-6CF9-49AC-82A4-70AA989AD4CD}" destId="{87EA47C6-5F42-4C36-97F0-86E41BE770D2}" srcOrd="1" destOrd="0" presId="urn:microsoft.com/office/officeart/2005/8/layout/process5"/>
    <dgm:cxn modelId="{DA91DDED-325E-4103-9E0E-9DDA28F6F6B4}" type="presOf" srcId="{526E4857-E750-4FA3-9C75-4B2A4B67AAA1}" destId="{3C5E64B7-DE05-4D2B-AB4F-E5F40E7BA270}" srcOrd="1" destOrd="0" presId="urn:microsoft.com/office/officeart/2005/8/layout/process5"/>
    <dgm:cxn modelId="{B61B68F8-6661-4722-A48F-CA4411965814}" type="presOf" srcId="{AA8BE4C5-216C-42DB-8CD8-266986A07D31}" destId="{6F4172A1-5060-422A-9372-B2BEF2C8F32A}" srcOrd="0" destOrd="0" presId="urn:microsoft.com/office/officeart/2005/8/layout/process5"/>
    <dgm:cxn modelId="{BEB15641-80D9-4438-833A-808404C929EF}" type="presParOf" srcId="{F231EC22-3779-4F5D-A0AC-E1488C8F9B77}" destId="{3DBEC6C9-B00C-42E1-BE67-2CAA8F74FD84}" srcOrd="0" destOrd="0" presId="urn:microsoft.com/office/officeart/2005/8/layout/process5"/>
    <dgm:cxn modelId="{512440E5-A18D-41D1-B5A6-F3B3046BA77A}" type="presParOf" srcId="{F231EC22-3779-4F5D-A0AC-E1488C8F9B77}" destId="{6F4172A1-5060-422A-9372-B2BEF2C8F32A}" srcOrd="1" destOrd="0" presId="urn:microsoft.com/office/officeart/2005/8/layout/process5"/>
    <dgm:cxn modelId="{5249F20E-94C1-4476-A8D2-1DFA61532ABA}" type="presParOf" srcId="{6F4172A1-5060-422A-9372-B2BEF2C8F32A}" destId="{07A8B020-F009-42DE-80B6-8723F08A24DB}" srcOrd="0" destOrd="0" presId="urn:microsoft.com/office/officeart/2005/8/layout/process5"/>
    <dgm:cxn modelId="{BFFE7597-C700-41E7-8CC5-737081E26B50}" type="presParOf" srcId="{F231EC22-3779-4F5D-A0AC-E1488C8F9B77}" destId="{CAE79C9D-DA02-42B2-96B3-F6F893FC0246}" srcOrd="2" destOrd="0" presId="urn:microsoft.com/office/officeart/2005/8/layout/process5"/>
    <dgm:cxn modelId="{3CE83C01-CD29-4A37-AEE6-E3C4AFDB5045}" type="presParOf" srcId="{F231EC22-3779-4F5D-A0AC-E1488C8F9B77}" destId="{5D21FFB8-11F8-4481-93FE-0950879B93DD}" srcOrd="3" destOrd="0" presId="urn:microsoft.com/office/officeart/2005/8/layout/process5"/>
    <dgm:cxn modelId="{CDB3995B-BF37-4A1C-A722-0D8AD4A63544}" type="presParOf" srcId="{5D21FFB8-11F8-4481-93FE-0950879B93DD}" destId="{2EC93DB8-D42E-4810-BE63-8C5B91E247F4}" srcOrd="0" destOrd="0" presId="urn:microsoft.com/office/officeart/2005/8/layout/process5"/>
    <dgm:cxn modelId="{5A0F09EE-759D-47E7-AEDF-0CEFD1E15223}" type="presParOf" srcId="{F231EC22-3779-4F5D-A0AC-E1488C8F9B77}" destId="{9EECFC5A-11C3-450A-BC97-96A46E6BFB32}" srcOrd="4" destOrd="0" presId="urn:microsoft.com/office/officeart/2005/8/layout/process5"/>
    <dgm:cxn modelId="{C31AAF17-DB61-4B27-93D3-DEC0B329BF7E}" type="presParOf" srcId="{F231EC22-3779-4F5D-A0AC-E1488C8F9B77}" destId="{C605CD73-7FB4-462D-BB70-9FEBB7BA133A}" srcOrd="5" destOrd="0" presId="urn:microsoft.com/office/officeart/2005/8/layout/process5"/>
    <dgm:cxn modelId="{F5CA802A-7303-4AF9-9A18-1BA1BCBED494}" type="presParOf" srcId="{C605CD73-7FB4-462D-BB70-9FEBB7BA133A}" destId="{59F2F80E-D1F9-46B5-A152-F81AEDDD2DF8}" srcOrd="0" destOrd="0" presId="urn:microsoft.com/office/officeart/2005/8/layout/process5"/>
    <dgm:cxn modelId="{C6926336-B050-449D-B063-F60AF8551682}" type="presParOf" srcId="{F231EC22-3779-4F5D-A0AC-E1488C8F9B77}" destId="{D46C4EF2-39C2-4145-9C58-6D68EE2A5F96}" srcOrd="6" destOrd="0" presId="urn:microsoft.com/office/officeart/2005/8/layout/process5"/>
    <dgm:cxn modelId="{D852BAC3-87CB-417B-8DAE-69146EF53FC3}" type="presParOf" srcId="{F231EC22-3779-4F5D-A0AC-E1488C8F9B77}" destId="{2A4BE6C6-3C14-407C-A11B-DC9557E468F2}" srcOrd="7" destOrd="0" presId="urn:microsoft.com/office/officeart/2005/8/layout/process5"/>
    <dgm:cxn modelId="{2746256A-8339-41BF-9F1D-F419BB2083AE}" type="presParOf" srcId="{2A4BE6C6-3C14-407C-A11B-DC9557E468F2}" destId="{3C5E64B7-DE05-4D2B-AB4F-E5F40E7BA270}" srcOrd="0" destOrd="0" presId="urn:microsoft.com/office/officeart/2005/8/layout/process5"/>
    <dgm:cxn modelId="{32D411D5-1467-4991-B7B0-7EFE767A0BD5}" type="presParOf" srcId="{F231EC22-3779-4F5D-A0AC-E1488C8F9B77}" destId="{992B5CA9-A09C-4743-97DF-64C996C79E05}" srcOrd="8" destOrd="0" presId="urn:microsoft.com/office/officeart/2005/8/layout/process5"/>
    <dgm:cxn modelId="{B97DF1BB-2413-43AD-8892-11B2C3C860B0}" type="presParOf" srcId="{F231EC22-3779-4F5D-A0AC-E1488C8F9B77}" destId="{343A73A3-13D1-4042-961A-4F014EBFFF1D}" srcOrd="9" destOrd="0" presId="urn:microsoft.com/office/officeart/2005/8/layout/process5"/>
    <dgm:cxn modelId="{0D5A1728-617F-41B0-A0B4-0C875FB8F5CA}" type="presParOf" srcId="{343A73A3-13D1-4042-961A-4F014EBFFF1D}" destId="{87EA47C6-5F42-4C36-97F0-86E41BE770D2}" srcOrd="0" destOrd="0" presId="urn:microsoft.com/office/officeart/2005/8/layout/process5"/>
    <dgm:cxn modelId="{FD104EE4-398E-4411-AE94-98410BBDADC6}" type="presParOf" srcId="{F231EC22-3779-4F5D-A0AC-E1488C8F9B77}" destId="{20BD2A46-931A-4FB2-BCD5-FC9366CF69BA}" srcOrd="10" destOrd="0" presId="urn:microsoft.com/office/officeart/2005/8/layout/process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EC6C9-B00C-42E1-BE67-2CAA8F74FD84}">
      <dsp:nvSpPr>
        <dsp:cNvPr id="0" name=""/>
        <dsp:cNvSpPr/>
      </dsp:nvSpPr>
      <dsp:spPr>
        <a:xfrm>
          <a:off x="9487" y="914172"/>
          <a:ext cx="2835766" cy="1701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lt1"/>
              </a:solidFill>
              <a:latin typeface="+mn-lt"/>
              <a:ea typeface="+mn-ea"/>
              <a:cs typeface="Times New Roman" panose="02020603050405020304" pitchFamily="18" charset="0"/>
            </a:rPr>
            <a:t>Data</a:t>
          </a:r>
          <a:r>
            <a:rPr lang="en-US" sz="2700" kern="1200">
              <a:latin typeface="Helvetica"/>
            </a:rPr>
            <a:t> </a:t>
          </a:r>
          <a:r>
            <a:rPr lang="en-US" sz="2700" kern="1200">
              <a:solidFill>
                <a:prstClr val="white"/>
              </a:solidFill>
              <a:latin typeface="Garamond"/>
              <a:ea typeface="+mn-ea"/>
              <a:cs typeface="Times New Roman" panose="02020603050405020304" pitchFamily="18" charset="0"/>
            </a:rPr>
            <a:t>Splitting</a:t>
          </a:r>
        </a:p>
      </dsp:txBody>
      <dsp:txXfrm>
        <a:off x="59321" y="964006"/>
        <a:ext cx="2736098" cy="1601792"/>
      </dsp:txXfrm>
    </dsp:sp>
    <dsp:sp modelId="{6F4172A1-5060-422A-9372-B2BEF2C8F32A}">
      <dsp:nvSpPr>
        <dsp:cNvPr id="0" name=""/>
        <dsp:cNvSpPr/>
      </dsp:nvSpPr>
      <dsp:spPr>
        <a:xfrm>
          <a:off x="3094801" y="1413267"/>
          <a:ext cx="601182" cy="703270"/>
        </a:xfrm>
        <a:prstGeom prst="rightArrow">
          <a:avLst>
            <a:gd name="adj1" fmla="val 60000"/>
            <a:gd name="adj2" fmla="val 50000"/>
          </a:avLst>
        </a:prstGeom>
        <a:solidFill>
          <a:srgbClr val="FFCE0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094801" y="1553921"/>
        <a:ext cx="420827" cy="421962"/>
      </dsp:txXfrm>
    </dsp:sp>
    <dsp:sp modelId="{CAE79C9D-DA02-42B2-96B3-F6F893FC0246}">
      <dsp:nvSpPr>
        <dsp:cNvPr id="0" name=""/>
        <dsp:cNvSpPr/>
      </dsp:nvSpPr>
      <dsp:spPr>
        <a:xfrm>
          <a:off x="3979561" y="914172"/>
          <a:ext cx="2835766" cy="1701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prstClr val="white"/>
              </a:solidFill>
              <a:latin typeface="Garamond"/>
              <a:ea typeface="+mn-ea"/>
              <a:cs typeface="Times New Roman" panose="02020603050405020304" pitchFamily="18" charset="0"/>
            </a:rPr>
            <a:t>Box-Cox Transformation</a:t>
          </a:r>
        </a:p>
      </dsp:txBody>
      <dsp:txXfrm>
        <a:off x="4029395" y="964006"/>
        <a:ext cx="2736098" cy="1601792"/>
      </dsp:txXfrm>
    </dsp:sp>
    <dsp:sp modelId="{5D21FFB8-11F8-4481-93FE-0950879B93DD}">
      <dsp:nvSpPr>
        <dsp:cNvPr id="0" name=""/>
        <dsp:cNvSpPr/>
      </dsp:nvSpPr>
      <dsp:spPr>
        <a:xfrm>
          <a:off x="7064875" y="1413267"/>
          <a:ext cx="601182" cy="703270"/>
        </a:xfrm>
        <a:prstGeom prst="rightArrow">
          <a:avLst>
            <a:gd name="adj1" fmla="val 60000"/>
            <a:gd name="adj2" fmla="val 50000"/>
          </a:avLst>
        </a:prstGeom>
        <a:solidFill>
          <a:srgbClr val="FFCE0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064875" y="1553921"/>
        <a:ext cx="420827" cy="421962"/>
      </dsp:txXfrm>
    </dsp:sp>
    <dsp:sp modelId="{9EECFC5A-11C3-450A-BC97-96A46E6BFB32}">
      <dsp:nvSpPr>
        <dsp:cNvPr id="0" name=""/>
        <dsp:cNvSpPr/>
      </dsp:nvSpPr>
      <dsp:spPr>
        <a:xfrm>
          <a:off x="7949634" y="914172"/>
          <a:ext cx="2835766" cy="1701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prstClr val="white"/>
              </a:solidFill>
              <a:latin typeface="Garamond"/>
              <a:ea typeface="+mn-ea"/>
              <a:cs typeface="Times New Roman" panose="02020603050405020304" pitchFamily="18" charset="0"/>
            </a:rPr>
            <a:t>Feature</a:t>
          </a:r>
          <a:r>
            <a:rPr lang="en-US" sz="2700" kern="1200">
              <a:latin typeface="Helvetica"/>
            </a:rPr>
            <a:t> </a:t>
          </a:r>
          <a:r>
            <a:rPr lang="en-US" sz="2700" kern="1200">
              <a:solidFill>
                <a:prstClr val="white"/>
              </a:solidFill>
              <a:latin typeface="Garamond"/>
              <a:ea typeface="+mn-ea"/>
              <a:cs typeface="Times New Roman" panose="02020603050405020304" pitchFamily="18" charset="0"/>
            </a:rPr>
            <a:t>Selection</a:t>
          </a:r>
        </a:p>
      </dsp:txBody>
      <dsp:txXfrm>
        <a:off x="7999468" y="964006"/>
        <a:ext cx="2736098" cy="1601792"/>
      </dsp:txXfrm>
    </dsp:sp>
    <dsp:sp modelId="{C605CD73-7FB4-462D-BB70-9FEBB7BA133A}">
      <dsp:nvSpPr>
        <dsp:cNvPr id="0" name=""/>
        <dsp:cNvSpPr/>
      </dsp:nvSpPr>
      <dsp:spPr>
        <a:xfrm rot="5400000">
          <a:off x="9066926" y="2814135"/>
          <a:ext cx="601182" cy="703270"/>
        </a:xfrm>
        <a:prstGeom prst="rightArrow">
          <a:avLst>
            <a:gd name="adj1" fmla="val 60000"/>
            <a:gd name="adj2" fmla="val 50000"/>
          </a:avLst>
        </a:prstGeom>
        <a:solidFill>
          <a:srgbClr val="FFCE0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9156537" y="2865179"/>
        <a:ext cx="421962" cy="420827"/>
      </dsp:txXfrm>
    </dsp:sp>
    <dsp:sp modelId="{D46C4EF2-39C2-4145-9C58-6D68EE2A5F96}">
      <dsp:nvSpPr>
        <dsp:cNvPr id="0" name=""/>
        <dsp:cNvSpPr/>
      </dsp:nvSpPr>
      <dsp:spPr>
        <a:xfrm>
          <a:off x="7949634" y="3749938"/>
          <a:ext cx="2835766" cy="1701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prstClr val="white"/>
              </a:solidFill>
              <a:latin typeface="Garamond"/>
              <a:ea typeface="+mn-ea"/>
              <a:cs typeface="Times New Roman" panose="02020603050405020304" pitchFamily="18" charset="0"/>
            </a:rPr>
            <a:t>Stability</a:t>
          </a:r>
          <a:r>
            <a:rPr lang="en-US" sz="2700" kern="1200">
              <a:solidFill>
                <a:prstClr val="white"/>
              </a:solidFill>
              <a:latin typeface="Helvetica"/>
              <a:ea typeface="+mn-ea"/>
              <a:cs typeface="+mn-cs"/>
            </a:rPr>
            <a:t> </a:t>
          </a:r>
          <a:r>
            <a:rPr lang="en-US" sz="2700" kern="1200">
              <a:solidFill>
                <a:prstClr val="white"/>
              </a:solidFill>
              <a:latin typeface="Garamond"/>
              <a:ea typeface="+mn-ea"/>
              <a:cs typeface="Times New Roman" panose="02020603050405020304" pitchFamily="18" charset="0"/>
            </a:rPr>
            <a:t>Selection</a:t>
          </a:r>
        </a:p>
      </dsp:txBody>
      <dsp:txXfrm>
        <a:off x="7999468" y="3799772"/>
        <a:ext cx="2736098" cy="1601792"/>
      </dsp:txXfrm>
    </dsp:sp>
    <dsp:sp modelId="{2A4BE6C6-3C14-407C-A11B-DC9557E468F2}">
      <dsp:nvSpPr>
        <dsp:cNvPr id="0" name=""/>
        <dsp:cNvSpPr/>
      </dsp:nvSpPr>
      <dsp:spPr>
        <a:xfrm rot="10800000">
          <a:off x="7098904" y="4249033"/>
          <a:ext cx="601182" cy="703270"/>
        </a:xfrm>
        <a:prstGeom prst="rightArrow">
          <a:avLst>
            <a:gd name="adj1" fmla="val 60000"/>
            <a:gd name="adj2" fmla="val 50000"/>
          </a:avLst>
        </a:prstGeom>
        <a:solidFill>
          <a:srgbClr val="FFCE0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7279259" y="4389687"/>
        <a:ext cx="420827" cy="421962"/>
      </dsp:txXfrm>
    </dsp:sp>
    <dsp:sp modelId="{992B5CA9-A09C-4743-97DF-64C996C79E05}">
      <dsp:nvSpPr>
        <dsp:cNvPr id="0" name=""/>
        <dsp:cNvSpPr/>
      </dsp:nvSpPr>
      <dsp:spPr>
        <a:xfrm>
          <a:off x="3979561" y="3749938"/>
          <a:ext cx="2835766" cy="1701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prstClr val="white"/>
              </a:solidFill>
              <a:latin typeface="Garamond"/>
              <a:ea typeface="+mn-ea"/>
              <a:cs typeface="Times New Roman" panose="02020603050405020304" pitchFamily="18" charset="0"/>
            </a:rPr>
            <a:t>Ridge</a:t>
          </a:r>
        </a:p>
        <a:p>
          <a:pPr marL="0" lvl="0" indent="0" algn="ctr" defTabSz="1200150">
            <a:lnSpc>
              <a:spcPct val="90000"/>
            </a:lnSpc>
            <a:spcBef>
              <a:spcPct val="0"/>
            </a:spcBef>
            <a:spcAft>
              <a:spcPct val="35000"/>
            </a:spcAft>
            <a:buNone/>
          </a:pPr>
          <a:r>
            <a:rPr lang="en-US" sz="2700" kern="1200">
              <a:solidFill>
                <a:prstClr val="white"/>
              </a:solidFill>
              <a:latin typeface="Garamond"/>
              <a:ea typeface="+mn-ea"/>
              <a:cs typeface="Times New Roman" panose="02020603050405020304" pitchFamily="18" charset="0"/>
            </a:rPr>
            <a:t>Regression</a:t>
          </a:r>
        </a:p>
      </dsp:txBody>
      <dsp:txXfrm>
        <a:off x="4029395" y="3799772"/>
        <a:ext cx="2736098" cy="1601792"/>
      </dsp:txXfrm>
    </dsp:sp>
    <dsp:sp modelId="{343A73A3-13D1-4042-961A-4F014EBFFF1D}">
      <dsp:nvSpPr>
        <dsp:cNvPr id="0" name=""/>
        <dsp:cNvSpPr/>
      </dsp:nvSpPr>
      <dsp:spPr>
        <a:xfrm rot="10800000">
          <a:off x="3128831" y="4249033"/>
          <a:ext cx="601182" cy="703270"/>
        </a:xfrm>
        <a:prstGeom prst="rightArrow">
          <a:avLst>
            <a:gd name="adj1" fmla="val 60000"/>
            <a:gd name="adj2" fmla="val 50000"/>
          </a:avLst>
        </a:prstGeom>
        <a:solidFill>
          <a:srgbClr val="FFCE0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3309186" y="4389687"/>
        <a:ext cx="420827" cy="421962"/>
      </dsp:txXfrm>
    </dsp:sp>
    <dsp:sp modelId="{20BD2A46-931A-4FB2-BCD5-FC9366CF69BA}">
      <dsp:nvSpPr>
        <dsp:cNvPr id="0" name=""/>
        <dsp:cNvSpPr/>
      </dsp:nvSpPr>
      <dsp:spPr>
        <a:xfrm>
          <a:off x="9487" y="3749938"/>
          <a:ext cx="2835766" cy="1701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prstClr val="white"/>
              </a:solidFill>
              <a:latin typeface="Garamond"/>
              <a:ea typeface="+mn-ea"/>
              <a:cs typeface="Times New Roman" panose="02020603050405020304" pitchFamily="18" charset="0"/>
            </a:rPr>
            <a:t>Tests</a:t>
          </a:r>
        </a:p>
      </dsp:txBody>
      <dsp:txXfrm>
        <a:off x="59321" y="3799772"/>
        <a:ext cx="2736098" cy="16017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EEB9C7D0-D055-42CF-BE1F-4201EE8C5D03}" type="datetimeFigureOut">
              <a:rPr lang="en-CA" smtClean="0"/>
              <a:t>2023-07-28</a:t>
            </a:fld>
            <a:endParaRPr lang="en-CA"/>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9D9F9F3-446F-41CA-811B-FFC24375D26C}" type="slidenum">
              <a:rPr lang="en-CA" smtClean="0"/>
              <a:t>‹#›</a:t>
            </a:fld>
            <a:endParaRPr lang="en-CA"/>
          </a:p>
        </p:txBody>
      </p:sp>
    </p:spTree>
    <p:extLst>
      <p:ext uri="{BB962C8B-B14F-4D97-AF65-F5344CB8AC3E}">
        <p14:creationId xmlns:p14="http://schemas.microsoft.com/office/powerpoint/2010/main" val="1831112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9F9F3-446F-41CA-811B-FFC24375D26C}" type="slidenum">
              <a:rPr lang="en-CA" smtClean="0"/>
              <a:t>1</a:t>
            </a:fld>
            <a:endParaRPr lang="en-CA"/>
          </a:p>
        </p:txBody>
      </p:sp>
    </p:spTree>
    <p:extLst>
      <p:ext uri="{BB962C8B-B14F-4D97-AF65-F5344CB8AC3E}">
        <p14:creationId xmlns:p14="http://schemas.microsoft.com/office/powerpoint/2010/main" val="3717911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0"/>
            <a:ext cx="43891200" cy="601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rgbClr val="7F7F7F"/>
                </a:solidFill>
                <a:latin typeface="Calibri" pitchFamily="34" charset="0"/>
                <a:cs typeface="Calibri" panose="020F0502020204030204" pitchFamily="34" charset="0"/>
              </a:rPr>
              <a:t>Poster Print Size:</a:t>
            </a:r>
            <a:endParaRPr sz="7200">
              <a:solidFill>
                <a:srgbClr val="7F7F7F"/>
              </a:solidFill>
              <a:latin typeface="Calibri" pitchFamily="34" charset="0"/>
              <a:cs typeface="Calibri" panose="020F0502020204030204" pitchFamily="34" charset="0"/>
            </a:endParaRPr>
          </a:p>
          <a:p>
            <a:pPr lvl="0">
              <a:spcBef>
                <a:spcPts val="0"/>
              </a:spcBef>
              <a:spcAft>
                <a:spcPts val="1800"/>
              </a:spcAft>
            </a:pPr>
            <a:r>
              <a:rPr lang="en-US" sz="490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a:solidFill>
                  <a:srgbClr val="7F7F7F"/>
                </a:solidFill>
                <a:latin typeface="Calibri" pitchFamily="34" charset="0"/>
                <a:cs typeface="Calibri" panose="020F0502020204030204" pitchFamily="34" charset="0"/>
              </a:rPr>
              <a:t>Placeholders</a:t>
            </a:r>
            <a:r>
              <a:rPr sz="7200">
                <a:solidFill>
                  <a:srgbClr val="7F7F7F"/>
                </a:solidFill>
                <a:latin typeface="Calibri" pitchFamily="34" charset="0"/>
                <a:cs typeface="Calibri" panose="020F0502020204030204" pitchFamily="34" charset="0"/>
              </a:rPr>
              <a:t>:</a:t>
            </a:r>
          </a:p>
          <a:p>
            <a:pPr lvl="0">
              <a:spcBef>
                <a:spcPts val="0"/>
              </a:spcBef>
              <a:spcAft>
                <a:spcPts val="1800"/>
              </a:spcAft>
            </a:pPr>
            <a:r>
              <a:rPr sz="4900">
                <a:solidFill>
                  <a:srgbClr val="7F7F7F"/>
                </a:solidFill>
                <a:latin typeface="Calibri" pitchFamily="34" charset="0"/>
                <a:cs typeface="Calibri" panose="020F0502020204030204" pitchFamily="34" charset="0"/>
              </a:rPr>
              <a:t>The </a:t>
            </a:r>
            <a:r>
              <a:rPr lang="en-US" sz="4900">
                <a:solidFill>
                  <a:srgbClr val="7F7F7F"/>
                </a:solidFill>
                <a:latin typeface="Calibri" pitchFamily="34" charset="0"/>
                <a:cs typeface="Calibri" panose="020F0502020204030204" pitchFamily="34" charset="0"/>
              </a:rPr>
              <a:t>various elements included</a:t>
            </a:r>
            <a:r>
              <a:rPr sz="4900">
                <a:solidFill>
                  <a:srgbClr val="7F7F7F"/>
                </a:solidFill>
                <a:latin typeface="Calibri" pitchFamily="34" charset="0"/>
                <a:cs typeface="Calibri" panose="020F0502020204030204" pitchFamily="34" charset="0"/>
              </a:rPr>
              <a:t> in this </a:t>
            </a:r>
            <a:r>
              <a:rPr lang="en-US" sz="4900">
                <a:solidFill>
                  <a:srgbClr val="7F7F7F"/>
                </a:solidFill>
                <a:latin typeface="Calibri" pitchFamily="34" charset="0"/>
                <a:cs typeface="Calibri" panose="020F0502020204030204" pitchFamily="34" charset="0"/>
              </a:rPr>
              <a:t>poster are ones</a:t>
            </a:r>
            <a:r>
              <a:rPr lang="en-US" sz="4900" baseline="0">
                <a:solidFill>
                  <a:srgbClr val="7F7F7F"/>
                </a:solidFill>
                <a:latin typeface="Calibri" pitchFamily="34" charset="0"/>
                <a:cs typeface="Calibri" panose="020F0502020204030204" pitchFamily="34" charset="0"/>
              </a:rPr>
              <a:t> we often see in medical, research, and scientific posters.</a:t>
            </a:r>
            <a:r>
              <a:rPr sz="4900">
                <a:solidFill>
                  <a:srgbClr val="7F7F7F"/>
                </a:solidFill>
                <a:latin typeface="Calibri" pitchFamily="34" charset="0"/>
                <a:cs typeface="Calibri" panose="020F0502020204030204" pitchFamily="34" charset="0"/>
              </a:rPr>
              <a:t> </a:t>
            </a:r>
            <a:r>
              <a:rPr lang="en-US" sz="4900">
                <a:solidFill>
                  <a:srgbClr val="7F7F7F"/>
                </a:solidFill>
                <a:latin typeface="Calibri" pitchFamily="34" charset="0"/>
                <a:cs typeface="Calibri" panose="020F0502020204030204" pitchFamily="34" charset="0"/>
              </a:rPr>
              <a:t>Feel</a:t>
            </a:r>
            <a:r>
              <a:rPr lang="en-US" sz="49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a:solidFill>
                  <a:srgbClr val="7F7F7F"/>
                </a:solidFill>
                <a:latin typeface="Calibri" pitchFamily="34" charset="0"/>
                <a:cs typeface="Calibri" panose="020F0502020204030204" pitchFamily="34" charset="0"/>
              </a:rPr>
              <a:t>Image</a:t>
            </a:r>
            <a:r>
              <a:rPr lang="en-US" sz="7200" baseline="0">
                <a:solidFill>
                  <a:srgbClr val="7F7F7F"/>
                </a:solidFill>
                <a:latin typeface="Calibri" pitchFamily="34" charset="0"/>
                <a:cs typeface="Calibri" panose="020F0502020204030204" pitchFamily="34" charset="0"/>
              </a:rPr>
              <a:t> Quality</a:t>
            </a:r>
            <a:r>
              <a:rPr lang="en-US" sz="7200">
                <a:solidFill>
                  <a:srgbClr val="7F7F7F"/>
                </a:solidFill>
                <a:latin typeface="Calibri" pitchFamily="34" charset="0"/>
                <a:cs typeface="Calibri" panose="020F0502020204030204" pitchFamily="34" charset="0"/>
              </a:rPr>
              <a:t>:</a:t>
            </a:r>
          </a:p>
          <a:p>
            <a:pPr lvl="0">
              <a:spcBef>
                <a:spcPts val="0"/>
              </a:spcBef>
              <a:spcAft>
                <a:spcPts val="1800"/>
              </a:spcAft>
            </a:pPr>
            <a:r>
              <a:rPr lang="en-US" sz="4900">
                <a:solidFill>
                  <a:srgbClr val="7F7F7F"/>
                </a:solidFill>
                <a:latin typeface="Calibri" pitchFamily="34" charset="0"/>
                <a:cs typeface="Calibri" panose="020F0502020204030204" pitchFamily="34" charset="0"/>
              </a:rPr>
              <a:t>You can place digital photos or logo art in your poster file by selecting the </a:t>
            </a:r>
            <a:r>
              <a:rPr lang="en-US" sz="4900" b="1">
                <a:solidFill>
                  <a:srgbClr val="7F7F7F"/>
                </a:solidFill>
                <a:latin typeface="Calibri" pitchFamily="34" charset="0"/>
                <a:cs typeface="Calibri" panose="020F0502020204030204" pitchFamily="34" charset="0"/>
              </a:rPr>
              <a:t>Insert, Picture</a:t>
            </a:r>
            <a:r>
              <a:rPr lang="en-US" sz="49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a:solidFill>
                  <a:srgbClr val="7F7F7F"/>
                </a:solidFill>
                <a:latin typeface="Calibri" pitchFamily="34" charset="0"/>
                <a:cs typeface="Calibri" panose="020F0502020204030204" pitchFamily="34" charset="0"/>
              </a:rPr>
              <a:t>150-200 pixels per inch in their final printed size</a:t>
            </a:r>
            <a:r>
              <a:rPr lang="en-US" sz="4900">
                <a:solidFill>
                  <a:srgbClr val="7F7F7F"/>
                </a:solidFill>
                <a:latin typeface="Calibri" pitchFamily="34" charset="0"/>
                <a:cs typeface="Calibri" panose="020F0502020204030204" pitchFamily="34" charset="0"/>
              </a:rPr>
              <a:t>. For instance, a 1600 x 1200 pixel</a:t>
            </a:r>
            <a:r>
              <a:rPr lang="en-US" sz="4900" baseline="0">
                <a:solidFill>
                  <a:srgbClr val="7F7F7F"/>
                </a:solidFill>
                <a:latin typeface="Calibri" pitchFamily="34" charset="0"/>
                <a:cs typeface="Calibri" panose="020F0502020204030204" pitchFamily="34" charset="0"/>
              </a:rPr>
              <a:t> photo will usually look fine up to </a:t>
            </a:r>
            <a:r>
              <a:rPr lang="en-US" sz="490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a:solidFill>
                  <a:srgbClr val="7F7F7F"/>
                </a:solidFill>
                <a:latin typeface="Calibri" pitchFamily="34" charset="0"/>
                <a:cs typeface="Calibri" panose="020F0502020204030204" pitchFamily="34" charset="0"/>
              </a:rPr>
            </a:br>
            <a:r>
              <a:rPr lang="en-US" sz="360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Change</a:t>
              </a:r>
              <a:r>
                <a:rPr lang="en-US" sz="7200" baseline="0">
                  <a:solidFill>
                    <a:schemeClr val="bg1">
                      <a:lumMod val="50000"/>
                    </a:schemeClr>
                  </a:solidFill>
                  <a:latin typeface="Calibri" pitchFamily="34" charset="0"/>
                  <a:cs typeface="Calibri" panose="020F0502020204030204" pitchFamily="34" charset="0"/>
                </a:rPr>
                <a:t> Color Theme</a:t>
              </a:r>
              <a:r>
                <a:rPr lang="en-US" sz="7200">
                  <a:solidFill>
                    <a:schemeClr val="bg1">
                      <a:lumMod val="50000"/>
                    </a:schemeClr>
                  </a:solidFill>
                  <a:latin typeface="Calibri" pitchFamily="34" charset="0"/>
                  <a:cs typeface="Calibri" panose="020F0502020204030204" pitchFamily="34" charset="0"/>
                </a:rPr>
                <a:t>:</a:t>
              </a:r>
              <a:endParaRPr sz="720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To change the color theme, select the </a:t>
              </a:r>
              <a:r>
                <a:rPr lang="en-US" sz="4900" b="1" baseline="0">
                  <a:solidFill>
                    <a:schemeClr val="bg1">
                      <a:lumMod val="50000"/>
                    </a:schemeClr>
                  </a:solidFill>
                  <a:latin typeface="Calibri" pitchFamily="34" charset="0"/>
                  <a:cs typeface="Calibri" panose="020F0502020204030204" pitchFamily="34" charset="0"/>
                </a:rPr>
                <a:t>Design</a:t>
              </a:r>
              <a:r>
                <a:rPr lang="en-US" sz="4900" baseline="0">
                  <a:solidFill>
                    <a:schemeClr val="bg1">
                      <a:lumMod val="50000"/>
                    </a:schemeClr>
                  </a:solidFill>
                  <a:latin typeface="Calibri" pitchFamily="34" charset="0"/>
                  <a:cs typeface="Calibri" panose="020F0502020204030204" pitchFamily="34" charset="0"/>
                </a:rPr>
                <a:t> tab, then select the </a:t>
              </a:r>
              <a:r>
                <a:rPr lang="en-US" sz="4900" b="1" baseline="0">
                  <a:solidFill>
                    <a:schemeClr val="bg1">
                      <a:lumMod val="50000"/>
                    </a:schemeClr>
                  </a:solidFill>
                  <a:latin typeface="Calibri" pitchFamily="34" charset="0"/>
                  <a:cs typeface="Calibri" panose="020F0502020204030204" pitchFamily="34" charset="0"/>
                </a:rPr>
                <a:t>Colors</a:t>
              </a:r>
              <a:r>
                <a:rPr lang="en-US" sz="49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Once your poster file is ready, visit</a:t>
              </a:r>
              <a:r>
                <a:rPr lang="en-US" sz="4900" baseline="0">
                  <a:solidFill>
                    <a:schemeClr val="bg1">
                      <a:lumMod val="50000"/>
                    </a:schemeClr>
                  </a:solidFill>
                  <a:latin typeface="Calibri" pitchFamily="34" charset="0"/>
                  <a:cs typeface="Calibri" panose="020F0502020204030204" pitchFamily="34" charset="0"/>
                </a:rPr>
                <a:t> </a:t>
              </a:r>
              <a:r>
                <a:rPr lang="en-US" sz="4900" b="1" baseline="0">
                  <a:solidFill>
                    <a:schemeClr val="bg1">
                      <a:lumMod val="50000"/>
                    </a:schemeClr>
                  </a:solidFill>
                  <a:latin typeface="Calibri" pitchFamily="34" charset="0"/>
                  <a:cs typeface="Calibri" panose="020F0502020204030204" pitchFamily="34" charset="0"/>
                </a:rPr>
                <a:t>www.genigraphics.com</a:t>
              </a:r>
              <a:r>
                <a:rPr lang="en-US" sz="49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a:solidFill>
                    <a:schemeClr val="bg1">
                      <a:lumMod val="50000"/>
                    </a:schemeClr>
                  </a:solidFill>
                  <a:latin typeface="Calibri" pitchFamily="34" charset="0"/>
                  <a:cs typeface="Calibri" panose="020F0502020204030204" pitchFamily="34" charset="0"/>
                </a:rPr>
                <a:t>US and Canada:  1-800-790-4001</a:t>
              </a:r>
              <a:br>
                <a:rPr lang="en-US" sz="4900" baseline="0">
                  <a:solidFill>
                    <a:schemeClr val="bg1">
                      <a:lumMod val="50000"/>
                    </a:schemeClr>
                  </a:solidFill>
                  <a:latin typeface="Calibri" pitchFamily="34" charset="0"/>
                  <a:cs typeface="Calibri" panose="020F0502020204030204" pitchFamily="34" charset="0"/>
                </a:rPr>
              </a:br>
              <a:r>
                <a:rPr lang="en-US" sz="49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a:solidFill>
                    <a:schemeClr val="bg1">
                      <a:lumMod val="50000"/>
                    </a:schemeClr>
                  </a:solidFill>
                  <a:latin typeface="Calibri" pitchFamily="34" charset="0"/>
                  <a:cs typeface="Calibri" panose="020F0502020204030204" pitchFamily="34" charset="0"/>
                </a:rPr>
              </a:br>
              <a:r>
                <a:rPr lang="en-US" sz="36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7/28/2023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1.xml"/><Relationship Id="rId1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diagramColors" Target="../diagrams/colors1.xml"/><Relationship Id="rId17" Type="http://schemas.openxmlformats.org/officeDocument/2006/relationships/chart" Target="../charts/chart3.xml"/><Relationship Id="rId2" Type="http://schemas.openxmlformats.org/officeDocument/2006/relationships/notesSlide" Target="../notesSlides/notesSlide1.xml"/><Relationship Id="rId16" Type="http://schemas.openxmlformats.org/officeDocument/2006/relationships/chart" Target="../charts/chart2.xml"/><Relationship Id="rId20"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QuickStyle" Target="../diagrams/quickStyle1.xml"/><Relationship Id="rId5" Type="http://schemas.openxmlformats.org/officeDocument/2006/relationships/image" Target="../media/image4.png"/><Relationship Id="rId15" Type="http://schemas.openxmlformats.org/officeDocument/2006/relationships/chart" Target="../charts/chart1.xml"/><Relationship Id="rId10" Type="http://schemas.openxmlformats.org/officeDocument/2006/relationships/diagramLayout" Target="../diagrams/layout1.xml"/><Relationship Id="rId19"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diagramData" Target="../diagrams/data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 name="Text Box 189"/>
              <p:cNvSpPr txBox="1">
                <a:spLocks noChangeArrowheads="1"/>
              </p:cNvSpPr>
              <p:nvPr/>
            </p:nvSpPr>
            <p:spPr bwMode="auto">
              <a:xfrm>
                <a:off x="15284773" y="12413480"/>
                <a:ext cx="13158926" cy="8345506"/>
              </a:xfrm>
              <a:prstGeom prst="rect">
                <a:avLst/>
              </a:prstGeom>
              <a:noFill/>
              <a:ln w="12700">
                <a:noFill/>
              </a:ln>
              <a:effectLst/>
            </p:spPr>
            <p:txBody>
              <a:bodyPr wrap="square" lIns="137137" tIns="137137" rIns="137137" bIns="137137">
                <a:norm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742950" indent="-742950" algn="just" eaLnBrk="1" hangingPunct="1">
                  <a:spcAft>
                    <a:spcPts val="600"/>
                  </a:spcAft>
                  <a:buFont typeface="+mj-lt"/>
                  <a:buAutoNum type="arabicPeriod"/>
                </a:pPr>
                <a:r>
                  <a:rPr lang="en-US" sz="2700">
                    <a:latin typeface="+mn-lt"/>
                    <a:cs typeface="Times New Roman" panose="02020603050405020304" pitchFamily="18" charset="0"/>
                  </a:rPr>
                  <a:t>Let </a:t>
                </a:r>
                <a14:m>
                  <m:oMath xmlns:m="http://schemas.openxmlformats.org/officeDocument/2006/math">
                    <m:r>
                      <a:rPr lang="en-IN" sz="2700" b="0" i="1" smtClean="0">
                        <a:latin typeface="Cambria Math" panose="02040503050406030204" pitchFamily="18" charset="0"/>
                      </a:rPr>
                      <m:t>𝑁</m:t>
                    </m:r>
                  </m:oMath>
                </a14:m>
                <a:r>
                  <a:rPr lang="en-US" sz="2700">
                    <a:latin typeface="+mn-lt"/>
                    <a:cs typeface="Times New Roman" panose="02020603050405020304" pitchFamily="18" charset="0"/>
                  </a:rPr>
                  <a:t> be the subsample number</a:t>
                </a:r>
              </a:p>
              <a:p>
                <a:pPr marL="742950" indent="-742950" algn="just" eaLnBrk="1" hangingPunct="1">
                  <a:spcAft>
                    <a:spcPts val="600"/>
                  </a:spcAft>
                  <a:buFont typeface="+mj-lt"/>
                  <a:buAutoNum type="arabicPeriod"/>
                </a:pPr>
                <a:r>
                  <a:rPr lang="en-US" sz="2700">
                    <a:latin typeface="+mn-lt"/>
                    <a:cs typeface="Times New Roman" panose="02020603050405020304" pitchFamily="18" charset="0"/>
                  </a:rPr>
                  <a:t>Start with the full dataset </a:t>
                </a:r>
                <a14:m>
                  <m:oMath xmlns:m="http://schemas.openxmlformats.org/officeDocument/2006/math">
                    <m:r>
                      <a:rPr lang="en-IN" sz="2700" b="0" i="1" smtClean="0">
                        <a:latin typeface="Cambria Math" panose="02040503050406030204" pitchFamily="18" charset="0"/>
                      </a:rPr>
                      <m:t>𝑍</m:t>
                    </m:r>
                    <m:r>
                      <a:rPr lang="en-IN" sz="2700" b="0" i="0" smtClean="0">
                        <a:latin typeface="Cambria Math" panose="02040503050406030204" pitchFamily="18" charset="0"/>
                      </a:rPr>
                      <m:t>. </m:t>
                    </m:r>
                  </m:oMath>
                </a14:m>
                <a:r>
                  <a:rPr lang="en-US" sz="2700">
                    <a:latin typeface="+mn-lt"/>
                    <a:cs typeface="Times New Roman" panose="02020603050405020304" pitchFamily="18" charset="0"/>
                  </a:rPr>
                  <a:t>For each </a:t>
                </a:r>
                <a14:m>
                  <m:oMath xmlns:m="http://schemas.openxmlformats.org/officeDocument/2006/math">
                    <m:r>
                      <a:rPr lang="en-IN" sz="2700" b="0" i="1" smtClean="0">
                        <a:latin typeface="Cambria Math" panose="02040503050406030204" pitchFamily="18" charset="0"/>
                      </a:rPr>
                      <m:t>𝑖</m:t>
                    </m:r>
                  </m:oMath>
                </a14:m>
                <a:r>
                  <a:rPr lang="en-US" sz="2700">
                    <a:latin typeface="+mn-lt"/>
                    <a:cs typeface="Times New Roman" panose="02020603050405020304" pitchFamily="18" charset="0"/>
                  </a:rPr>
                  <a:t> in </a:t>
                </a:r>
                <a14:m>
                  <m:oMath xmlns:m="http://schemas.openxmlformats.org/officeDocument/2006/math">
                    <m:r>
                      <a:rPr lang="en-IN" sz="2700" b="0" i="1" smtClean="0">
                        <a:latin typeface="Cambria Math" panose="02040503050406030204" pitchFamily="18" charset="0"/>
                      </a:rPr>
                      <m:t>1,…,</m:t>
                    </m:r>
                    <m:r>
                      <a:rPr lang="en-IN" sz="2700" b="0" i="1" smtClean="0">
                        <a:latin typeface="Cambria Math" panose="02040503050406030204" pitchFamily="18" charset="0"/>
                      </a:rPr>
                      <m:t>𝑁</m:t>
                    </m:r>
                  </m:oMath>
                </a14:m>
                <a:r>
                  <a:rPr lang="en-US" sz="2700">
                    <a:latin typeface="+mn-lt"/>
                    <a:cs typeface="Times New Roman" panose="02020603050405020304" pitchFamily="18" charset="0"/>
                  </a:rPr>
                  <a:t> do: </a:t>
                </a:r>
              </a:p>
              <a:p>
                <a:pPr marL="1600200" lvl="1" indent="-857250" algn="just" eaLnBrk="1" hangingPunct="1">
                  <a:spcAft>
                    <a:spcPts val="600"/>
                  </a:spcAft>
                  <a:buFont typeface="+mj-lt"/>
                  <a:buAutoNum type="alphaLcParenR"/>
                </a:pPr>
                <a:r>
                  <a:rPr lang="en-US" sz="2700">
                    <a:latin typeface="+mn-lt"/>
                    <a:cs typeface="Times New Roman" panose="02020603050405020304" pitchFamily="18" charset="0"/>
                  </a:rPr>
                  <a:t>Subsample from </a:t>
                </a:r>
                <a14:m>
                  <m:oMath xmlns:m="http://schemas.openxmlformats.org/officeDocument/2006/math">
                    <m:r>
                      <a:rPr lang="en-IN" sz="2700" b="0" i="1" smtClean="0">
                        <a:latin typeface="Cambria Math" panose="02040503050406030204" pitchFamily="18" charset="0"/>
                      </a:rPr>
                      <m:t>𝑍</m:t>
                    </m:r>
                  </m:oMath>
                </a14:m>
                <a:r>
                  <a:rPr lang="en-US" sz="2700">
                    <a:latin typeface="+mn-lt"/>
                    <a:cs typeface="Times New Roman" panose="02020603050405020304" pitchFamily="18" charset="0"/>
                  </a:rPr>
                  <a:t> without replacement to generate a smaller dataset of size, given by </a:t>
                </a:r>
                <a14:m>
                  <m:oMath xmlns:m="http://schemas.openxmlformats.org/officeDocument/2006/math">
                    <m:sSub>
                      <m:sSubPr>
                        <m:ctrlPr>
                          <a:rPr lang="en-IN" sz="2700" b="0" i="1" smtClean="0">
                            <a:latin typeface="Cambria Math" panose="02040503050406030204" pitchFamily="18" charset="0"/>
                          </a:rPr>
                        </m:ctrlPr>
                      </m:sSubPr>
                      <m:e>
                        <m:r>
                          <a:rPr lang="en-IN" sz="2700" i="1">
                            <a:latin typeface="Cambria Math" panose="02040503050406030204" pitchFamily="18" charset="0"/>
                          </a:rPr>
                          <m:t>𝑍</m:t>
                        </m:r>
                      </m:e>
                      <m:sub>
                        <m:r>
                          <a:rPr lang="en-IN" sz="2700" b="0" i="1" smtClean="0">
                            <a:latin typeface="Cambria Math" panose="02040503050406030204" pitchFamily="18" charset="0"/>
                          </a:rPr>
                          <m:t>𝑖</m:t>
                        </m:r>
                      </m:sub>
                    </m:sSub>
                  </m:oMath>
                </a14:m>
                <a:endParaRPr lang="en-US" sz="2700">
                  <a:latin typeface="+mn-lt"/>
                  <a:cs typeface="Times New Roman" panose="02020603050405020304" pitchFamily="18" charset="0"/>
                </a:endParaRPr>
              </a:p>
              <a:p>
                <a:pPr marL="1600200" lvl="1" indent="-857250" algn="just" eaLnBrk="1" hangingPunct="1">
                  <a:spcAft>
                    <a:spcPts val="600"/>
                  </a:spcAft>
                  <a:buFont typeface="+mj-lt"/>
                  <a:buAutoNum type="alphaLcParenR"/>
                </a:pPr>
                <a:r>
                  <a:rPr lang="en-US" sz="2700">
                    <a:latin typeface="+mn-lt"/>
                    <a:cs typeface="Times New Roman" panose="02020603050405020304" pitchFamily="18" charset="0"/>
                  </a:rPr>
                  <a:t>Run the feature selection algorithm on dataset </a:t>
                </a:r>
                <a14:m>
                  <m:oMath xmlns:m="http://schemas.openxmlformats.org/officeDocument/2006/math">
                    <m:sSub>
                      <m:sSubPr>
                        <m:ctrlPr>
                          <a:rPr lang="en-IN" sz="2700" b="0" i="1" smtClean="0">
                            <a:latin typeface="Cambria Math" panose="02040503050406030204" pitchFamily="18" charset="0"/>
                          </a:rPr>
                        </m:ctrlPr>
                      </m:sSubPr>
                      <m:e>
                        <m:r>
                          <a:rPr lang="en-IN" sz="2700" b="0" i="1" smtClean="0">
                            <a:latin typeface="Cambria Math" panose="02040503050406030204" pitchFamily="18" charset="0"/>
                          </a:rPr>
                          <m:t>𝑍</m:t>
                        </m:r>
                      </m:e>
                      <m:sub>
                        <m:r>
                          <a:rPr lang="en-IN" sz="2700" b="0" i="1" smtClean="0">
                            <a:latin typeface="Cambria Math" panose="02040503050406030204" pitchFamily="18" charset="0"/>
                          </a:rPr>
                          <m:t>𝑖</m:t>
                        </m:r>
                      </m:sub>
                    </m:sSub>
                  </m:oMath>
                </a14:m>
                <a:r>
                  <a:rPr lang="en-US" sz="2700">
                    <a:latin typeface="+mn-lt"/>
                    <a:cs typeface="Times New Roman" panose="02020603050405020304" pitchFamily="18" charset="0"/>
                  </a:rPr>
                  <a:t> with parameter </a:t>
                </a:r>
                <a14:m>
                  <m:oMath xmlns:m="http://schemas.openxmlformats.org/officeDocument/2006/math">
                    <m:r>
                      <a:rPr lang="en-IN" sz="2700" b="0" i="1" smtClean="0">
                        <a:latin typeface="Cambria Math" panose="02040503050406030204" pitchFamily="18" charset="0"/>
                      </a:rPr>
                      <m:t>𝜆</m:t>
                    </m:r>
                  </m:oMath>
                </a14:m>
                <a:r>
                  <a:rPr lang="en-US" sz="2700">
                    <a:latin typeface="+mn-lt"/>
                    <a:cs typeface="Times New Roman" panose="02020603050405020304" pitchFamily="18" charset="0"/>
                  </a:rPr>
                  <a:t> to obtain a selection set </a:t>
                </a:r>
                <a14:m>
                  <m:oMath xmlns:m="http://schemas.openxmlformats.org/officeDocument/2006/math">
                    <m:sSub>
                      <m:sSubPr>
                        <m:ctrlPr>
                          <a:rPr lang="en-IN" sz="2700" b="0" i="1" smtClean="0">
                            <a:latin typeface="Cambria Math" panose="02040503050406030204" pitchFamily="18" charset="0"/>
                          </a:rPr>
                        </m:ctrlPr>
                      </m:sSubPr>
                      <m:e>
                        <m:r>
                          <a:rPr lang="en-IN" sz="2700" b="0" i="1" smtClean="0">
                            <a:latin typeface="Cambria Math" panose="02040503050406030204" pitchFamily="18" charset="0"/>
                          </a:rPr>
                          <m:t>𝑆</m:t>
                        </m:r>
                      </m:e>
                      <m:sub>
                        <m:r>
                          <a:rPr lang="en-IN" sz="2700" b="0" i="1" smtClean="0">
                            <a:latin typeface="Cambria Math" panose="02040503050406030204" pitchFamily="18" charset="0"/>
                          </a:rPr>
                          <m:t>𝑖</m:t>
                        </m:r>
                      </m:sub>
                    </m:sSub>
                  </m:oMath>
                </a14:m>
                <a:endParaRPr lang="en-US" sz="2700">
                  <a:latin typeface="+mn-lt"/>
                  <a:cs typeface="Times New Roman" panose="02020603050405020304" pitchFamily="18" charset="0"/>
                </a:endParaRPr>
              </a:p>
              <a:p>
                <a:pPr marL="857250" indent="-857250" algn="just" eaLnBrk="1" hangingPunct="1">
                  <a:spcAft>
                    <a:spcPts val="600"/>
                  </a:spcAft>
                  <a:buFont typeface="+mj-lt"/>
                  <a:buAutoNum type="arabicPeriod"/>
                </a:pPr>
                <a:r>
                  <a:rPr lang="en-US" sz="2700">
                    <a:latin typeface="+mn-lt"/>
                    <a:cs typeface="Times New Roman" panose="02020603050405020304" pitchFamily="18" charset="0"/>
                  </a:rPr>
                  <a:t>Given the selection sets from each subsample, calculate the empirical selection probability for each model component: </a:t>
                </a:r>
                <a:endParaRPr lang="en-IN" sz="2700" b="0" i="1">
                  <a:latin typeface="+mn-lt"/>
                  <a:cs typeface="Times New Roman" panose="02020603050405020304" pitchFamily="18" charset="0"/>
                </a:endParaRPr>
              </a:p>
              <a:p>
                <a:pPr lvl="2" indent="0" algn="just" eaLnBrk="1" hangingPunct="1">
                  <a:spcAft>
                    <a:spcPts val="600"/>
                  </a:spcAft>
                </a:pPr>
                <a14:m>
                  <m:oMathPara xmlns:m="http://schemas.openxmlformats.org/officeDocument/2006/math">
                    <m:oMathParaPr>
                      <m:jc m:val="centerGroup"/>
                    </m:oMathParaPr>
                    <m:oMath xmlns:m="http://schemas.openxmlformats.org/officeDocument/2006/math">
                      <m:sSub>
                        <m:sSubPr>
                          <m:ctrlPr>
                            <a:rPr lang="en-IN" sz="2700" b="0" i="1" smtClean="0">
                              <a:latin typeface="Cambria Math" panose="02040503050406030204" pitchFamily="18" charset="0"/>
                            </a:rPr>
                          </m:ctrlPr>
                        </m:sSubPr>
                        <m:e>
                          <m:r>
                            <m:rPr>
                              <m:sty m:val="p"/>
                            </m:rPr>
                            <a:rPr lang="en-IN" sz="2700" b="0" i="0" smtClean="0">
                              <a:latin typeface="Cambria Math" panose="02040503050406030204" pitchFamily="18" charset="0"/>
                            </a:rPr>
                            <m:t>Π</m:t>
                          </m:r>
                        </m:e>
                        <m:sub>
                          <m:r>
                            <a:rPr lang="en-IN" sz="2700" b="0" i="1" smtClean="0">
                              <a:latin typeface="Cambria Math" panose="02040503050406030204" pitchFamily="18" charset="0"/>
                            </a:rPr>
                            <m:t>𝑘</m:t>
                          </m:r>
                        </m:sub>
                      </m:sSub>
                      <m:r>
                        <a:rPr lang="en-IN" sz="2700" b="0" i="1" smtClean="0">
                          <a:latin typeface="Cambria Math" panose="02040503050406030204" pitchFamily="18" charset="0"/>
                        </a:rPr>
                        <m:t>=</m:t>
                      </m:r>
                      <m:f>
                        <m:fPr>
                          <m:ctrlPr>
                            <a:rPr lang="en-IN" sz="2700" b="0" i="1" smtClean="0">
                              <a:latin typeface="Cambria Math" panose="02040503050406030204" pitchFamily="18" charset="0"/>
                            </a:rPr>
                          </m:ctrlPr>
                        </m:fPr>
                        <m:num>
                          <m:r>
                            <a:rPr lang="en-IN" sz="2700" b="0" i="1" smtClean="0">
                              <a:latin typeface="Cambria Math" panose="02040503050406030204" pitchFamily="18" charset="0"/>
                            </a:rPr>
                            <m:t>1</m:t>
                          </m:r>
                        </m:num>
                        <m:den>
                          <m:r>
                            <a:rPr lang="en-IN" sz="2700" b="0" i="1" smtClean="0">
                              <a:latin typeface="Cambria Math" panose="02040503050406030204" pitchFamily="18" charset="0"/>
                            </a:rPr>
                            <m:t>𝑁</m:t>
                          </m:r>
                        </m:den>
                      </m:f>
                      <m:nary>
                        <m:naryPr>
                          <m:chr m:val="∑"/>
                          <m:ctrlPr>
                            <a:rPr lang="en-IN" sz="2700" b="0" i="1" smtClean="0">
                              <a:latin typeface="Cambria Math" panose="02040503050406030204" pitchFamily="18" charset="0"/>
                            </a:rPr>
                          </m:ctrlPr>
                        </m:naryPr>
                        <m:sub>
                          <m:r>
                            <m:rPr>
                              <m:brk m:alnAt="23"/>
                            </m:rPr>
                            <a:rPr lang="en-IN" sz="2700" b="0" i="1" smtClean="0">
                              <a:latin typeface="Cambria Math" panose="02040503050406030204" pitchFamily="18" charset="0"/>
                            </a:rPr>
                            <m:t>𝑖</m:t>
                          </m:r>
                          <m:r>
                            <a:rPr lang="en-IN" sz="2700" b="0" i="1" smtClean="0">
                              <a:latin typeface="Cambria Math" panose="02040503050406030204" pitchFamily="18" charset="0"/>
                            </a:rPr>
                            <m:t>=1</m:t>
                          </m:r>
                        </m:sub>
                        <m:sup>
                          <m:r>
                            <a:rPr lang="en-IN" sz="2700" b="0" i="1" smtClean="0">
                              <a:latin typeface="Cambria Math" panose="02040503050406030204" pitchFamily="18" charset="0"/>
                            </a:rPr>
                            <m:t>𝑛</m:t>
                          </m:r>
                        </m:sup>
                        <m:e>
                          <m:r>
                            <a:rPr lang="en-IN" sz="2700" b="0" i="1" smtClean="0">
                              <a:latin typeface="Cambria Math" panose="02040503050406030204" pitchFamily="18" charset="0"/>
                            </a:rPr>
                            <m:t>𝕀</m:t>
                          </m:r>
                          <m:r>
                            <a:rPr lang="en-IN" sz="2700" b="0" i="1" smtClean="0">
                              <a:latin typeface="Cambria Math" panose="02040503050406030204" pitchFamily="18" charset="0"/>
                            </a:rPr>
                            <m:t>{</m:t>
                          </m:r>
                          <m:r>
                            <a:rPr lang="en-IN" sz="2700" b="0" i="1" smtClean="0">
                              <a:latin typeface="Cambria Math" panose="02040503050406030204" pitchFamily="18" charset="0"/>
                            </a:rPr>
                            <m:t>𝑘</m:t>
                          </m:r>
                          <m:r>
                            <a:rPr lang="en-IN" sz="2700" b="0" i="1" smtClean="0">
                              <a:latin typeface="Cambria Math" panose="02040503050406030204" pitchFamily="18" charset="0"/>
                            </a:rPr>
                            <m:t>∈</m:t>
                          </m:r>
                          <m:sSub>
                            <m:sSubPr>
                              <m:ctrlPr>
                                <a:rPr lang="en-IN" sz="2700" b="0" i="1" smtClean="0">
                                  <a:latin typeface="Cambria Math" panose="02040503050406030204" pitchFamily="18" charset="0"/>
                                </a:rPr>
                              </m:ctrlPr>
                            </m:sSubPr>
                            <m:e>
                              <m:r>
                                <a:rPr lang="en-IN" sz="2700" b="0" i="1" smtClean="0">
                                  <a:latin typeface="Cambria Math" panose="02040503050406030204" pitchFamily="18" charset="0"/>
                                </a:rPr>
                                <m:t>𝑆</m:t>
                              </m:r>
                            </m:e>
                            <m:sub>
                              <m:r>
                                <a:rPr lang="en-IN" sz="2700" b="0" i="1" smtClean="0">
                                  <a:latin typeface="Cambria Math" panose="02040503050406030204" pitchFamily="18" charset="0"/>
                                </a:rPr>
                                <m:t>𝑖</m:t>
                              </m:r>
                            </m:sub>
                          </m:sSub>
                          <m:r>
                            <a:rPr lang="en-IN" sz="2700" b="0" i="1" smtClean="0">
                              <a:latin typeface="Cambria Math" panose="02040503050406030204" pitchFamily="18" charset="0"/>
                            </a:rPr>
                            <m:t>}</m:t>
                          </m:r>
                        </m:e>
                      </m:nary>
                    </m:oMath>
                  </m:oMathPara>
                </a14:m>
                <a:endParaRPr lang="en-IN" sz="2700" b="0">
                  <a:latin typeface="+mn-lt"/>
                  <a:cs typeface="Times New Roman" panose="02020603050405020304" pitchFamily="18" charset="0"/>
                </a:endParaRPr>
              </a:p>
              <a:p>
                <a:pPr lvl="1" indent="0" algn="just" eaLnBrk="1" hangingPunct="1">
                  <a:spcAft>
                    <a:spcPts val="600"/>
                  </a:spcAft>
                </a:pPr>
                <a:r>
                  <a:rPr lang="en-US" sz="2700">
                    <a:latin typeface="+mn-lt"/>
                    <a:cs typeface="Times New Roman" panose="02020603050405020304" pitchFamily="18" charset="0"/>
                  </a:rPr>
                  <a:t>The selection probability for feature </a:t>
                </a:r>
                <a14:m>
                  <m:oMath xmlns:m="http://schemas.openxmlformats.org/officeDocument/2006/math">
                    <m:r>
                      <a:rPr lang="en-IN" sz="2700" b="0" i="1" smtClean="0">
                        <a:latin typeface="Cambria Math" panose="02040503050406030204" pitchFamily="18" charset="0"/>
                      </a:rPr>
                      <m:t>𝑘</m:t>
                    </m:r>
                  </m:oMath>
                </a14:m>
                <a:r>
                  <a:rPr lang="en-US" sz="2700">
                    <a:latin typeface="+mn-lt"/>
                    <a:cs typeface="Times New Roman" panose="02020603050405020304" pitchFamily="18" charset="0"/>
                  </a:rPr>
                  <a:t> is its probability of being selected by the algorithm</a:t>
                </a:r>
              </a:p>
              <a:p>
                <a:pPr marL="857250" indent="-857250" algn="just" eaLnBrk="1" hangingPunct="1">
                  <a:spcAft>
                    <a:spcPts val="600"/>
                  </a:spcAft>
                  <a:buFont typeface="+mj-lt"/>
                  <a:buAutoNum type="arabicPeriod"/>
                </a:pPr>
                <a:r>
                  <a:rPr lang="en-US" sz="2700">
                    <a:latin typeface="+mn-lt"/>
                    <a:cs typeface="Times New Roman" panose="02020603050405020304" pitchFamily="18" charset="0"/>
                  </a:rPr>
                  <a:t>Construct the stable set[iv] according to the following definition:</a:t>
                </a:r>
              </a:p>
              <a:p>
                <a:pPr algn="just" eaLnBrk="1" hangingPunct="1">
                  <a:spcAft>
                    <a:spcPts val="600"/>
                  </a:spcAft>
                </a:pPr>
                <a14:m>
                  <m:oMathPara xmlns:m="http://schemas.openxmlformats.org/officeDocument/2006/math">
                    <m:oMathParaPr>
                      <m:jc m:val="centerGroup"/>
                    </m:oMathParaPr>
                    <m:oMath xmlns:m="http://schemas.openxmlformats.org/officeDocument/2006/math">
                      <m:sSup>
                        <m:sSupPr>
                          <m:ctrlPr>
                            <a:rPr lang="en-IN" sz="2700" b="0" i="1" smtClean="0">
                              <a:latin typeface="Cambria Math" panose="02040503050406030204" pitchFamily="18" charset="0"/>
                            </a:rPr>
                          </m:ctrlPr>
                        </m:sSupPr>
                        <m:e>
                          <m:r>
                            <a:rPr lang="en-IN" sz="2700" b="0" i="1" smtClean="0">
                              <a:latin typeface="Cambria Math" panose="02040503050406030204" pitchFamily="18" charset="0"/>
                            </a:rPr>
                            <m:t>𝑆</m:t>
                          </m:r>
                        </m:e>
                        <m:sup>
                          <m:r>
                            <a:rPr lang="en-IN" sz="2700" b="0" i="1" smtClean="0">
                              <a:latin typeface="Cambria Math" panose="02040503050406030204" pitchFamily="18" charset="0"/>
                            </a:rPr>
                            <m:t>𝑠𝑡𝑎𝑏𝑙𝑒</m:t>
                          </m:r>
                        </m:sup>
                      </m:sSup>
                      <m:r>
                        <a:rPr lang="en-IN" sz="2700" b="0" i="1" smtClean="0">
                          <a:latin typeface="Cambria Math" panose="02040503050406030204" pitchFamily="18" charset="0"/>
                        </a:rPr>
                        <m:t>={</m:t>
                      </m:r>
                      <m:r>
                        <a:rPr lang="en-IN" sz="2700" b="0" i="1" smtClean="0">
                          <a:latin typeface="Cambria Math" panose="02040503050406030204" pitchFamily="18" charset="0"/>
                        </a:rPr>
                        <m:t>𝑘</m:t>
                      </m:r>
                      <m:r>
                        <a:rPr lang="en-IN" sz="2700" b="0" i="1" smtClean="0">
                          <a:latin typeface="Cambria Math" panose="02040503050406030204" pitchFamily="18" charset="0"/>
                        </a:rPr>
                        <m:t>:</m:t>
                      </m:r>
                      <m:sSub>
                        <m:sSubPr>
                          <m:ctrlPr>
                            <a:rPr lang="en-IN" sz="2700" b="0" i="1" smtClean="0">
                              <a:latin typeface="Cambria Math" panose="02040503050406030204" pitchFamily="18" charset="0"/>
                            </a:rPr>
                          </m:ctrlPr>
                        </m:sSubPr>
                        <m:e>
                          <m:r>
                            <m:rPr>
                              <m:sty m:val="p"/>
                            </m:rPr>
                            <a:rPr lang="en-IN" sz="2700" b="0" i="0" smtClean="0">
                              <a:latin typeface="Cambria Math" panose="02040503050406030204" pitchFamily="18" charset="0"/>
                            </a:rPr>
                            <m:t>Π</m:t>
                          </m:r>
                        </m:e>
                        <m:sub>
                          <m:r>
                            <a:rPr lang="en-IN" sz="2700" b="0" i="1" smtClean="0">
                              <a:latin typeface="Cambria Math" panose="02040503050406030204" pitchFamily="18" charset="0"/>
                            </a:rPr>
                            <m:t>𝑘</m:t>
                          </m:r>
                        </m:sub>
                      </m:sSub>
                      <m:r>
                        <a:rPr lang="en-IN" sz="2700" b="0" i="1" smtClean="0">
                          <a:latin typeface="Cambria Math" panose="02040503050406030204" pitchFamily="18" charset="0"/>
                        </a:rPr>
                        <m:t>&gt;0.8}</m:t>
                      </m:r>
                    </m:oMath>
                  </m:oMathPara>
                </a14:m>
                <a:endParaRPr lang="en-US" sz="2700">
                  <a:latin typeface="+mn-lt"/>
                  <a:cs typeface="Times New Roman" panose="02020603050405020304" pitchFamily="18" charset="0"/>
                </a:endParaRPr>
              </a:p>
            </p:txBody>
          </p:sp>
        </mc:Choice>
        <mc:Fallback xmlns="">
          <p:sp>
            <p:nvSpPr>
              <p:cNvPr id="61" name="Text Box 189"/>
              <p:cNvSpPr txBox="1">
                <a:spLocks noRot="1" noChangeAspect="1" noMove="1" noResize="1" noEditPoints="1" noAdjustHandles="1" noChangeArrowheads="1" noChangeShapeType="1" noTextEdit="1"/>
              </p:cNvSpPr>
              <p:nvPr/>
            </p:nvSpPr>
            <p:spPr bwMode="auto">
              <a:xfrm>
                <a:off x="15284773" y="12413480"/>
                <a:ext cx="13158926" cy="8345506"/>
              </a:xfrm>
              <a:prstGeom prst="rect">
                <a:avLst/>
              </a:prstGeom>
              <a:blipFill>
                <a:blip r:embed="rId3"/>
                <a:stretch>
                  <a:fillRect l="-417" r="-556"/>
                </a:stretch>
              </a:blipFill>
              <a:ln w="12700">
                <a:noFill/>
              </a:ln>
              <a:effectLst/>
            </p:spPr>
            <p:txBody>
              <a:bodyPr/>
              <a:lstStyle/>
              <a:p>
                <a:r>
                  <a:rPr lang="en-IN">
                    <a:noFill/>
                  </a:rPr>
                  <a:t> </a:t>
                </a:r>
              </a:p>
            </p:txBody>
          </p:sp>
        </mc:Fallback>
      </mc:AlternateContent>
      <p:grpSp>
        <p:nvGrpSpPr>
          <p:cNvPr id="3781" name="Group 3780">
            <a:extLst>
              <a:ext uri="{FF2B5EF4-FFF2-40B4-BE49-F238E27FC236}">
                <a16:creationId xmlns:a16="http://schemas.microsoft.com/office/drawing/2014/main" id="{3FB4A8F4-30D6-B3EB-04A3-0BD816518616}"/>
              </a:ext>
            </a:extLst>
          </p:cNvPr>
          <p:cNvGrpSpPr/>
          <p:nvPr/>
        </p:nvGrpSpPr>
        <p:grpSpPr>
          <a:xfrm>
            <a:off x="23398174" y="18673800"/>
            <a:ext cx="5634026" cy="5634000"/>
            <a:chOff x="38945192" y="14167609"/>
            <a:chExt cx="2793623" cy="2794336"/>
          </a:xfrm>
        </p:grpSpPr>
        <p:sp>
          <p:nvSpPr>
            <p:cNvPr id="3474" name="Freeform: Shape 3473">
              <a:extLst>
                <a:ext uri="{FF2B5EF4-FFF2-40B4-BE49-F238E27FC236}">
                  <a16:creationId xmlns:a16="http://schemas.microsoft.com/office/drawing/2014/main" id="{0FD4A63D-07B5-6D39-C242-281E263B76F4}"/>
                </a:ext>
              </a:extLst>
            </p:cNvPr>
            <p:cNvSpPr/>
            <p:nvPr/>
          </p:nvSpPr>
          <p:spPr>
            <a:xfrm>
              <a:off x="41584997" y="15291353"/>
              <a:ext cx="42639" cy="176916"/>
            </a:xfrm>
            <a:custGeom>
              <a:avLst/>
              <a:gdLst>
                <a:gd name="connsiteX0" fmla="*/ 42640 w 42639"/>
                <a:gd name="connsiteY0" fmla="*/ 176917 h 176916"/>
                <a:gd name="connsiteX1" fmla="*/ 39828 w 42639"/>
                <a:gd name="connsiteY1" fmla="*/ 172560 h 176916"/>
                <a:gd name="connsiteX2" fmla="*/ 27788 w 42639"/>
                <a:gd name="connsiteY2" fmla="*/ 153202 h 176916"/>
                <a:gd name="connsiteX3" fmla="*/ 13851 w 42639"/>
                <a:gd name="connsiteY3" fmla="*/ 128901 h 176916"/>
                <a:gd name="connsiteX4" fmla="*/ 4769 w 42639"/>
                <a:gd name="connsiteY4" fmla="*/ 109163 h 176916"/>
                <a:gd name="connsiteX5" fmla="*/ 569 w 42639"/>
                <a:gd name="connsiteY5" fmla="*/ 92651 h 176916"/>
                <a:gd name="connsiteX6" fmla="*/ 0 w 42639"/>
                <a:gd name="connsiteY6" fmla="*/ 75631 h 176916"/>
                <a:gd name="connsiteX7" fmla="*/ 3217 w 42639"/>
                <a:gd name="connsiteY7" fmla="*/ 54141 h 176916"/>
                <a:gd name="connsiteX8" fmla="*/ 9815 w 42639"/>
                <a:gd name="connsiteY8" fmla="*/ 26915 h 176916"/>
                <a:gd name="connsiteX9" fmla="*/ 15981 w 42639"/>
                <a:gd name="connsiteY9" fmla="*/ 4969 h 176916"/>
                <a:gd name="connsiteX10" fmla="*/ 17465 w 42639"/>
                <a:gd name="connsiteY10" fmla="*/ 0 h 17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39" h="176916">
                  <a:moveTo>
                    <a:pt x="42640" y="176917"/>
                  </a:moveTo>
                  <a:lnTo>
                    <a:pt x="39828" y="172560"/>
                  </a:lnTo>
                  <a:lnTo>
                    <a:pt x="27788" y="153202"/>
                  </a:lnTo>
                  <a:lnTo>
                    <a:pt x="13851" y="128901"/>
                  </a:lnTo>
                  <a:lnTo>
                    <a:pt x="4769" y="109163"/>
                  </a:lnTo>
                  <a:lnTo>
                    <a:pt x="569" y="92651"/>
                  </a:lnTo>
                  <a:lnTo>
                    <a:pt x="0" y="75631"/>
                  </a:lnTo>
                  <a:lnTo>
                    <a:pt x="3217" y="54141"/>
                  </a:lnTo>
                  <a:lnTo>
                    <a:pt x="9815" y="26915"/>
                  </a:lnTo>
                  <a:lnTo>
                    <a:pt x="15981" y="4969"/>
                  </a:lnTo>
                  <a:lnTo>
                    <a:pt x="17465" y="0"/>
                  </a:lnTo>
                </a:path>
              </a:pathLst>
            </a:custGeom>
            <a:noFill/>
            <a:ln w="12074" cap="rnd">
              <a:solidFill>
                <a:srgbClr val="00B2A9"/>
              </a:solidFill>
              <a:prstDash val="solid"/>
              <a:round/>
            </a:ln>
          </p:spPr>
          <p:txBody>
            <a:bodyPr rtlCol="0" anchor="ctr"/>
            <a:lstStyle/>
            <a:p>
              <a:endParaRPr lang="en-IN"/>
            </a:p>
          </p:txBody>
        </p:sp>
        <p:sp>
          <p:nvSpPr>
            <p:cNvPr id="3475" name="Freeform: Shape 3474">
              <a:extLst>
                <a:ext uri="{FF2B5EF4-FFF2-40B4-BE49-F238E27FC236}">
                  <a16:creationId xmlns:a16="http://schemas.microsoft.com/office/drawing/2014/main" id="{A5E4914D-E0C9-1F1E-8EA3-662CE91A92CA}"/>
                </a:ext>
              </a:extLst>
            </p:cNvPr>
            <p:cNvSpPr/>
            <p:nvPr/>
          </p:nvSpPr>
          <p:spPr>
            <a:xfrm>
              <a:off x="41441252" y="14948484"/>
              <a:ext cx="172913" cy="522684"/>
            </a:xfrm>
            <a:custGeom>
              <a:avLst/>
              <a:gdLst>
                <a:gd name="connsiteX0" fmla="*/ 172913 w 172913"/>
                <a:gd name="connsiteY0" fmla="*/ 522685 h 522684"/>
                <a:gd name="connsiteX1" fmla="*/ 169532 w 172913"/>
                <a:gd name="connsiteY1" fmla="*/ 518803 h 522684"/>
                <a:gd name="connsiteX2" fmla="*/ 151024 w 172913"/>
                <a:gd name="connsiteY2" fmla="*/ 497219 h 522684"/>
                <a:gd name="connsiteX3" fmla="*/ 117828 w 172913"/>
                <a:gd name="connsiteY3" fmla="*/ 457407 h 522684"/>
                <a:gd name="connsiteX4" fmla="*/ 81510 w 172913"/>
                <a:gd name="connsiteY4" fmla="*/ 411693 h 522684"/>
                <a:gd name="connsiteX5" fmla="*/ 51290 w 172913"/>
                <a:gd name="connsiteY5" fmla="*/ 370035 h 522684"/>
                <a:gd name="connsiteX6" fmla="*/ 29530 w 172913"/>
                <a:gd name="connsiteY6" fmla="*/ 334424 h 522684"/>
                <a:gd name="connsiteX7" fmla="*/ 15007 w 172913"/>
                <a:gd name="connsiteY7" fmla="*/ 302289 h 522684"/>
                <a:gd name="connsiteX8" fmla="*/ 9892 w 172913"/>
                <a:gd name="connsiteY8" fmla="*/ 286666 h 522684"/>
                <a:gd name="connsiteX9" fmla="*/ 2768 w 172913"/>
                <a:gd name="connsiteY9" fmla="*/ 253591 h 522684"/>
                <a:gd name="connsiteX10" fmla="*/ 0 w 172913"/>
                <a:gd name="connsiteY10" fmla="*/ 215720 h 522684"/>
                <a:gd name="connsiteX11" fmla="*/ 1328 w 172913"/>
                <a:gd name="connsiteY11" fmla="*/ 169231 h 522684"/>
                <a:gd name="connsiteX12" fmla="*/ 6227 w 172913"/>
                <a:gd name="connsiteY12" fmla="*/ 113485 h 522684"/>
                <a:gd name="connsiteX13" fmla="*/ 13066 w 172913"/>
                <a:gd name="connsiteY13" fmla="*/ 56522 h 522684"/>
                <a:gd name="connsiteX14" fmla="*/ 18741 w 172913"/>
                <a:gd name="connsiteY14" fmla="*/ 15450 h 522684"/>
                <a:gd name="connsiteX15" fmla="*/ 20940 w 172913"/>
                <a:gd name="connsiteY15" fmla="*/ 664 h 522684"/>
                <a:gd name="connsiteX16" fmla="*/ 21044 w 172913"/>
                <a:gd name="connsiteY16" fmla="*/ 0 h 5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913" h="522684">
                  <a:moveTo>
                    <a:pt x="172913" y="522685"/>
                  </a:moveTo>
                  <a:lnTo>
                    <a:pt x="169532" y="518803"/>
                  </a:lnTo>
                  <a:lnTo>
                    <a:pt x="151024" y="497219"/>
                  </a:lnTo>
                  <a:lnTo>
                    <a:pt x="117828" y="457407"/>
                  </a:lnTo>
                  <a:lnTo>
                    <a:pt x="81510" y="411693"/>
                  </a:lnTo>
                  <a:lnTo>
                    <a:pt x="51290" y="370035"/>
                  </a:lnTo>
                  <a:lnTo>
                    <a:pt x="29530" y="334424"/>
                  </a:lnTo>
                  <a:lnTo>
                    <a:pt x="15007" y="302289"/>
                  </a:lnTo>
                  <a:lnTo>
                    <a:pt x="9892" y="286666"/>
                  </a:lnTo>
                  <a:lnTo>
                    <a:pt x="2768" y="253591"/>
                  </a:lnTo>
                  <a:lnTo>
                    <a:pt x="0" y="215720"/>
                  </a:lnTo>
                  <a:lnTo>
                    <a:pt x="1328" y="169231"/>
                  </a:lnTo>
                  <a:lnTo>
                    <a:pt x="6227" y="113485"/>
                  </a:lnTo>
                  <a:lnTo>
                    <a:pt x="13066" y="56522"/>
                  </a:lnTo>
                  <a:lnTo>
                    <a:pt x="18741" y="15450"/>
                  </a:lnTo>
                  <a:lnTo>
                    <a:pt x="20940" y="664"/>
                  </a:lnTo>
                  <a:lnTo>
                    <a:pt x="21044" y="0"/>
                  </a:lnTo>
                </a:path>
              </a:pathLst>
            </a:custGeom>
            <a:noFill/>
            <a:ln w="12047" cap="rnd">
              <a:solidFill>
                <a:srgbClr val="00B2A9"/>
              </a:solidFill>
              <a:prstDash val="solid"/>
              <a:round/>
            </a:ln>
          </p:spPr>
          <p:txBody>
            <a:bodyPr rtlCol="0" anchor="ctr"/>
            <a:lstStyle/>
            <a:p>
              <a:endParaRPr lang="en-IN"/>
            </a:p>
          </p:txBody>
        </p:sp>
        <p:sp>
          <p:nvSpPr>
            <p:cNvPr id="3476" name="Freeform: Shape 3475">
              <a:extLst>
                <a:ext uri="{FF2B5EF4-FFF2-40B4-BE49-F238E27FC236}">
                  <a16:creationId xmlns:a16="http://schemas.microsoft.com/office/drawing/2014/main" id="{331F617D-0B22-D4D8-1006-8B07FADD8ECD}"/>
                </a:ext>
              </a:extLst>
            </p:cNvPr>
            <p:cNvSpPr/>
            <p:nvPr/>
          </p:nvSpPr>
          <p:spPr>
            <a:xfrm>
              <a:off x="41232900" y="14661257"/>
              <a:ext cx="368327" cy="814699"/>
            </a:xfrm>
            <a:custGeom>
              <a:avLst/>
              <a:gdLst>
                <a:gd name="connsiteX0" fmla="*/ 368328 w 368327"/>
                <a:gd name="connsiteY0" fmla="*/ 814700 h 814699"/>
                <a:gd name="connsiteX1" fmla="*/ 365163 w 368327"/>
                <a:gd name="connsiteY1" fmla="*/ 811974 h 814699"/>
                <a:gd name="connsiteX2" fmla="*/ 346491 w 368327"/>
                <a:gd name="connsiteY2" fmla="*/ 795704 h 814699"/>
                <a:gd name="connsiteX3" fmla="*/ 307525 w 368327"/>
                <a:gd name="connsiteY3" fmla="*/ 761162 h 814699"/>
                <a:gd name="connsiteX4" fmla="*/ 255053 w 368327"/>
                <a:gd name="connsiteY4" fmla="*/ 713431 h 814699"/>
                <a:gd name="connsiteX5" fmla="*/ 200512 w 368327"/>
                <a:gd name="connsiteY5" fmla="*/ 661826 h 814699"/>
                <a:gd name="connsiteX6" fmla="*/ 152214 w 368327"/>
                <a:gd name="connsiteY6" fmla="*/ 613102 h 814699"/>
                <a:gd name="connsiteX7" fmla="*/ 113180 w 368327"/>
                <a:gd name="connsiteY7" fmla="*/ 569450 h 814699"/>
                <a:gd name="connsiteX8" fmla="*/ 82977 w 368327"/>
                <a:gd name="connsiteY8" fmla="*/ 529845 h 814699"/>
                <a:gd name="connsiteX9" fmla="*/ 59846 w 368327"/>
                <a:gd name="connsiteY9" fmla="*/ 491862 h 814699"/>
                <a:gd name="connsiteX10" fmla="*/ 48487 w 368327"/>
                <a:gd name="connsiteY10" fmla="*/ 468725 h 814699"/>
                <a:gd name="connsiteX11" fmla="*/ 32920 w 368327"/>
                <a:gd name="connsiteY11" fmla="*/ 428576 h 814699"/>
                <a:gd name="connsiteX12" fmla="*/ 21147 w 368327"/>
                <a:gd name="connsiteY12" fmla="*/ 383967 h 814699"/>
                <a:gd name="connsiteX13" fmla="*/ 12557 w 368327"/>
                <a:gd name="connsiteY13" fmla="*/ 331706 h 814699"/>
                <a:gd name="connsiteX14" fmla="*/ 6555 w 368327"/>
                <a:gd name="connsiteY14" fmla="*/ 269387 h 814699"/>
                <a:gd name="connsiteX15" fmla="*/ 2725 w 368327"/>
                <a:gd name="connsiteY15" fmla="*/ 197500 h 814699"/>
                <a:gd name="connsiteX16" fmla="*/ 690 w 368327"/>
                <a:gd name="connsiteY16" fmla="*/ 122422 h 814699"/>
                <a:gd name="connsiteX17" fmla="*/ 0 w 368327"/>
                <a:gd name="connsiteY17" fmla="*/ 57290 h 814699"/>
                <a:gd name="connsiteX18" fmla="*/ 17 w 368327"/>
                <a:gd name="connsiteY18" fmla="*/ 15821 h 814699"/>
                <a:gd name="connsiteX19" fmla="*/ 138 w 368327"/>
                <a:gd name="connsiteY19" fmla="*/ 958 h 814699"/>
                <a:gd name="connsiteX20" fmla="*/ 147 w 368327"/>
                <a:gd name="connsiteY20" fmla="*/ 0 h 81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8327" h="814699">
                  <a:moveTo>
                    <a:pt x="368328" y="814700"/>
                  </a:moveTo>
                  <a:lnTo>
                    <a:pt x="365163" y="811974"/>
                  </a:lnTo>
                  <a:lnTo>
                    <a:pt x="346491" y="795704"/>
                  </a:lnTo>
                  <a:lnTo>
                    <a:pt x="307525" y="761162"/>
                  </a:lnTo>
                  <a:lnTo>
                    <a:pt x="255053" y="713431"/>
                  </a:lnTo>
                  <a:lnTo>
                    <a:pt x="200512" y="661826"/>
                  </a:lnTo>
                  <a:lnTo>
                    <a:pt x="152214" y="613102"/>
                  </a:lnTo>
                  <a:lnTo>
                    <a:pt x="113180" y="569450"/>
                  </a:lnTo>
                  <a:lnTo>
                    <a:pt x="82977" y="529845"/>
                  </a:lnTo>
                  <a:lnTo>
                    <a:pt x="59846" y="491862"/>
                  </a:lnTo>
                  <a:lnTo>
                    <a:pt x="48487" y="468725"/>
                  </a:lnTo>
                  <a:lnTo>
                    <a:pt x="32920" y="428576"/>
                  </a:lnTo>
                  <a:lnTo>
                    <a:pt x="21147" y="383967"/>
                  </a:lnTo>
                  <a:lnTo>
                    <a:pt x="12557" y="331706"/>
                  </a:lnTo>
                  <a:lnTo>
                    <a:pt x="6555" y="269387"/>
                  </a:lnTo>
                  <a:lnTo>
                    <a:pt x="2725" y="197500"/>
                  </a:lnTo>
                  <a:lnTo>
                    <a:pt x="690" y="122422"/>
                  </a:lnTo>
                  <a:lnTo>
                    <a:pt x="0" y="57290"/>
                  </a:lnTo>
                  <a:lnTo>
                    <a:pt x="17" y="15821"/>
                  </a:lnTo>
                  <a:lnTo>
                    <a:pt x="138" y="958"/>
                  </a:lnTo>
                  <a:lnTo>
                    <a:pt x="147" y="0"/>
                  </a:lnTo>
                </a:path>
              </a:pathLst>
            </a:custGeom>
            <a:noFill/>
            <a:ln w="11942" cap="rnd">
              <a:solidFill>
                <a:srgbClr val="00B2A9"/>
              </a:solidFill>
              <a:prstDash val="solid"/>
              <a:round/>
            </a:ln>
          </p:spPr>
          <p:txBody>
            <a:bodyPr rtlCol="0" anchor="ctr"/>
            <a:lstStyle/>
            <a:p>
              <a:endParaRPr lang="en-IN"/>
            </a:p>
          </p:txBody>
        </p:sp>
        <p:sp>
          <p:nvSpPr>
            <p:cNvPr id="3477" name="Freeform: Shape 3476">
              <a:extLst>
                <a:ext uri="{FF2B5EF4-FFF2-40B4-BE49-F238E27FC236}">
                  <a16:creationId xmlns:a16="http://schemas.microsoft.com/office/drawing/2014/main" id="{DBD81770-2814-9F29-AEF3-F81E9D2D2238}"/>
                </a:ext>
              </a:extLst>
            </p:cNvPr>
            <p:cNvSpPr/>
            <p:nvPr/>
          </p:nvSpPr>
          <p:spPr>
            <a:xfrm>
              <a:off x="39579595" y="14613275"/>
              <a:ext cx="1973283" cy="910706"/>
            </a:xfrm>
            <a:custGeom>
              <a:avLst/>
              <a:gdLst>
                <a:gd name="connsiteX0" fmla="*/ 1973284 w 1973283"/>
                <a:gd name="connsiteY0" fmla="*/ 910664 h 910706"/>
                <a:gd name="connsiteX1" fmla="*/ 1970481 w 1973283"/>
                <a:gd name="connsiteY1" fmla="*/ 910681 h 910706"/>
                <a:gd name="connsiteX2" fmla="*/ 1952645 w 1973283"/>
                <a:gd name="connsiteY2" fmla="*/ 910707 h 910706"/>
                <a:gd name="connsiteX3" fmla="*/ 1909885 w 1973283"/>
                <a:gd name="connsiteY3" fmla="*/ 910586 h 910706"/>
                <a:gd name="connsiteX4" fmla="*/ 1838922 w 1973283"/>
                <a:gd name="connsiteY4" fmla="*/ 909991 h 910706"/>
                <a:gd name="connsiteX5" fmla="*/ 1743337 w 1973283"/>
                <a:gd name="connsiteY5" fmla="*/ 908533 h 910706"/>
                <a:gd name="connsiteX6" fmla="*/ 1631675 w 1973283"/>
                <a:gd name="connsiteY6" fmla="*/ 905841 h 910706"/>
                <a:gd name="connsiteX7" fmla="*/ 1513950 w 1973283"/>
                <a:gd name="connsiteY7" fmla="*/ 901614 h 910706"/>
                <a:gd name="connsiteX8" fmla="*/ 1398614 w 1973283"/>
                <a:gd name="connsiteY8" fmla="*/ 895627 h 910706"/>
                <a:gd name="connsiteX9" fmla="*/ 1291109 w 1973283"/>
                <a:gd name="connsiteY9" fmla="*/ 887708 h 910706"/>
                <a:gd name="connsiteX10" fmla="*/ 1193868 w 1973283"/>
                <a:gd name="connsiteY10" fmla="*/ 877658 h 910706"/>
                <a:gd name="connsiteX11" fmla="*/ 1107088 w 1973283"/>
                <a:gd name="connsiteY11" fmla="*/ 865192 h 910706"/>
                <a:gd name="connsiteX12" fmla="*/ 1029588 w 1973283"/>
                <a:gd name="connsiteY12" fmla="*/ 849975 h 910706"/>
                <a:gd name="connsiteX13" fmla="*/ 959488 w 1973283"/>
                <a:gd name="connsiteY13" fmla="*/ 831556 h 910706"/>
                <a:gd name="connsiteX14" fmla="*/ 894692 w 1973283"/>
                <a:gd name="connsiteY14" fmla="*/ 809515 h 910706"/>
                <a:gd name="connsiteX15" fmla="*/ 834906 w 1973283"/>
                <a:gd name="connsiteY15" fmla="*/ 784291 h 910706"/>
                <a:gd name="connsiteX16" fmla="*/ 775276 w 1973283"/>
                <a:gd name="connsiteY16" fmla="*/ 754261 h 910706"/>
                <a:gd name="connsiteX17" fmla="*/ 716466 w 1973283"/>
                <a:gd name="connsiteY17" fmla="*/ 719098 h 910706"/>
                <a:gd name="connsiteX18" fmla="*/ 656922 w 1973283"/>
                <a:gd name="connsiteY18" fmla="*/ 677509 h 910706"/>
                <a:gd name="connsiteX19" fmla="*/ 594955 w 1973283"/>
                <a:gd name="connsiteY19" fmla="*/ 628173 h 910706"/>
                <a:gd name="connsiteX20" fmla="*/ 529037 w 1973283"/>
                <a:gd name="connsiteY20" fmla="*/ 569968 h 910706"/>
                <a:gd name="connsiteX21" fmla="*/ 458135 w 1973283"/>
                <a:gd name="connsiteY21" fmla="*/ 502231 h 910706"/>
                <a:gd name="connsiteX22" fmla="*/ 382213 w 1973283"/>
                <a:gd name="connsiteY22" fmla="*/ 425315 h 910706"/>
                <a:gd name="connsiteX23" fmla="*/ 302756 w 1973283"/>
                <a:gd name="connsiteY23" fmla="*/ 341282 h 910706"/>
                <a:gd name="connsiteX24" fmla="*/ 223194 w 1973283"/>
                <a:gd name="connsiteY24" fmla="*/ 254437 h 910706"/>
                <a:gd name="connsiteX25" fmla="*/ 148911 w 1973283"/>
                <a:gd name="connsiteY25" fmla="*/ 171422 h 910706"/>
                <a:gd name="connsiteX26" fmla="*/ 86176 w 1973283"/>
                <a:gd name="connsiteY26" fmla="*/ 100053 h 910706"/>
                <a:gd name="connsiteX27" fmla="*/ 40182 w 1973283"/>
                <a:gd name="connsiteY27" fmla="*/ 46998 h 910706"/>
                <a:gd name="connsiteX28" fmla="*/ 12842 w 1973283"/>
                <a:gd name="connsiteY28" fmla="*/ 15114 h 910706"/>
                <a:gd name="connsiteX29" fmla="*/ 1665 w 1973283"/>
                <a:gd name="connsiteY29" fmla="*/ 1967 h 910706"/>
                <a:gd name="connsiteX30" fmla="*/ 0 w 1973283"/>
                <a:gd name="connsiteY30" fmla="*/ 0 h 91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73283" h="910706">
                  <a:moveTo>
                    <a:pt x="1973284" y="910664"/>
                  </a:moveTo>
                  <a:lnTo>
                    <a:pt x="1970481" y="910681"/>
                  </a:lnTo>
                  <a:lnTo>
                    <a:pt x="1952645" y="910707"/>
                  </a:lnTo>
                  <a:lnTo>
                    <a:pt x="1909885" y="910586"/>
                  </a:lnTo>
                  <a:lnTo>
                    <a:pt x="1838922" y="909991"/>
                  </a:lnTo>
                  <a:lnTo>
                    <a:pt x="1743337" y="908533"/>
                  </a:lnTo>
                  <a:lnTo>
                    <a:pt x="1631675" y="905841"/>
                  </a:lnTo>
                  <a:lnTo>
                    <a:pt x="1513950" y="901614"/>
                  </a:lnTo>
                  <a:lnTo>
                    <a:pt x="1398614" y="895627"/>
                  </a:lnTo>
                  <a:lnTo>
                    <a:pt x="1291109" y="887708"/>
                  </a:lnTo>
                  <a:lnTo>
                    <a:pt x="1193868" y="877658"/>
                  </a:lnTo>
                  <a:lnTo>
                    <a:pt x="1107088" y="865192"/>
                  </a:lnTo>
                  <a:lnTo>
                    <a:pt x="1029588" y="849975"/>
                  </a:lnTo>
                  <a:lnTo>
                    <a:pt x="959488" y="831556"/>
                  </a:lnTo>
                  <a:lnTo>
                    <a:pt x="894692" y="809515"/>
                  </a:lnTo>
                  <a:lnTo>
                    <a:pt x="834906" y="784291"/>
                  </a:lnTo>
                  <a:lnTo>
                    <a:pt x="775276" y="754261"/>
                  </a:lnTo>
                  <a:lnTo>
                    <a:pt x="716466" y="719098"/>
                  </a:lnTo>
                  <a:lnTo>
                    <a:pt x="656922" y="677509"/>
                  </a:lnTo>
                  <a:lnTo>
                    <a:pt x="594955" y="628173"/>
                  </a:lnTo>
                  <a:lnTo>
                    <a:pt x="529037" y="569968"/>
                  </a:lnTo>
                  <a:lnTo>
                    <a:pt x="458135" y="502231"/>
                  </a:lnTo>
                  <a:lnTo>
                    <a:pt x="382213" y="425315"/>
                  </a:lnTo>
                  <a:lnTo>
                    <a:pt x="302756" y="341282"/>
                  </a:lnTo>
                  <a:lnTo>
                    <a:pt x="223194" y="254437"/>
                  </a:lnTo>
                  <a:lnTo>
                    <a:pt x="148911" y="171422"/>
                  </a:lnTo>
                  <a:lnTo>
                    <a:pt x="86176" y="100053"/>
                  </a:lnTo>
                  <a:lnTo>
                    <a:pt x="40182" y="46998"/>
                  </a:lnTo>
                  <a:lnTo>
                    <a:pt x="12842" y="15114"/>
                  </a:lnTo>
                  <a:lnTo>
                    <a:pt x="1665" y="1967"/>
                  </a:lnTo>
                  <a:lnTo>
                    <a:pt x="0" y="0"/>
                  </a:lnTo>
                </a:path>
              </a:pathLst>
            </a:custGeom>
            <a:noFill/>
            <a:ln w="10331" cap="rnd">
              <a:solidFill>
                <a:srgbClr val="00B2A9"/>
              </a:solidFill>
              <a:prstDash val="solid"/>
              <a:round/>
            </a:ln>
          </p:spPr>
          <p:txBody>
            <a:bodyPr rtlCol="0" anchor="ctr"/>
            <a:lstStyle/>
            <a:p>
              <a:endParaRPr lang="en-IN"/>
            </a:p>
          </p:txBody>
        </p:sp>
        <p:sp>
          <p:nvSpPr>
            <p:cNvPr id="3478" name="Freeform: Shape 3477">
              <a:extLst>
                <a:ext uri="{FF2B5EF4-FFF2-40B4-BE49-F238E27FC236}">
                  <a16:creationId xmlns:a16="http://schemas.microsoft.com/office/drawing/2014/main" id="{BBA40B1B-E837-97E2-ABB8-BD78BFD5B78A}"/>
                </a:ext>
              </a:extLst>
            </p:cNvPr>
            <p:cNvSpPr/>
            <p:nvPr/>
          </p:nvSpPr>
          <p:spPr>
            <a:xfrm>
              <a:off x="39191724" y="15578787"/>
              <a:ext cx="2353203" cy="574083"/>
            </a:xfrm>
            <a:custGeom>
              <a:avLst/>
              <a:gdLst>
                <a:gd name="connsiteX0" fmla="*/ 2353203 w 2353203"/>
                <a:gd name="connsiteY0" fmla="*/ 0 h 574083"/>
                <a:gd name="connsiteX1" fmla="*/ 2350961 w 2353203"/>
                <a:gd name="connsiteY1" fmla="*/ 1475 h 574083"/>
                <a:gd name="connsiteX2" fmla="*/ 2336566 w 2353203"/>
                <a:gd name="connsiteY2" fmla="*/ 10878 h 574083"/>
                <a:gd name="connsiteX3" fmla="*/ 2301680 w 2353203"/>
                <a:gd name="connsiteY3" fmla="*/ 33446 h 574083"/>
                <a:gd name="connsiteX4" fmla="*/ 2242904 w 2353203"/>
                <a:gd name="connsiteY4" fmla="*/ 71067 h 574083"/>
                <a:gd name="connsiteX5" fmla="*/ 2162127 w 2353203"/>
                <a:gd name="connsiteY5" fmla="*/ 122042 h 574083"/>
                <a:gd name="connsiteX6" fmla="*/ 2065428 w 2353203"/>
                <a:gd name="connsiteY6" fmla="*/ 181981 h 574083"/>
                <a:gd name="connsiteX7" fmla="*/ 1960675 w 2353203"/>
                <a:gd name="connsiteY7" fmla="*/ 245413 h 574083"/>
                <a:gd name="connsiteX8" fmla="*/ 1855085 w 2353203"/>
                <a:gd name="connsiteY8" fmla="*/ 307370 h 574083"/>
                <a:gd name="connsiteX9" fmla="*/ 1753755 w 2353203"/>
                <a:gd name="connsiteY9" fmla="*/ 364324 h 574083"/>
                <a:gd name="connsiteX10" fmla="*/ 1659394 w 2353203"/>
                <a:gd name="connsiteY10" fmla="*/ 414299 h 574083"/>
                <a:gd name="connsiteX11" fmla="*/ 1572683 w 2353203"/>
                <a:gd name="connsiteY11" fmla="*/ 456587 h 574083"/>
                <a:gd name="connsiteX12" fmla="*/ 1492923 w 2353203"/>
                <a:gd name="connsiteY12" fmla="*/ 491266 h 574083"/>
                <a:gd name="connsiteX13" fmla="*/ 1418649 w 2353203"/>
                <a:gd name="connsiteY13" fmla="*/ 518863 h 574083"/>
                <a:gd name="connsiteX14" fmla="*/ 1347980 w 2353203"/>
                <a:gd name="connsiteY14" fmla="*/ 540076 h 574083"/>
                <a:gd name="connsiteX15" fmla="*/ 1279035 w 2353203"/>
                <a:gd name="connsiteY15" fmla="*/ 555656 h 574083"/>
                <a:gd name="connsiteX16" fmla="*/ 1233567 w 2353203"/>
                <a:gd name="connsiteY16" fmla="*/ 563257 h 574083"/>
                <a:gd name="connsiteX17" fmla="*/ 1164200 w 2353203"/>
                <a:gd name="connsiteY17" fmla="*/ 571029 h 574083"/>
                <a:gd name="connsiteX18" fmla="*/ 1092788 w 2353203"/>
                <a:gd name="connsiteY18" fmla="*/ 574083 h 574083"/>
                <a:gd name="connsiteX19" fmla="*/ 1017453 w 2353203"/>
                <a:gd name="connsiteY19" fmla="*/ 572151 h 574083"/>
                <a:gd name="connsiteX20" fmla="*/ 936150 w 2353203"/>
                <a:gd name="connsiteY20" fmla="*/ 565068 h 574083"/>
                <a:gd name="connsiteX21" fmla="*/ 846981 w 2353203"/>
                <a:gd name="connsiteY21" fmla="*/ 552723 h 574083"/>
                <a:gd name="connsiteX22" fmla="*/ 748609 w 2353203"/>
                <a:gd name="connsiteY22" fmla="*/ 535082 h 574083"/>
                <a:gd name="connsiteX23" fmla="*/ 640803 w 2353203"/>
                <a:gd name="connsiteY23" fmla="*/ 512350 h 574083"/>
                <a:gd name="connsiteX24" fmla="*/ 525113 w 2353203"/>
                <a:gd name="connsiteY24" fmla="*/ 485210 h 574083"/>
                <a:gd name="connsiteX25" fmla="*/ 405594 w 2353203"/>
                <a:gd name="connsiteY25" fmla="*/ 455043 h 574083"/>
                <a:gd name="connsiteX26" fmla="*/ 289060 w 2353203"/>
                <a:gd name="connsiteY26" fmla="*/ 424064 h 574083"/>
                <a:gd name="connsiteX27" fmla="*/ 184358 w 2353203"/>
                <a:gd name="connsiteY27" fmla="*/ 395165 h 574083"/>
                <a:gd name="connsiteX28" fmla="*/ 100234 w 2353203"/>
                <a:gd name="connsiteY28" fmla="*/ 371277 h 574083"/>
                <a:gd name="connsiteX29" fmla="*/ 42424 w 2353203"/>
                <a:gd name="connsiteY29" fmla="*/ 354498 h 574083"/>
                <a:gd name="connsiteX30" fmla="*/ 11212 w 2353203"/>
                <a:gd name="connsiteY30" fmla="*/ 345268 h 574083"/>
                <a:gd name="connsiteX31" fmla="*/ 759 w 2353203"/>
                <a:gd name="connsiteY31" fmla="*/ 342136 h 574083"/>
                <a:gd name="connsiteX32" fmla="*/ 0 w 2353203"/>
                <a:gd name="connsiteY32" fmla="*/ 341903 h 5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53203" h="574083">
                  <a:moveTo>
                    <a:pt x="2353203" y="0"/>
                  </a:moveTo>
                  <a:lnTo>
                    <a:pt x="2350961" y="1475"/>
                  </a:lnTo>
                  <a:lnTo>
                    <a:pt x="2336566" y="10878"/>
                  </a:lnTo>
                  <a:lnTo>
                    <a:pt x="2301680" y="33446"/>
                  </a:lnTo>
                  <a:lnTo>
                    <a:pt x="2242904" y="71067"/>
                  </a:lnTo>
                  <a:lnTo>
                    <a:pt x="2162127" y="122042"/>
                  </a:lnTo>
                  <a:lnTo>
                    <a:pt x="2065428" y="181981"/>
                  </a:lnTo>
                  <a:lnTo>
                    <a:pt x="1960675" y="245413"/>
                  </a:lnTo>
                  <a:lnTo>
                    <a:pt x="1855085" y="307370"/>
                  </a:lnTo>
                  <a:lnTo>
                    <a:pt x="1753755" y="364324"/>
                  </a:lnTo>
                  <a:lnTo>
                    <a:pt x="1659394" y="414299"/>
                  </a:lnTo>
                  <a:lnTo>
                    <a:pt x="1572683" y="456587"/>
                  </a:lnTo>
                  <a:lnTo>
                    <a:pt x="1492923" y="491266"/>
                  </a:lnTo>
                  <a:lnTo>
                    <a:pt x="1418649" y="518863"/>
                  </a:lnTo>
                  <a:lnTo>
                    <a:pt x="1347980" y="540076"/>
                  </a:lnTo>
                  <a:lnTo>
                    <a:pt x="1279035" y="555656"/>
                  </a:lnTo>
                  <a:lnTo>
                    <a:pt x="1233567" y="563257"/>
                  </a:lnTo>
                  <a:lnTo>
                    <a:pt x="1164200" y="571029"/>
                  </a:lnTo>
                  <a:lnTo>
                    <a:pt x="1092788" y="574083"/>
                  </a:lnTo>
                  <a:lnTo>
                    <a:pt x="1017453" y="572151"/>
                  </a:lnTo>
                  <a:lnTo>
                    <a:pt x="936150" y="565068"/>
                  </a:lnTo>
                  <a:lnTo>
                    <a:pt x="846981" y="552723"/>
                  </a:lnTo>
                  <a:lnTo>
                    <a:pt x="748609" y="535082"/>
                  </a:lnTo>
                  <a:lnTo>
                    <a:pt x="640803" y="512350"/>
                  </a:lnTo>
                  <a:lnTo>
                    <a:pt x="525113" y="485210"/>
                  </a:lnTo>
                  <a:lnTo>
                    <a:pt x="405594" y="455043"/>
                  </a:lnTo>
                  <a:lnTo>
                    <a:pt x="289060" y="424064"/>
                  </a:lnTo>
                  <a:lnTo>
                    <a:pt x="184358" y="395165"/>
                  </a:lnTo>
                  <a:lnTo>
                    <a:pt x="100234" y="371277"/>
                  </a:lnTo>
                  <a:lnTo>
                    <a:pt x="42424" y="354498"/>
                  </a:lnTo>
                  <a:lnTo>
                    <a:pt x="11212" y="345268"/>
                  </a:lnTo>
                  <a:lnTo>
                    <a:pt x="759" y="342136"/>
                  </a:lnTo>
                  <a:lnTo>
                    <a:pt x="0" y="341903"/>
                  </a:lnTo>
                </a:path>
              </a:pathLst>
            </a:custGeom>
            <a:noFill/>
            <a:ln w="12184" cap="rnd">
              <a:solidFill>
                <a:srgbClr val="00B2A9"/>
              </a:solidFill>
              <a:prstDash val="solid"/>
              <a:round/>
            </a:ln>
          </p:spPr>
          <p:txBody>
            <a:bodyPr rtlCol="0" anchor="ctr"/>
            <a:lstStyle/>
            <a:p>
              <a:endParaRPr lang="en-IN"/>
            </a:p>
          </p:txBody>
        </p:sp>
        <p:sp>
          <p:nvSpPr>
            <p:cNvPr id="3479" name="Freeform: Shape 3478">
              <a:extLst>
                <a:ext uri="{FF2B5EF4-FFF2-40B4-BE49-F238E27FC236}">
                  <a16:creationId xmlns:a16="http://schemas.microsoft.com/office/drawing/2014/main" id="{DEAE7788-3CAA-766B-58F2-7554A407DC44}"/>
                </a:ext>
              </a:extLst>
            </p:cNvPr>
            <p:cNvSpPr/>
            <p:nvPr/>
          </p:nvSpPr>
          <p:spPr>
            <a:xfrm>
              <a:off x="39342343" y="15592495"/>
              <a:ext cx="2205594" cy="738448"/>
            </a:xfrm>
            <a:custGeom>
              <a:avLst/>
              <a:gdLst>
                <a:gd name="connsiteX0" fmla="*/ 2205594 w 2205594"/>
                <a:gd name="connsiteY0" fmla="*/ 0 h 738448"/>
                <a:gd name="connsiteX1" fmla="*/ 2203550 w 2205594"/>
                <a:gd name="connsiteY1" fmla="*/ 1812 h 738448"/>
                <a:gd name="connsiteX2" fmla="*/ 2190484 w 2205594"/>
                <a:gd name="connsiteY2" fmla="*/ 13337 h 738448"/>
                <a:gd name="connsiteX3" fmla="*/ 2158867 w 2205594"/>
                <a:gd name="connsiteY3" fmla="*/ 40977 h 738448"/>
                <a:gd name="connsiteX4" fmla="*/ 2105731 w 2205594"/>
                <a:gd name="connsiteY4" fmla="*/ 86923 h 738448"/>
                <a:gd name="connsiteX5" fmla="*/ 2033026 w 2205594"/>
                <a:gd name="connsiteY5" fmla="*/ 148984 h 738448"/>
                <a:gd name="connsiteX6" fmla="*/ 1946410 w 2205594"/>
                <a:gd name="connsiteY6" fmla="*/ 221672 h 738448"/>
                <a:gd name="connsiteX7" fmla="*/ 1853023 w 2205594"/>
                <a:gd name="connsiteY7" fmla="*/ 298321 h 738448"/>
                <a:gd name="connsiteX8" fmla="*/ 1759223 w 2205594"/>
                <a:gd name="connsiteY8" fmla="*/ 373054 h 738448"/>
                <a:gd name="connsiteX9" fmla="*/ 1669364 w 2205594"/>
                <a:gd name="connsiteY9" fmla="*/ 441809 h 738448"/>
                <a:gd name="connsiteX10" fmla="*/ 1585577 w 2205594"/>
                <a:gd name="connsiteY10" fmla="*/ 502455 h 738448"/>
                <a:gd name="connsiteX11" fmla="*/ 1508206 w 2205594"/>
                <a:gd name="connsiteY11" fmla="*/ 554371 h 738448"/>
                <a:gd name="connsiteX12" fmla="*/ 1436424 w 2205594"/>
                <a:gd name="connsiteY12" fmla="*/ 597867 h 738448"/>
                <a:gd name="connsiteX13" fmla="*/ 1368704 w 2205594"/>
                <a:gd name="connsiteY13" fmla="*/ 633746 h 738448"/>
                <a:gd name="connsiteX14" fmla="*/ 1303261 w 2205594"/>
                <a:gd name="connsiteY14" fmla="*/ 663007 h 738448"/>
                <a:gd name="connsiteX15" fmla="*/ 1238319 w 2205594"/>
                <a:gd name="connsiteY15" fmla="*/ 686688 h 738448"/>
                <a:gd name="connsiteX16" fmla="*/ 1211841 w 2205594"/>
                <a:gd name="connsiteY16" fmla="*/ 694918 h 738448"/>
                <a:gd name="connsiteX17" fmla="*/ 1145398 w 2205594"/>
                <a:gd name="connsiteY17" fmla="*/ 712257 h 738448"/>
                <a:gd name="connsiteX18" fmla="*/ 1076229 w 2205594"/>
                <a:gd name="connsiteY18" fmla="*/ 725206 h 738448"/>
                <a:gd name="connsiteX19" fmla="*/ 1002386 w 2205594"/>
                <a:gd name="connsiteY19" fmla="*/ 733798 h 738448"/>
                <a:gd name="connsiteX20" fmla="*/ 921798 w 2205594"/>
                <a:gd name="connsiteY20" fmla="*/ 738155 h 738448"/>
                <a:gd name="connsiteX21" fmla="*/ 832560 w 2205594"/>
                <a:gd name="connsiteY21" fmla="*/ 738448 h 738448"/>
                <a:gd name="connsiteX22" fmla="*/ 733396 w 2205594"/>
                <a:gd name="connsiteY22" fmla="*/ 734825 h 738448"/>
                <a:gd name="connsiteX23" fmla="*/ 624235 w 2205594"/>
                <a:gd name="connsiteY23" fmla="*/ 727561 h 738448"/>
                <a:gd name="connsiteX24" fmla="*/ 506993 w 2205594"/>
                <a:gd name="connsiteY24" fmla="*/ 717140 h 738448"/>
                <a:gd name="connsiteX25" fmla="*/ 386310 w 2205594"/>
                <a:gd name="connsiteY25" fmla="*/ 704416 h 738448"/>
                <a:gd name="connsiteX26" fmla="*/ 269749 w 2205594"/>
                <a:gd name="connsiteY26" fmla="*/ 690682 h 738448"/>
                <a:gd name="connsiteX27" fmla="*/ 166790 w 2205594"/>
                <a:gd name="connsiteY27" fmla="*/ 677578 h 738448"/>
                <a:gd name="connsiteX28" fmla="*/ 86332 w 2205594"/>
                <a:gd name="connsiteY28" fmla="*/ 666751 h 738448"/>
                <a:gd name="connsiteX29" fmla="*/ 33480 w 2205594"/>
                <a:gd name="connsiteY29" fmla="*/ 659332 h 738448"/>
                <a:gd name="connsiteX30" fmla="*/ 7253 w 2205594"/>
                <a:gd name="connsiteY30" fmla="*/ 655528 h 738448"/>
                <a:gd name="connsiteX31" fmla="*/ 190 w 2205594"/>
                <a:gd name="connsiteY31" fmla="*/ 654476 h 738448"/>
                <a:gd name="connsiteX32" fmla="*/ 0 w 2205594"/>
                <a:gd name="connsiteY32" fmla="*/ 654450 h 73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05594" h="738448">
                  <a:moveTo>
                    <a:pt x="2205594" y="0"/>
                  </a:moveTo>
                  <a:lnTo>
                    <a:pt x="2203550" y="1812"/>
                  </a:lnTo>
                  <a:lnTo>
                    <a:pt x="2190484" y="13337"/>
                  </a:lnTo>
                  <a:lnTo>
                    <a:pt x="2158867" y="40977"/>
                  </a:lnTo>
                  <a:lnTo>
                    <a:pt x="2105731" y="86923"/>
                  </a:lnTo>
                  <a:lnTo>
                    <a:pt x="2033026" y="148984"/>
                  </a:lnTo>
                  <a:lnTo>
                    <a:pt x="1946410" y="221672"/>
                  </a:lnTo>
                  <a:lnTo>
                    <a:pt x="1853023" y="298321"/>
                  </a:lnTo>
                  <a:lnTo>
                    <a:pt x="1759223" y="373054"/>
                  </a:lnTo>
                  <a:lnTo>
                    <a:pt x="1669364" y="441809"/>
                  </a:lnTo>
                  <a:lnTo>
                    <a:pt x="1585577" y="502455"/>
                  </a:lnTo>
                  <a:lnTo>
                    <a:pt x="1508206" y="554371"/>
                  </a:lnTo>
                  <a:lnTo>
                    <a:pt x="1436424" y="597867"/>
                  </a:lnTo>
                  <a:lnTo>
                    <a:pt x="1368704" y="633746"/>
                  </a:lnTo>
                  <a:lnTo>
                    <a:pt x="1303261" y="663007"/>
                  </a:lnTo>
                  <a:lnTo>
                    <a:pt x="1238319" y="686688"/>
                  </a:lnTo>
                  <a:lnTo>
                    <a:pt x="1211841" y="694918"/>
                  </a:lnTo>
                  <a:lnTo>
                    <a:pt x="1145398" y="712257"/>
                  </a:lnTo>
                  <a:lnTo>
                    <a:pt x="1076229" y="725206"/>
                  </a:lnTo>
                  <a:lnTo>
                    <a:pt x="1002386" y="733798"/>
                  </a:lnTo>
                  <a:lnTo>
                    <a:pt x="921798" y="738155"/>
                  </a:lnTo>
                  <a:lnTo>
                    <a:pt x="832560" y="738448"/>
                  </a:lnTo>
                  <a:lnTo>
                    <a:pt x="733396" y="734825"/>
                  </a:lnTo>
                  <a:lnTo>
                    <a:pt x="624235" y="727561"/>
                  </a:lnTo>
                  <a:lnTo>
                    <a:pt x="506993" y="717140"/>
                  </a:lnTo>
                  <a:lnTo>
                    <a:pt x="386310" y="704416"/>
                  </a:lnTo>
                  <a:lnTo>
                    <a:pt x="269749" y="690682"/>
                  </a:lnTo>
                  <a:lnTo>
                    <a:pt x="166790" y="677578"/>
                  </a:lnTo>
                  <a:lnTo>
                    <a:pt x="86332" y="666751"/>
                  </a:lnTo>
                  <a:lnTo>
                    <a:pt x="33480" y="659332"/>
                  </a:lnTo>
                  <a:lnTo>
                    <a:pt x="7253" y="655528"/>
                  </a:lnTo>
                  <a:lnTo>
                    <a:pt x="190" y="654476"/>
                  </a:lnTo>
                  <a:lnTo>
                    <a:pt x="0" y="654450"/>
                  </a:lnTo>
                </a:path>
              </a:pathLst>
            </a:custGeom>
            <a:noFill/>
            <a:ln w="5102" cap="rnd">
              <a:solidFill>
                <a:srgbClr val="A5A508"/>
              </a:solidFill>
              <a:prstDash val="solid"/>
              <a:round/>
            </a:ln>
          </p:spPr>
          <p:txBody>
            <a:bodyPr rtlCol="0" anchor="ctr"/>
            <a:lstStyle/>
            <a:p>
              <a:endParaRPr lang="en-IN"/>
            </a:p>
          </p:txBody>
        </p:sp>
        <p:sp>
          <p:nvSpPr>
            <p:cNvPr id="3480" name="Freeform: Shape 3479">
              <a:extLst>
                <a:ext uri="{FF2B5EF4-FFF2-40B4-BE49-F238E27FC236}">
                  <a16:creationId xmlns:a16="http://schemas.microsoft.com/office/drawing/2014/main" id="{03366B70-8108-2304-4B9B-BA7EF65F9509}"/>
                </a:ext>
              </a:extLst>
            </p:cNvPr>
            <p:cNvSpPr/>
            <p:nvPr/>
          </p:nvSpPr>
          <p:spPr>
            <a:xfrm>
              <a:off x="41475206" y="14943705"/>
              <a:ext cx="73386" cy="162320"/>
            </a:xfrm>
            <a:custGeom>
              <a:avLst/>
              <a:gdLst>
                <a:gd name="connsiteX0" fmla="*/ 73386 w 73386"/>
                <a:gd name="connsiteY0" fmla="*/ 162321 h 162320"/>
                <a:gd name="connsiteX1" fmla="*/ 69479 w 73386"/>
                <a:gd name="connsiteY1" fmla="*/ 158930 h 162320"/>
                <a:gd name="connsiteX2" fmla="*/ 52567 w 73386"/>
                <a:gd name="connsiteY2" fmla="*/ 143756 h 162320"/>
                <a:gd name="connsiteX3" fmla="*/ 32463 w 73386"/>
                <a:gd name="connsiteY3" fmla="*/ 124380 h 162320"/>
                <a:gd name="connsiteX4" fmla="*/ 18275 w 73386"/>
                <a:gd name="connsiteY4" fmla="*/ 108015 h 162320"/>
                <a:gd name="connsiteX5" fmla="*/ 9659 w 73386"/>
                <a:gd name="connsiteY5" fmla="*/ 93393 h 162320"/>
                <a:gd name="connsiteX6" fmla="*/ 4381 w 73386"/>
                <a:gd name="connsiteY6" fmla="*/ 77252 h 162320"/>
                <a:gd name="connsiteX7" fmla="*/ 1466 w 73386"/>
                <a:gd name="connsiteY7" fmla="*/ 55789 h 162320"/>
                <a:gd name="connsiteX8" fmla="*/ 207 w 73386"/>
                <a:gd name="connsiteY8" fmla="*/ 27899 h 162320"/>
                <a:gd name="connsiteX9" fmla="*/ 0 w 73386"/>
                <a:gd name="connsiteY9" fmla="*/ 5176 h 162320"/>
                <a:gd name="connsiteX10" fmla="*/ 34 w 73386"/>
                <a:gd name="connsiteY10" fmla="*/ 0 h 16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86" h="162320">
                  <a:moveTo>
                    <a:pt x="73386" y="162321"/>
                  </a:moveTo>
                  <a:lnTo>
                    <a:pt x="69479" y="158930"/>
                  </a:lnTo>
                  <a:lnTo>
                    <a:pt x="52567" y="143756"/>
                  </a:lnTo>
                  <a:lnTo>
                    <a:pt x="32463" y="124380"/>
                  </a:lnTo>
                  <a:lnTo>
                    <a:pt x="18275" y="108015"/>
                  </a:lnTo>
                  <a:lnTo>
                    <a:pt x="9659" y="93393"/>
                  </a:lnTo>
                  <a:lnTo>
                    <a:pt x="4381" y="77252"/>
                  </a:lnTo>
                  <a:lnTo>
                    <a:pt x="1466" y="55789"/>
                  </a:lnTo>
                  <a:lnTo>
                    <a:pt x="207" y="27899"/>
                  </a:lnTo>
                  <a:lnTo>
                    <a:pt x="0" y="5176"/>
                  </a:lnTo>
                  <a:lnTo>
                    <a:pt x="34" y="0"/>
                  </a:lnTo>
                </a:path>
              </a:pathLst>
            </a:custGeom>
            <a:noFill/>
            <a:ln w="12126" cap="rnd">
              <a:solidFill>
                <a:srgbClr val="00B2A9"/>
              </a:solidFill>
              <a:prstDash val="solid"/>
              <a:round/>
            </a:ln>
          </p:spPr>
          <p:txBody>
            <a:bodyPr rtlCol="0" anchor="ctr"/>
            <a:lstStyle/>
            <a:p>
              <a:endParaRPr lang="en-IN"/>
            </a:p>
          </p:txBody>
        </p:sp>
        <p:sp>
          <p:nvSpPr>
            <p:cNvPr id="3481" name="Freeform: Shape 3480">
              <a:extLst>
                <a:ext uri="{FF2B5EF4-FFF2-40B4-BE49-F238E27FC236}">
                  <a16:creationId xmlns:a16="http://schemas.microsoft.com/office/drawing/2014/main" id="{EC6D82E9-BC33-9A11-8BC8-41356C4A00BF}"/>
                </a:ext>
              </a:extLst>
            </p:cNvPr>
            <p:cNvSpPr/>
            <p:nvPr/>
          </p:nvSpPr>
          <p:spPr>
            <a:xfrm>
              <a:off x="41245207" y="14654683"/>
              <a:ext cx="291215" cy="457915"/>
            </a:xfrm>
            <a:custGeom>
              <a:avLst/>
              <a:gdLst>
                <a:gd name="connsiteX0" fmla="*/ 291216 w 291215"/>
                <a:gd name="connsiteY0" fmla="*/ 457915 h 457915"/>
                <a:gd name="connsiteX1" fmla="*/ 286878 w 291215"/>
                <a:gd name="connsiteY1" fmla="*/ 455129 h 457915"/>
                <a:gd name="connsiteX2" fmla="*/ 263057 w 291215"/>
                <a:gd name="connsiteY2" fmla="*/ 439584 h 457915"/>
                <a:gd name="connsiteX3" fmla="*/ 220064 w 291215"/>
                <a:gd name="connsiteY3" fmla="*/ 410658 h 457915"/>
                <a:gd name="connsiteX4" fmla="*/ 172491 w 291215"/>
                <a:gd name="connsiteY4" fmla="*/ 376988 h 457915"/>
                <a:gd name="connsiteX5" fmla="*/ 131938 w 291215"/>
                <a:gd name="connsiteY5" fmla="*/ 345526 h 457915"/>
                <a:gd name="connsiteX6" fmla="*/ 101209 w 291215"/>
                <a:gd name="connsiteY6" fmla="*/ 317498 h 457915"/>
                <a:gd name="connsiteX7" fmla="*/ 78362 w 291215"/>
                <a:gd name="connsiteY7" fmla="*/ 290755 h 457915"/>
                <a:gd name="connsiteX8" fmla="*/ 69315 w 291215"/>
                <a:gd name="connsiteY8" fmla="*/ 277505 h 457915"/>
                <a:gd name="connsiteX9" fmla="*/ 53248 w 291215"/>
                <a:gd name="connsiteY9" fmla="*/ 247786 h 457915"/>
                <a:gd name="connsiteX10" fmla="*/ 40018 w 291215"/>
                <a:gd name="connsiteY10" fmla="*/ 212243 h 457915"/>
                <a:gd name="connsiteX11" fmla="*/ 28306 w 291215"/>
                <a:gd name="connsiteY11" fmla="*/ 167264 h 457915"/>
                <a:gd name="connsiteX12" fmla="*/ 17422 w 291215"/>
                <a:gd name="connsiteY12" fmla="*/ 112415 h 457915"/>
                <a:gd name="connsiteX13" fmla="*/ 8081 w 291215"/>
                <a:gd name="connsiteY13" fmla="*/ 55944 h 457915"/>
                <a:gd name="connsiteX14" fmla="*/ 2070 w 291215"/>
                <a:gd name="connsiteY14" fmla="*/ 15183 h 457915"/>
                <a:gd name="connsiteX15" fmla="*/ 86 w 291215"/>
                <a:gd name="connsiteY15" fmla="*/ 621 h 457915"/>
                <a:gd name="connsiteX16" fmla="*/ 0 w 291215"/>
                <a:gd name="connsiteY16" fmla="*/ 0 h 45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1215" h="457915">
                  <a:moveTo>
                    <a:pt x="291216" y="457915"/>
                  </a:moveTo>
                  <a:lnTo>
                    <a:pt x="286878" y="455129"/>
                  </a:lnTo>
                  <a:lnTo>
                    <a:pt x="263057" y="439584"/>
                  </a:lnTo>
                  <a:lnTo>
                    <a:pt x="220064" y="410658"/>
                  </a:lnTo>
                  <a:lnTo>
                    <a:pt x="172491" y="376988"/>
                  </a:lnTo>
                  <a:lnTo>
                    <a:pt x="131938" y="345526"/>
                  </a:lnTo>
                  <a:lnTo>
                    <a:pt x="101209" y="317498"/>
                  </a:lnTo>
                  <a:lnTo>
                    <a:pt x="78362" y="290755"/>
                  </a:lnTo>
                  <a:lnTo>
                    <a:pt x="69315" y="277505"/>
                  </a:lnTo>
                  <a:lnTo>
                    <a:pt x="53248" y="247786"/>
                  </a:lnTo>
                  <a:lnTo>
                    <a:pt x="40018" y="212243"/>
                  </a:lnTo>
                  <a:lnTo>
                    <a:pt x="28306" y="167264"/>
                  </a:lnTo>
                  <a:lnTo>
                    <a:pt x="17422" y="112415"/>
                  </a:lnTo>
                  <a:lnTo>
                    <a:pt x="8081" y="55944"/>
                  </a:lnTo>
                  <a:lnTo>
                    <a:pt x="2070" y="15183"/>
                  </a:lnTo>
                  <a:lnTo>
                    <a:pt x="86" y="621"/>
                  </a:lnTo>
                  <a:lnTo>
                    <a:pt x="0" y="0"/>
                  </a:lnTo>
                </a:path>
              </a:pathLst>
            </a:custGeom>
            <a:noFill/>
            <a:ln w="11583" cap="rnd">
              <a:solidFill>
                <a:srgbClr val="00B2A9"/>
              </a:solidFill>
              <a:prstDash val="solid"/>
              <a:round/>
            </a:ln>
          </p:spPr>
          <p:txBody>
            <a:bodyPr rtlCol="0" anchor="ctr"/>
            <a:lstStyle/>
            <a:p>
              <a:endParaRPr lang="en-IN"/>
            </a:p>
          </p:txBody>
        </p:sp>
        <p:sp>
          <p:nvSpPr>
            <p:cNvPr id="3482" name="Freeform: Shape 3481">
              <a:extLst>
                <a:ext uri="{FF2B5EF4-FFF2-40B4-BE49-F238E27FC236}">
                  <a16:creationId xmlns:a16="http://schemas.microsoft.com/office/drawing/2014/main" id="{3842D18A-0A4D-3119-7885-90626ED809D6}"/>
                </a:ext>
              </a:extLst>
            </p:cNvPr>
            <p:cNvSpPr/>
            <p:nvPr/>
          </p:nvSpPr>
          <p:spPr>
            <a:xfrm>
              <a:off x="39584537" y="14600154"/>
              <a:ext cx="1910764" cy="640043"/>
            </a:xfrm>
            <a:custGeom>
              <a:avLst/>
              <a:gdLst>
                <a:gd name="connsiteX0" fmla="*/ 1910765 w 1910764"/>
                <a:gd name="connsiteY0" fmla="*/ 566966 h 640043"/>
                <a:gd name="connsiteX1" fmla="*/ 1907884 w 1910764"/>
                <a:gd name="connsiteY1" fmla="*/ 567397 h 640043"/>
                <a:gd name="connsiteX2" fmla="*/ 1889617 w 1910764"/>
                <a:gd name="connsiteY2" fmla="*/ 570072 h 640043"/>
                <a:gd name="connsiteX3" fmla="*/ 1846132 w 1910764"/>
                <a:gd name="connsiteY3" fmla="*/ 576222 h 640043"/>
                <a:gd name="connsiteX4" fmla="*/ 1774808 w 1910764"/>
                <a:gd name="connsiteY4" fmla="*/ 585884 h 640043"/>
                <a:gd name="connsiteX5" fmla="*/ 1680257 w 1910764"/>
                <a:gd name="connsiteY5" fmla="*/ 597970 h 640043"/>
                <a:gd name="connsiteX6" fmla="*/ 1571786 w 1910764"/>
                <a:gd name="connsiteY6" fmla="*/ 610738 h 640043"/>
                <a:gd name="connsiteX7" fmla="*/ 1459538 w 1910764"/>
                <a:gd name="connsiteY7" fmla="*/ 622445 h 640043"/>
                <a:gd name="connsiteX8" fmla="*/ 1351378 w 1910764"/>
                <a:gd name="connsiteY8" fmla="*/ 631735 h 640043"/>
                <a:gd name="connsiteX9" fmla="*/ 1251816 w 1910764"/>
                <a:gd name="connsiteY9" fmla="*/ 637748 h 640043"/>
                <a:gd name="connsiteX10" fmla="*/ 1162371 w 1910764"/>
                <a:gd name="connsiteY10" fmla="*/ 640043 h 640043"/>
                <a:gd name="connsiteX11" fmla="*/ 1082508 w 1910764"/>
                <a:gd name="connsiteY11" fmla="*/ 638361 h 640043"/>
                <a:gd name="connsiteX12" fmla="*/ 1010553 w 1910764"/>
                <a:gd name="connsiteY12" fmla="*/ 632546 h 640043"/>
                <a:gd name="connsiteX13" fmla="*/ 944334 w 1910764"/>
                <a:gd name="connsiteY13" fmla="*/ 622436 h 640043"/>
                <a:gd name="connsiteX14" fmla="*/ 881660 w 1910764"/>
                <a:gd name="connsiteY14" fmla="*/ 607926 h 640043"/>
                <a:gd name="connsiteX15" fmla="*/ 860909 w 1910764"/>
                <a:gd name="connsiteY15" fmla="*/ 602025 h 640043"/>
                <a:gd name="connsiteX16" fmla="*/ 800296 w 1910764"/>
                <a:gd name="connsiteY16" fmla="*/ 581657 h 640043"/>
                <a:gd name="connsiteX17" fmla="*/ 739666 w 1910764"/>
                <a:gd name="connsiteY17" fmla="*/ 556036 h 640043"/>
                <a:gd name="connsiteX18" fmla="*/ 677233 w 1910764"/>
                <a:gd name="connsiteY18" fmla="*/ 524065 h 640043"/>
                <a:gd name="connsiteX19" fmla="*/ 611057 w 1910764"/>
                <a:gd name="connsiteY19" fmla="*/ 484650 h 640043"/>
                <a:gd name="connsiteX20" fmla="*/ 539439 w 1910764"/>
                <a:gd name="connsiteY20" fmla="*/ 436901 h 640043"/>
                <a:gd name="connsiteX21" fmla="*/ 461430 w 1910764"/>
                <a:gd name="connsiteY21" fmla="*/ 380422 h 640043"/>
                <a:gd name="connsiteX22" fmla="*/ 377418 w 1910764"/>
                <a:gd name="connsiteY22" fmla="*/ 315911 h 640043"/>
                <a:gd name="connsiteX23" fmla="*/ 289879 w 1910764"/>
                <a:gd name="connsiteY23" fmla="*/ 245810 h 640043"/>
                <a:gd name="connsiteX24" fmla="*/ 203858 w 1910764"/>
                <a:gd name="connsiteY24" fmla="*/ 174812 h 640043"/>
                <a:gd name="connsiteX25" fmla="*/ 126513 w 1910764"/>
                <a:gd name="connsiteY25" fmla="*/ 109534 h 640043"/>
                <a:gd name="connsiteX26" fmla="*/ 65245 w 1910764"/>
                <a:gd name="connsiteY26" fmla="*/ 56971 h 640043"/>
                <a:gd name="connsiteX27" fmla="*/ 24856 w 1910764"/>
                <a:gd name="connsiteY27" fmla="*/ 21869 h 640043"/>
                <a:gd name="connsiteX28" fmla="*/ 5088 w 1910764"/>
                <a:gd name="connsiteY28" fmla="*/ 4503 h 640043"/>
                <a:gd name="connsiteX29" fmla="*/ 86 w 1910764"/>
                <a:gd name="connsiteY29" fmla="*/ 86 h 640043"/>
                <a:gd name="connsiteX30" fmla="*/ 0 w 1910764"/>
                <a:gd name="connsiteY30" fmla="*/ 0 h 64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10764" h="640043">
                  <a:moveTo>
                    <a:pt x="1910765" y="566966"/>
                  </a:moveTo>
                  <a:lnTo>
                    <a:pt x="1907884" y="567397"/>
                  </a:lnTo>
                  <a:lnTo>
                    <a:pt x="1889617" y="570072"/>
                  </a:lnTo>
                  <a:lnTo>
                    <a:pt x="1846132" y="576222"/>
                  </a:lnTo>
                  <a:lnTo>
                    <a:pt x="1774808" y="585884"/>
                  </a:lnTo>
                  <a:lnTo>
                    <a:pt x="1680257" y="597970"/>
                  </a:lnTo>
                  <a:lnTo>
                    <a:pt x="1571786" y="610738"/>
                  </a:lnTo>
                  <a:lnTo>
                    <a:pt x="1459538" y="622445"/>
                  </a:lnTo>
                  <a:lnTo>
                    <a:pt x="1351378" y="631735"/>
                  </a:lnTo>
                  <a:lnTo>
                    <a:pt x="1251816" y="637748"/>
                  </a:lnTo>
                  <a:lnTo>
                    <a:pt x="1162371" y="640043"/>
                  </a:lnTo>
                  <a:lnTo>
                    <a:pt x="1082508" y="638361"/>
                  </a:lnTo>
                  <a:lnTo>
                    <a:pt x="1010553" y="632546"/>
                  </a:lnTo>
                  <a:lnTo>
                    <a:pt x="944334" y="622436"/>
                  </a:lnTo>
                  <a:lnTo>
                    <a:pt x="881660" y="607926"/>
                  </a:lnTo>
                  <a:lnTo>
                    <a:pt x="860909" y="602025"/>
                  </a:lnTo>
                  <a:lnTo>
                    <a:pt x="800296" y="581657"/>
                  </a:lnTo>
                  <a:lnTo>
                    <a:pt x="739666" y="556036"/>
                  </a:lnTo>
                  <a:lnTo>
                    <a:pt x="677233" y="524065"/>
                  </a:lnTo>
                  <a:lnTo>
                    <a:pt x="611057" y="484650"/>
                  </a:lnTo>
                  <a:lnTo>
                    <a:pt x="539439" y="436901"/>
                  </a:lnTo>
                  <a:lnTo>
                    <a:pt x="461430" y="380422"/>
                  </a:lnTo>
                  <a:lnTo>
                    <a:pt x="377418" y="315911"/>
                  </a:lnTo>
                  <a:lnTo>
                    <a:pt x="289879" y="245810"/>
                  </a:lnTo>
                  <a:lnTo>
                    <a:pt x="203858" y="174812"/>
                  </a:lnTo>
                  <a:lnTo>
                    <a:pt x="126513" y="109534"/>
                  </a:lnTo>
                  <a:lnTo>
                    <a:pt x="65245" y="56971"/>
                  </a:lnTo>
                  <a:lnTo>
                    <a:pt x="24856" y="21869"/>
                  </a:lnTo>
                  <a:lnTo>
                    <a:pt x="5088" y="4503"/>
                  </a:lnTo>
                  <a:lnTo>
                    <a:pt x="86" y="86"/>
                  </a:lnTo>
                  <a:lnTo>
                    <a:pt x="0" y="0"/>
                  </a:lnTo>
                </a:path>
              </a:pathLst>
            </a:custGeom>
            <a:noFill/>
            <a:ln w="9714" cap="rnd">
              <a:solidFill>
                <a:srgbClr val="00B2A9"/>
              </a:solidFill>
              <a:prstDash val="solid"/>
              <a:round/>
            </a:ln>
          </p:spPr>
          <p:txBody>
            <a:bodyPr rtlCol="0" anchor="ctr"/>
            <a:lstStyle/>
            <a:p>
              <a:endParaRPr lang="en-IN"/>
            </a:p>
          </p:txBody>
        </p:sp>
        <p:sp>
          <p:nvSpPr>
            <p:cNvPr id="3483" name="Freeform: Shape 3482">
              <a:extLst>
                <a:ext uri="{FF2B5EF4-FFF2-40B4-BE49-F238E27FC236}">
                  <a16:creationId xmlns:a16="http://schemas.microsoft.com/office/drawing/2014/main" id="{8BAF3C83-5BFA-474A-687C-2CF09C3E6B33}"/>
                </a:ext>
              </a:extLst>
            </p:cNvPr>
            <p:cNvSpPr/>
            <p:nvPr/>
          </p:nvSpPr>
          <p:spPr>
            <a:xfrm>
              <a:off x="39188705" y="15222564"/>
              <a:ext cx="2306596" cy="772437"/>
            </a:xfrm>
            <a:custGeom>
              <a:avLst/>
              <a:gdLst>
                <a:gd name="connsiteX0" fmla="*/ 2306596 w 2306596"/>
                <a:gd name="connsiteY0" fmla="*/ 0 h 772437"/>
                <a:gd name="connsiteX1" fmla="*/ 2304604 w 2306596"/>
                <a:gd name="connsiteY1" fmla="*/ 1777 h 772437"/>
                <a:gd name="connsiteX2" fmla="*/ 2291771 w 2306596"/>
                <a:gd name="connsiteY2" fmla="*/ 13095 h 772437"/>
                <a:gd name="connsiteX3" fmla="*/ 2260610 w 2306596"/>
                <a:gd name="connsiteY3" fmla="*/ 40339 h 772437"/>
                <a:gd name="connsiteX4" fmla="*/ 2207975 w 2306596"/>
                <a:gd name="connsiteY4" fmla="*/ 85905 h 772437"/>
                <a:gd name="connsiteX5" fmla="*/ 2135391 w 2306596"/>
                <a:gd name="connsiteY5" fmla="*/ 147948 h 772437"/>
                <a:gd name="connsiteX6" fmla="*/ 2048145 w 2306596"/>
                <a:gd name="connsiteY6" fmla="*/ 221336 h 772437"/>
                <a:gd name="connsiteX7" fmla="*/ 1953189 w 2306596"/>
                <a:gd name="connsiteY7" fmla="*/ 299563 h 772437"/>
                <a:gd name="connsiteX8" fmla="*/ 1856965 w 2306596"/>
                <a:gd name="connsiteY8" fmla="*/ 376660 h 772437"/>
                <a:gd name="connsiteX9" fmla="*/ 1764070 w 2306596"/>
                <a:gd name="connsiteY9" fmla="*/ 448348 h 772437"/>
                <a:gd name="connsiteX10" fmla="*/ 1676997 w 2306596"/>
                <a:gd name="connsiteY10" fmla="*/ 512212 h 772437"/>
                <a:gd name="connsiteX11" fmla="*/ 1596392 w 2306596"/>
                <a:gd name="connsiteY11" fmla="*/ 567371 h 772437"/>
                <a:gd name="connsiteX12" fmla="*/ 1521660 w 2306596"/>
                <a:gd name="connsiteY12" fmla="*/ 613982 h 772437"/>
                <a:gd name="connsiteX13" fmla="*/ 1451439 w 2306596"/>
                <a:gd name="connsiteY13" fmla="*/ 652724 h 772437"/>
                <a:gd name="connsiteX14" fmla="*/ 1384022 w 2306596"/>
                <a:gd name="connsiteY14" fmla="*/ 684566 h 772437"/>
                <a:gd name="connsiteX15" fmla="*/ 1317621 w 2306596"/>
                <a:gd name="connsiteY15" fmla="*/ 710489 h 772437"/>
                <a:gd name="connsiteX16" fmla="*/ 1267340 w 2306596"/>
                <a:gd name="connsiteY16" fmla="*/ 726742 h 772437"/>
                <a:gd name="connsiteX17" fmla="*/ 1199413 w 2306596"/>
                <a:gd name="connsiteY17" fmla="*/ 744521 h 772437"/>
                <a:gd name="connsiteX18" fmla="*/ 1128804 w 2306596"/>
                <a:gd name="connsiteY18" fmla="*/ 757919 h 772437"/>
                <a:gd name="connsiteX19" fmla="*/ 1053616 w 2306596"/>
                <a:gd name="connsiteY19" fmla="*/ 766942 h 772437"/>
                <a:gd name="connsiteX20" fmla="*/ 971812 w 2306596"/>
                <a:gd name="connsiteY20" fmla="*/ 771730 h 772437"/>
                <a:gd name="connsiteX21" fmla="*/ 881513 w 2306596"/>
                <a:gd name="connsiteY21" fmla="*/ 772437 h 772437"/>
                <a:gd name="connsiteX22" fmla="*/ 781382 w 2306596"/>
                <a:gd name="connsiteY22" fmla="*/ 769211 h 772437"/>
                <a:gd name="connsiteX23" fmla="*/ 671144 w 2306596"/>
                <a:gd name="connsiteY23" fmla="*/ 762292 h 772437"/>
                <a:gd name="connsiteX24" fmla="*/ 552367 w 2306596"/>
                <a:gd name="connsiteY24" fmla="*/ 752122 h 772437"/>
                <a:gd name="connsiteX25" fmla="*/ 429096 w 2306596"/>
                <a:gd name="connsiteY25" fmla="*/ 739466 h 772437"/>
                <a:gd name="connsiteX26" fmla="*/ 308223 w 2306596"/>
                <a:gd name="connsiteY26" fmla="*/ 725499 h 772437"/>
                <a:gd name="connsiteX27" fmla="*/ 198795 w 2306596"/>
                <a:gd name="connsiteY27" fmla="*/ 711792 h 772437"/>
                <a:gd name="connsiteX28" fmla="*/ 109946 w 2306596"/>
                <a:gd name="connsiteY28" fmla="*/ 699982 h 772437"/>
                <a:gd name="connsiteX29" fmla="*/ 47892 w 2306596"/>
                <a:gd name="connsiteY29" fmla="*/ 691363 h 772437"/>
                <a:gd name="connsiteX30" fmla="*/ 13454 w 2306596"/>
                <a:gd name="connsiteY30" fmla="*/ 686412 h 772437"/>
                <a:gd name="connsiteX31" fmla="*/ 1156 w 2306596"/>
                <a:gd name="connsiteY31" fmla="*/ 684591 h 772437"/>
                <a:gd name="connsiteX32" fmla="*/ 0 w 2306596"/>
                <a:gd name="connsiteY32" fmla="*/ 684419 h 77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06596" h="772437">
                  <a:moveTo>
                    <a:pt x="2306596" y="0"/>
                  </a:moveTo>
                  <a:lnTo>
                    <a:pt x="2304604" y="1777"/>
                  </a:lnTo>
                  <a:lnTo>
                    <a:pt x="2291771" y="13095"/>
                  </a:lnTo>
                  <a:lnTo>
                    <a:pt x="2260610" y="40339"/>
                  </a:lnTo>
                  <a:lnTo>
                    <a:pt x="2207975" y="85905"/>
                  </a:lnTo>
                  <a:lnTo>
                    <a:pt x="2135391" y="147948"/>
                  </a:lnTo>
                  <a:lnTo>
                    <a:pt x="2048145" y="221336"/>
                  </a:lnTo>
                  <a:lnTo>
                    <a:pt x="1953189" y="299563"/>
                  </a:lnTo>
                  <a:lnTo>
                    <a:pt x="1856965" y="376660"/>
                  </a:lnTo>
                  <a:lnTo>
                    <a:pt x="1764070" y="448348"/>
                  </a:lnTo>
                  <a:lnTo>
                    <a:pt x="1676997" y="512212"/>
                  </a:lnTo>
                  <a:lnTo>
                    <a:pt x="1596392" y="567371"/>
                  </a:lnTo>
                  <a:lnTo>
                    <a:pt x="1521660" y="613982"/>
                  </a:lnTo>
                  <a:lnTo>
                    <a:pt x="1451439" y="652724"/>
                  </a:lnTo>
                  <a:lnTo>
                    <a:pt x="1384022" y="684566"/>
                  </a:lnTo>
                  <a:lnTo>
                    <a:pt x="1317621" y="710489"/>
                  </a:lnTo>
                  <a:lnTo>
                    <a:pt x="1267340" y="726742"/>
                  </a:lnTo>
                  <a:lnTo>
                    <a:pt x="1199413" y="744521"/>
                  </a:lnTo>
                  <a:lnTo>
                    <a:pt x="1128804" y="757919"/>
                  </a:lnTo>
                  <a:lnTo>
                    <a:pt x="1053616" y="766942"/>
                  </a:lnTo>
                  <a:lnTo>
                    <a:pt x="971812" y="771730"/>
                  </a:lnTo>
                  <a:lnTo>
                    <a:pt x="881513" y="772437"/>
                  </a:lnTo>
                  <a:lnTo>
                    <a:pt x="781382" y="769211"/>
                  </a:lnTo>
                  <a:lnTo>
                    <a:pt x="671144" y="762292"/>
                  </a:lnTo>
                  <a:lnTo>
                    <a:pt x="552367" y="752122"/>
                  </a:lnTo>
                  <a:lnTo>
                    <a:pt x="429096" y="739466"/>
                  </a:lnTo>
                  <a:lnTo>
                    <a:pt x="308223" y="725499"/>
                  </a:lnTo>
                  <a:lnTo>
                    <a:pt x="198795" y="711792"/>
                  </a:lnTo>
                  <a:lnTo>
                    <a:pt x="109946" y="699982"/>
                  </a:lnTo>
                  <a:lnTo>
                    <a:pt x="47892" y="691363"/>
                  </a:lnTo>
                  <a:lnTo>
                    <a:pt x="13454" y="686412"/>
                  </a:lnTo>
                  <a:lnTo>
                    <a:pt x="1156" y="684591"/>
                  </a:lnTo>
                  <a:lnTo>
                    <a:pt x="0" y="684419"/>
                  </a:lnTo>
                </a:path>
              </a:pathLst>
            </a:custGeom>
            <a:noFill/>
            <a:ln w="12107" cap="rnd">
              <a:solidFill>
                <a:srgbClr val="00B2A9"/>
              </a:solidFill>
              <a:prstDash val="solid"/>
              <a:round/>
            </a:ln>
          </p:spPr>
          <p:txBody>
            <a:bodyPr rtlCol="0" anchor="ctr"/>
            <a:lstStyle/>
            <a:p>
              <a:endParaRPr lang="en-IN"/>
            </a:p>
          </p:txBody>
        </p:sp>
        <p:sp>
          <p:nvSpPr>
            <p:cNvPr id="3484" name="Freeform: Shape 3483">
              <a:extLst>
                <a:ext uri="{FF2B5EF4-FFF2-40B4-BE49-F238E27FC236}">
                  <a16:creationId xmlns:a16="http://schemas.microsoft.com/office/drawing/2014/main" id="{C5FE2683-A224-CBD2-C5E1-B74C8B6333AB}"/>
                </a:ext>
              </a:extLst>
            </p:cNvPr>
            <p:cNvSpPr/>
            <p:nvPr/>
          </p:nvSpPr>
          <p:spPr>
            <a:xfrm>
              <a:off x="39337401" y="15235685"/>
              <a:ext cx="2162842" cy="998181"/>
            </a:xfrm>
            <a:custGeom>
              <a:avLst/>
              <a:gdLst>
                <a:gd name="connsiteX0" fmla="*/ 2162843 w 2162842"/>
                <a:gd name="connsiteY0" fmla="*/ 0 h 998181"/>
                <a:gd name="connsiteX1" fmla="*/ 2161109 w 2162842"/>
                <a:gd name="connsiteY1" fmla="*/ 2053 h 998181"/>
                <a:gd name="connsiteX2" fmla="*/ 2149992 w 2162842"/>
                <a:gd name="connsiteY2" fmla="*/ 15140 h 998181"/>
                <a:gd name="connsiteX3" fmla="*/ 2122971 w 2162842"/>
                <a:gd name="connsiteY3" fmla="*/ 46679 h 998181"/>
                <a:gd name="connsiteX4" fmla="*/ 2077313 w 2162842"/>
                <a:gd name="connsiteY4" fmla="*/ 99423 h 998181"/>
                <a:gd name="connsiteX5" fmla="*/ 2014345 w 2162842"/>
                <a:gd name="connsiteY5" fmla="*/ 171258 h 998181"/>
                <a:gd name="connsiteX6" fmla="*/ 1938631 w 2162842"/>
                <a:gd name="connsiteY6" fmla="*/ 256231 h 998181"/>
                <a:gd name="connsiteX7" fmla="*/ 1856163 w 2162842"/>
                <a:gd name="connsiteY7" fmla="*/ 346872 h 998181"/>
                <a:gd name="connsiteX8" fmla="*/ 1772436 w 2162842"/>
                <a:gd name="connsiteY8" fmla="*/ 436392 h 998181"/>
                <a:gd name="connsiteX9" fmla="*/ 1691357 w 2162842"/>
                <a:gd name="connsiteY9" fmla="*/ 519907 h 998181"/>
                <a:gd name="connsiteX10" fmla="*/ 1614969 w 2162842"/>
                <a:gd name="connsiteY10" fmla="*/ 594779 h 998181"/>
                <a:gd name="connsiteX11" fmla="*/ 1543731 w 2162842"/>
                <a:gd name="connsiteY11" fmla="*/ 660100 h 998181"/>
                <a:gd name="connsiteX12" fmla="*/ 1477020 w 2162842"/>
                <a:gd name="connsiteY12" fmla="*/ 716148 h 998181"/>
                <a:gd name="connsiteX13" fmla="*/ 1413561 w 2162842"/>
                <a:gd name="connsiteY13" fmla="*/ 763845 h 998181"/>
                <a:gd name="connsiteX14" fmla="*/ 1351766 w 2162842"/>
                <a:gd name="connsiteY14" fmla="*/ 804365 h 998181"/>
                <a:gd name="connsiteX15" fmla="*/ 1290040 w 2162842"/>
                <a:gd name="connsiteY15" fmla="*/ 838993 h 998181"/>
                <a:gd name="connsiteX16" fmla="*/ 1247737 w 2162842"/>
                <a:gd name="connsiteY16" fmla="*/ 859636 h 998181"/>
                <a:gd name="connsiteX17" fmla="*/ 1183380 w 2162842"/>
                <a:gd name="connsiteY17" fmla="*/ 886828 h 998181"/>
                <a:gd name="connsiteX18" fmla="*/ 1115721 w 2162842"/>
                <a:gd name="connsiteY18" fmla="*/ 910068 h 998181"/>
                <a:gd name="connsiteX19" fmla="*/ 1042895 w 2162842"/>
                <a:gd name="connsiteY19" fmla="*/ 929642 h 998181"/>
                <a:gd name="connsiteX20" fmla="*/ 962886 w 2162842"/>
                <a:gd name="connsiteY20" fmla="*/ 945981 h 998181"/>
                <a:gd name="connsiteX21" fmla="*/ 873846 w 2162842"/>
                <a:gd name="connsiteY21" fmla="*/ 959499 h 998181"/>
                <a:gd name="connsiteX22" fmla="*/ 774483 w 2162842"/>
                <a:gd name="connsiteY22" fmla="*/ 970550 h 998181"/>
                <a:gd name="connsiteX23" fmla="*/ 664632 w 2162842"/>
                <a:gd name="connsiteY23" fmla="*/ 979410 h 998181"/>
                <a:gd name="connsiteX24" fmla="*/ 545941 w 2162842"/>
                <a:gd name="connsiteY24" fmla="*/ 986277 h 998181"/>
                <a:gd name="connsiteX25" fmla="*/ 422680 w 2162842"/>
                <a:gd name="connsiteY25" fmla="*/ 991332 h 998181"/>
                <a:gd name="connsiteX26" fmla="*/ 301997 w 2162842"/>
                <a:gd name="connsiteY26" fmla="*/ 994757 h 998181"/>
                <a:gd name="connsiteX27" fmla="*/ 193155 w 2162842"/>
                <a:gd name="connsiteY27" fmla="*/ 996810 h 998181"/>
                <a:gd name="connsiteX28" fmla="*/ 105392 w 2162842"/>
                <a:gd name="connsiteY28" fmla="*/ 997819 h 998181"/>
                <a:gd name="connsiteX29" fmla="*/ 44848 w 2162842"/>
                <a:gd name="connsiteY29" fmla="*/ 998156 h 998181"/>
                <a:gd name="connsiteX30" fmla="*/ 11979 w 2162842"/>
                <a:gd name="connsiteY30" fmla="*/ 998182 h 998181"/>
                <a:gd name="connsiteX31" fmla="*/ 854 w 2162842"/>
                <a:gd name="connsiteY31" fmla="*/ 998147 h 998181"/>
                <a:gd name="connsiteX32" fmla="*/ 0 w 2162842"/>
                <a:gd name="connsiteY32" fmla="*/ 998147 h 99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62842" h="998181">
                  <a:moveTo>
                    <a:pt x="2162843" y="0"/>
                  </a:moveTo>
                  <a:lnTo>
                    <a:pt x="2161109" y="2053"/>
                  </a:lnTo>
                  <a:lnTo>
                    <a:pt x="2149992" y="15140"/>
                  </a:lnTo>
                  <a:lnTo>
                    <a:pt x="2122971" y="46679"/>
                  </a:lnTo>
                  <a:lnTo>
                    <a:pt x="2077313" y="99423"/>
                  </a:lnTo>
                  <a:lnTo>
                    <a:pt x="2014345" y="171258"/>
                  </a:lnTo>
                  <a:lnTo>
                    <a:pt x="1938631" y="256231"/>
                  </a:lnTo>
                  <a:lnTo>
                    <a:pt x="1856163" y="346872"/>
                  </a:lnTo>
                  <a:lnTo>
                    <a:pt x="1772436" y="436392"/>
                  </a:lnTo>
                  <a:lnTo>
                    <a:pt x="1691357" y="519907"/>
                  </a:lnTo>
                  <a:lnTo>
                    <a:pt x="1614969" y="594779"/>
                  </a:lnTo>
                  <a:lnTo>
                    <a:pt x="1543731" y="660100"/>
                  </a:lnTo>
                  <a:lnTo>
                    <a:pt x="1477020" y="716148"/>
                  </a:lnTo>
                  <a:lnTo>
                    <a:pt x="1413561" y="763845"/>
                  </a:lnTo>
                  <a:lnTo>
                    <a:pt x="1351766" y="804365"/>
                  </a:lnTo>
                  <a:lnTo>
                    <a:pt x="1290040" y="838993"/>
                  </a:lnTo>
                  <a:lnTo>
                    <a:pt x="1247737" y="859636"/>
                  </a:lnTo>
                  <a:lnTo>
                    <a:pt x="1183380" y="886828"/>
                  </a:lnTo>
                  <a:lnTo>
                    <a:pt x="1115721" y="910068"/>
                  </a:lnTo>
                  <a:lnTo>
                    <a:pt x="1042895" y="929642"/>
                  </a:lnTo>
                  <a:lnTo>
                    <a:pt x="962886" y="945981"/>
                  </a:lnTo>
                  <a:lnTo>
                    <a:pt x="873846" y="959499"/>
                  </a:lnTo>
                  <a:lnTo>
                    <a:pt x="774483" y="970550"/>
                  </a:lnTo>
                  <a:lnTo>
                    <a:pt x="664632" y="979410"/>
                  </a:lnTo>
                  <a:lnTo>
                    <a:pt x="545941" y="986277"/>
                  </a:lnTo>
                  <a:lnTo>
                    <a:pt x="422680" y="991332"/>
                  </a:lnTo>
                  <a:lnTo>
                    <a:pt x="301997" y="994757"/>
                  </a:lnTo>
                  <a:lnTo>
                    <a:pt x="193155" y="996810"/>
                  </a:lnTo>
                  <a:lnTo>
                    <a:pt x="105392" y="997819"/>
                  </a:lnTo>
                  <a:lnTo>
                    <a:pt x="44848" y="998156"/>
                  </a:lnTo>
                  <a:lnTo>
                    <a:pt x="11979" y="998182"/>
                  </a:lnTo>
                  <a:lnTo>
                    <a:pt x="854" y="998147"/>
                  </a:lnTo>
                  <a:lnTo>
                    <a:pt x="0" y="998147"/>
                  </a:lnTo>
                </a:path>
              </a:pathLst>
            </a:custGeom>
            <a:noFill/>
            <a:ln w="4883" cap="rnd">
              <a:solidFill>
                <a:srgbClr val="A5A508"/>
              </a:solidFill>
              <a:prstDash val="solid"/>
              <a:round/>
            </a:ln>
          </p:spPr>
          <p:txBody>
            <a:bodyPr rtlCol="0" anchor="ctr"/>
            <a:lstStyle/>
            <a:p>
              <a:endParaRPr lang="en-IN"/>
            </a:p>
          </p:txBody>
        </p:sp>
        <p:sp>
          <p:nvSpPr>
            <p:cNvPr id="3485" name="Freeform: Shape 3484">
              <a:extLst>
                <a:ext uri="{FF2B5EF4-FFF2-40B4-BE49-F238E27FC236}">
                  <a16:creationId xmlns:a16="http://schemas.microsoft.com/office/drawing/2014/main" id="{12A05619-F140-6B32-2975-CA55AF4D3389}"/>
                </a:ext>
              </a:extLst>
            </p:cNvPr>
            <p:cNvSpPr/>
            <p:nvPr/>
          </p:nvSpPr>
          <p:spPr>
            <a:xfrm>
              <a:off x="41256350" y="14646427"/>
              <a:ext cx="115301" cy="134464"/>
            </a:xfrm>
            <a:custGeom>
              <a:avLst/>
              <a:gdLst>
                <a:gd name="connsiteX0" fmla="*/ 115301 w 115301"/>
                <a:gd name="connsiteY0" fmla="*/ 134465 h 134464"/>
                <a:gd name="connsiteX1" fmla="*/ 110635 w 115301"/>
                <a:gd name="connsiteY1" fmla="*/ 132317 h 134464"/>
                <a:gd name="connsiteX2" fmla="*/ 90247 w 115301"/>
                <a:gd name="connsiteY2" fmla="*/ 122560 h 134464"/>
                <a:gd name="connsiteX3" fmla="*/ 65659 w 115301"/>
                <a:gd name="connsiteY3" fmla="*/ 109672 h 134464"/>
                <a:gd name="connsiteX4" fmla="*/ 47547 w 115301"/>
                <a:gd name="connsiteY4" fmla="*/ 98017 h 134464"/>
                <a:gd name="connsiteX5" fmla="*/ 35248 w 115301"/>
                <a:gd name="connsiteY5" fmla="*/ 86457 h 134464"/>
                <a:gd name="connsiteX6" fmla="*/ 25701 w 115301"/>
                <a:gd name="connsiteY6" fmla="*/ 72525 h 134464"/>
                <a:gd name="connsiteX7" fmla="*/ 16939 w 115301"/>
                <a:gd name="connsiteY7" fmla="*/ 52847 h 134464"/>
                <a:gd name="connsiteX8" fmla="*/ 7952 w 115301"/>
                <a:gd name="connsiteY8" fmla="*/ 26579 h 134464"/>
                <a:gd name="connsiteX9" fmla="*/ 1414 w 115301"/>
                <a:gd name="connsiteY9" fmla="*/ 4943 h 134464"/>
                <a:gd name="connsiteX10" fmla="*/ 0 w 115301"/>
                <a:gd name="connsiteY10" fmla="*/ 0 h 13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301" h="134464">
                  <a:moveTo>
                    <a:pt x="115301" y="134465"/>
                  </a:moveTo>
                  <a:lnTo>
                    <a:pt x="110635" y="132317"/>
                  </a:lnTo>
                  <a:lnTo>
                    <a:pt x="90247" y="122560"/>
                  </a:lnTo>
                  <a:lnTo>
                    <a:pt x="65659" y="109672"/>
                  </a:lnTo>
                  <a:lnTo>
                    <a:pt x="47547" y="98017"/>
                  </a:lnTo>
                  <a:lnTo>
                    <a:pt x="35248" y="86457"/>
                  </a:lnTo>
                  <a:lnTo>
                    <a:pt x="25701" y="72525"/>
                  </a:lnTo>
                  <a:lnTo>
                    <a:pt x="16939" y="52847"/>
                  </a:lnTo>
                  <a:lnTo>
                    <a:pt x="7952" y="26579"/>
                  </a:lnTo>
                  <a:lnTo>
                    <a:pt x="1414" y="4943"/>
                  </a:lnTo>
                  <a:lnTo>
                    <a:pt x="0" y="0"/>
                  </a:lnTo>
                </a:path>
              </a:pathLst>
            </a:custGeom>
            <a:noFill/>
            <a:ln w="11725" cap="rnd">
              <a:solidFill>
                <a:srgbClr val="00B2A9"/>
              </a:solidFill>
              <a:prstDash val="solid"/>
              <a:round/>
            </a:ln>
          </p:spPr>
          <p:txBody>
            <a:bodyPr rtlCol="0" anchor="ctr"/>
            <a:lstStyle/>
            <a:p>
              <a:endParaRPr lang="en-IN"/>
            </a:p>
          </p:txBody>
        </p:sp>
        <p:sp>
          <p:nvSpPr>
            <p:cNvPr id="3486" name="Freeform: Shape 3485">
              <a:extLst>
                <a:ext uri="{FF2B5EF4-FFF2-40B4-BE49-F238E27FC236}">
                  <a16:creationId xmlns:a16="http://schemas.microsoft.com/office/drawing/2014/main" id="{054B90A8-0BC1-A8AF-7A29-A99A88105C8D}"/>
                </a:ext>
              </a:extLst>
            </p:cNvPr>
            <p:cNvSpPr/>
            <p:nvPr/>
          </p:nvSpPr>
          <p:spPr>
            <a:xfrm>
              <a:off x="39587547" y="14586446"/>
              <a:ext cx="1751107" cy="426971"/>
            </a:xfrm>
            <a:custGeom>
              <a:avLst/>
              <a:gdLst>
                <a:gd name="connsiteX0" fmla="*/ 1751107 w 1751107"/>
                <a:gd name="connsiteY0" fmla="*/ 254428 h 426971"/>
                <a:gd name="connsiteX1" fmla="*/ 1748166 w 1751107"/>
                <a:gd name="connsiteY1" fmla="*/ 255317 h 426971"/>
                <a:gd name="connsiteX2" fmla="*/ 1729606 w 1751107"/>
                <a:gd name="connsiteY2" fmla="*/ 260829 h 426971"/>
                <a:gd name="connsiteX3" fmla="*/ 1685966 w 1751107"/>
                <a:gd name="connsiteY3" fmla="*/ 273562 h 426971"/>
                <a:gd name="connsiteX4" fmla="*/ 1615668 w 1751107"/>
                <a:gd name="connsiteY4" fmla="*/ 293568 h 426971"/>
                <a:gd name="connsiteX5" fmla="*/ 1524696 w 1751107"/>
                <a:gd name="connsiteY5" fmla="*/ 318628 h 426971"/>
                <a:gd name="connsiteX6" fmla="*/ 1423117 w 1751107"/>
                <a:gd name="connsiteY6" fmla="*/ 345354 h 426971"/>
                <a:gd name="connsiteX7" fmla="*/ 1320761 w 1751107"/>
                <a:gd name="connsiteY7" fmla="*/ 370570 h 426971"/>
                <a:gd name="connsiteX8" fmla="*/ 1224330 w 1751107"/>
                <a:gd name="connsiteY8" fmla="*/ 392050 h 426971"/>
                <a:gd name="connsiteX9" fmla="*/ 1136937 w 1751107"/>
                <a:gd name="connsiteY9" fmla="*/ 408648 h 426971"/>
                <a:gd name="connsiteX10" fmla="*/ 1058877 w 1751107"/>
                <a:gd name="connsiteY10" fmla="*/ 419984 h 426971"/>
                <a:gd name="connsiteX11" fmla="*/ 988777 w 1751107"/>
                <a:gd name="connsiteY11" fmla="*/ 426040 h 426971"/>
                <a:gd name="connsiteX12" fmla="*/ 924463 w 1751107"/>
                <a:gd name="connsiteY12" fmla="*/ 426971 h 426971"/>
                <a:gd name="connsiteX13" fmla="*/ 863583 w 1751107"/>
                <a:gd name="connsiteY13" fmla="*/ 422969 h 426971"/>
                <a:gd name="connsiteX14" fmla="*/ 833164 w 1751107"/>
                <a:gd name="connsiteY14" fmla="*/ 419138 h 426971"/>
                <a:gd name="connsiteX15" fmla="*/ 773871 w 1751107"/>
                <a:gd name="connsiteY15" fmla="*/ 408208 h 426971"/>
                <a:gd name="connsiteX16" fmla="*/ 713714 w 1751107"/>
                <a:gd name="connsiteY16" fmla="*/ 392033 h 426971"/>
                <a:gd name="connsiteX17" fmla="*/ 650591 w 1751107"/>
                <a:gd name="connsiteY17" fmla="*/ 369724 h 426971"/>
                <a:gd name="connsiteX18" fmla="*/ 582337 w 1751107"/>
                <a:gd name="connsiteY18" fmla="*/ 340463 h 426971"/>
                <a:gd name="connsiteX19" fmla="*/ 507174 w 1751107"/>
                <a:gd name="connsiteY19" fmla="*/ 303618 h 426971"/>
                <a:gd name="connsiteX20" fmla="*/ 424396 w 1751107"/>
                <a:gd name="connsiteY20" fmla="*/ 259147 h 426971"/>
                <a:gd name="connsiteX21" fmla="*/ 335279 w 1751107"/>
                <a:gd name="connsiteY21" fmla="*/ 208163 h 426971"/>
                <a:gd name="connsiteX22" fmla="*/ 243971 w 1751107"/>
                <a:gd name="connsiteY22" fmla="*/ 153633 h 426971"/>
                <a:gd name="connsiteX23" fmla="*/ 157786 w 1751107"/>
                <a:gd name="connsiteY23" fmla="*/ 100562 h 426971"/>
                <a:gd name="connsiteX24" fmla="*/ 85745 w 1751107"/>
                <a:gd name="connsiteY24" fmla="*/ 55211 h 426971"/>
                <a:gd name="connsiteX25" fmla="*/ 35283 w 1751107"/>
                <a:gd name="connsiteY25" fmla="*/ 22921 h 426971"/>
                <a:gd name="connsiteX26" fmla="*/ 8469 w 1751107"/>
                <a:gd name="connsiteY26" fmla="*/ 5547 h 426971"/>
                <a:gd name="connsiteX27" fmla="*/ 354 w 1751107"/>
                <a:gd name="connsiteY27" fmla="*/ 233 h 426971"/>
                <a:gd name="connsiteX28" fmla="*/ 0 w 1751107"/>
                <a:gd name="connsiteY28" fmla="*/ 0 h 42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1107" h="426971">
                  <a:moveTo>
                    <a:pt x="1751107" y="254428"/>
                  </a:moveTo>
                  <a:lnTo>
                    <a:pt x="1748166" y="255317"/>
                  </a:lnTo>
                  <a:lnTo>
                    <a:pt x="1729606" y="260829"/>
                  </a:lnTo>
                  <a:lnTo>
                    <a:pt x="1685966" y="273562"/>
                  </a:lnTo>
                  <a:lnTo>
                    <a:pt x="1615668" y="293568"/>
                  </a:lnTo>
                  <a:lnTo>
                    <a:pt x="1524696" y="318628"/>
                  </a:lnTo>
                  <a:lnTo>
                    <a:pt x="1423117" y="345354"/>
                  </a:lnTo>
                  <a:lnTo>
                    <a:pt x="1320761" y="370570"/>
                  </a:lnTo>
                  <a:lnTo>
                    <a:pt x="1224330" y="392050"/>
                  </a:lnTo>
                  <a:lnTo>
                    <a:pt x="1136937" y="408648"/>
                  </a:lnTo>
                  <a:lnTo>
                    <a:pt x="1058877" y="419984"/>
                  </a:lnTo>
                  <a:lnTo>
                    <a:pt x="988777" y="426040"/>
                  </a:lnTo>
                  <a:lnTo>
                    <a:pt x="924463" y="426971"/>
                  </a:lnTo>
                  <a:lnTo>
                    <a:pt x="863583" y="422969"/>
                  </a:lnTo>
                  <a:lnTo>
                    <a:pt x="833164" y="419138"/>
                  </a:lnTo>
                  <a:lnTo>
                    <a:pt x="773871" y="408208"/>
                  </a:lnTo>
                  <a:lnTo>
                    <a:pt x="713714" y="392033"/>
                  </a:lnTo>
                  <a:lnTo>
                    <a:pt x="650591" y="369724"/>
                  </a:lnTo>
                  <a:lnTo>
                    <a:pt x="582337" y="340463"/>
                  </a:lnTo>
                  <a:lnTo>
                    <a:pt x="507174" y="303618"/>
                  </a:lnTo>
                  <a:lnTo>
                    <a:pt x="424396" y="259147"/>
                  </a:lnTo>
                  <a:lnTo>
                    <a:pt x="335279" y="208163"/>
                  </a:lnTo>
                  <a:lnTo>
                    <a:pt x="243971" y="153633"/>
                  </a:lnTo>
                  <a:lnTo>
                    <a:pt x="157786" y="100562"/>
                  </a:lnTo>
                  <a:lnTo>
                    <a:pt x="85745" y="55211"/>
                  </a:lnTo>
                  <a:lnTo>
                    <a:pt x="35283" y="22921"/>
                  </a:lnTo>
                  <a:lnTo>
                    <a:pt x="8469" y="5547"/>
                  </a:lnTo>
                  <a:lnTo>
                    <a:pt x="354" y="233"/>
                  </a:lnTo>
                  <a:lnTo>
                    <a:pt x="0" y="0"/>
                  </a:lnTo>
                </a:path>
              </a:pathLst>
            </a:custGeom>
            <a:noFill/>
            <a:ln w="9795" cap="rnd">
              <a:solidFill>
                <a:srgbClr val="00B2A9"/>
              </a:solidFill>
              <a:prstDash val="solid"/>
              <a:round/>
            </a:ln>
          </p:spPr>
          <p:txBody>
            <a:bodyPr rtlCol="0" anchor="ctr"/>
            <a:lstStyle/>
            <a:p>
              <a:endParaRPr lang="en-IN"/>
            </a:p>
          </p:txBody>
        </p:sp>
        <p:sp>
          <p:nvSpPr>
            <p:cNvPr id="3487" name="Freeform: Shape 3486">
              <a:extLst>
                <a:ext uri="{FF2B5EF4-FFF2-40B4-BE49-F238E27FC236}">
                  <a16:creationId xmlns:a16="http://schemas.microsoft.com/office/drawing/2014/main" id="{09ECF5C8-4186-BBC2-6B80-76CF7210FB85}"/>
                </a:ext>
              </a:extLst>
            </p:cNvPr>
            <p:cNvSpPr/>
            <p:nvPr/>
          </p:nvSpPr>
          <p:spPr>
            <a:xfrm>
              <a:off x="39183772" y="14895723"/>
              <a:ext cx="2162833" cy="998181"/>
            </a:xfrm>
            <a:custGeom>
              <a:avLst/>
              <a:gdLst>
                <a:gd name="connsiteX0" fmla="*/ 2162834 w 2162833"/>
                <a:gd name="connsiteY0" fmla="*/ 0 h 998181"/>
                <a:gd name="connsiteX1" fmla="*/ 2161109 w 2162833"/>
                <a:gd name="connsiteY1" fmla="*/ 2053 h 998181"/>
                <a:gd name="connsiteX2" fmla="*/ 2149983 w 2162833"/>
                <a:gd name="connsiteY2" fmla="*/ 15140 h 998181"/>
                <a:gd name="connsiteX3" fmla="*/ 2122963 w 2162833"/>
                <a:gd name="connsiteY3" fmla="*/ 46679 h 998181"/>
                <a:gd name="connsiteX4" fmla="*/ 2077304 w 2162833"/>
                <a:gd name="connsiteY4" fmla="*/ 99432 h 998181"/>
                <a:gd name="connsiteX5" fmla="*/ 2014337 w 2162833"/>
                <a:gd name="connsiteY5" fmla="*/ 171258 h 998181"/>
                <a:gd name="connsiteX6" fmla="*/ 1938622 w 2162833"/>
                <a:gd name="connsiteY6" fmla="*/ 256231 h 998181"/>
                <a:gd name="connsiteX7" fmla="*/ 1856154 w 2162833"/>
                <a:gd name="connsiteY7" fmla="*/ 346881 h 998181"/>
                <a:gd name="connsiteX8" fmla="*/ 1772427 w 2162833"/>
                <a:gd name="connsiteY8" fmla="*/ 436392 h 998181"/>
                <a:gd name="connsiteX9" fmla="*/ 1691357 w 2162833"/>
                <a:gd name="connsiteY9" fmla="*/ 519916 h 998181"/>
                <a:gd name="connsiteX10" fmla="*/ 1614961 w 2162833"/>
                <a:gd name="connsiteY10" fmla="*/ 594779 h 998181"/>
                <a:gd name="connsiteX11" fmla="*/ 1543722 w 2162833"/>
                <a:gd name="connsiteY11" fmla="*/ 660100 h 998181"/>
                <a:gd name="connsiteX12" fmla="*/ 1477011 w 2162833"/>
                <a:gd name="connsiteY12" fmla="*/ 716157 h 998181"/>
                <a:gd name="connsiteX13" fmla="*/ 1413552 w 2162833"/>
                <a:gd name="connsiteY13" fmla="*/ 763845 h 998181"/>
                <a:gd name="connsiteX14" fmla="*/ 1351757 w 2162833"/>
                <a:gd name="connsiteY14" fmla="*/ 804374 h 998181"/>
                <a:gd name="connsiteX15" fmla="*/ 1290031 w 2162833"/>
                <a:gd name="connsiteY15" fmla="*/ 838993 h 998181"/>
                <a:gd name="connsiteX16" fmla="*/ 1247737 w 2162833"/>
                <a:gd name="connsiteY16" fmla="*/ 859636 h 998181"/>
                <a:gd name="connsiteX17" fmla="*/ 1183372 w 2162833"/>
                <a:gd name="connsiteY17" fmla="*/ 886828 h 998181"/>
                <a:gd name="connsiteX18" fmla="*/ 1115721 w 2162833"/>
                <a:gd name="connsiteY18" fmla="*/ 910068 h 998181"/>
                <a:gd name="connsiteX19" fmla="*/ 1042887 w 2162833"/>
                <a:gd name="connsiteY19" fmla="*/ 929642 h 998181"/>
                <a:gd name="connsiteX20" fmla="*/ 962877 w 2162833"/>
                <a:gd name="connsiteY20" fmla="*/ 945981 h 998181"/>
                <a:gd name="connsiteX21" fmla="*/ 873837 w 2162833"/>
                <a:gd name="connsiteY21" fmla="*/ 959508 h 998181"/>
                <a:gd name="connsiteX22" fmla="*/ 774483 w 2162833"/>
                <a:gd name="connsiteY22" fmla="*/ 970559 h 998181"/>
                <a:gd name="connsiteX23" fmla="*/ 664624 w 2162833"/>
                <a:gd name="connsiteY23" fmla="*/ 979410 h 998181"/>
                <a:gd name="connsiteX24" fmla="*/ 545933 w 2162833"/>
                <a:gd name="connsiteY24" fmla="*/ 986277 h 998181"/>
                <a:gd name="connsiteX25" fmla="*/ 422680 w 2162833"/>
                <a:gd name="connsiteY25" fmla="*/ 991332 h 998181"/>
                <a:gd name="connsiteX26" fmla="*/ 301988 w 2162833"/>
                <a:gd name="connsiteY26" fmla="*/ 994757 h 998181"/>
                <a:gd name="connsiteX27" fmla="*/ 193146 w 2162833"/>
                <a:gd name="connsiteY27" fmla="*/ 996810 h 998181"/>
                <a:gd name="connsiteX28" fmla="*/ 105383 w 2162833"/>
                <a:gd name="connsiteY28" fmla="*/ 997819 h 998181"/>
                <a:gd name="connsiteX29" fmla="*/ 44839 w 2162833"/>
                <a:gd name="connsiteY29" fmla="*/ 998156 h 998181"/>
                <a:gd name="connsiteX30" fmla="*/ 11971 w 2162833"/>
                <a:gd name="connsiteY30" fmla="*/ 998182 h 998181"/>
                <a:gd name="connsiteX31" fmla="*/ 845 w 2162833"/>
                <a:gd name="connsiteY31" fmla="*/ 998156 h 998181"/>
                <a:gd name="connsiteX32" fmla="*/ 0 w 2162833"/>
                <a:gd name="connsiteY32" fmla="*/ 998147 h 99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62833" h="998181">
                  <a:moveTo>
                    <a:pt x="2162834" y="0"/>
                  </a:moveTo>
                  <a:lnTo>
                    <a:pt x="2161109" y="2053"/>
                  </a:lnTo>
                  <a:lnTo>
                    <a:pt x="2149983" y="15140"/>
                  </a:lnTo>
                  <a:lnTo>
                    <a:pt x="2122963" y="46679"/>
                  </a:lnTo>
                  <a:lnTo>
                    <a:pt x="2077304" y="99432"/>
                  </a:lnTo>
                  <a:lnTo>
                    <a:pt x="2014337" y="171258"/>
                  </a:lnTo>
                  <a:lnTo>
                    <a:pt x="1938622" y="256231"/>
                  </a:lnTo>
                  <a:lnTo>
                    <a:pt x="1856154" y="346881"/>
                  </a:lnTo>
                  <a:lnTo>
                    <a:pt x="1772427" y="436392"/>
                  </a:lnTo>
                  <a:lnTo>
                    <a:pt x="1691357" y="519916"/>
                  </a:lnTo>
                  <a:lnTo>
                    <a:pt x="1614961" y="594779"/>
                  </a:lnTo>
                  <a:lnTo>
                    <a:pt x="1543722" y="660100"/>
                  </a:lnTo>
                  <a:lnTo>
                    <a:pt x="1477011" y="716157"/>
                  </a:lnTo>
                  <a:lnTo>
                    <a:pt x="1413552" y="763845"/>
                  </a:lnTo>
                  <a:lnTo>
                    <a:pt x="1351757" y="804374"/>
                  </a:lnTo>
                  <a:lnTo>
                    <a:pt x="1290031" y="838993"/>
                  </a:lnTo>
                  <a:lnTo>
                    <a:pt x="1247737" y="859636"/>
                  </a:lnTo>
                  <a:lnTo>
                    <a:pt x="1183372" y="886828"/>
                  </a:lnTo>
                  <a:lnTo>
                    <a:pt x="1115721" y="910068"/>
                  </a:lnTo>
                  <a:lnTo>
                    <a:pt x="1042887" y="929642"/>
                  </a:lnTo>
                  <a:lnTo>
                    <a:pt x="962877" y="945981"/>
                  </a:lnTo>
                  <a:lnTo>
                    <a:pt x="873837" y="959508"/>
                  </a:lnTo>
                  <a:lnTo>
                    <a:pt x="774483" y="970559"/>
                  </a:lnTo>
                  <a:lnTo>
                    <a:pt x="664624" y="979410"/>
                  </a:lnTo>
                  <a:lnTo>
                    <a:pt x="545933" y="986277"/>
                  </a:lnTo>
                  <a:lnTo>
                    <a:pt x="422680" y="991332"/>
                  </a:lnTo>
                  <a:lnTo>
                    <a:pt x="301988" y="994757"/>
                  </a:lnTo>
                  <a:lnTo>
                    <a:pt x="193146" y="996810"/>
                  </a:lnTo>
                  <a:lnTo>
                    <a:pt x="105383" y="997819"/>
                  </a:lnTo>
                  <a:lnTo>
                    <a:pt x="44839" y="998156"/>
                  </a:lnTo>
                  <a:lnTo>
                    <a:pt x="11971" y="998182"/>
                  </a:lnTo>
                  <a:lnTo>
                    <a:pt x="845" y="998156"/>
                  </a:lnTo>
                  <a:lnTo>
                    <a:pt x="0" y="998147"/>
                  </a:lnTo>
                </a:path>
              </a:pathLst>
            </a:custGeom>
            <a:noFill/>
            <a:ln w="12060" cap="rnd">
              <a:solidFill>
                <a:srgbClr val="00B2A9"/>
              </a:solidFill>
              <a:prstDash val="solid"/>
              <a:round/>
            </a:ln>
          </p:spPr>
          <p:txBody>
            <a:bodyPr rtlCol="0" anchor="ctr"/>
            <a:lstStyle/>
            <a:p>
              <a:endParaRPr lang="en-IN"/>
            </a:p>
          </p:txBody>
        </p:sp>
        <p:sp>
          <p:nvSpPr>
            <p:cNvPr id="3488" name="Freeform: Shape 3487">
              <a:extLst>
                <a:ext uri="{FF2B5EF4-FFF2-40B4-BE49-F238E27FC236}">
                  <a16:creationId xmlns:a16="http://schemas.microsoft.com/office/drawing/2014/main" id="{F0490981-1AF8-F2E6-BE8F-C865DB7AE997}"/>
                </a:ext>
              </a:extLst>
            </p:cNvPr>
            <p:cNvSpPr/>
            <p:nvPr/>
          </p:nvSpPr>
          <p:spPr>
            <a:xfrm>
              <a:off x="39330648" y="14907964"/>
              <a:ext cx="2022711" cy="1313618"/>
            </a:xfrm>
            <a:custGeom>
              <a:avLst/>
              <a:gdLst>
                <a:gd name="connsiteX0" fmla="*/ 2022711 w 2022711"/>
                <a:gd name="connsiteY0" fmla="*/ 0 h 1313618"/>
                <a:gd name="connsiteX1" fmla="*/ 2021305 w 2022711"/>
                <a:gd name="connsiteY1" fmla="*/ 2269 h 1313618"/>
                <a:gd name="connsiteX2" fmla="*/ 2012215 w 2022711"/>
                <a:gd name="connsiteY2" fmla="*/ 16744 h 1313618"/>
                <a:gd name="connsiteX3" fmla="*/ 1990076 w 2022711"/>
                <a:gd name="connsiteY3" fmla="*/ 51683 h 1313618"/>
                <a:gd name="connsiteX4" fmla="*/ 1952533 w 2022711"/>
                <a:gd name="connsiteY4" fmla="*/ 110284 h 1313618"/>
                <a:gd name="connsiteX5" fmla="*/ 1900527 w 2022711"/>
                <a:gd name="connsiteY5" fmla="*/ 190357 h 1313618"/>
                <a:gd name="connsiteX6" fmla="*/ 1837646 w 2022711"/>
                <a:gd name="connsiteY6" fmla="*/ 285519 h 1313618"/>
                <a:gd name="connsiteX7" fmla="*/ 1768710 w 2022711"/>
                <a:gd name="connsiteY7" fmla="*/ 387565 h 1313618"/>
                <a:gd name="connsiteX8" fmla="*/ 1698196 w 2022711"/>
                <a:gd name="connsiteY8" fmla="*/ 488946 h 1313618"/>
                <a:gd name="connsiteX9" fmla="*/ 1629329 w 2022711"/>
                <a:gd name="connsiteY9" fmla="*/ 584228 h 1313618"/>
                <a:gd name="connsiteX10" fmla="*/ 1563809 w 2022711"/>
                <a:gd name="connsiteY10" fmla="*/ 670375 h 1313618"/>
                <a:gd name="connsiteX11" fmla="*/ 1502040 w 2022711"/>
                <a:gd name="connsiteY11" fmla="*/ 746350 h 1313618"/>
                <a:gd name="connsiteX12" fmla="*/ 1443470 w 2022711"/>
                <a:gd name="connsiteY12" fmla="*/ 812448 h 1313618"/>
                <a:gd name="connsiteX13" fmla="*/ 1387032 w 2022711"/>
                <a:gd name="connsiteY13" fmla="*/ 869712 h 1313618"/>
                <a:gd name="connsiteX14" fmla="*/ 1331334 w 2022711"/>
                <a:gd name="connsiteY14" fmla="*/ 919532 h 1313618"/>
                <a:gd name="connsiteX15" fmla="*/ 1274973 w 2022711"/>
                <a:gd name="connsiteY15" fmla="*/ 963364 h 1313618"/>
                <a:gd name="connsiteX16" fmla="*/ 1230238 w 2022711"/>
                <a:gd name="connsiteY16" fmla="*/ 994015 h 1313618"/>
                <a:gd name="connsiteX17" fmla="*/ 1170073 w 2022711"/>
                <a:gd name="connsiteY17" fmla="*/ 1030377 h 1313618"/>
                <a:gd name="connsiteX18" fmla="*/ 1106087 w 2022711"/>
                <a:gd name="connsiteY18" fmla="*/ 1063288 h 1313618"/>
                <a:gd name="connsiteX19" fmla="*/ 1036479 w 2022711"/>
                <a:gd name="connsiteY19" fmla="*/ 1093317 h 1313618"/>
                <a:gd name="connsiteX20" fmla="*/ 959341 w 2022711"/>
                <a:gd name="connsiteY20" fmla="*/ 1121147 h 1313618"/>
                <a:gd name="connsiteX21" fmla="*/ 872897 w 2022711"/>
                <a:gd name="connsiteY21" fmla="*/ 1147467 h 1313618"/>
                <a:gd name="connsiteX22" fmla="*/ 775906 w 2022711"/>
                <a:gd name="connsiteY22" fmla="*/ 1172813 h 1313618"/>
                <a:gd name="connsiteX23" fmla="*/ 668194 w 2022711"/>
                <a:gd name="connsiteY23" fmla="*/ 1197476 h 1313618"/>
                <a:gd name="connsiteX24" fmla="*/ 551332 w 2022711"/>
                <a:gd name="connsiteY24" fmla="*/ 1221450 h 1313618"/>
                <a:gd name="connsiteX25" fmla="*/ 429407 w 2022711"/>
                <a:gd name="connsiteY25" fmla="*/ 1244311 h 1313618"/>
                <a:gd name="connsiteX26" fmla="*/ 309327 w 2022711"/>
                <a:gd name="connsiteY26" fmla="*/ 1265248 h 1313618"/>
                <a:gd name="connsiteX27" fmla="*/ 200175 w 2022711"/>
                <a:gd name="connsiteY27" fmla="*/ 1283200 h 1313618"/>
                <a:gd name="connsiteX28" fmla="*/ 111187 w 2022711"/>
                <a:gd name="connsiteY28" fmla="*/ 1297158 h 1313618"/>
                <a:gd name="connsiteX29" fmla="*/ 48754 w 2022711"/>
                <a:gd name="connsiteY29" fmla="*/ 1306570 h 1313618"/>
                <a:gd name="connsiteX30" fmla="*/ 13868 w 2022711"/>
                <a:gd name="connsiteY30" fmla="*/ 1311660 h 1313618"/>
                <a:gd name="connsiteX31" fmla="*/ 1242 w 2022711"/>
                <a:gd name="connsiteY31" fmla="*/ 1313446 h 1313618"/>
                <a:gd name="connsiteX32" fmla="*/ 0 w 2022711"/>
                <a:gd name="connsiteY32" fmla="*/ 1313618 h 131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22711" h="1313618">
                  <a:moveTo>
                    <a:pt x="2022711" y="0"/>
                  </a:moveTo>
                  <a:lnTo>
                    <a:pt x="2021305" y="2269"/>
                  </a:lnTo>
                  <a:lnTo>
                    <a:pt x="2012215" y="16744"/>
                  </a:lnTo>
                  <a:lnTo>
                    <a:pt x="1990076" y="51683"/>
                  </a:lnTo>
                  <a:lnTo>
                    <a:pt x="1952533" y="110284"/>
                  </a:lnTo>
                  <a:lnTo>
                    <a:pt x="1900527" y="190357"/>
                  </a:lnTo>
                  <a:lnTo>
                    <a:pt x="1837646" y="285519"/>
                  </a:lnTo>
                  <a:lnTo>
                    <a:pt x="1768710" y="387565"/>
                  </a:lnTo>
                  <a:lnTo>
                    <a:pt x="1698196" y="488946"/>
                  </a:lnTo>
                  <a:lnTo>
                    <a:pt x="1629329" y="584228"/>
                  </a:lnTo>
                  <a:lnTo>
                    <a:pt x="1563809" y="670375"/>
                  </a:lnTo>
                  <a:lnTo>
                    <a:pt x="1502040" y="746350"/>
                  </a:lnTo>
                  <a:lnTo>
                    <a:pt x="1443470" y="812448"/>
                  </a:lnTo>
                  <a:lnTo>
                    <a:pt x="1387032" y="869712"/>
                  </a:lnTo>
                  <a:lnTo>
                    <a:pt x="1331334" y="919532"/>
                  </a:lnTo>
                  <a:lnTo>
                    <a:pt x="1274973" y="963364"/>
                  </a:lnTo>
                  <a:lnTo>
                    <a:pt x="1230238" y="994015"/>
                  </a:lnTo>
                  <a:lnTo>
                    <a:pt x="1170073" y="1030377"/>
                  </a:lnTo>
                  <a:lnTo>
                    <a:pt x="1106087" y="1063288"/>
                  </a:lnTo>
                  <a:lnTo>
                    <a:pt x="1036479" y="1093317"/>
                  </a:lnTo>
                  <a:lnTo>
                    <a:pt x="959341" y="1121147"/>
                  </a:lnTo>
                  <a:lnTo>
                    <a:pt x="872897" y="1147467"/>
                  </a:lnTo>
                  <a:lnTo>
                    <a:pt x="775906" y="1172813"/>
                  </a:lnTo>
                  <a:lnTo>
                    <a:pt x="668194" y="1197476"/>
                  </a:lnTo>
                  <a:lnTo>
                    <a:pt x="551332" y="1221450"/>
                  </a:lnTo>
                  <a:lnTo>
                    <a:pt x="429407" y="1244311"/>
                  </a:lnTo>
                  <a:lnTo>
                    <a:pt x="309327" y="1265248"/>
                  </a:lnTo>
                  <a:lnTo>
                    <a:pt x="200175" y="1283200"/>
                  </a:lnTo>
                  <a:lnTo>
                    <a:pt x="111187" y="1297158"/>
                  </a:lnTo>
                  <a:lnTo>
                    <a:pt x="48754" y="1306570"/>
                  </a:lnTo>
                  <a:lnTo>
                    <a:pt x="13868" y="1311660"/>
                  </a:lnTo>
                  <a:lnTo>
                    <a:pt x="1242" y="1313446"/>
                  </a:lnTo>
                  <a:lnTo>
                    <a:pt x="0" y="1313618"/>
                  </a:lnTo>
                </a:path>
              </a:pathLst>
            </a:custGeom>
            <a:noFill/>
            <a:ln w="4844" cap="rnd">
              <a:solidFill>
                <a:srgbClr val="A5A508"/>
              </a:solidFill>
              <a:prstDash val="solid"/>
              <a:round/>
            </a:ln>
          </p:spPr>
          <p:txBody>
            <a:bodyPr rtlCol="0" anchor="ctr"/>
            <a:lstStyle/>
            <a:p>
              <a:endParaRPr lang="en-IN"/>
            </a:p>
          </p:txBody>
        </p:sp>
        <p:sp>
          <p:nvSpPr>
            <p:cNvPr id="3489" name="Freeform: Shape 3488">
              <a:extLst>
                <a:ext uri="{FF2B5EF4-FFF2-40B4-BE49-F238E27FC236}">
                  <a16:creationId xmlns:a16="http://schemas.microsoft.com/office/drawing/2014/main" id="{D7DD8B7D-1A2C-8641-3A79-24B19AB86665}"/>
                </a:ext>
              </a:extLst>
            </p:cNvPr>
            <p:cNvSpPr/>
            <p:nvPr/>
          </p:nvSpPr>
          <p:spPr>
            <a:xfrm>
              <a:off x="39588556" y="14572436"/>
              <a:ext cx="1506895" cy="251210"/>
            </a:xfrm>
            <a:custGeom>
              <a:avLst/>
              <a:gdLst>
                <a:gd name="connsiteX0" fmla="*/ 1506895 w 1506895"/>
                <a:gd name="connsiteY0" fmla="*/ 0 h 251210"/>
                <a:gd name="connsiteX1" fmla="*/ 1503903 w 1506895"/>
                <a:gd name="connsiteY1" fmla="*/ 1398 h 251210"/>
                <a:gd name="connsiteX2" fmla="*/ 1485196 w 1506895"/>
                <a:gd name="connsiteY2" fmla="*/ 10033 h 251210"/>
                <a:gd name="connsiteX3" fmla="*/ 1442022 w 1506895"/>
                <a:gd name="connsiteY3" fmla="*/ 29667 h 251210"/>
                <a:gd name="connsiteX4" fmla="*/ 1374422 w 1506895"/>
                <a:gd name="connsiteY4" fmla="*/ 59792 h 251210"/>
                <a:gd name="connsiteX5" fmla="*/ 1290083 w 1506895"/>
                <a:gd name="connsiteY5" fmla="*/ 96361 h 251210"/>
                <a:gd name="connsiteX6" fmla="*/ 1199569 w 1506895"/>
                <a:gd name="connsiteY6" fmla="*/ 134094 h 251210"/>
                <a:gd name="connsiteX7" fmla="*/ 1111624 w 1506895"/>
                <a:gd name="connsiteY7" fmla="*/ 168661 h 251210"/>
                <a:gd name="connsiteX8" fmla="*/ 1031045 w 1506895"/>
                <a:gd name="connsiteY8" fmla="*/ 197621 h 251210"/>
                <a:gd name="connsiteX9" fmla="*/ 959074 w 1506895"/>
                <a:gd name="connsiteY9" fmla="*/ 220077 h 251210"/>
                <a:gd name="connsiteX10" fmla="*/ 894640 w 1506895"/>
                <a:gd name="connsiteY10" fmla="*/ 236088 h 251210"/>
                <a:gd name="connsiteX11" fmla="*/ 835570 w 1506895"/>
                <a:gd name="connsiteY11" fmla="*/ 246112 h 251210"/>
                <a:gd name="connsiteX12" fmla="*/ 779373 w 1506895"/>
                <a:gd name="connsiteY12" fmla="*/ 250727 h 251210"/>
                <a:gd name="connsiteX13" fmla="*/ 753448 w 1506895"/>
                <a:gd name="connsiteY13" fmla="*/ 251210 h 251210"/>
                <a:gd name="connsiteX14" fmla="*/ 697819 w 1506895"/>
                <a:gd name="connsiteY14" fmla="*/ 248907 h 251210"/>
                <a:gd name="connsiteX15" fmla="*/ 640389 w 1506895"/>
                <a:gd name="connsiteY15" fmla="*/ 241488 h 251210"/>
                <a:gd name="connsiteX16" fmla="*/ 578775 w 1506895"/>
                <a:gd name="connsiteY16" fmla="*/ 228341 h 251210"/>
                <a:gd name="connsiteX17" fmla="*/ 510546 w 1506895"/>
                <a:gd name="connsiteY17" fmla="*/ 208939 h 251210"/>
                <a:gd name="connsiteX18" fmla="*/ 434012 w 1506895"/>
                <a:gd name="connsiteY18" fmla="*/ 182982 h 251210"/>
                <a:gd name="connsiteX19" fmla="*/ 349155 w 1506895"/>
                <a:gd name="connsiteY19" fmla="*/ 150847 h 251210"/>
                <a:gd name="connsiteX20" fmla="*/ 258986 w 1506895"/>
                <a:gd name="connsiteY20" fmla="*/ 114166 h 251210"/>
                <a:gd name="connsiteX21" fmla="*/ 170464 w 1506895"/>
                <a:gd name="connsiteY21" fmla="*/ 76416 h 251210"/>
                <a:gd name="connsiteX22" fmla="*/ 93775 w 1506895"/>
                <a:gd name="connsiteY22" fmla="*/ 42633 h 251210"/>
                <a:gd name="connsiteX23" fmla="*/ 38638 w 1506895"/>
                <a:gd name="connsiteY23" fmla="*/ 17771 h 251210"/>
                <a:gd name="connsiteX24" fmla="*/ 9064 w 1506895"/>
                <a:gd name="connsiteY24" fmla="*/ 4210 h 251210"/>
                <a:gd name="connsiteX25" fmla="*/ 328 w 1506895"/>
                <a:gd name="connsiteY25" fmla="*/ 147 h 251210"/>
                <a:gd name="connsiteX26" fmla="*/ 0 w 1506895"/>
                <a:gd name="connsiteY26" fmla="*/ 0 h 25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06895" h="251210">
                  <a:moveTo>
                    <a:pt x="1506895" y="0"/>
                  </a:moveTo>
                  <a:lnTo>
                    <a:pt x="1503903" y="1398"/>
                  </a:lnTo>
                  <a:lnTo>
                    <a:pt x="1485196" y="10033"/>
                  </a:lnTo>
                  <a:lnTo>
                    <a:pt x="1442022" y="29667"/>
                  </a:lnTo>
                  <a:lnTo>
                    <a:pt x="1374422" y="59792"/>
                  </a:lnTo>
                  <a:lnTo>
                    <a:pt x="1290083" y="96361"/>
                  </a:lnTo>
                  <a:lnTo>
                    <a:pt x="1199569" y="134094"/>
                  </a:lnTo>
                  <a:lnTo>
                    <a:pt x="1111624" y="168661"/>
                  </a:lnTo>
                  <a:lnTo>
                    <a:pt x="1031045" y="197621"/>
                  </a:lnTo>
                  <a:lnTo>
                    <a:pt x="959074" y="220077"/>
                  </a:lnTo>
                  <a:lnTo>
                    <a:pt x="894640" y="236088"/>
                  </a:lnTo>
                  <a:lnTo>
                    <a:pt x="835570" y="246112"/>
                  </a:lnTo>
                  <a:lnTo>
                    <a:pt x="779373" y="250727"/>
                  </a:lnTo>
                  <a:lnTo>
                    <a:pt x="753448" y="251210"/>
                  </a:lnTo>
                  <a:lnTo>
                    <a:pt x="697819" y="248907"/>
                  </a:lnTo>
                  <a:lnTo>
                    <a:pt x="640389" y="241488"/>
                  </a:lnTo>
                  <a:lnTo>
                    <a:pt x="578775" y="228341"/>
                  </a:lnTo>
                  <a:lnTo>
                    <a:pt x="510546" y="208939"/>
                  </a:lnTo>
                  <a:lnTo>
                    <a:pt x="434012" y="182982"/>
                  </a:lnTo>
                  <a:lnTo>
                    <a:pt x="349155" y="150847"/>
                  </a:lnTo>
                  <a:lnTo>
                    <a:pt x="258986" y="114166"/>
                  </a:lnTo>
                  <a:lnTo>
                    <a:pt x="170464" y="76416"/>
                  </a:lnTo>
                  <a:lnTo>
                    <a:pt x="93775" y="42633"/>
                  </a:lnTo>
                  <a:lnTo>
                    <a:pt x="38638" y="17771"/>
                  </a:lnTo>
                  <a:lnTo>
                    <a:pt x="9064" y="4210"/>
                  </a:lnTo>
                  <a:lnTo>
                    <a:pt x="328" y="147"/>
                  </a:lnTo>
                  <a:lnTo>
                    <a:pt x="0" y="0"/>
                  </a:lnTo>
                </a:path>
              </a:pathLst>
            </a:custGeom>
            <a:noFill/>
            <a:ln w="10893" cap="rnd">
              <a:solidFill>
                <a:srgbClr val="00B2A9"/>
              </a:solidFill>
              <a:prstDash val="solid"/>
              <a:round/>
            </a:ln>
          </p:spPr>
          <p:txBody>
            <a:bodyPr rtlCol="0" anchor="ctr"/>
            <a:lstStyle/>
            <a:p>
              <a:endParaRPr lang="en-IN"/>
            </a:p>
          </p:txBody>
        </p:sp>
        <p:sp>
          <p:nvSpPr>
            <p:cNvPr id="3490" name="Freeform: Shape 3489">
              <a:extLst>
                <a:ext uri="{FF2B5EF4-FFF2-40B4-BE49-F238E27FC236}">
                  <a16:creationId xmlns:a16="http://schemas.microsoft.com/office/drawing/2014/main" id="{786E702C-649D-A32E-EAD9-4FED7E5441B7}"/>
                </a:ext>
              </a:extLst>
            </p:cNvPr>
            <p:cNvSpPr/>
            <p:nvPr/>
          </p:nvSpPr>
          <p:spPr>
            <a:xfrm>
              <a:off x="39177019" y="14625516"/>
              <a:ext cx="1934154" cy="1256112"/>
            </a:xfrm>
            <a:custGeom>
              <a:avLst/>
              <a:gdLst>
                <a:gd name="connsiteX0" fmla="*/ 1934154 w 1934154"/>
                <a:gd name="connsiteY0" fmla="*/ 0 h 1256112"/>
                <a:gd name="connsiteX1" fmla="*/ 1932706 w 1934154"/>
                <a:gd name="connsiteY1" fmla="*/ 2312 h 1256112"/>
                <a:gd name="connsiteX2" fmla="*/ 1923451 w 1934154"/>
                <a:gd name="connsiteY2" fmla="*/ 17055 h 1256112"/>
                <a:gd name="connsiteX3" fmla="*/ 1900976 w 1934154"/>
                <a:gd name="connsiteY3" fmla="*/ 52502 h 1256112"/>
                <a:gd name="connsiteX4" fmla="*/ 1863080 w 1934154"/>
                <a:gd name="connsiteY4" fmla="*/ 111604 h 1256112"/>
                <a:gd name="connsiteX5" fmla="*/ 1810944 w 1934154"/>
                <a:gd name="connsiteY5" fmla="*/ 191738 h 1256112"/>
                <a:gd name="connsiteX6" fmla="*/ 1748468 w 1934154"/>
                <a:gd name="connsiteY6" fmla="*/ 286054 h 1256112"/>
                <a:gd name="connsiteX7" fmla="*/ 1680585 w 1934154"/>
                <a:gd name="connsiteY7" fmla="*/ 386158 h 1256112"/>
                <a:gd name="connsiteX8" fmla="*/ 1611735 w 1934154"/>
                <a:gd name="connsiteY8" fmla="*/ 484581 h 1256112"/>
                <a:gd name="connsiteX9" fmla="*/ 1544938 w 1934154"/>
                <a:gd name="connsiteY9" fmla="*/ 576197 h 1256112"/>
                <a:gd name="connsiteX10" fmla="*/ 1481660 w 1934154"/>
                <a:gd name="connsiteY10" fmla="*/ 658332 h 1256112"/>
                <a:gd name="connsiteX11" fmla="*/ 1422073 w 1934154"/>
                <a:gd name="connsiteY11" fmla="*/ 730270 h 1256112"/>
                <a:gd name="connsiteX12" fmla="*/ 1365462 w 1934154"/>
                <a:gd name="connsiteY12" fmla="*/ 792538 h 1256112"/>
                <a:gd name="connsiteX13" fmla="*/ 1310618 w 1934154"/>
                <a:gd name="connsiteY13" fmla="*/ 846325 h 1256112"/>
                <a:gd name="connsiteX14" fmla="*/ 1256085 w 1934154"/>
                <a:gd name="connsiteY14" fmla="*/ 893108 h 1256112"/>
                <a:gd name="connsiteX15" fmla="*/ 1200492 w 1934154"/>
                <a:gd name="connsiteY15" fmla="*/ 934361 h 1256112"/>
                <a:gd name="connsiteX16" fmla="*/ 1176369 w 1934154"/>
                <a:gd name="connsiteY16" fmla="*/ 950493 h 1256112"/>
                <a:gd name="connsiteX17" fmla="*/ 1117498 w 1934154"/>
                <a:gd name="connsiteY17" fmla="*/ 986009 h 1256112"/>
                <a:gd name="connsiteX18" fmla="*/ 1054771 w 1934154"/>
                <a:gd name="connsiteY18" fmla="*/ 1018092 h 1256112"/>
                <a:gd name="connsiteX19" fmla="*/ 986336 w 1934154"/>
                <a:gd name="connsiteY19" fmla="*/ 1047311 h 1256112"/>
                <a:gd name="connsiteX20" fmla="*/ 910233 w 1934154"/>
                <a:gd name="connsiteY20" fmla="*/ 1074390 h 1256112"/>
                <a:gd name="connsiteX21" fmla="*/ 824695 w 1934154"/>
                <a:gd name="connsiteY21" fmla="*/ 1100012 h 1256112"/>
                <a:gd name="connsiteX22" fmla="*/ 728531 w 1934154"/>
                <a:gd name="connsiteY22" fmla="*/ 1124701 h 1256112"/>
                <a:gd name="connsiteX23" fmla="*/ 621742 w 1934154"/>
                <a:gd name="connsiteY23" fmla="*/ 1148727 h 1256112"/>
                <a:gd name="connsiteX24" fmla="*/ 506277 w 1934154"/>
                <a:gd name="connsiteY24" fmla="*/ 1172028 h 1256112"/>
                <a:gd name="connsiteX25" fmla="*/ 386802 w 1934154"/>
                <a:gd name="connsiteY25" fmla="*/ 1194086 h 1256112"/>
                <a:gd name="connsiteX26" fmla="*/ 270905 w 1934154"/>
                <a:gd name="connsiteY26" fmla="*/ 1214031 h 1256112"/>
                <a:gd name="connsiteX27" fmla="*/ 168109 w 1934154"/>
                <a:gd name="connsiteY27" fmla="*/ 1230733 h 1256112"/>
                <a:gd name="connsiteX28" fmla="*/ 87435 w 1934154"/>
                <a:gd name="connsiteY28" fmla="*/ 1243250 h 1256112"/>
                <a:gd name="connsiteX29" fmla="*/ 34170 w 1934154"/>
                <a:gd name="connsiteY29" fmla="*/ 1251195 h 1256112"/>
                <a:gd name="connsiteX30" fmla="*/ 7529 w 1934154"/>
                <a:gd name="connsiteY30" fmla="*/ 1255051 h 1256112"/>
                <a:gd name="connsiteX31" fmla="*/ 207 w 1934154"/>
                <a:gd name="connsiteY31" fmla="*/ 1256078 h 1256112"/>
                <a:gd name="connsiteX32" fmla="*/ 0 w 1934154"/>
                <a:gd name="connsiteY32" fmla="*/ 1256112 h 1256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34154" h="1256112">
                  <a:moveTo>
                    <a:pt x="1934154" y="0"/>
                  </a:moveTo>
                  <a:lnTo>
                    <a:pt x="1932706" y="2312"/>
                  </a:lnTo>
                  <a:lnTo>
                    <a:pt x="1923451" y="17055"/>
                  </a:lnTo>
                  <a:lnTo>
                    <a:pt x="1900976" y="52502"/>
                  </a:lnTo>
                  <a:lnTo>
                    <a:pt x="1863080" y="111604"/>
                  </a:lnTo>
                  <a:lnTo>
                    <a:pt x="1810944" y="191738"/>
                  </a:lnTo>
                  <a:lnTo>
                    <a:pt x="1748468" y="286054"/>
                  </a:lnTo>
                  <a:lnTo>
                    <a:pt x="1680585" y="386158"/>
                  </a:lnTo>
                  <a:lnTo>
                    <a:pt x="1611735" y="484581"/>
                  </a:lnTo>
                  <a:lnTo>
                    <a:pt x="1544938" y="576197"/>
                  </a:lnTo>
                  <a:lnTo>
                    <a:pt x="1481660" y="658332"/>
                  </a:lnTo>
                  <a:lnTo>
                    <a:pt x="1422073" y="730270"/>
                  </a:lnTo>
                  <a:lnTo>
                    <a:pt x="1365462" y="792538"/>
                  </a:lnTo>
                  <a:lnTo>
                    <a:pt x="1310618" y="846325"/>
                  </a:lnTo>
                  <a:lnTo>
                    <a:pt x="1256085" y="893108"/>
                  </a:lnTo>
                  <a:lnTo>
                    <a:pt x="1200492" y="934361"/>
                  </a:lnTo>
                  <a:lnTo>
                    <a:pt x="1176369" y="950493"/>
                  </a:lnTo>
                  <a:lnTo>
                    <a:pt x="1117498" y="986009"/>
                  </a:lnTo>
                  <a:lnTo>
                    <a:pt x="1054771" y="1018092"/>
                  </a:lnTo>
                  <a:lnTo>
                    <a:pt x="986336" y="1047311"/>
                  </a:lnTo>
                  <a:lnTo>
                    <a:pt x="910233" y="1074390"/>
                  </a:lnTo>
                  <a:lnTo>
                    <a:pt x="824695" y="1100012"/>
                  </a:lnTo>
                  <a:lnTo>
                    <a:pt x="728531" y="1124701"/>
                  </a:lnTo>
                  <a:lnTo>
                    <a:pt x="621742" y="1148727"/>
                  </a:lnTo>
                  <a:lnTo>
                    <a:pt x="506277" y="1172028"/>
                  </a:lnTo>
                  <a:lnTo>
                    <a:pt x="386802" y="1194086"/>
                  </a:lnTo>
                  <a:lnTo>
                    <a:pt x="270905" y="1214031"/>
                  </a:lnTo>
                  <a:lnTo>
                    <a:pt x="168109" y="1230733"/>
                  </a:lnTo>
                  <a:lnTo>
                    <a:pt x="87435" y="1243250"/>
                  </a:lnTo>
                  <a:lnTo>
                    <a:pt x="34170" y="1251195"/>
                  </a:lnTo>
                  <a:lnTo>
                    <a:pt x="7529" y="1255051"/>
                  </a:lnTo>
                  <a:lnTo>
                    <a:pt x="207" y="1256078"/>
                  </a:lnTo>
                  <a:lnTo>
                    <a:pt x="0" y="1256112"/>
                  </a:lnTo>
                </a:path>
              </a:pathLst>
            </a:custGeom>
            <a:noFill/>
            <a:ln w="11842" cap="rnd">
              <a:solidFill>
                <a:srgbClr val="00B2A9"/>
              </a:solidFill>
              <a:prstDash val="solid"/>
              <a:round/>
            </a:ln>
          </p:spPr>
          <p:txBody>
            <a:bodyPr rtlCol="0" anchor="ctr"/>
            <a:lstStyle/>
            <a:p>
              <a:endParaRPr lang="en-IN"/>
            </a:p>
          </p:txBody>
        </p:sp>
        <p:sp>
          <p:nvSpPr>
            <p:cNvPr id="3491" name="Freeform: Shape 3490">
              <a:extLst>
                <a:ext uri="{FF2B5EF4-FFF2-40B4-BE49-F238E27FC236}">
                  <a16:creationId xmlns:a16="http://schemas.microsoft.com/office/drawing/2014/main" id="{871052FB-9E1C-8BB5-B50F-21C89A9F8B44}"/>
                </a:ext>
              </a:extLst>
            </p:cNvPr>
            <p:cNvSpPr/>
            <p:nvPr/>
          </p:nvSpPr>
          <p:spPr>
            <a:xfrm>
              <a:off x="39322239" y="14636645"/>
              <a:ext cx="1797343" cy="1573817"/>
            </a:xfrm>
            <a:custGeom>
              <a:avLst/>
              <a:gdLst>
                <a:gd name="connsiteX0" fmla="*/ 1797344 w 1797343"/>
                <a:gd name="connsiteY0" fmla="*/ 0 h 1573817"/>
                <a:gd name="connsiteX1" fmla="*/ 1796265 w 1797343"/>
                <a:gd name="connsiteY1" fmla="*/ 2450 h 1573817"/>
                <a:gd name="connsiteX2" fmla="*/ 1789305 w 1797343"/>
                <a:gd name="connsiteY2" fmla="*/ 18142 h 1573817"/>
                <a:gd name="connsiteX3" fmla="*/ 1772324 w 1797343"/>
                <a:gd name="connsiteY3" fmla="*/ 55996 h 1573817"/>
                <a:gd name="connsiteX4" fmla="*/ 1743466 w 1797343"/>
                <a:gd name="connsiteY4" fmla="*/ 119472 h 1573817"/>
                <a:gd name="connsiteX5" fmla="*/ 1703388 w 1797343"/>
                <a:gd name="connsiteY5" fmla="*/ 206179 h 1573817"/>
                <a:gd name="connsiteX6" fmla="*/ 1654789 w 1797343"/>
                <a:gd name="connsiteY6" fmla="*/ 309156 h 1573817"/>
                <a:gd name="connsiteX7" fmla="*/ 1601265 w 1797343"/>
                <a:gd name="connsiteY7" fmla="*/ 419570 h 1573817"/>
                <a:gd name="connsiteX8" fmla="*/ 1546197 w 1797343"/>
                <a:gd name="connsiteY8" fmla="*/ 529310 h 1573817"/>
                <a:gd name="connsiteX9" fmla="*/ 1491958 w 1797343"/>
                <a:gd name="connsiteY9" fmla="*/ 632615 h 1573817"/>
                <a:gd name="connsiteX10" fmla="*/ 1439753 w 1797343"/>
                <a:gd name="connsiteY10" fmla="*/ 726319 h 1573817"/>
                <a:gd name="connsiteX11" fmla="*/ 1389800 w 1797343"/>
                <a:gd name="connsiteY11" fmla="*/ 809403 h 1573817"/>
                <a:gd name="connsiteX12" fmla="*/ 1341572 w 1797343"/>
                <a:gd name="connsiteY12" fmla="*/ 882299 h 1573817"/>
                <a:gd name="connsiteX13" fmla="*/ 1294119 w 1797343"/>
                <a:gd name="connsiteY13" fmla="*/ 946232 h 1573817"/>
                <a:gd name="connsiteX14" fmla="*/ 1246262 w 1797343"/>
                <a:gd name="connsiteY14" fmla="*/ 1002797 h 1573817"/>
                <a:gd name="connsiteX15" fmla="*/ 1196826 w 1797343"/>
                <a:gd name="connsiteY15" fmla="*/ 1053643 h 1573817"/>
                <a:gd name="connsiteX16" fmla="*/ 1160905 w 1797343"/>
                <a:gd name="connsiteY16" fmla="*/ 1086537 h 1573817"/>
                <a:gd name="connsiteX17" fmla="*/ 1106795 w 1797343"/>
                <a:gd name="connsiteY17" fmla="*/ 1130895 h 1573817"/>
                <a:gd name="connsiteX18" fmla="*/ 1048398 w 1797343"/>
                <a:gd name="connsiteY18" fmla="*/ 1172390 h 1573817"/>
                <a:gd name="connsiteX19" fmla="*/ 984016 w 1797343"/>
                <a:gd name="connsiteY19" fmla="*/ 1211840 h 1573817"/>
                <a:gd name="connsiteX20" fmla="*/ 911837 w 1797343"/>
                <a:gd name="connsiteY20" fmla="*/ 1250203 h 1573817"/>
                <a:gd name="connsiteX21" fmla="*/ 830206 w 1797343"/>
                <a:gd name="connsiteY21" fmla="*/ 1288419 h 1573817"/>
                <a:gd name="connsiteX22" fmla="*/ 737984 w 1797343"/>
                <a:gd name="connsiteY22" fmla="*/ 1327179 h 1573817"/>
                <a:gd name="connsiteX23" fmla="*/ 635067 w 1797343"/>
                <a:gd name="connsiteY23" fmla="*/ 1366811 h 1573817"/>
                <a:gd name="connsiteX24" fmla="*/ 523086 w 1797343"/>
                <a:gd name="connsiteY24" fmla="*/ 1407028 h 1573817"/>
                <a:gd name="connsiteX25" fmla="*/ 406146 w 1797343"/>
                <a:gd name="connsiteY25" fmla="*/ 1446824 h 1573817"/>
                <a:gd name="connsiteX26" fmla="*/ 291104 w 1797343"/>
                <a:gd name="connsiteY26" fmla="*/ 1484358 h 1573817"/>
                <a:gd name="connsiteX27" fmla="*/ 186911 w 1797343"/>
                <a:gd name="connsiteY27" fmla="*/ 1517261 h 1573817"/>
                <a:gd name="connsiteX28" fmla="*/ 102511 w 1797343"/>
                <a:gd name="connsiteY28" fmla="*/ 1543227 h 1573817"/>
                <a:gd name="connsiteX29" fmla="*/ 43968 w 1797343"/>
                <a:gd name="connsiteY29" fmla="*/ 1560860 h 1573817"/>
                <a:gd name="connsiteX30" fmla="*/ 11928 w 1797343"/>
                <a:gd name="connsiteY30" fmla="*/ 1570341 h 1573817"/>
                <a:gd name="connsiteX31" fmla="*/ 897 w 1797343"/>
                <a:gd name="connsiteY31" fmla="*/ 1573559 h 1573817"/>
                <a:gd name="connsiteX32" fmla="*/ 0 w 1797343"/>
                <a:gd name="connsiteY32" fmla="*/ 1573818 h 157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97343" h="1573817">
                  <a:moveTo>
                    <a:pt x="1797344" y="0"/>
                  </a:moveTo>
                  <a:lnTo>
                    <a:pt x="1796265" y="2450"/>
                  </a:lnTo>
                  <a:lnTo>
                    <a:pt x="1789305" y="18142"/>
                  </a:lnTo>
                  <a:lnTo>
                    <a:pt x="1772324" y="55996"/>
                  </a:lnTo>
                  <a:lnTo>
                    <a:pt x="1743466" y="119472"/>
                  </a:lnTo>
                  <a:lnTo>
                    <a:pt x="1703388" y="206179"/>
                  </a:lnTo>
                  <a:lnTo>
                    <a:pt x="1654789" y="309156"/>
                  </a:lnTo>
                  <a:lnTo>
                    <a:pt x="1601265" y="419570"/>
                  </a:lnTo>
                  <a:lnTo>
                    <a:pt x="1546197" y="529310"/>
                  </a:lnTo>
                  <a:lnTo>
                    <a:pt x="1491958" y="632615"/>
                  </a:lnTo>
                  <a:lnTo>
                    <a:pt x="1439753" y="726319"/>
                  </a:lnTo>
                  <a:lnTo>
                    <a:pt x="1389800" y="809403"/>
                  </a:lnTo>
                  <a:lnTo>
                    <a:pt x="1341572" y="882299"/>
                  </a:lnTo>
                  <a:lnTo>
                    <a:pt x="1294119" y="946232"/>
                  </a:lnTo>
                  <a:lnTo>
                    <a:pt x="1246262" y="1002797"/>
                  </a:lnTo>
                  <a:lnTo>
                    <a:pt x="1196826" y="1053643"/>
                  </a:lnTo>
                  <a:lnTo>
                    <a:pt x="1160905" y="1086537"/>
                  </a:lnTo>
                  <a:lnTo>
                    <a:pt x="1106795" y="1130895"/>
                  </a:lnTo>
                  <a:lnTo>
                    <a:pt x="1048398" y="1172390"/>
                  </a:lnTo>
                  <a:lnTo>
                    <a:pt x="984016" y="1211840"/>
                  </a:lnTo>
                  <a:lnTo>
                    <a:pt x="911837" y="1250203"/>
                  </a:lnTo>
                  <a:lnTo>
                    <a:pt x="830206" y="1288419"/>
                  </a:lnTo>
                  <a:lnTo>
                    <a:pt x="737984" y="1327179"/>
                  </a:lnTo>
                  <a:lnTo>
                    <a:pt x="635067" y="1366811"/>
                  </a:lnTo>
                  <a:lnTo>
                    <a:pt x="523086" y="1407028"/>
                  </a:lnTo>
                  <a:lnTo>
                    <a:pt x="406146" y="1446824"/>
                  </a:lnTo>
                  <a:lnTo>
                    <a:pt x="291104" y="1484358"/>
                  </a:lnTo>
                  <a:lnTo>
                    <a:pt x="186911" y="1517261"/>
                  </a:lnTo>
                  <a:lnTo>
                    <a:pt x="102511" y="1543227"/>
                  </a:lnTo>
                  <a:lnTo>
                    <a:pt x="43968" y="1560860"/>
                  </a:lnTo>
                  <a:lnTo>
                    <a:pt x="11928" y="1570341"/>
                  </a:lnTo>
                  <a:lnTo>
                    <a:pt x="897" y="1573559"/>
                  </a:lnTo>
                  <a:lnTo>
                    <a:pt x="0" y="1573818"/>
                  </a:lnTo>
                </a:path>
              </a:pathLst>
            </a:custGeom>
            <a:noFill/>
            <a:ln w="5008" cap="rnd">
              <a:solidFill>
                <a:srgbClr val="A5A508"/>
              </a:solidFill>
              <a:prstDash val="solid"/>
              <a:round/>
            </a:ln>
          </p:spPr>
          <p:txBody>
            <a:bodyPr rtlCol="0" anchor="ctr"/>
            <a:lstStyle/>
            <a:p>
              <a:endParaRPr lang="en-IN"/>
            </a:p>
          </p:txBody>
        </p:sp>
        <p:sp>
          <p:nvSpPr>
            <p:cNvPr id="3492" name="Freeform: Shape 3491">
              <a:extLst>
                <a:ext uri="{FF2B5EF4-FFF2-40B4-BE49-F238E27FC236}">
                  <a16:creationId xmlns:a16="http://schemas.microsoft.com/office/drawing/2014/main" id="{C7D1FBFC-E655-2B16-ACA8-5FC35ED473BC}"/>
                </a:ext>
              </a:extLst>
            </p:cNvPr>
            <p:cNvSpPr/>
            <p:nvPr/>
          </p:nvSpPr>
          <p:spPr>
            <a:xfrm>
              <a:off x="39587547" y="14384391"/>
              <a:ext cx="1197792" cy="291626"/>
            </a:xfrm>
            <a:custGeom>
              <a:avLst/>
              <a:gdLst>
                <a:gd name="connsiteX0" fmla="*/ 1197792 w 1197792"/>
                <a:gd name="connsiteY0" fmla="*/ 0 h 291626"/>
                <a:gd name="connsiteX1" fmla="*/ 1194739 w 1197792"/>
                <a:gd name="connsiteY1" fmla="*/ 2001 h 291626"/>
                <a:gd name="connsiteX2" fmla="*/ 1176007 w 1197792"/>
                <a:gd name="connsiteY2" fmla="*/ 14165 h 291626"/>
                <a:gd name="connsiteX3" fmla="*/ 1134057 w 1197792"/>
                <a:gd name="connsiteY3" fmla="*/ 40994 h 291626"/>
                <a:gd name="connsiteX4" fmla="*/ 1071391 w 1197792"/>
                <a:gd name="connsiteY4" fmla="*/ 80254 h 291626"/>
                <a:gd name="connsiteX5" fmla="*/ 997548 w 1197792"/>
                <a:gd name="connsiteY5" fmla="*/ 125182 h 291626"/>
                <a:gd name="connsiteX6" fmla="*/ 922739 w 1197792"/>
                <a:gd name="connsiteY6" fmla="*/ 168713 h 291626"/>
                <a:gd name="connsiteX7" fmla="*/ 853397 w 1197792"/>
                <a:gd name="connsiteY7" fmla="*/ 206377 h 291626"/>
                <a:gd name="connsiteX8" fmla="*/ 791577 w 1197792"/>
                <a:gd name="connsiteY8" fmla="*/ 236485 h 291626"/>
                <a:gd name="connsiteX9" fmla="*/ 736388 w 1197792"/>
                <a:gd name="connsiteY9" fmla="*/ 259095 h 291626"/>
                <a:gd name="connsiteX10" fmla="*/ 685547 w 1197792"/>
                <a:gd name="connsiteY10" fmla="*/ 275055 h 291626"/>
                <a:gd name="connsiteX11" fmla="*/ 636421 w 1197792"/>
                <a:gd name="connsiteY11" fmla="*/ 285390 h 291626"/>
                <a:gd name="connsiteX12" fmla="*/ 627892 w 1197792"/>
                <a:gd name="connsiteY12" fmla="*/ 286701 h 291626"/>
                <a:gd name="connsiteX13" fmla="*/ 578163 w 1197792"/>
                <a:gd name="connsiteY13" fmla="*/ 291575 h 291626"/>
                <a:gd name="connsiteX14" fmla="*/ 525639 w 1197792"/>
                <a:gd name="connsiteY14" fmla="*/ 291627 h 291626"/>
                <a:gd name="connsiteX15" fmla="*/ 467553 w 1197792"/>
                <a:gd name="connsiteY15" fmla="*/ 286554 h 291626"/>
                <a:gd name="connsiteX16" fmla="*/ 401325 w 1197792"/>
                <a:gd name="connsiteY16" fmla="*/ 276211 h 291626"/>
                <a:gd name="connsiteX17" fmla="*/ 325705 w 1197792"/>
                <a:gd name="connsiteY17" fmla="*/ 260683 h 291626"/>
                <a:gd name="connsiteX18" fmla="*/ 242418 w 1197792"/>
                <a:gd name="connsiteY18" fmla="*/ 240807 h 291626"/>
                <a:gd name="connsiteX19" fmla="*/ 158001 w 1197792"/>
                <a:gd name="connsiteY19" fmla="*/ 218791 h 291626"/>
                <a:gd name="connsiteX20" fmla="*/ 83701 w 1197792"/>
                <a:gd name="connsiteY20" fmla="*/ 198285 h 291626"/>
                <a:gd name="connsiteX21" fmla="*/ 31264 w 1197792"/>
                <a:gd name="connsiteY21" fmla="*/ 183266 h 291626"/>
                <a:gd name="connsiteX22" fmla="*/ 5554 w 1197792"/>
                <a:gd name="connsiteY22" fmla="*/ 175701 h 291626"/>
                <a:gd name="connsiteX23" fmla="*/ 17 w 1197792"/>
                <a:gd name="connsiteY23" fmla="*/ 174036 h 291626"/>
                <a:gd name="connsiteX24" fmla="*/ 0 w 1197792"/>
                <a:gd name="connsiteY24" fmla="*/ 174036 h 2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7792" h="291626">
                  <a:moveTo>
                    <a:pt x="1197792" y="0"/>
                  </a:moveTo>
                  <a:lnTo>
                    <a:pt x="1194739" y="2001"/>
                  </a:lnTo>
                  <a:lnTo>
                    <a:pt x="1176007" y="14165"/>
                  </a:lnTo>
                  <a:lnTo>
                    <a:pt x="1134057" y="40994"/>
                  </a:lnTo>
                  <a:lnTo>
                    <a:pt x="1071391" y="80254"/>
                  </a:lnTo>
                  <a:lnTo>
                    <a:pt x="997548" y="125182"/>
                  </a:lnTo>
                  <a:lnTo>
                    <a:pt x="922739" y="168713"/>
                  </a:lnTo>
                  <a:lnTo>
                    <a:pt x="853397" y="206377"/>
                  </a:lnTo>
                  <a:lnTo>
                    <a:pt x="791577" y="236485"/>
                  </a:lnTo>
                  <a:lnTo>
                    <a:pt x="736388" y="259095"/>
                  </a:lnTo>
                  <a:lnTo>
                    <a:pt x="685547" y="275055"/>
                  </a:lnTo>
                  <a:lnTo>
                    <a:pt x="636421" y="285390"/>
                  </a:lnTo>
                  <a:lnTo>
                    <a:pt x="627892" y="286701"/>
                  </a:lnTo>
                  <a:lnTo>
                    <a:pt x="578163" y="291575"/>
                  </a:lnTo>
                  <a:lnTo>
                    <a:pt x="525639" y="291627"/>
                  </a:lnTo>
                  <a:lnTo>
                    <a:pt x="467553" y="286554"/>
                  </a:lnTo>
                  <a:lnTo>
                    <a:pt x="401325" y="276211"/>
                  </a:lnTo>
                  <a:lnTo>
                    <a:pt x="325705" y="260683"/>
                  </a:lnTo>
                  <a:lnTo>
                    <a:pt x="242418" y="240807"/>
                  </a:lnTo>
                  <a:lnTo>
                    <a:pt x="158001" y="218791"/>
                  </a:lnTo>
                  <a:lnTo>
                    <a:pt x="83701" y="198285"/>
                  </a:lnTo>
                  <a:lnTo>
                    <a:pt x="31264" y="183266"/>
                  </a:lnTo>
                  <a:lnTo>
                    <a:pt x="5554" y="175701"/>
                  </a:lnTo>
                  <a:lnTo>
                    <a:pt x="17" y="174036"/>
                  </a:lnTo>
                  <a:lnTo>
                    <a:pt x="0" y="174036"/>
                  </a:lnTo>
                </a:path>
              </a:pathLst>
            </a:custGeom>
            <a:noFill/>
            <a:ln w="4715" cap="rnd">
              <a:solidFill>
                <a:srgbClr val="A5A508"/>
              </a:solidFill>
              <a:prstDash val="solid"/>
              <a:round/>
            </a:ln>
          </p:spPr>
          <p:txBody>
            <a:bodyPr rtlCol="0" anchor="ctr"/>
            <a:lstStyle/>
            <a:p>
              <a:endParaRPr lang="en-IN"/>
            </a:p>
          </p:txBody>
        </p:sp>
        <p:sp>
          <p:nvSpPr>
            <p:cNvPr id="3493" name="Freeform: Shape 3492">
              <a:extLst>
                <a:ext uri="{FF2B5EF4-FFF2-40B4-BE49-F238E27FC236}">
                  <a16:creationId xmlns:a16="http://schemas.microsoft.com/office/drawing/2014/main" id="{07DB076F-ADB8-8100-723F-6BEBDCCCFE89}"/>
                </a:ext>
              </a:extLst>
            </p:cNvPr>
            <p:cNvSpPr/>
            <p:nvPr/>
          </p:nvSpPr>
          <p:spPr>
            <a:xfrm>
              <a:off x="39342343" y="14398098"/>
              <a:ext cx="1446005" cy="484192"/>
            </a:xfrm>
            <a:custGeom>
              <a:avLst/>
              <a:gdLst>
                <a:gd name="connsiteX0" fmla="*/ 1446006 w 1446005"/>
                <a:gd name="connsiteY0" fmla="*/ 0 h 484192"/>
                <a:gd name="connsiteX1" fmla="*/ 1443531 w 1446005"/>
                <a:gd name="connsiteY1" fmla="*/ 2200 h 484192"/>
                <a:gd name="connsiteX2" fmla="*/ 1428067 w 1446005"/>
                <a:gd name="connsiteY2" fmla="*/ 15787 h 484192"/>
                <a:gd name="connsiteX3" fmla="*/ 1392258 w 1446005"/>
                <a:gd name="connsiteY3" fmla="*/ 46886 h 484192"/>
                <a:gd name="connsiteX4" fmla="*/ 1336026 w 1446005"/>
                <a:gd name="connsiteY4" fmla="*/ 94998 h 484192"/>
                <a:gd name="connsiteX5" fmla="*/ 1265555 w 1446005"/>
                <a:gd name="connsiteY5" fmla="*/ 154065 h 484192"/>
                <a:gd name="connsiteX6" fmla="*/ 1189469 w 1446005"/>
                <a:gd name="connsiteY6" fmla="*/ 216013 h 484192"/>
                <a:gd name="connsiteX7" fmla="*/ 1114945 w 1446005"/>
                <a:gd name="connsiteY7" fmla="*/ 274227 h 484192"/>
                <a:gd name="connsiteX8" fmla="*/ 1045871 w 1446005"/>
                <a:gd name="connsiteY8" fmla="*/ 324952 h 484192"/>
                <a:gd name="connsiteX9" fmla="*/ 983205 w 1446005"/>
                <a:gd name="connsiteY9" fmla="*/ 367016 h 484192"/>
                <a:gd name="connsiteX10" fmla="*/ 925938 w 1446005"/>
                <a:gd name="connsiteY10" fmla="*/ 400746 h 484192"/>
                <a:gd name="connsiteX11" fmla="*/ 872121 w 1446005"/>
                <a:gd name="connsiteY11" fmla="*/ 427204 h 484192"/>
                <a:gd name="connsiteX12" fmla="*/ 819520 w 1446005"/>
                <a:gd name="connsiteY12" fmla="*/ 447650 h 484192"/>
                <a:gd name="connsiteX13" fmla="*/ 794500 w 1446005"/>
                <a:gd name="connsiteY13" fmla="*/ 455595 h 484192"/>
                <a:gd name="connsiteX14" fmla="*/ 740476 w 1446005"/>
                <a:gd name="connsiteY14" fmla="*/ 469217 h 484192"/>
                <a:gd name="connsiteX15" fmla="*/ 683296 w 1446005"/>
                <a:gd name="connsiteY15" fmla="*/ 478447 h 484192"/>
                <a:gd name="connsiteX16" fmla="*/ 620457 w 1446005"/>
                <a:gd name="connsiteY16" fmla="*/ 483382 h 484192"/>
                <a:gd name="connsiteX17" fmla="*/ 549521 w 1446005"/>
                <a:gd name="connsiteY17" fmla="*/ 484193 h 484192"/>
                <a:gd name="connsiteX18" fmla="*/ 468743 w 1446005"/>
                <a:gd name="connsiteY18" fmla="*/ 481096 h 484192"/>
                <a:gd name="connsiteX19" fmla="*/ 378237 w 1446005"/>
                <a:gd name="connsiteY19" fmla="*/ 474418 h 484192"/>
                <a:gd name="connsiteX20" fmla="*/ 281324 w 1446005"/>
                <a:gd name="connsiteY20" fmla="*/ 464912 h 484192"/>
                <a:gd name="connsiteX21" fmla="*/ 185660 w 1446005"/>
                <a:gd name="connsiteY21" fmla="*/ 453895 h 484192"/>
                <a:gd name="connsiteX22" fmla="*/ 102425 w 1446005"/>
                <a:gd name="connsiteY22" fmla="*/ 443319 h 484192"/>
                <a:gd name="connsiteX23" fmla="*/ 42346 w 1446005"/>
                <a:gd name="connsiteY23" fmla="*/ 435150 h 484192"/>
                <a:gd name="connsiteX24" fmla="*/ 9996 w 1446005"/>
                <a:gd name="connsiteY24" fmla="*/ 430543 h 484192"/>
                <a:gd name="connsiteX25" fmla="*/ 362 w 1446005"/>
                <a:gd name="connsiteY25" fmla="*/ 429119 h 484192"/>
                <a:gd name="connsiteX26" fmla="*/ 0 w 1446005"/>
                <a:gd name="connsiteY26" fmla="*/ 429068 h 48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6005" h="484192">
                  <a:moveTo>
                    <a:pt x="1446006" y="0"/>
                  </a:moveTo>
                  <a:lnTo>
                    <a:pt x="1443531" y="2200"/>
                  </a:lnTo>
                  <a:lnTo>
                    <a:pt x="1428067" y="15787"/>
                  </a:lnTo>
                  <a:lnTo>
                    <a:pt x="1392258" y="46886"/>
                  </a:lnTo>
                  <a:lnTo>
                    <a:pt x="1336026" y="94998"/>
                  </a:lnTo>
                  <a:lnTo>
                    <a:pt x="1265555" y="154065"/>
                  </a:lnTo>
                  <a:lnTo>
                    <a:pt x="1189469" y="216013"/>
                  </a:lnTo>
                  <a:lnTo>
                    <a:pt x="1114945" y="274227"/>
                  </a:lnTo>
                  <a:lnTo>
                    <a:pt x="1045871" y="324952"/>
                  </a:lnTo>
                  <a:lnTo>
                    <a:pt x="983205" y="367016"/>
                  </a:lnTo>
                  <a:lnTo>
                    <a:pt x="925938" y="400746"/>
                  </a:lnTo>
                  <a:lnTo>
                    <a:pt x="872121" y="427204"/>
                  </a:lnTo>
                  <a:lnTo>
                    <a:pt x="819520" y="447650"/>
                  </a:lnTo>
                  <a:lnTo>
                    <a:pt x="794500" y="455595"/>
                  </a:lnTo>
                  <a:lnTo>
                    <a:pt x="740476" y="469217"/>
                  </a:lnTo>
                  <a:lnTo>
                    <a:pt x="683296" y="478447"/>
                  </a:lnTo>
                  <a:lnTo>
                    <a:pt x="620457" y="483382"/>
                  </a:lnTo>
                  <a:lnTo>
                    <a:pt x="549521" y="484193"/>
                  </a:lnTo>
                  <a:lnTo>
                    <a:pt x="468743" y="481096"/>
                  </a:lnTo>
                  <a:lnTo>
                    <a:pt x="378237" y="474418"/>
                  </a:lnTo>
                  <a:lnTo>
                    <a:pt x="281324" y="464912"/>
                  </a:lnTo>
                  <a:lnTo>
                    <a:pt x="185660" y="453895"/>
                  </a:lnTo>
                  <a:lnTo>
                    <a:pt x="102425" y="443319"/>
                  </a:lnTo>
                  <a:lnTo>
                    <a:pt x="42346" y="435150"/>
                  </a:lnTo>
                  <a:lnTo>
                    <a:pt x="9996" y="430543"/>
                  </a:lnTo>
                  <a:lnTo>
                    <a:pt x="362" y="429119"/>
                  </a:lnTo>
                  <a:lnTo>
                    <a:pt x="0" y="429068"/>
                  </a:lnTo>
                </a:path>
              </a:pathLst>
            </a:custGeom>
            <a:noFill/>
            <a:ln w="6439" cap="rnd">
              <a:solidFill>
                <a:srgbClr val="00B2A9"/>
              </a:solidFill>
              <a:prstDash val="solid"/>
              <a:round/>
            </a:ln>
          </p:spPr>
          <p:txBody>
            <a:bodyPr rtlCol="0" anchor="ctr"/>
            <a:lstStyle/>
            <a:p>
              <a:endParaRPr lang="en-IN"/>
            </a:p>
          </p:txBody>
        </p:sp>
        <p:sp>
          <p:nvSpPr>
            <p:cNvPr id="3494" name="Freeform: Shape 3493">
              <a:extLst>
                <a:ext uri="{FF2B5EF4-FFF2-40B4-BE49-F238E27FC236}">
                  <a16:creationId xmlns:a16="http://schemas.microsoft.com/office/drawing/2014/main" id="{01C44D8C-096D-E608-4CDD-9A5D53EF4824}"/>
                </a:ext>
              </a:extLst>
            </p:cNvPr>
            <p:cNvSpPr/>
            <p:nvPr/>
          </p:nvSpPr>
          <p:spPr>
            <a:xfrm>
              <a:off x="39842376" y="14459202"/>
              <a:ext cx="999729" cy="2211151"/>
            </a:xfrm>
            <a:custGeom>
              <a:avLst/>
              <a:gdLst>
                <a:gd name="connsiteX0" fmla="*/ 999264 w 999729"/>
                <a:gd name="connsiteY0" fmla="*/ 0 h 2211151"/>
                <a:gd name="connsiteX1" fmla="*/ 999298 w 999729"/>
                <a:gd name="connsiteY1" fmla="*/ 2666 h 2211151"/>
                <a:gd name="connsiteX2" fmla="*/ 999462 w 999729"/>
                <a:gd name="connsiteY2" fmla="*/ 19712 h 2211151"/>
                <a:gd name="connsiteX3" fmla="*/ 999695 w 999729"/>
                <a:gd name="connsiteY3" fmla="*/ 60991 h 2211151"/>
                <a:gd name="connsiteX4" fmla="*/ 999730 w 999729"/>
                <a:gd name="connsiteY4" fmla="*/ 130514 h 2211151"/>
                <a:gd name="connsiteX5" fmla="*/ 999186 w 999729"/>
                <a:gd name="connsiteY5" fmla="*/ 225977 h 2211151"/>
                <a:gd name="connsiteX6" fmla="*/ 997651 w 999729"/>
                <a:gd name="connsiteY6" fmla="*/ 340152 h 2211151"/>
                <a:gd name="connsiteX7" fmla="*/ 994727 w 999729"/>
                <a:gd name="connsiteY7" fmla="*/ 463557 h 2211151"/>
                <a:gd name="connsiteX8" fmla="*/ 990139 w 999729"/>
                <a:gd name="connsiteY8" fmla="*/ 587411 h 2211151"/>
                <a:gd name="connsiteX9" fmla="*/ 983636 w 999729"/>
                <a:gd name="connsiteY9" fmla="*/ 705356 h 2211151"/>
                <a:gd name="connsiteX10" fmla="*/ 975038 w 999729"/>
                <a:gd name="connsiteY10" fmla="*/ 813863 h 2211151"/>
                <a:gd name="connsiteX11" fmla="*/ 964102 w 999729"/>
                <a:gd name="connsiteY11" fmla="*/ 911794 h 2211151"/>
                <a:gd name="connsiteX12" fmla="*/ 950544 w 999729"/>
                <a:gd name="connsiteY12" fmla="*/ 999631 h 2211151"/>
                <a:gd name="connsiteX13" fmla="*/ 934019 w 999729"/>
                <a:gd name="connsiteY13" fmla="*/ 1078833 h 2211151"/>
                <a:gd name="connsiteX14" fmla="*/ 914114 w 999729"/>
                <a:gd name="connsiteY14" fmla="*/ 1151280 h 2211151"/>
                <a:gd name="connsiteX15" fmla="*/ 890431 w 999729"/>
                <a:gd name="connsiteY15" fmla="*/ 1218983 h 2211151"/>
                <a:gd name="connsiteX16" fmla="*/ 868059 w 999729"/>
                <a:gd name="connsiteY16" fmla="*/ 1272158 h 2211151"/>
                <a:gd name="connsiteX17" fmla="*/ 836959 w 999729"/>
                <a:gd name="connsiteY17" fmla="*/ 1335452 h 2211151"/>
                <a:gd name="connsiteX18" fmla="*/ 800796 w 999729"/>
                <a:gd name="connsiteY18" fmla="*/ 1397893 h 2211151"/>
                <a:gd name="connsiteX19" fmla="*/ 758338 w 999729"/>
                <a:gd name="connsiteY19" fmla="*/ 1460937 h 2211151"/>
                <a:gd name="connsiteX20" fmla="*/ 708367 w 999729"/>
                <a:gd name="connsiteY20" fmla="*/ 1526189 h 2211151"/>
                <a:gd name="connsiteX21" fmla="*/ 649772 w 999729"/>
                <a:gd name="connsiteY21" fmla="*/ 1595177 h 2211151"/>
                <a:gd name="connsiteX22" fmla="*/ 581776 w 999729"/>
                <a:gd name="connsiteY22" fmla="*/ 1669022 h 2211151"/>
                <a:gd name="connsiteX23" fmla="*/ 504371 w 999729"/>
                <a:gd name="connsiteY23" fmla="*/ 1748095 h 2211151"/>
                <a:gd name="connsiteX24" fmla="*/ 418850 w 999729"/>
                <a:gd name="connsiteY24" fmla="*/ 1831558 h 2211151"/>
                <a:gd name="connsiteX25" fmla="*/ 328362 w 999729"/>
                <a:gd name="connsiteY25" fmla="*/ 1916903 h 2211151"/>
                <a:gd name="connsiteX26" fmla="*/ 238218 w 999729"/>
                <a:gd name="connsiteY26" fmla="*/ 1999780 h 2211151"/>
                <a:gd name="connsiteX27" fmla="*/ 155449 w 999729"/>
                <a:gd name="connsiteY27" fmla="*/ 2074418 h 2211151"/>
                <a:gd name="connsiteX28" fmla="*/ 87272 w 999729"/>
                <a:gd name="connsiteY28" fmla="*/ 2134969 h 2211151"/>
                <a:gd name="connsiteX29" fmla="*/ 38879 w 999729"/>
                <a:gd name="connsiteY29" fmla="*/ 2177439 h 2211151"/>
                <a:gd name="connsiteX30" fmla="*/ 11402 w 999729"/>
                <a:gd name="connsiteY30" fmla="*/ 2201326 h 2211151"/>
                <a:gd name="connsiteX31" fmla="*/ 1121 w 999729"/>
                <a:gd name="connsiteY31" fmla="*/ 2210186 h 2211151"/>
                <a:gd name="connsiteX32" fmla="*/ 0 w 999729"/>
                <a:gd name="connsiteY32" fmla="*/ 2211152 h 22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99729" h="2211151">
                  <a:moveTo>
                    <a:pt x="999264" y="0"/>
                  </a:moveTo>
                  <a:lnTo>
                    <a:pt x="999298" y="2666"/>
                  </a:lnTo>
                  <a:lnTo>
                    <a:pt x="999462" y="19712"/>
                  </a:lnTo>
                  <a:lnTo>
                    <a:pt x="999695" y="60991"/>
                  </a:lnTo>
                  <a:lnTo>
                    <a:pt x="999730" y="130514"/>
                  </a:lnTo>
                  <a:lnTo>
                    <a:pt x="999186" y="225977"/>
                  </a:lnTo>
                  <a:lnTo>
                    <a:pt x="997651" y="340152"/>
                  </a:lnTo>
                  <a:lnTo>
                    <a:pt x="994727" y="463557"/>
                  </a:lnTo>
                  <a:lnTo>
                    <a:pt x="990139" y="587411"/>
                  </a:lnTo>
                  <a:lnTo>
                    <a:pt x="983636" y="705356"/>
                  </a:lnTo>
                  <a:lnTo>
                    <a:pt x="975038" y="813863"/>
                  </a:lnTo>
                  <a:lnTo>
                    <a:pt x="964102" y="911794"/>
                  </a:lnTo>
                  <a:lnTo>
                    <a:pt x="950544" y="999631"/>
                  </a:lnTo>
                  <a:lnTo>
                    <a:pt x="934019" y="1078833"/>
                  </a:lnTo>
                  <a:lnTo>
                    <a:pt x="914114" y="1151280"/>
                  </a:lnTo>
                  <a:lnTo>
                    <a:pt x="890431" y="1218983"/>
                  </a:lnTo>
                  <a:lnTo>
                    <a:pt x="868059" y="1272158"/>
                  </a:lnTo>
                  <a:lnTo>
                    <a:pt x="836959" y="1335452"/>
                  </a:lnTo>
                  <a:lnTo>
                    <a:pt x="800796" y="1397893"/>
                  </a:lnTo>
                  <a:lnTo>
                    <a:pt x="758338" y="1460937"/>
                  </a:lnTo>
                  <a:lnTo>
                    <a:pt x="708367" y="1526189"/>
                  </a:lnTo>
                  <a:lnTo>
                    <a:pt x="649772" y="1595177"/>
                  </a:lnTo>
                  <a:lnTo>
                    <a:pt x="581776" y="1669022"/>
                  </a:lnTo>
                  <a:lnTo>
                    <a:pt x="504371" y="1748095"/>
                  </a:lnTo>
                  <a:lnTo>
                    <a:pt x="418850" y="1831558"/>
                  </a:lnTo>
                  <a:lnTo>
                    <a:pt x="328362" y="1916903"/>
                  </a:lnTo>
                  <a:lnTo>
                    <a:pt x="238218" y="1999780"/>
                  </a:lnTo>
                  <a:lnTo>
                    <a:pt x="155449" y="2074418"/>
                  </a:lnTo>
                  <a:lnTo>
                    <a:pt x="87272" y="2134969"/>
                  </a:lnTo>
                  <a:lnTo>
                    <a:pt x="38879" y="2177439"/>
                  </a:lnTo>
                  <a:lnTo>
                    <a:pt x="11402" y="2201326"/>
                  </a:lnTo>
                  <a:lnTo>
                    <a:pt x="1121" y="2210186"/>
                  </a:lnTo>
                  <a:lnTo>
                    <a:pt x="0" y="2211152"/>
                  </a:lnTo>
                </a:path>
              </a:pathLst>
            </a:custGeom>
            <a:noFill/>
            <a:ln w="12149" cap="rnd">
              <a:solidFill>
                <a:srgbClr val="00B2A9"/>
              </a:solidFill>
              <a:prstDash val="solid"/>
              <a:round/>
            </a:ln>
          </p:spPr>
          <p:txBody>
            <a:bodyPr rtlCol="0" anchor="ctr"/>
            <a:lstStyle/>
            <a:p>
              <a:endParaRPr lang="en-IN"/>
            </a:p>
          </p:txBody>
        </p:sp>
        <p:sp>
          <p:nvSpPr>
            <p:cNvPr id="3495" name="Freeform: Shape 3494">
              <a:extLst>
                <a:ext uri="{FF2B5EF4-FFF2-40B4-BE49-F238E27FC236}">
                  <a16:creationId xmlns:a16="http://schemas.microsoft.com/office/drawing/2014/main" id="{0BA9B66E-A8DE-D1F9-A0B6-CB02444B6AA8}"/>
                </a:ext>
              </a:extLst>
            </p:cNvPr>
            <p:cNvSpPr/>
            <p:nvPr/>
          </p:nvSpPr>
          <p:spPr>
            <a:xfrm>
              <a:off x="40184287" y="14463981"/>
              <a:ext cx="763331" cy="2306882"/>
            </a:xfrm>
            <a:custGeom>
              <a:avLst/>
              <a:gdLst>
                <a:gd name="connsiteX0" fmla="*/ 670299 w 763331"/>
                <a:gd name="connsiteY0" fmla="*/ 0 h 2306882"/>
                <a:gd name="connsiteX1" fmla="*/ 670704 w 763331"/>
                <a:gd name="connsiteY1" fmla="*/ 2648 h 2306882"/>
                <a:gd name="connsiteX2" fmla="*/ 673291 w 763331"/>
                <a:gd name="connsiteY2" fmla="*/ 19574 h 2306882"/>
                <a:gd name="connsiteX3" fmla="*/ 679363 w 763331"/>
                <a:gd name="connsiteY3" fmla="*/ 60542 h 2306882"/>
                <a:gd name="connsiteX4" fmla="*/ 689229 w 763331"/>
                <a:gd name="connsiteY4" fmla="*/ 129496 h 2306882"/>
                <a:gd name="connsiteX5" fmla="*/ 702166 w 763331"/>
                <a:gd name="connsiteY5" fmla="*/ 224122 h 2306882"/>
                <a:gd name="connsiteX6" fmla="*/ 716707 w 763331"/>
                <a:gd name="connsiteY6" fmla="*/ 337176 h 2306882"/>
                <a:gd name="connsiteX7" fmla="*/ 731136 w 763331"/>
                <a:gd name="connsiteY7" fmla="*/ 459287 h 2306882"/>
                <a:gd name="connsiteX8" fmla="*/ 743926 w 763331"/>
                <a:gd name="connsiteY8" fmla="*/ 581821 h 2306882"/>
                <a:gd name="connsiteX9" fmla="*/ 753956 w 763331"/>
                <a:gd name="connsiteY9" fmla="*/ 698575 h 2306882"/>
                <a:gd name="connsiteX10" fmla="*/ 760554 w 763331"/>
                <a:gd name="connsiteY10" fmla="*/ 806202 h 2306882"/>
                <a:gd name="connsiteX11" fmla="*/ 763331 w 763331"/>
                <a:gd name="connsiteY11" fmla="*/ 903667 h 2306882"/>
                <a:gd name="connsiteX12" fmla="*/ 762081 w 763331"/>
                <a:gd name="connsiteY12" fmla="*/ 991582 h 2306882"/>
                <a:gd name="connsiteX13" fmla="*/ 756665 w 763331"/>
                <a:gd name="connsiteY13" fmla="*/ 1071474 h 2306882"/>
                <a:gd name="connsiteX14" fmla="*/ 746945 w 763331"/>
                <a:gd name="connsiteY14" fmla="*/ 1145293 h 2306882"/>
                <a:gd name="connsiteX15" fmla="*/ 732809 w 763331"/>
                <a:gd name="connsiteY15" fmla="*/ 1215075 h 2306882"/>
                <a:gd name="connsiteX16" fmla="*/ 719527 w 763331"/>
                <a:gd name="connsiteY16" fmla="*/ 1265188 h 2306882"/>
                <a:gd name="connsiteX17" fmla="*/ 697776 w 763331"/>
                <a:gd name="connsiteY17" fmla="*/ 1331898 h 2306882"/>
                <a:gd name="connsiteX18" fmla="*/ 670876 w 763331"/>
                <a:gd name="connsiteY18" fmla="*/ 1398497 h 2306882"/>
                <a:gd name="connsiteX19" fmla="*/ 637836 w 763331"/>
                <a:gd name="connsiteY19" fmla="*/ 1466587 h 2306882"/>
                <a:gd name="connsiteX20" fmla="*/ 597645 w 763331"/>
                <a:gd name="connsiteY20" fmla="*/ 1537965 h 2306882"/>
                <a:gd name="connsiteX21" fmla="*/ 549426 w 763331"/>
                <a:gd name="connsiteY21" fmla="*/ 1614277 h 2306882"/>
                <a:gd name="connsiteX22" fmla="*/ 492581 w 763331"/>
                <a:gd name="connsiteY22" fmla="*/ 1696757 h 2306882"/>
                <a:gd name="connsiteX23" fmla="*/ 427173 w 763331"/>
                <a:gd name="connsiteY23" fmla="*/ 1785725 h 2306882"/>
                <a:gd name="connsiteX24" fmla="*/ 354425 w 763331"/>
                <a:gd name="connsiteY24" fmla="*/ 1880127 h 2306882"/>
                <a:gd name="connsiteX25" fmla="*/ 277184 w 763331"/>
                <a:gd name="connsiteY25" fmla="*/ 1976919 h 2306882"/>
                <a:gd name="connsiteX26" fmla="*/ 200184 w 763331"/>
                <a:gd name="connsiteY26" fmla="*/ 2070942 h 2306882"/>
                <a:gd name="connsiteX27" fmla="*/ 129644 w 763331"/>
                <a:gd name="connsiteY27" fmla="*/ 2155415 h 2306882"/>
                <a:gd name="connsiteX28" fmla="*/ 71877 w 763331"/>
                <a:gd name="connsiteY28" fmla="*/ 2223548 h 2306882"/>
                <a:gd name="connsiteX29" fmla="*/ 31316 w 763331"/>
                <a:gd name="connsiteY29" fmla="*/ 2270814 h 2306882"/>
                <a:gd name="connsiteX30" fmla="*/ 8754 w 763331"/>
                <a:gd name="connsiteY30" fmla="*/ 2296858 h 2306882"/>
                <a:gd name="connsiteX31" fmla="*/ 733 w 763331"/>
                <a:gd name="connsiteY31" fmla="*/ 2306055 h 2306882"/>
                <a:gd name="connsiteX32" fmla="*/ 0 w 763331"/>
                <a:gd name="connsiteY32" fmla="*/ 2306883 h 230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3331" h="2306882">
                  <a:moveTo>
                    <a:pt x="670299" y="0"/>
                  </a:moveTo>
                  <a:lnTo>
                    <a:pt x="670704" y="2648"/>
                  </a:lnTo>
                  <a:lnTo>
                    <a:pt x="673291" y="19574"/>
                  </a:lnTo>
                  <a:lnTo>
                    <a:pt x="679363" y="60542"/>
                  </a:lnTo>
                  <a:lnTo>
                    <a:pt x="689229" y="129496"/>
                  </a:lnTo>
                  <a:lnTo>
                    <a:pt x="702166" y="224122"/>
                  </a:lnTo>
                  <a:lnTo>
                    <a:pt x="716707" y="337176"/>
                  </a:lnTo>
                  <a:lnTo>
                    <a:pt x="731136" y="459287"/>
                  </a:lnTo>
                  <a:lnTo>
                    <a:pt x="743926" y="581821"/>
                  </a:lnTo>
                  <a:lnTo>
                    <a:pt x="753956" y="698575"/>
                  </a:lnTo>
                  <a:lnTo>
                    <a:pt x="760554" y="806202"/>
                  </a:lnTo>
                  <a:lnTo>
                    <a:pt x="763331" y="903667"/>
                  </a:lnTo>
                  <a:lnTo>
                    <a:pt x="762081" y="991582"/>
                  </a:lnTo>
                  <a:lnTo>
                    <a:pt x="756665" y="1071474"/>
                  </a:lnTo>
                  <a:lnTo>
                    <a:pt x="746945" y="1145293"/>
                  </a:lnTo>
                  <a:lnTo>
                    <a:pt x="732809" y="1215075"/>
                  </a:lnTo>
                  <a:lnTo>
                    <a:pt x="719527" y="1265188"/>
                  </a:lnTo>
                  <a:lnTo>
                    <a:pt x="697776" y="1331898"/>
                  </a:lnTo>
                  <a:lnTo>
                    <a:pt x="670876" y="1398497"/>
                  </a:lnTo>
                  <a:lnTo>
                    <a:pt x="637836" y="1466587"/>
                  </a:lnTo>
                  <a:lnTo>
                    <a:pt x="597645" y="1537965"/>
                  </a:lnTo>
                  <a:lnTo>
                    <a:pt x="549426" y="1614277"/>
                  </a:lnTo>
                  <a:lnTo>
                    <a:pt x="492581" y="1696757"/>
                  </a:lnTo>
                  <a:lnTo>
                    <a:pt x="427173" y="1785725"/>
                  </a:lnTo>
                  <a:lnTo>
                    <a:pt x="354425" y="1880127"/>
                  </a:lnTo>
                  <a:lnTo>
                    <a:pt x="277184" y="1976919"/>
                  </a:lnTo>
                  <a:lnTo>
                    <a:pt x="200184" y="2070942"/>
                  </a:lnTo>
                  <a:lnTo>
                    <a:pt x="129644" y="2155415"/>
                  </a:lnTo>
                  <a:lnTo>
                    <a:pt x="71877" y="2223548"/>
                  </a:lnTo>
                  <a:lnTo>
                    <a:pt x="31316" y="2270814"/>
                  </a:lnTo>
                  <a:lnTo>
                    <a:pt x="8754" y="2296858"/>
                  </a:lnTo>
                  <a:lnTo>
                    <a:pt x="733" y="2306055"/>
                  </a:lnTo>
                  <a:lnTo>
                    <a:pt x="0" y="2306883"/>
                  </a:lnTo>
                </a:path>
              </a:pathLst>
            </a:custGeom>
            <a:noFill/>
            <a:ln w="12225" cap="rnd">
              <a:solidFill>
                <a:srgbClr val="00B2A9"/>
              </a:solidFill>
              <a:prstDash val="solid"/>
              <a:round/>
            </a:ln>
          </p:spPr>
          <p:txBody>
            <a:bodyPr rtlCol="0" anchor="ctr"/>
            <a:lstStyle/>
            <a:p>
              <a:endParaRPr lang="en-IN"/>
            </a:p>
          </p:txBody>
        </p:sp>
        <p:sp>
          <p:nvSpPr>
            <p:cNvPr id="3496" name="Freeform: Shape 3495">
              <a:extLst>
                <a:ext uri="{FF2B5EF4-FFF2-40B4-BE49-F238E27FC236}">
                  <a16:creationId xmlns:a16="http://schemas.microsoft.com/office/drawing/2014/main" id="{56401B6B-1CD4-AB6B-8377-7FE6E707D838}"/>
                </a:ext>
              </a:extLst>
            </p:cNvPr>
            <p:cNvSpPr/>
            <p:nvPr/>
          </p:nvSpPr>
          <p:spPr>
            <a:xfrm>
              <a:off x="40254542" y="14265083"/>
              <a:ext cx="174931" cy="29166"/>
            </a:xfrm>
            <a:custGeom>
              <a:avLst/>
              <a:gdLst>
                <a:gd name="connsiteX0" fmla="*/ 174931 w 174931"/>
                <a:gd name="connsiteY0" fmla="*/ 0 h 29166"/>
                <a:gd name="connsiteX1" fmla="*/ 170317 w 174931"/>
                <a:gd name="connsiteY1" fmla="*/ 2122 h 29166"/>
                <a:gd name="connsiteX2" fmla="*/ 149894 w 174931"/>
                <a:gd name="connsiteY2" fmla="*/ 11128 h 29166"/>
                <a:gd name="connsiteX3" fmla="*/ 124426 w 174931"/>
                <a:gd name="connsiteY3" fmla="*/ 21291 h 29166"/>
                <a:gd name="connsiteX4" fmla="*/ 104038 w 174931"/>
                <a:gd name="connsiteY4" fmla="*/ 27373 h 29166"/>
                <a:gd name="connsiteX5" fmla="*/ 87461 w 174931"/>
                <a:gd name="connsiteY5" fmla="*/ 29167 h 29166"/>
                <a:gd name="connsiteX6" fmla="*/ 70885 w 174931"/>
                <a:gd name="connsiteY6" fmla="*/ 27373 h 29166"/>
                <a:gd name="connsiteX7" fmla="*/ 50505 w 174931"/>
                <a:gd name="connsiteY7" fmla="*/ 21291 h 29166"/>
                <a:gd name="connsiteX8" fmla="*/ 25037 w 174931"/>
                <a:gd name="connsiteY8" fmla="*/ 11128 h 29166"/>
                <a:gd name="connsiteX9" fmla="*/ 4614 w 174931"/>
                <a:gd name="connsiteY9" fmla="*/ 2122 h 29166"/>
                <a:gd name="connsiteX10" fmla="*/ 0 w 174931"/>
                <a:gd name="connsiteY10" fmla="*/ 0 h 2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931" h="29166">
                  <a:moveTo>
                    <a:pt x="174931" y="0"/>
                  </a:moveTo>
                  <a:lnTo>
                    <a:pt x="170317" y="2122"/>
                  </a:lnTo>
                  <a:lnTo>
                    <a:pt x="149894" y="11128"/>
                  </a:lnTo>
                  <a:lnTo>
                    <a:pt x="124426" y="21291"/>
                  </a:lnTo>
                  <a:lnTo>
                    <a:pt x="104038" y="27373"/>
                  </a:lnTo>
                  <a:lnTo>
                    <a:pt x="87461" y="29167"/>
                  </a:lnTo>
                  <a:lnTo>
                    <a:pt x="70885" y="27373"/>
                  </a:lnTo>
                  <a:lnTo>
                    <a:pt x="50505" y="21291"/>
                  </a:lnTo>
                  <a:lnTo>
                    <a:pt x="25037" y="11128"/>
                  </a:lnTo>
                  <a:lnTo>
                    <a:pt x="4614" y="2122"/>
                  </a:lnTo>
                  <a:lnTo>
                    <a:pt x="0" y="0"/>
                  </a:lnTo>
                </a:path>
              </a:pathLst>
            </a:custGeom>
            <a:noFill/>
            <a:ln w="11385" cap="rnd">
              <a:solidFill>
                <a:srgbClr val="00B2A9"/>
              </a:solidFill>
              <a:prstDash val="solid"/>
              <a:round/>
            </a:ln>
          </p:spPr>
          <p:txBody>
            <a:bodyPr rtlCol="0" anchor="ctr"/>
            <a:lstStyle/>
            <a:p>
              <a:endParaRPr lang="en-IN"/>
            </a:p>
          </p:txBody>
        </p:sp>
        <p:sp>
          <p:nvSpPr>
            <p:cNvPr id="3497" name="Freeform: Shape 3496">
              <a:extLst>
                <a:ext uri="{FF2B5EF4-FFF2-40B4-BE49-F238E27FC236}">
                  <a16:creationId xmlns:a16="http://schemas.microsoft.com/office/drawing/2014/main" id="{BBF498E0-F936-8850-2DBF-C16C29D75107}"/>
                </a:ext>
              </a:extLst>
            </p:cNvPr>
            <p:cNvSpPr/>
            <p:nvPr/>
          </p:nvSpPr>
          <p:spPr>
            <a:xfrm>
              <a:off x="39177019" y="14318163"/>
              <a:ext cx="1268168" cy="823602"/>
            </a:xfrm>
            <a:custGeom>
              <a:avLst/>
              <a:gdLst>
                <a:gd name="connsiteX0" fmla="*/ 1268168 w 1268168"/>
                <a:gd name="connsiteY0" fmla="*/ 0 h 823602"/>
                <a:gd name="connsiteX1" fmla="*/ 1266417 w 1268168"/>
                <a:gd name="connsiteY1" fmla="*/ 2804 h 823602"/>
                <a:gd name="connsiteX2" fmla="*/ 1255447 w 1268168"/>
                <a:gd name="connsiteY2" fmla="*/ 20212 h 823602"/>
                <a:gd name="connsiteX3" fmla="*/ 1229944 w 1268168"/>
                <a:gd name="connsiteY3" fmla="*/ 60171 h 823602"/>
                <a:gd name="connsiteX4" fmla="*/ 1189668 w 1268168"/>
                <a:gd name="connsiteY4" fmla="*/ 122249 h 823602"/>
                <a:gd name="connsiteX5" fmla="*/ 1138809 w 1268168"/>
                <a:gd name="connsiteY5" fmla="*/ 198915 h 823602"/>
                <a:gd name="connsiteX6" fmla="*/ 1083353 w 1268168"/>
                <a:gd name="connsiteY6" fmla="*/ 280006 h 823602"/>
                <a:gd name="connsiteX7" fmla="*/ 1028294 w 1268168"/>
                <a:gd name="connsiteY7" fmla="*/ 357112 h 823602"/>
                <a:gd name="connsiteX8" fmla="*/ 976340 w 1268168"/>
                <a:gd name="connsiteY8" fmla="*/ 425531 h 823602"/>
                <a:gd name="connsiteX9" fmla="*/ 928068 w 1268168"/>
                <a:gd name="connsiteY9" fmla="*/ 483813 h 823602"/>
                <a:gd name="connsiteX10" fmla="*/ 882634 w 1268168"/>
                <a:gd name="connsiteY10" fmla="*/ 532563 h 823602"/>
                <a:gd name="connsiteX11" fmla="*/ 838468 w 1268168"/>
                <a:gd name="connsiteY11" fmla="*/ 573350 h 823602"/>
                <a:gd name="connsiteX12" fmla="*/ 793793 w 1268168"/>
                <a:gd name="connsiteY12" fmla="*/ 607986 h 823602"/>
                <a:gd name="connsiteX13" fmla="*/ 771318 w 1268168"/>
                <a:gd name="connsiteY13" fmla="*/ 623221 h 823602"/>
                <a:gd name="connsiteX14" fmla="*/ 723322 w 1268168"/>
                <a:gd name="connsiteY14" fmla="*/ 651637 h 823602"/>
                <a:gd name="connsiteX15" fmla="*/ 671040 w 1268168"/>
                <a:gd name="connsiteY15" fmla="*/ 676750 h 823602"/>
                <a:gd name="connsiteX16" fmla="*/ 612135 w 1268168"/>
                <a:gd name="connsiteY16" fmla="*/ 699335 h 823602"/>
                <a:gd name="connsiteX17" fmla="*/ 544294 w 1268168"/>
                <a:gd name="connsiteY17" fmla="*/ 720263 h 823602"/>
                <a:gd name="connsiteX18" fmla="*/ 465923 w 1268168"/>
                <a:gd name="connsiteY18" fmla="*/ 740225 h 823602"/>
                <a:gd name="connsiteX19" fmla="*/ 377194 w 1268168"/>
                <a:gd name="connsiteY19" fmla="*/ 759523 h 823602"/>
                <a:gd name="connsiteX20" fmla="*/ 281470 w 1268168"/>
                <a:gd name="connsiteY20" fmla="*/ 777924 h 823602"/>
                <a:gd name="connsiteX21" fmla="*/ 186436 w 1268168"/>
                <a:gd name="connsiteY21" fmla="*/ 794539 h 823602"/>
                <a:gd name="connsiteX22" fmla="*/ 103322 w 1268168"/>
                <a:gd name="connsiteY22" fmla="*/ 808049 h 823602"/>
                <a:gd name="connsiteX23" fmla="*/ 43002 w 1268168"/>
                <a:gd name="connsiteY23" fmla="*/ 817331 h 823602"/>
                <a:gd name="connsiteX24" fmla="*/ 10289 w 1268168"/>
                <a:gd name="connsiteY24" fmla="*/ 822145 h 823602"/>
                <a:gd name="connsiteX25" fmla="*/ 397 w 1268168"/>
                <a:gd name="connsiteY25" fmla="*/ 823542 h 823602"/>
                <a:gd name="connsiteX26" fmla="*/ 0 w 1268168"/>
                <a:gd name="connsiteY26" fmla="*/ 823603 h 82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8168" h="823602">
                  <a:moveTo>
                    <a:pt x="1268168" y="0"/>
                  </a:moveTo>
                  <a:lnTo>
                    <a:pt x="1266417" y="2804"/>
                  </a:lnTo>
                  <a:lnTo>
                    <a:pt x="1255447" y="20212"/>
                  </a:lnTo>
                  <a:lnTo>
                    <a:pt x="1229944" y="60171"/>
                  </a:lnTo>
                  <a:lnTo>
                    <a:pt x="1189668" y="122249"/>
                  </a:lnTo>
                  <a:lnTo>
                    <a:pt x="1138809" y="198915"/>
                  </a:lnTo>
                  <a:lnTo>
                    <a:pt x="1083353" y="280006"/>
                  </a:lnTo>
                  <a:lnTo>
                    <a:pt x="1028294" y="357112"/>
                  </a:lnTo>
                  <a:lnTo>
                    <a:pt x="976340" y="425531"/>
                  </a:lnTo>
                  <a:lnTo>
                    <a:pt x="928068" y="483813"/>
                  </a:lnTo>
                  <a:lnTo>
                    <a:pt x="882634" y="532563"/>
                  </a:lnTo>
                  <a:lnTo>
                    <a:pt x="838468" y="573350"/>
                  </a:lnTo>
                  <a:lnTo>
                    <a:pt x="793793" y="607986"/>
                  </a:lnTo>
                  <a:lnTo>
                    <a:pt x="771318" y="623221"/>
                  </a:lnTo>
                  <a:lnTo>
                    <a:pt x="723322" y="651637"/>
                  </a:lnTo>
                  <a:lnTo>
                    <a:pt x="671040" y="676750"/>
                  </a:lnTo>
                  <a:lnTo>
                    <a:pt x="612135" y="699335"/>
                  </a:lnTo>
                  <a:lnTo>
                    <a:pt x="544294" y="720263"/>
                  </a:lnTo>
                  <a:lnTo>
                    <a:pt x="465923" y="740225"/>
                  </a:lnTo>
                  <a:lnTo>
                    <a:pt x="377194" y="759523"/>
                  </a:lnTo>
                  <a:lnTo>
                    <a:pt x="281470" y="777924"/>
                  </a:lnTo>
                  <a:lnTo>
                    <a:pt x="186436" y="794539"/>
                  </a:lnTo>
                  <a:lnTo>
                    <a:pt x="103322" y="808049"/>
                  </a:lnTo>
                  <a:lnTo>
                    <a:pt x="43002" y="817331"/>
                  </a:lnTo>
                  <a:lnTo>
                    <a:pt x="10289" y="822145"/>
                  </a:lnTo>
                  <a:lnTo>
                    <a:pt x="397" y="823542"/>
                  </a:lnTo>
                  <a:lnTo>
                    <a:pt x="0" y="823603"/>
                  </a:lnTo>
                </a:path>
              </a:pathLst>
            </a:custGeom>
            <a:noFill/>
            <a:ln w="11357" cap="rnd">
              <a:solidFill>
                <a:srgbClr val="00B2A9"/>
              </a:solidFill>
              <a:prstDash val="solid"/>
              <a:round/>
            </a:ln>
          </p:spPr>
          <p:txBody>
            <a:bodyPr rtlCol="0" anchor="ctr"/>
            <a:lstStyle/>
            <a:p>
              <a:endParaRPr lang="en-IN"/>
            </a:p>
          </p:txBody>
        </p:sp>
        <p:sp>
          <p:nvSpPr>
            <p:cNvPr id="3498" name="Freeform: Shape 3497">
              <a:extLst>
                <a:ext uri="{FF2B5EF4-FFF2-40B4-BE49-F238E27FC236}">
                  <a16:creationId xmlns:a16="http://schemas.microsoft.com/office/drawing/2014/main" id="{FAA6E4EF-DCB8-E949-2BD8-60B8FEA5924D}"/>
                </a:ext>
              </a:extLst>
            </p:cNvPr>
            <p:cNvSpPr/>
            <p:nvPr/>
          </p:nvSpPr>
          <p:spPr>
            <a:xfrm>
              <a:off x="39115975" y="14329292"/>
              <a:ext cx="1337621" cy="1171277"/>
            </a:xfrm>
            <a:custGeom>
              <a:avLst/>
              <a:gdLst>
                <a:gd name="connsiteX0" fmla="*/ 1337622 w 1337621"/>
                <a:gd name="connsiteY0" fmla="*/ 0 h 1171277"/>
                <a:gd name="connsiteX1" fmla="*/ 1336388 w 1337621"/>
                <a:gd name="connsiteY1" fmla="*/ 2812 h 1171277"/>
                <a:gd name="connsiteX2" fmla="*/ 1328531 w 1337621"/>
                <a:gd name="connsiteY2" fmla="*/ 20471 h 1171277"/>
                <a:gd name="connsiteX3" fmla="*/ 1309868 w 1337621"/>
                <a:gd name="connsiteY3" fmla="*/ 61871 h 1171277"/>
                <a:gd name="connsiteX4" fmla="*/ 1279406 w 1337621"/>
                <a:gd name="connsiteY4" fmla="*/ 128279 h 1171277"/>
                <a:gd name="connsiteX5" fmla="*/ 1239302 w 1337621"/>
                <a:gd name="connsiteY5" fmla="*/ 213770 h 1171277"/>
                <a:gd name="connsiteX6" fmla="*/ 1193532 w 1337621"/>
                <a:gd name="connsiteY6" fmla="*/ 308535 h 1171277"/>
                <a:gd name="connsiteX7" fmla="*/ 1146054 w 1337621"/>
                <a:gd name="connsiteY7" fmla="*/ 403015 h 1171277"/>
                <a:gd name="connsiteX8" fmla="*/ 1099559 w 1337621"/>
                <a:gd name="connsiteY8" fmla="*/ 490637 h 1171277"/>
                <a:gd name="connsiteX9" fmla="*/ 1055229 w 1337621"/>
                <a:gd name="connsiteY9" fmla="*/ 568260 h 1171277"/>
                <a:gd name="connsiteX10" fmla="*/ 1012968 w 1337621"/>
                <a:gd name="connsiteY10" fmla="*/ 635350 h 1171277"/>
                <a:gd name="connsiteX11" fmla="*/ 971907 w 1337621"/>
                <a:gd name="connsiteY11" fmla="*/ 692925 h 1171277"/>
                <a:gd name="connsiteX12" fmla="*/ 930733 w 1337621"/>
                <a:gd name="connsiteY12" fmla="*/ 742718 h 1171277"/>
                <a:gd name="connsiteX13" fmla="*/ 888094 w 1337621"/>
                <a:gd name="connsiteY13" fmla="*/ 786646 h 1171277"/>
                <a:gd name="connsiteX14" fmla="*/ 863971 w 1337621"/>
                <a:gd name="connsiteY14" fmla="*/ 808635 h 1171277"/>
                <a:gd name="connsiteX15" fmla="*/ 817028 w 1337621"/>
                <a:gd name="connsiteY15" fmla="*/ 846688 h 1171277"/>
                <a:gd name="connsiteX16" fmla="*/ 765539 w 1337621"/>
                <a:gd name="connsiteY16" fmla="*/ 882006 h 1171277"/>
                <a:gd name="connsiteX17" fmla="*/ 707479 w 1337621"/>
                <a:gd name="connsiteY17" fmla="*/ 915572 h 1171277"/>
                <a:gd name="connsiteX18" fmla="*/ 640811 w 1337621"/>
                <a:gd name="connsiteY18" fmla="*/ 948518 h 1171277"/>
                <a:gd name="connsiteX19" fmla="*/ 563889 w 1337621"/>
                <a:gd name="connsiteY19" fmla="*/ 981782 h 1171277"/>
                <a:gd name="connsiteX20" fmla="*/ 476229 w 1337621"/>
                <a:gd name="connsiteY20" fmla="*/ 1015875 h 1171277"/>
                <a:gd name="connsiteX21" fmla="*/ 379462 w 1337621"/>
                <a:gd name="connsiteY21" fmla="*/ 1050572 h 1171277"/>
                <a:gd name="connsiteX22" fmla="*/ 278452 w 1337621"/>
                <a:gd name="connsiteY22" fmla="*/ 1084639 h 1171277"/>
                <a:gd name="connsiteX23" fmla="*/ 181702 w 1337621"/>
                <a:gd name="connsiteY23" fmla="*/ 1115824 h 1171277"/>
                <a:gd name="connsiteX24" fmla="*/ 99786 w 1337621"/>
                <a:gd name="connsiteY24" fmla="*/ 1141334 h 1171277"/>
                <a:gd name="connsiteX25" fmla="*/ 41665 w 1337621"/>
                <a:gd name="connsiteY25" fmla="*/ 1158958 h 1171277"/>
                <a:gd name="connsiteX26" fmla="*/ 10289 w 1337621"/>
                <a:gd name="connsiteY26" fmla="*/ 1168275 h 1171277"/>
                <a:gd name="connsiteX27" fmla="*/ 483 w 1337621"/>
                <a:gd name="connsiteY27" fmla="*/ 1171139 h 1171277"/>
                <a:gd name="connsiteX28" fmla="*/ 0 w 1337621"/>
                <a:gd name="connsiteY28" fmla="*/ 1171277 h 117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37621" h="1171277">
                  <a:moveTo>
                    <a:pt x="1337622" y="0"/>
                  </a:moveTo>
                  <a:lnTo>
                    <a:pt x="1336388" y="2812"/>
                  </a:lnTo>
                  <a:lnTo>
                    <a:pt x="1328531" y="20471"/>
                  </a:lnTo>
                  <a:lnTo>
                    <a:pt x="1309868" y="61871"/>
                  </a:lnTo>
                  <a:lnTo>
                    <a:pt x="1279406" y="128279"/>
                  </a:lnTo>
                  <a:lnTo>
                    <a:pt x="1239302" y="213770"/>
                  </a:lnTo>
                  <a:lnTo>
                    <a:pt x="1193532" y="308535"/>
                  </a:lnTo>
                  <a:lnTo>
                    <a:pt x="1146054" y="403015"/>
                  </a:lnTo>
                  <a:lnTo>
                    <a:pt x="1099559" y="490637"/>
                  </a:lnTo>
                  <a:lnTo>
                    <a:pt x="1055229" y="568260"/>
                  </a:lnTo>
                  <a:lnTo>
                    <a:pt x="1012968" y="635350"/>
                  </a:lnTo>
                  <a:lnTo>
                    <a:pt x="971907" y="692925"/>
                  </a:lnTo>
                  <a:lnTo>
                    <a:pt x="930733" y="742718"/>
                  </a:lnTo>
                  <a:lnTo>
                    <a:pt x="888094" y="786646"/>
                  </a:lnTo>
                  <a:lnTo>
                    <a:pt x="863971" y="808635"/>
                  </a:lnTo>
                  <a:lnTo>
                    <a:pt x="817028" y="846688"/>
                  </a:lnTo>
                  <a:lnTo>
                    <a:pt x="765539" y="882006"/>
                  </a:lnTo>
                  <a:lnTo>
                    <a:pt x="707479" y="915572"/>
                  </a:lnTo>
                  <a:lnTo>
                    <a:pt x="640811" y="948518"/>
                  </a:lnTo>
                  <a:lnTo>
                    <a:pt x="563889" y="981782"/>
                  </a:lnTo>
                  <a:lnTo>
                    <a:pt x="476229" y="1015875"/>
                  </a:lnTo>
                  <a:lnTo>
                    <a:pt x="379462" y="1050572"/>
                  </a:lnTo>
                  <a:lnTo>
                    <a:pt x="278452" y="1084639"/>
                  </a:lnTo>
                  <a:lnTo>
                    <a:pt x="181702" y="1115824"/>
                  </a:lnTo>
                  <a:lnTo>
                    <a:pt x="99786" y="1141334"/>
                  </a:lnTo>
                  <a:lnTo>
                    <a:pt x="41665" y="1158958"/>
                  </a:lnTo>
                  <a:lnTo>
                    <a:pt x="10289" y="1168275"/>
                  </a:lnTo>
                  <a:lnTo>
                    <a:pt x="483" y="1171139"/>
                  </a:lnTo>
                  <a:lnTo>
                    <a:pt x="0" y="1171277"/>
                  </a:lnTo>
                </a:path>
              </a:pathLst>
            </a:custGeom>
            <a:noFill/>
            <a:ln w="10952" cap="rnd">
              <a:solidFill>
                <a:srgbClr val="00B2A9"/>
              </a:solidFill>
              <a:prstDash val="solid"/>
              <a:round/>
            </a:ln>
          </p:spPr>
          <p:txBody>
            <a:bodyPr rtlCol="0" anchor="ctr"/>
            <a:lstStyle/>
            <a:p>
              <a:endParaRPr lang="en-IN"/>
            </a:p>
          </p:txBody>
        </p:sp>
        <p:sp>
          <p:nvSpPr>
            <p:cNvPr id="3499" name="Freeform: Shape 3498">
              <a:extLst>
                <a:ext uri="{FF2B5EF4-FFF2-40B4-BE49-F238E27FC236}">
                  <a16:creationId xmlns:a16="http://schemas.microsoft.com/office/drawing/2014/main" id="{FC133EDF-4530-8A67-66EE-183219570305}"/>
                </a:ext>
              </a:extLst>
            </p:cNvPr>
            <p:cNvSpPr/>
            <p:nvPr/>
          </p:nvSpPr>
          <p:spPr>
            <a:xfrm>
              <a:off x="39531246" y="14353912"/>
              <a:ext cx="955968" cy="2114377"/>
            </a:xfrm>
            <a:custGeom>
              <a:avLst/>
              <a:gdLst>
                <a:gd name="connsiteX0" fmla="*/ 955538 w 955968"/>
                <a:gd name="connsiteY0" fmla="*/ 0 h 2114377"/>
                <a:gd name="connsiteX1" fmla="*/ 955572 w 955968"/>
                <a:gd name="connsiteY1" fmla="*/ 2717 h 2114377"/>
                <a:gd name="connsiteX2" fmla="*/ 955736 w 955968"/>
                <a:gd name="connsiteY2" fmla="*/ 20083 h 2114377"/>
                <a:gd name="connsiteX3" fmla="*/ 955960 w 955968"/>
                <a:gd name="connsiteY3" fmla="*/ 61974 h 2114377"/>
                <a:gd name="connsiteX4" fmla="*/ 955969 w 955968"/>
                <a:gd name="connsiteY4" fmla="*/ 132110 h 2114377"/>
                <a:gd name="connsiteX5" fmla="*/ 955356 w 955968"/>
                <a:gd name="connsiteY5" fmla="*/ 227703 h 2114377"/>
                <a:gd name="connsiteX6" fmla="*/ 953701 w 955968"/>
                <a:gd name="connsiteY6" fmla="*/ 340963 h 2114377"/>
                <a:gd name="connsiteX7" fmla="*/ 950622 w 955968"/>
                <a:gd name="connsiteY7" fmla="*/ 462186 h 2114377"/>
                <a:gd name="connsiteX8" fmla="*/ 945826 w 955968"/>
                <a:gd name="connsiteY8" fmla="*/ 582667 h 2114377"/>
                <a:gd name="connsiteX9" fmla="*/ 939091 w 955968"/>
                <a:gd name="connsiteY9" fmla="*/ 696410 h 2114377"/>
                <a:gd name="connsiteX10" fmla="*/ 930207 w 955968"/>
                <a:gd name="connsiteY10" fmla="*/ 800319 h 2114377"/>
                <a:gd name="connsiteX11" fmla="*/ 918935 w 955968"/>
                <a:gd name="connsiteY11" fmla="*/ 893652 h 2114377"/>
                <a:gd name="connsiteX12" fmla="*/ 904955 w 955968"/>
                <a:gd name="connsiteY12" fmla="*/ 977193 h 2114377"/>
                <a:gd name="connsiteX13" fmla="*/ 887904 w 955968"/>
                <a:gd name="connsiteY13" fmla="*/ 1052582 h 2114377"/>
                <a:gd name="connsiteX14" fmla="*/ 867343 w 955968"/>
                <a:gd name="connsiteY14" fmla="*/ 1121811 h 2114377"/>
                <a:gd name="connsiteX15" fmla="*/ 842918 w 955968"/>
                <a:gd name="connsiteY15" fmla="*/ 1186892 h 2114377"/>
                <a:gd name="connsiteX16" fmla="*/ 830077 w 955968"/>
                <a:gd name="connsiteY16" fmla="*/ 1216481 h 2114377"/>
                <a:gd name="connsiteX17" fmla="*/ 799615 w 955968"/>
                <a:gd name="connsiteY17" fmla="*/ 1278361 h 2114377"/>
                <a:gd name="connsiteX18" fmla="*/ 764056 w 955968"/>
                <a:gd name="connsiteY18" fmla="*/ 1339421 h 2114377"/>
                <a:gd name="connsiteX19" fmla="*/ 722158 w 955968"/>
                <a:gd name="connsiteY19" fmla="*/ 1401154 h 2114377"/>
                <a:gd name="connsiteX20" fmla="*/ 672662 w 955968"/>
                <a:gd name="connsiteY20" fmla="*/ 1465198 h 2114377"/>
                <a:gd name="connsiteX21" fmla="*/ 614437 w 955968"/>
                <a:gd name="connsiteY21" fmla="*/ 1533108 h 2114377"/>
                <a:gd name="connsiteX22" fmla="*/ 546787 w 955968"/>
                <a:gd name="connsiteY22" fmla="*/ 1605952 h 2114377"/>
                <a:gd name="connsiteX23" fmla="*/ 469813 w 955968"/>
                <a:gd name="connsiteY23" fmla="*/ 1683990 h 2114377"/>
                <a:gd name="connsiteX24" fmla="*/ 385094 w 955968"/>
                <a:gd name="connsiteY24" fmla="*/ 1766142 h 2114377"/>
                <a:gd name="connsiteX25" fmla="*/ 296218 w 955968"/>
                <a:gd name="connsiteY25" fmla="*/ 1849511 h 2114377"/>
                <a:gd name="connsiteX26" fmla="*/ 209015 w 955968"/>
                <a:gd name="connsiteY26" fmla="*/ 1929317 h 2114377"/>
                <a:gd name="connsiteX27" fmla="*/ 130877 w 955968"/>
                <a:gd name="connsiteY27" fmla="*/ 1999495 h 2114377"/>
                <a:gd name="connsiteX28" fmla="*/ 68893 w 955968"/>
                <a:gd name="connsiteY28" fmla="*/ 2054370 h 2114377"/>
                <a:gd name="connsiteX29" fmla="*/ 27452 w 955968"/>
                <a:gd name="connsiteY29" fmla="*/ 2090636 h 2114377"/>
                <a:gd name="connsiteX30" fmla="*/ 6305 w 955968"/>
                <a:gd name="connsiteY30" fmla="*/ 2108960 h 2114377"/>
                <a:gd name="connsiteX31" fmla="*/ 224 w 955968"/>
                <a:gd name="connsiteY31" fmla="*/ 2114187 h 2114377"/>
                <a:gd name="connsiteX32" fmla="*/ 0 w 955968"/>
                <a:gd name="connsiteY32" fmla="*/ 2114377 h 211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5968" h="2114377">
                  <a:moveTo>
                    <a:pt x="955538" y="0"/>
                  </a:moveTo>
                  <a:lnTo>
                    <a:pt x="955572" y="2717"/>
                  </a:lnTo>
                  <a:lnTo>
                    <a:pt x="955736" y="20083"/>
                  </a:lnTo>
                  <a:lnTo>
                    <a:pt x="955960" y="61974"/>
                  </a:lnTo>
                  <a:lnTo>
                    <a:pt x="955969" y="132110"/>
                  </a:lnTo>
                  <a:lnTo>
                    <a:pt x="955356" y="227703"/>
                  </a:lnTo>
                  <a:lnTo>
                    <a:pt x="953701" y="340963"/>
                  </a:lnTo>
                  <a:lnTo>
                    <a:pt x="950622" y="462186"/>
                  </a:lnTo>
                  <a:lnTo>
                    <a:pt x="945826" y="582667"/>
                  </a:lnTo>
                  <a:lnTo>
                    <a:pt x="939091" y="696410"/>
                  </a:lnTo>
                  <a:lnTo>
                    <a:pt x="930207" y="800319"/>
                  </a:lnTo>
                  <a:lnTo>
                    <a:pt x="918935" y="893652"/>
                  </a:lnTo>
                  <a:lnTo>
                    <a:pt x="904955" y="977193"/>
                  </a:lnTo>
                  <a:lnTo>
                    <a:pt x="887904" y="1052582"/>
                  </a:lnTo>
                  <a:lnTo>
                    <a:pt x="867343" y="1121811"/>
                  </a:lnTo>
                  <a:lnTo>
                    <a:pt x="842918" y="1186892"/>
                  </a:lnTo>
                  <a:lnTo>
                    <a:pt x="830077" y="1216481"/>
                  </a:lnTo>
                  <a:lnTo>
                    <a:pt x="799615" y="1278361"/>
                  </a:lnTo>
                  <a:lnTo>
                    <a:pt x="764056" y="1339421"/>
                  </a:lnTo>
                  <a:lnTo>
                    <a:pt x="722158" y="1401154"/>
                  </a:lnTo>
                  <a:lnTo>
                    <a:pt x="672662" y="1465198"/>
                  </a:lnTo>
                  <a:lnTo>
                    <a:pt x="614437" y="1533108"/>
                  </a:lnTo>
                  <a:lnTo>
                    <a:pt x="546787" y="1605952"/>
                  </a:lnTo>
                  <a:lnTo>
                    <a:pt x="469813" y="1683990"/>
                  </a:lnTo>
                  <a:lnTo>
                    <a:pt x="385094" y="1766142"/>
                  </a:lnTo>
                  <a:lnTo>
                    <a:pt x="296218" y="1849511"/>
                  </a:lnTo>
                  <a:lnTo>
                    <a:pt x="209015" y="1929317"/>
                  </a:lnTo>
                  <a:lnTo>
                    <a:pt x="130877" y="1999495"/>
                  </a:lnTo>
                  <a:lnTo>
                    <a:pt x="68893" y="2054370"/>
                  </a:lnTo>
                  <a:lnTo>
                    <a:pt x="27452" y="2090636"/>
                  </a:lnTo>
                  <a:lnTo>
                    <a:pt x="6305" y="2108960"/>
                  </a:lnTo>
                  <a:lnTo>
                    <a:pt x="224" y="2114187"/>
                  </a:lnTo>
                  <a:lnTo>
                    <a:pt x="0" y="2114377"/>
                  </a:lnTo>
                </a:path>
              </a:pathLst>
            </a:custGeom>
            <a:noFill/>
            <a:ln w="6388" cap="rnd">
              <a:solidFill>
                <a:srgbClr val="00B2A9"/>
              </a:solidFill>
              <a:prstDash val="solid"/>
              <a:round/>
            </a:ln>
          </p:spPr>
          <p:txBody>
            <a:bodyPr rtlCol="0" anchor="ctr"/>
            <a:lstStyle/>
            <a:p>
              <a:endParaRPr lang="en-IN"/>
            </a:p>
          </p:txBody>
        </p:sp>
        <p:sp>
          <p:nvSpPr>
            <p:cNvPr id="3500" name="Freeform: Shape 3499">
              <a:extLst>
                <a:ext uri="{FF2B5EF4-FFF2-40B4-BE49-F238E27FC236}">
                  <a16:creationId xmlns:a16="http://schemas.microsoft.com/office/drawing/2014/main" id="{4C384DAE-77C6-28AD-C992-7CAD56B73FF7}"/>
                </a:ext>
              </a:extLst>
            </p:cNvPr>
            <p:cNvSpPr/>
            <p:nvPr/>
          </p:nvSpPr>
          <p:spPr>
            <a:xfrm>
              <a:off x="40554124" y="14358692"/>
              <a:ext cx="696310" cy="2104818"/>
            </a:xfrm>
            <a:custGeom>
              <a:avLst/>
              <a:gdLst>
                <a:gd name="connsiteX0" fmla="*/ 0 w 696310"/>
                <a:gd name="connsiteY0" fmla="*/ 0 h 2104818"/>
                <a:gd name="connsiteX1" fmla="*/ 1837 w 696310"/>
                <a:gd name="connsiteY1" fmla="*/ 2096 h 2104818"/>
                <a:gd name="connsiteX2" fmla="*/ 13515 w 696310"/>
                <a:gd name="connsiteY2" fmla="*/ 15502 h 2104818"/>
                <a:gd name="connsiteX3" fmla="*/ 41389 w 696310"/>
                <a:gd name="connsiteY3" fmla="*/ 47783 h 2104818"/>
                <a:gd name="connsiteX4" fmla="*/ 87418 w 696310"/>
                <a:gd name="connsiteY4" fmla="*/ 101683 h 2104818"/>
                <a:gd name="connsiteX5" fmla="*/ 149006 w 696310"/>
                <a:gd name="connsiteY5" fmla="*/ 174821 h 2104818"/>
                <a:gd name="connsiteX6" fmla="*/ 220348 w 696310"/>
                <a:gd name="connsiteY6" fmla="*/ 261062 h 2104818"/>
                <a:gd name="connsiteX7" fmla="*/ 294666 w 696310"/>
                <a:gd name="connsiteY7" fmla="*/ 353066 h 2104818"/>
                <a:gd name="connsiteX8" fmla="*/ 366232 w 696310"/>
                <a:gd name="connsiteY8" fmla="*/ 444570 h 2104818"/>
                <a:gd name="connsiteX9" fmla="*/ 431296 w 696310"/>
                <a:gd name="connsiteY9" fmla="*/ 531519 h 2104818"/>
                <a:gd name="connsiteX10" fmla="*/ 488036 w 696310"/>
                <a:gd name="connsiteY10" fmla="*/ 612136 h 2104818"/>
                <a:gd name="connsiteX11" fmla="*/ 536109 w 696310"/>
                <a:gd name="connsiteY11" fmla="*/ 686412 h 2104818"/>
                <a:gd name="connsiteX12" fmla="*/ 575972 w 696310"/>
                <a:gd name="connsiteY12" fmla="*/ 755426 h 2104818"/>
                <a:gd name="connsiteX13" fmla="*/ 608530 w 696310"/>
                <a:gd name="connsiteY13" fmla="*/ 820842 h 2104818"/>
                <a:gd name="connsiteX14" fmla="*/ 634809 w 696310"/>
                <a:gd name="connsiteY14" fmla="*/ 884542 h 2104818"/>
                <a:gd name="connsiteX15" fmla="*/ 655852 w 696310"/>
                <a:gd name="connsiteY15" fmla="*/ 948224 h 2104818"/>
                <a:gd name="connsiteX16" fmla="*/ 656508 w 696310"/>
                <a:gd name="connsiteY16" fmla="*/ 950450 h 2104818"/>
                <a:gd name="connsiteX17" fmla="*/ 673015 w 696310"/>
                <a:gd name="connsiteY17" fmla="*/ 1015435 h 2104818"/>
                <a:gd name="connsiteX18" fmla="*/ 685115 w 696310"/>
                <a:gd name="connsiteY18" fmla="*/ 1083172 h 2104818"/>
                <a:gd name="connsiteX19" fmla="*/ 692834 w 696310"/>
                <a:gd name="connsiteY19" fmla="*/ 1155645 h 2104818"/>
                <a:gd name="connsiteX20" fmla="*/ 696310 w 696310"/>
                <a:gd name="connsiteY20" fmla="*/ 1235003 h 2104818"/>
                <a:gd name="connsiteX21" fmla="*/ 695672 w 696310"/>
                <a:gd name="connsiteY21" fmla="*/ 1323151 h 2104818"/>
                <a:gd name="connsiteX22" fmla="*/ 691092 w 696310"/>
                <a:gd name="connsiteY22" fmla="*/ 1421280 h 2104818"/>
                <a:gd name="connsiteX23" fmla="*/ 682882 w 696310"/>
                <a:gd name="connsiteY23" fmla="*/ 1529252 h 2104818"/>
                <a:gd name="connsiteX24" fmla="*/ 671584 w 696310"/>
                <a:gd name="connsiteY24" fmla="*/ 1644686 h 2104818"/>
                <a:gd name="connsiteX25" fmla="*/ 658198 w 696310"/>
                <a:gd name="connsiteY25" fmla="*/ 1762260 h 2104818"/>
                <a:gd name="connsiteX26" fmla="*/ 644175 w 696310"/>
                <a:gd name="connsiteY26" fmla="*/ 1873709 h 2104818"/>
                <a:gd name="connsiteX27" fmla="*/ 631298 w 696310"/>
                <a:gd name="connsiteY27" fmla="*/ 1969189 h 2104818"/>
                <a:gd name="connsiteX28" fmla="*/ 621208 w 696310"/>
                <a:gd name="connsiteY28" fmla="*/ 2040317 h 2104818"/>
                <a:gd name="connsiteX29" fmla="*/ 614843 w 696310"/>
                <a:gd name="connsiteY29" fmla="*/ 2083476 h 2104818"/>
                <a:gd name="connsiteX30" fmla="*/ 612057 w 696310"/>
                <a:gd name="connsiteY30" fmla="*/ 2101774 h 2104818"/>
                <a:gd name="connsiteX31" fmla="*/ 611583 w 696310"/>
                <a:gd name="connsiteY31" fmla="*/ 2104819 h 210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6310" h="2104818">
                  <a:moveTo>
                    <a:pt x="0" y="0"/>
                  </a:moveTo>
                  <a:lnTo>
                    <a:pt x="1837" y="2096"/>
                  </a:lnTo>
                  <a:lnTo>
                    <a:pt x="13515" y="15502"/>
                  </a:lnTo>
                  <a:lnTo>
                    <a:pt x="41389" y="47783"/>
                  </a:lnTo>
                  <a:lnTo>
                    <a:pt x="87418" y="101683"/>
                  </a:lnTo>
                  <a:lnTo>
                    <a:pt x="149006" y="174821"/>
                  </a:lnTo>
                  <a:lnTo>
                    <a:pt x="220348" y="261062"/>
                  </a:lnTo>
                  <a:lnTo>
                    <a:pt x="294666" y="353066"/>
                  </a:lnTo>
                  <a:lnTo>
                    <a:pt x="366232" y="444570"/>
                  </a:lnTo>
                  <a:lnTo>
                    <a:pt x="431296" y="531519"/>
                  </a:lnTo>
                  <a:lnTo>
                    <a:pt x="488036" y="612136"/>
                  </a:lnTo>
                  <a:lnTo>
                    <a:pt x="536109" y="686412"/>
                  </a:lnTo>
                  <a:lnTo>
                    <a:pt x="575972" y="755426"/>
                  </a:lnTo>
                  <a:lnTo>
                    <a:pt x="608530" y="820842"/>
                  </a:lnTo>
                  <a:lnTo>
                    <a:pt x="634809" y="884542"/>
                  </a:lnTo>
                  <a:lnTo>
                    <a:pt x="655852" y="948224"/>
                  </a:lnTo>
                  <a:lnTo>
                    <a:pt x="656508" y="950450"/>
                  </a:lnTo>
                  <a:lnTo>
                    <a:pt x="673015" y="1015435"/>
                  </a:lnTo>
                  <a:lnTo>
                    <a:pt x="685115" y="1083172"/>
                  </a:lnTo>
                  <a:lnTo>
                    <a:pt x="692834" y="1155645"/>
                  </a:lnTo>
                  <a:lnTo>
                    <a:pt x="696310" y="1235003"/>
                  </a:lnTo>
                  <a:lnTo>
                    <a:pt x="695672" y="1323151"/>
                  </a:lnTo>
                  <a:lnTo>
                    <a:pt x="691092" y="1421280"/>
                  </a:lnTo>
                  <a:lnTo>
                    <a:pt x="682882" y="1529252"/>
                  </a:lnTo>
                  <a:lnTo>
                    <a:pt x="671584" y="1644686"/>
                  </a:lnTo>
                  <a:lnTo>
                    <a:pt x="658198" y="1762260"/>
                  </a:lnTo>
                  <a:lnTo>
                    <a:pt x="644175" y="1873709"/>
                  </a:lnTo>
                  <a:lnTo>
                    <a:pt x="631298" y="1969189"/>
                  </a:lnTo>
                  <a:lnTo>
                    <a:pt x="621208" y="2040317"/>
                  </a:lnTo>
                  <a:lnTo>
                    <a:pt x="614843" y="2083476"/>
                  </a:lnTo>
                  <a:lnTo>
                    <a:pt x="612057" y="2101774"/>
                  </a:lnTo>
                  <a:lnTo>
                    <a:pt x="611583" y="2104819"/>
                  </a:lnTo>
                </a:path>
              </a:pathLst>
            </a:custGeom>
            <a:noFill/>
            <a:ln w="5301" cap="rnd">
              <a:solidFill>
                <a:srgbClr val="00B2A9"/>
              </a:solidFill>
              <a:prstDash val="solid"/>
              <a:round/>
            </a:ln>
          </p:spPr>
          <p:txBody>
            <a:bodyPr rtlCol="0" anchor="ctr"/>
            <a:lstStyle/>
            <a:p>
              <a:endParaRPr lang="en-IN"/>
            </a:p>
          </p:txBody>
        </p:sp>
        <p:sp>
          <p:nvSpPr>
            <p:cNvPr id="3501" name="Freeform: Shape 3500">
              <a:extLst>
                <a:ext uri="{FF2B5EF4-FFF2-40B4-BE49-F238E27FC236}">
                  <a16:creationId xmlns:a16="http://schemas.microsoft.com/office/drawing/2014/main" id="{54777F1E-001E-5C87-9372-5CB902A3AE0B}"/>
                </a:ext>
              </a:extLst>
            </p:cNvPr>
            <p:cNvSpPr/>
            <p:nvPr/>
          </p:nvSpPr>
          <p:spPr>
            <a:xfrm>
              <a:off x="40567069" y="14353912"/>
              <a:ext cx="828299" cy="1831929"/>
            </a:xfrm>
            <a:custGeom>
              <a:avLst/>
              <a:gdLst>
                <a:gd name="connsiteX0" fmla="*/ 0 w 828299"/>
                <a:gd name="connsiteY0" fmla="*/ 0 h 1831929"/>
                <a:gd name="connsiteX1" fmla="*/ 2199 w 828299"/>
                <a:gd name="connsiteY1" fmla="*/ 1889 h 1831929"/>
                <a:gd name="connsiteX2" fmla="*/ 16128 w 828299"/>
                <a:gd name="connsiteY2" fmla="*/ 13924 h 1831929"/>
                <a:gd name="connsiteX3" fmla="*/ 49134 w 828299"/>
                <a:gd name="connsiteY3" fmla="*/ 42728 h 1831929"/>
                <a:gd name="connsiteX4" fmla="*/ 103029 w 828299"/>
                <a:gd name="connsiteY4" fmla="*/ 90313 h 1831929"/>
                <a:gd name="connsiteX5" fmla="*/ 174043 w 828299"/>
                <a:gd name="connsiteY5" fmla="*/ 153970 h 1831929"/>
                <a:gd name="connsiteX6" fmla="*/ 254863 w 828299"/>
                <a:gd name="connsiteY6" fmla="*/ 227841 h 1831929"/>
                <a:gd name="connsiteX7" fmla="*/ 337530 w 828299"/>
                <a:gd name="connsiteY7" fmla="*/ 305421 h 1831929"/>
                <a:gd name="connsiteX8" fmla="*/ 415840 w 828299"/>
                <a:gd name="connsiteY8" fmla="*/ 381612 h 1831929"/>
                <a:gd name="connsiteX9" fmla="*/ 486122 w 828299"/>
                <a:gd name="connsiteY9" fmla="*/ 453490 h 1831929"/>
                <a:gd name="connsiteX10" fmla="*/ 546985 w 828299"/>
                <a:gd name="connsiteY10" fmla="*/ 520157 h 1831929"/>
                <a:gd name="connsiteX11" fmla="*/ 598560 w 828299"/>
                <a:gd name="connsiteY11" fmla="*/ 582115 h 1831929"/>
                <a:gd name="connsiteX12" fmla="*/ 641777 w 828299"/>
                <a:gd name="connsiteY12" fmla="*/ 640733 h 1831929"/>
                <a:gd name="connsiteX13" fmla="*/ 677923 w 828299"/>
                <a:gd name="connsiteY13" fmla="*/ 697721 h 1831929"/>
                <a:gd name="connsiteX14" fmla="*/ 708350 w 828299"/>
                <a:gd name="connsiteY14" fmla="*/ 754830 h 1831929"/>
                <a:gd name="connsiteX15" fmla="*/ 719191 w 828299"/>
                <a:gd name="connsiteY15" fmla="*/ 777950 h 1831929"/>
                <a:gd name="connsiteX16" fmla="*/ 743538 w 828299"/>
                <a:gd name="connsiteY16" fmla="*/ 837388 h 1831929"/>
                <a:gd name="connsiteX17" fmla="*/ 763926 w 828299"/>
                <a:gd name="connsiteY17" fmla="*/ 900251 h 1831929"/>
                <a:gd name="connsiteX18" fmla="*/ 780684 w 828299"/>
                <a:gd name="connsiteY18" fmla="*/ 968618 h 1831929"/>
                <a:gd name="connsiteX19" fmla="*/ 794268 w 828299"/>
                <a:gd name="connsiteY19" fmla="*/ 1044654 h 1831929"/>
                <a:gd name="connsiteX20" fmla="*/ 805083 w 828299"/>
                <a:gd name="connsiteY20" fmla="*/ 1130248 h 1831929"/>
                <a:gd name="connsiteX21" fmla="*/ 813483 w 828299"/>
                <a:gd name="connsiteY21" fmla="*/ 1226376 h 1831929"/>
                <a:gd name="connsiteX22" fmla="*/ 819727 w 828299"/>
                <a:gd name="connsiteY22" fmla="*/ 1332338 h 1831929"/>
                <a:gd name="connsiteX23" fmla="*/ 824039 w 828299"/>
                <a:gd name="connsiteY23" fmla="*/ 1444779 h 1831929"/>
                <a:gd name="connsiteX24" fmla="*/ 826670 w 828299"/>
                <a:gd name="connsiteY24" fmla="*/ 1556952 h 1831929"/>
                <a:gd name="connsiteX25" fmla="*/ 827946 w 828299"/>
                <a:gd name="connsiteY25" fmla="*/ 1659222 h 1831929"/>
                <a:gd name="connsiteX26" fmla="*/ 828300 w 828299"/>
                <a:gd name="connsiteY26" fmla="*/ 1741392 h 1831929"/>
                <a:gd name="connsiteX27" fmla="*/ 828179 w 828299"/>
                <a:gd name="connsiteY27" fmla="*/ 1796517 h 1831929"/>
                <a:gd name="connsiteX28" fmla="*/ 827972 w 828299"/>
                <a:gd name="connsiteY28" fmla="*/ 1824243 h 1831929"/>
                <a:gd name="connsiteX29" fmla="*/ 827886 w 828299"/>
                <a:gd name="connsiteY29" fmla="*/ 1831740 h 1831929"/>
                <a:gd name="connsiteX30" fmla="*/ 827886 w 828299"/>
                <a:gd name="connsiteY30" fmla="*/ 1831929 h 183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28299" h="1831929">
                  <a:moveTo>
                    <a:pt x="0" y="0"/>
                  </a:moveTo>
                  <a:lnTo>
                    <a:pt x="2199" y="1889"/>
                  </a:lnTo>
                  <a:lnTo>
                    <a:pt x="16128" y="13924"/>
                  </a:lnTo>
                  <a:lnTo>
                    <a:pt x="49134" y="42728"/>
                  </a:lnTo>
                  <a:lnTo>
                    <a:pt x="103029" y="90313"/>
                  </a:lnTo>
                  <a:lnTo>
                    <a:pt x="174043" y="153970"/>
                  </a:lnTo>
                  <a:lnTo>
                    <a:pt x="254863" y="227841"/>
                  </a:lnTo>
                  <a:lnTo>
                    <a:pt x="337530" y="305421"/>
                  </a:lnTo>
                  <a:lnTo>
                    <a:pt x="415840" y="381612"/>
                  </a:lnTo>
                  <a:lnTo>
                    <a:pt x="486122" y="453490"/>
                  </a:lnTo>
                  <a:lnTo>
                    <a:pt x="546985" y="520157"/>
                  </a:lnTo>
                  <a:lnTo>
                    <a:pt x="598560" y="582115"/>
                  </a:lnTo>
                  <a:lnTo>
                    <a:pt x="641777" y="640733"/>
                  </a:lnTo>
                  <a:lnTo>
                    <a:pt x="677923" y="697721"/>
                  </a:lnTo>
                  <a:lnTo>
                    <a:pt x="708350" y="754830"/>
                  </a:lnTo>
                  <a:lnTo>
                    <a:pt x="719191" y="777950"/>
                  </a:lnTo>
                  <a:lnTo>
                    <a:pt x="743538" y="837388"/>
                  </a:lnTo>
                  <a:lnTo>
                    <a:pt x="763926" y="900251"/>
                  </a:lnTo>
                  <a:lnTo>
                    <a:pt x="780684" y="968618"/>
                  </a:lnTo>
                  <a:lnTo>
                    <a:pt x="794268" y="1044654"/>
                  </a:lnTo>
                  <a:lnTo>
                    <a:pt x="805083" y="1130248"/>
                  </a:lnTo>
                  <a:lnTo>
                    <a:pt x="813483" y="1226376"/>
                  </a:lnTo>
                  <a:lnTo>
                    <a:pt x="819727" y="1332338"/>
                  </a:lnTo>
                  <a:lnTo>
                    <a:pt x="824039" y="1444779"/>
                  </a:lnTo>
                  <a:lnTo>
                    <a:pt x="826670" y="1556952"/>
                  </a:lnTo>
                  <a:lnTo>
                    <a:pt x="827946" y="1659222"/>
                  </a:lnTo>
                  <a:lnTo>
                    <a:pt x="828300" y="1741392"/>
                  </a:lnTo>
                  <a:lnTo>
                    <a:pt x="828179" y="1796517"/>
                  </a:lnTo>
                  <a:lnTo>
                    <a:pt x="827972" y="1824243"/>
                  </a:lnTo>
                  <a:lnTo>
                    <a:pt x="827886" y="1831740"/>
                  </a:lnTo>
                  <a:lnTo>
                    <a:pt x="827886" y="1831929"/>
                  </a:lnTo>
                </a:path>
              </a:pathLst>
            </a:custGeom>
            <a:noFill/>
            <a:ln w="5203" cap="rnd">
              <a:solidFill>
                <a:srgbClr val="00B2A9"/>
              </a:solidFill>
              <a:prstDash val="solid"/>
              <a:round/>
            </a:ln>
          </p:spPr>
          <p:txBody>
            <a:bodyPr rtlCol="0" anchor="ctr"/>
            <a:lstStyle/>
            <a:p>
              <a:endParaRPr lang="en-IN"/>
            </a:p>
          </p:txBody>
        </p:sp>
        <p:sp>
          <p:nvSpPr>
            <p:cNvPr id="3502" name="Freeform: Shape 3501">
              <a:extLst>
                <a:ext uri="{FF2B5EF4-FFF2-40B4-BE49-F238E27FC236}">
                  <a16:creationId xmlns:a16="http://schemas.microsoft.com/office/drawing/2014/main" id="{1B6F7A4A-7910-8A1F-6A4B-0B2CBFA4378A}"/>
                </a:ext>
              </a:extLst>
            </p:cNvPr>
            <p:cNvSpPr/>
            <p:nvPr/>
          </p:nvSpPr>
          <p:spPr>
            <a:xfrm>
              <a:off x="39168610" y="14329292"/>
              <a:ext cx="915157" cy="801345"/>
            </a:xfrm>
            <a:custGeom>
              <a:avLst/>
              <a:gdLst>
                <a:gd name="connsiteX0" fmla="*/ 915158 w 915157"/>
                <a:gd name="connsiteY0" fmla="*/ 0 h 801345"/>
                <a:gd name="connsiteX1" fmla="*/ 913683 w 915157"/>
                <a:gd name="connsiteY1" fmla="*/ 3339 h 801345"/>
                <a:gd name="connsiteX2" fmla="*/ 904584 w 915157"/>
                <a:gd name="connsiteY2" fmla="*/ 23689 h 801345"/>
                <a:gd name="connsiteX3" fmla="*/ 883989 w 915157"/>
                <a:gd name="connsiteY3" fmla="*/ 68979 h 801345"/>
                <a:gd name="connsiteX4" fmla="*/ 852733 w 915157"/>
                <a:gd name="connsiteY4" fmla="*/ 136035 h 801345"/>
                <a:gd name="connsiteX5" fmla="*/ 815122 w 915157"/>
                <a:gd name="connsiteY5" fmla="*/ 214038 h 801345"/>
                <a:gd name="connsiteX6" fmla="*/ 775897 w 915157"/>
                <a:gd name="connsiteY6" fmla="*/ 291514 h 801345"/>
                <a:gd name="connsiteX7" fmla="*/ 738044 w 915157"/>
                <a:gd name="connsiteY7" fmla="*/ 361167 h 801345"/>
                <a:gd name="connsiteX8" fmla="*/ 702390 w 915157"/>
                <a:gd name="connsiteY8" fmla="*/ 420389 h 801345"/>
                <a:gd name="connsiteX9" fmla="*/ 668272 w 915157"/>
                <a:gd name="connsiteY9" fmla="*/ 469682 h 801345"/>
                <a:gd name="connsiteX10" fmla="*/ 634205 w 915157"/>
                <a:gd name="connsiteY10" fmla="*/ 510987 h 801345"/>
                <a:gd name="connsiteX11" fmla="*/ 598568 w 915157"/>
                <a:gd name="connsiteY11" fmla="*/ 546581 h 801345"/>
                <a:gd name="connsiteX12" fmla="*/ 591099 w 915157"/>
                <a:gd name="connsiteY12" fmla="*/ 553241 h 801345"/>
                <a:gd name="connsiteX13" fmla="*/ 551918 w 915157"/>
                <a:gd name="connsiteY13" fmla="*/ 584461 h 801345"/>
                <a:gd name="connsiteX14" fmla="*/ 507778 w 915157"/>
                <a:gd name="connsiteY14" fmla="*/ 613136 h 801345"/>
                <a:gd name="connsiteX15" fmla="*/ 456203 w 915157"/>
                <a:gd name="connsiteY15" fmla="*/ 640543 h 801345"/>
                <a:gd name="connsiteX16" fmla="*/ 394935 w 915157"/>
                <a:gd name="connsiteY16" fmla="*/ 667933 h 801345"/>
                <a:gd name="connsiteX17" fmla="*/ 322963 w 915157"/>
                <a:gd name="connsiteY17" fmla="*/ 696091 h 801345"/>
                <a:gd name="connsiteX18" fmla="*/ 242151 w 915157"/>
                <a:gd name="connsiteY18" fmla="*/ 724775 h 801345"/>
                <a:gd name="connsiteX19" fmla="*/ 159079 w 915157"/>
                <a:gd name="connsiteY19" fmla="*/ 752311 h 801345"/>
                <a:gd name="connsiteX20" fmla="*/ 85107 w 915157"/>
                <a:gd name="connsiteY20" fmla="*/ 775672 h 801345"/>
                <a:gd name="connsiteX21" fmla="*/ 32273 w 915157"/>
                <a:gd name="connsiteY21" fmla="*/ 791787 h 801345"/>
                <a:gd name="connsiteX22" fmla="*/ 5925 w 915157"/>
                <a:gd name="connsiteY22" fmla="*/ 799620 h 801345"/>
                <a:gd name="connsiteX23" fmla="*/ 26 w 915157"/>
                <a:gd name="connsiteY23" fmla="*/ 801337 h 801345"/>
                <a:gd name="connsiteX24" fmla="*/ 0 w 915157"/>
                <a:gd name="connsiteY24" fmla="*/ 801346 h 80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5157" h="801345">
                  <a:moveTo>
                    <a:pt x="915158" y="0"/>
                  </a:moveTo>
                  <a:lnTo>
                    <a:pt x="913683" y="3339"/>
                  </a:lnTo>
                  <a:lnTo>
                    <a:pt x="904584" y="23689"/>
                  </a:lnTo>
                  <a:lnTo>
                    <a:pt x="883989" y="68979"/>
                  </a:lnTo>
                  <a:lnTo>
                    <a:pt x="852733" y="136035"/>
                  </a:lnTo>
                  <a:lnTo>
                    <a:pt x="815122" y="214038"/>
                  </a:lnTo>
                  <a:lnTo>
                    <a:pt x="775897" y="291514"/>
                  </a:lnTo>
                  <a:lnTo>
                    <a:pt x="738044" y="361167"/>
                  </a:lnTo>
                  <a:lnTo>
                    <a:pt x="702390" y="420389"/>
                  </a:lnTo>
                  <a:lnTo>
                    <a:pt x="668272" y="469682"/>
                  </a:lnTo>
                  <a:lnTo>
                    <a:pt x="634205" y="510987"/>
                  </a:lnTo>
                  <a:lnTo>
                    <a:pt x="598568" y="546581"/>
                  </a:lnTo>
                  <a:lnTo>
                    <a:pt x="591099" y="553241"/>
                  </a:lnTo>
                  <a:lnTo>
                    <a:pt x="551918" y="584461"/>
                  </a:lnTo>
                  <a:lnTo>
                    <a:pt x="507778" y="613136"/>
                  </a:lnTo>
                  <a:lnTo>
                    <a:pt x="456203" y="640543"/>
                  </a:lnTo>
                  <a:lnTo>
                    <a:pt x="394935" y="667933"/>
                  </a:lnTo>
                  <a:lnTo>
                    <a:pt x="322963" y="696091"/>
                  </a:lnTo>
                  <a:lnTo>
                    <a:pt x="242151" y="724775"/>
                  </a:lnTo>
                  <a:lnTo>
                    <a:pt x="159079" y="752311"/>
                  </a:lnTo>
                  <a:lnTo>
                    <a:pt x="85107" y="775672"/>
                  </a:lnTo>
                  <a:lnTo>
                    <a:pt x="32273" y="791787"/>
                  </a:lnTo>
                  <a:lnTo>
                    <a:pt x="5925" y="799620"/>
                  </a:lnTo>
                  <a:lnTo>
                    <a:pt x="26" y="801337"/>
                  </a:lnTo>
                  <a:lnTo>
                    <a:pt x="0" y="801346"/>
                  </a:lnTo>
                </a:path>
              </a:pathLst>
            </a:custGeom>
            <a:noFill/>
            <a:ln w="12205" cap="rnd">
              <a:solidFill>
                <a:srgbClr val="00B2A9"/>
              </a:solidFill>
              <a:prstDash val="solid"/>
              <a:round/>
            </a:ln>
          </p:spPr>
          <p:txBody>
            <a:bodyPr rtlCol="0" anchor="ctr"/>
            <a:lstStyle/>
            <a:p>
              <a:endParaRPr lang="en-IN"/>
            </a:p>
          </p:txBody>
        </p:sp>
        <p:sp>
          <p:nvSpPr>
            <p:cNvPr id="3503" name="Freeform: Shape 3502">
              <a:extLst>
                <a:ext uri="{FF2B5EF4-FFF2-40B4-BE49-F238E27FC236}">
                  <a16:creationId xmlns:a16="http://schemas.microsoft.com/office/drawing/2014/main" id="{07E9DBF5-DC83-036A-50EA-F8DC92A897E0}"/>
                </a:ext>
              </a:extLst>
            </p:cNvPr>
            <p:cNvSpPr/>
            <p:nvPr/>
          </p:nvSpPr>
          <p:spPr>
            <a:xfrm>
              <a:off x="39106091" y="14339074"/>
              <a:ext cx="987551" cy="1151711"/>
            </a:xfrm>
            <a:custGeom>
              <a:avLst/>
              <a:gdLst>
                <a:gd name="connsiteX0" fmla="*/ 987552 w 987551"/>
                <a:gd name="connsiteY0" fmla="*/ 0 h 1151711"/>
                <a:gd name="connsiteX1" fmla="*/ 986664 w 987551"/>
                <a:gd name="connsiteY1" fmla="*/ 3183 h 1151711"/>
                <a:gd name="connsiteX2" fmla="*/ 981058 w 987551"/>
                <a:gd name="connsiteY2" fmla="*/ 22947 h 1151711"/>
                <a:gd name="connsiteX3" fmla="*/ 967871 w 987551"/>
                <a:gd name="connsiteY3" fmla="*/ 68444 h 1151711"/>
                <a:gd name="connsiteX4" fmla="*/ 946741 w 987551"/>
                <a:gd name="connsiteY4" fmla="*/ 139356 h 1151711"/>
                <a:gd name="connsiteX5" fmla="*/ 919565 w 987551"/>
                <a:gd name="connsiteY5" fmla="*/ 227332 h 1151711"/>
                <a:gd name="connsiteX6" fmla="*/ 889198 w 987551"/>
                <a:gd name="connsiteY6" fmla="*/ 320923 h 1151711"/>
                <a:gd name="connsiteX7" fmla="*/ 858072 w 987551"/>
                <a:gd name="connsiteY7" fmla="*/ 410658 h 1151711"/>
                <a:gd name="connsiteX8" fmla="*/ 827472 w 987551"/>
                <a:gd name="connsiteY8" fmla="*/ 491206 h 1151711"/>
                <a:gd name="connsiteX9" fmla="*/ 797536 w 987551"/>
                <a:gd name="connsiteY9" fmla="*/ 561005 h 1151711"/>
                <a:gd name="connsiteX10" fmla="*/ 767661 w 987551"/>
                <a:gd name="connsiteY10" fmla="*/ 620831 h 1151711"/>
                <a:gd name="connsiteX11" fmla="*/ 736768 w 987551"/>
                <a:gd name="connsiteY11" fmla="*/ 672618 h 1151711"/>
                <a:gd name="connsiteX12" fmla="*/ 703675 w 987551"/>
                <a:gd name="connsiteY12" fmla="*/ 718615 h 1151711"/>
                <a:gd name="connsiteX13" fmla="*/ 685676 w 987551"/>
                <a:gd name="connsiteY13" fmla="*/ 740493 h 1151711"/>
                <a:gd name="connsiteX14" fmla="*/ 647590 w 987551"/>
                <a:gd name="connsiteY14" fmla="*/ 781366 h 1151711"/>
                <a:gd name="connsiteX15" fmla="*/ 604467 w 987551"/>
                <a:gd name="connsiteY15" fmla="*/ 820273 h 1151711"/>
                <a:gd name="connsiteX16" fmla="*/ 554273 w 987551"/>
                <a:gd name="connsiteY16" fmla="*/ 858627 h 1151711"/>
                <a:gd name="connsiteX17" fmla="*/ 495048 w 987551"/>
                <a:gd name="connsiteY17" fmla="*/ 897905 h 1151711"/>
                <a:gd name="connsiteX18" fmla="*/ 425457 w 987551"/>
                <a:gd name="connsiteY18" fmla="*/ 939218 h 1151711"/>
                <a:gd name="connsiteX19" fmla="*/ 345723 w 987551"/>
                <a:gd name="connsiteY19" fmla="*/ 982826 h 1151711"/>
                <a:gd name="connsiteX20" fmla="*/ 258986 w 987551"/>
                <a:gd name="connsiteY20" fmla="*/ 1027564 h 1151711"/>
                <a:gd name="connsiteX21" fmla="*/ 172292 w 987551"/>
                <a:gd name="connsiteY21" fmla="*/ 1070431 h 1151711"/>
                <a:gd name="connsiteX22" fmla="*/ 96026 w 987551"/>
                <a:gd name="connsiteY22" fmla="*/ 1107034 h 1151711"/>
                <a:gd name="connsiteX23" fmla="*/ 40311 w 987551"/>
                <a:gd name="connsiteY23" fmla="*/ 1133173 h 1151711"/>
                <a:gd name="connsiteX24" fmla="*/ 9815 w 987551"/>
                <a:gd name="connsiteY24" fmla="*/ 1147243 h 1151711"/>
                <a:gd name="connsiteX25" fmla="*/ 414 w 987551"/>
                <a:gd name="connsiteY25" fmla="*/ 1151522 h 1151711"/>
                <a:gd name="connsiteX26" fmla="*/ 0 w 987551"/>
                <a:gd name="connsiteY26" fmla="*/ 1151712 h 115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87551" h="1151711">
                  <a:moveTo>
                    <a:pt x="987552" y="0"/>
                  </a:moveTo>
                  <a:lnTo>
                    <a:pt x="986664" y="3183"/>
                  </a:lnTo>
                  <a:lnTo>
                    <a:pt x="981058" y="22947"/>
                  </a:lnTo>
                  <a:lnTo>
                    <a:pt x="967871" y="68444"/>
                  </a:lnTo>
                  <a:lnTo>
                    <a:pt x="946741" y="139356"/>
                  </a:lnTo>
                  <a:lnTo>
                    <a:pt x="919565" y="227332"/>
                  </a:lnTo>
                  <a:lnTo>
                    <a:pt x="889198" y="320923"/>
                  </a:lnTo>
                  <a:lnTo>
                    <a:pt x="858072" y="410658"/>
                  </a:lnTo>
                  <a:lnTo>
                    <a:pt x="827472" y="491206"/>
                  </a:lnTo>
                  <a:lnTo>
                    <a:pt x="797536" y="561005"/>
                  </a:lnTo>
                  <a:lnTo>
                    <a:pt x="767661" y="620831"/>
                  </a:lnTo>
                  <a:lnTo>
                    <a:pt x="736768" y="672618"/>
                  </a:lnTo>
                  <a:lnTo>
                    <a:pt x="703675" y="718615"/>
                  </a:lnTo>
                  <a:lnTo>
                    <a:pt x="685676" y="740493"/>
                  </a:lnTo>
                  <a:lnTo>
                    <a:pt x="647590" y="781366"/>
                  </a:lnTo>
                  <a:lnTo>
                    <a:pt x="604467" y="820273"/>
                  </a:lnTo>
                  <a:lnTo>
                    <a:pt x="554273" y="858627"/>
                  </a:lnTo>
                  <a:lnTo>
                    <a:pt x="495048" y="897905"/>
                  </a:lnTo>
                  <a:lnTo>
                    <a:pt x="425457" y="939218"/>
                  </a:lnTo>
                  <a:lnTo>
                    <a:pt x="345723" y="982826"/>
                  </a:lnTo>
                  <a:lnTo>
                    <a:pt x="258986" y="1027564"/>
                  </a:lnTo>
                  <a:lnTo>
                    <a:pt x="172292" y="1070431"/>
                  </a:lnTo>
                  <a:lnTo>
                    <a:pt x="96026" y="1107034"/>
                  </a:lnTo>
                  <a:lnTo>
                    <a:pt x="40311" y="1133173"/>
                  </a:lnTo>
                  <a:lnTo>
                    <a:pt x="9815" y="1147243"/>
                  </a:lnTo>
                  <a:lnTo>
                    <a:pt x="414" y="1151522"/>
                  </a:lnTo>
                  <a:lnTo>
                    <a:pt x="0" y="1151712"/>
                  </a:lnTo>
                </a:path>
              </a:pathLst>
            </a:custGeom>
            <a:noFill/>
            <a:ln w="10146" cap="rnd">
              <a:solidFill>
                <a:srgbClr val="00B2A9"/>
              </a:solidFill>
              <a:prstDash val="solid"/>
              <a:round/>
            </a:ln>
          </p:spPr>
          <p:txBody>
            <a:bodyPr rtlCol="0" anchor="ctr"/>
            <a:lstStyle/>
            <a:p>
              <a:endParaRPr lang="en-IN"/>
            </a:p>
          </p:txBody>
        </p:sp>
        <p:sp>
          <p:nvSpPr>
            <p:cNvPr id="3504" name="Freeform: Shape 3503">
              <a:extLst>
                <a:ext uri="{FF2B5EF4-FFF2-40B4-BE49-F238E27FC236}">
                  <a16:creationId xmlns:a16="http://schemas.microsoft.com/office/drawing/2014/main" id="{6B6FEBFA-BC18-95FD-49F4-E04AC9FEC837}"/>
                </a:ext>
              </a:extLst>
            </p:cNvPr>
            <p:cNvSpPr/>
            <p:nvPr/>
          </p:nvSpPr>
          <p:spPr>
            <a:xfrm>
              <a:off x="39518309" y="14358692"/>
              <a:ext cx="696353" cy="2104818"/>
            </a:xfrm>
            <a:custGeom>
              <a:avLst/>
              <a:gdLst>
                <a:gd name="connsiteX0" fmla="*/ 611583 w 696353"/>
                <a:gd name="connsiteY0" fmla="*/ 0 h 2104818"/>
                <a:gd name="connsiteX1" fmla="*/ 612014 w 696353"/>
                <a:gd name="connsiteY1" fmla="*/ 2752 h 2104818"/>
                <a:gd name="connsiteX2" fmla="*/ 614688 w 696353"/>
                <a:gd name="connsiteY2" fmla="*/ 20333 h 2104818"/>
                <a:gd name="connsiteX3" fmla="*/ 620914 w 696353"/>
                <a:gd name="connsiteY3" fmla="*/ 62535 h 2104818"/>
                <a:gd name="connsiteX4" fmla="*/ 630893 w 696353"/>
                <a:gd name="connsiteY4" fmla="*/ 132714 h 2104818"/>
                <a:gd name="connsiteX5" fmla="*/ 643692 w 696353"/>
                <a:gd name="connsiteY5" fmla="*/ 227470 h 2104818"/>
                <a:gd name="connsiteX6" fmla="*/ 657707 w 696353"/>
                <a:gd name="connsiteY6" fmla="*/ 338530 h 2104818"/>
                <a:gd name="connsiteX7" fmla="*/ 671144 w 696353"/>
                <a:gd name="connsiteY7" fmla="*/ 456043 h 2104818"/>
                <a:gd name="connsiteX8" fmla="*/ 682537 w 696353"/>
                <a:gd name="connsiteY8" fmla="*/ 571659 h 2104818"/>
                <a:gd name="connsiteX9" fmla="*/ 690868 w 696353"/>
                <a:gd name="connsiteY9" fmla="*/ 679942 h 2104818"/>
                <a:gd name="connsiteX10" fmla="*/ 695568 w 696353"/>
                <a:gd name="connsiteY10" fmla="*/ 778433 h 2104818"/>
                <a:gd name="connsiteX11" fmla="*/ 696353 w 696353"/>
                <a:gd name="connsiteY11" fmla="*/ 866909 h 2104818"/>
                <a:gd name="connsiteX12" fmla="*/ 693024 w 696353"/>
                <a:gd name="connsiteY12" fmla="*/ 946542 h 2104818"/>
                <a:gd name="connsiteX13" fmla="*/ 685452 w 696353"/>
                <a:gd name="connsiteY13" fmla="*/ 1019222 h 2104818"/>
                <a:gd name="connsiteX14" fmla="*/ 673507 w 696353"/>
                <a:gd name="connsiteY14" fmla="*/ 1087089 h 2104818"/>
                <a:gd name="connsiteX15" fmla="*/ 657146 w 696353"/>
                <a:gd name="connsiteY15" fmla="*/ 1152134 h 2104818"/>
                <a:gd name="connsiteX16" fmla="*/ 656508 w 696353"/>
                <a:gd name="connsiteY16" fmla="*/ 1154369 h 2104818"/>
                <a:gd name="connsiteX17" fmla="*/ 635611 w 696353"/>
                <a:gd name="connsiteY17" fmla="*/ 1218077 h 2104818"/>
                <a:gd name="connsiteX18" fmla="*/ 609539 w 696353"/>
                <a:gd name="connsiteY18" fmla="*/ 1281742 h 2104818"/>
                <a:gd name="connsiteX19" fmla="*/ 577214 w 696353"/>
                <a:gd name="connsiteY19" fmla="*/ 1347073 h 2104818"/>
                <a:gd name="connsiteX20" fmla="*/ 537619 w 696353"/>
                <a:gd name="connsiteY20" fmla="*/ 1415931 h 2104818"/>
                <a:gd name="connsiteX21" fmla="*/ 489847 w 696353"/>
                <a:gd name="connsiteY21" fmla="*/ 1490000 h 2104818"/>
                <a:gd name="connsiteX22" fmla="*/ 433409 w 696353"/>
                <a:gd name="connsiteY22" fmla="*/ 1570393 h 2104818"/>
                <a:gd name="connsiteX23" fmla="*/ 368612 w 696353"/>
                <a:gd name="connsiteY23" fmla="*/ 1657143 h 2104818"/>
                <a:gd name="connsiteX24" fmla="*/ 297219 w 696353"/>
                <a:gd name="connsiteY24" fmla="*/ 1748535 h 2104818"/>
                <a:gd name="connsiteX25" fmla="*/ 222910 w 696353"/>
                <a:gd name="connsiteY25" fmla="*/ 1840616 h 2104818"/>
                <a:gd name="connsiteX26" fmla="*/ 151352 w 696353"/>
                <a:gd name="connsiteY26" fmla="*/ 1927177 h 2104818"/>
                <a:gd name="connsiteX27" fmla="*/ 89316 w 696353"/>
                <a:gd name="connsiteY27" fmla="*/ 2000884 h 2104818"/>
                <a:gd name="connsiteX28" fmla="*/ 42683 w 696353"/>
                <a:gd name="connsiteY28" fmla="*/ 2055526 h 2104818"/>
                <a:gd name="connsiteX29" fmla="*/ 14187 w 696353"/>
                <a:gd name="connsiteY29" fmla="*/ 2088549 h 2104818"/>
                <a:gd name="connsiteX30" fmla="*/ 2027 w 696353"/>
                <a:gd name="connsiteY30" fmla="*/ 2102507 h 2104818"/>
                <a:gd name="connsiteX31" fmla="*/ 0 w 696353"/>
                <a:gd name="connsiteY31" fmla="*/ 2104819 h 210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6353" h="2104818">
                  <a:moveTo>
                    <a:pt x="611583" y="0"/>
                  </a:moveTo>
                  <a:lnTo>
                    <a:pt x="612014" y="2752"/>
                  </a:lnTo>
                  <a:lnTo>
                    <a:pt x="614688" y="20333"/>
                  </a:lnTo>
                  <a:lnTo>
                    <a:pt x="620914" y="62535"/>
                  </a:lnTo>
                  <a:lnTo>
                    <a:pt x="630893" y="132714"/>
                  </a:lnTo>
                  <a:lnTo>
                    <a:pt x="643692" y="227470"/>
                  </a:lnTo>
                  <a:lnTo>
                    <a:pt x="657707" y="338530"/>
                  </a:lnTo>
                  <a:lnTo>
                    <a:pt x="671144" y="456043"/>
                  </a:lnTo>
                  <a:lnTo>
                    <a:pt x="682537" y="571659"/>
                  </a:lnTo>
                  <a:lnTo>
                    <a:pt x="690868" y="679942"/>
                  </a:lnTo>
                  <a:lnTo>
                    <a:pt x="695568" y="778433"/>
                  </a:lnTo>
                  <a:lnTo>
                    <a:pt x="696353" y="866909"/>
                  </a:lnTo>
                  <a:lnTo>
                    <a:pt x="693024" y="946542"/>
                  </a:lnTo>
                  <a:lnTo>
                    <a:pt x="685452" y="1019222"/>
                  </a:lnTo>
                  <a:lnTo>
                    <a:pt x="673507" y="1087089"/>
                  </a:lnTo>
                  <a:lnTo>
                    <a:pt x="657146" y="1152134"/>
                  </a:lnTo>
                  <a:lnTo>
                    <a:pt x="656508" y="1154369"/>
                  </a:lnTo>
                  <a:lnTo>
                    <a:pt x="635611" y="1218077"/>
                  </a:lnTo>
                  <a:lnTo>
                    <a:pt x="609539" y="1281742"/>
                  </a:lnTo>
                  <a:lnTo>
                    <a:pt x="577214" y="1347073"/>
                  </a:lnTo>
                  <a:lnTo>
                    <a:pt x="537619" y="1415931"/>
                  </a:lnTo>
                  <a:lnTo>
                    <a:pt x="489847" y="1490000"/>
                  </a:lnTo>
                  <a:lnTo>
                    <a:pt x="433409" y="1570393"/>
                  </a:lnTo>
                  <a:lnTo>
                    <a:pt x="368612" y="1657143"/>
                  </a:lnTo>
                  <a:lnTo>
                    <a:pt x="297219" y="1748535"/>
                  </a:lnTo>
                  <a:lnTo>
                    <a:pt x="222910" y="1840616"/>
                  </a:lnTo>
                  <a:lnTo>
                    <a:pt x="151352" y="1927177"/>
                  </a:lnTo>
                  <a:lnTo>
                    <a:pt x="89316" y="2000884"/>
                  </a:lnTo>
                  <a:lnTo>
                    <a:pt x="42683" y="2055526"/>
                  </a:lnTo>
                  <a:lnTo>
                    <a:pt x="14187" y="2088549"/>
                  </a:lnTo>
                  <a:lnTo>
                    <a:pt x="2027" y="2102507"/>
                  </a:lnTo>
                  <a:lnTo>
                    <a:pt x="0" y="2104819"/>
                  </a:lnTo>
                </a:path>
              </a:pathLst>
            </a:custGeom>
            <a:noFill/>
            <a:ln w="6203" cap="rnd">
              <a:solidFill>
                <a:srgbClr val="00B2A9"/>
              </a:solidFill>
              <a:prstDash val="solid"/>
              <a:round/>
            </a:ln>
          </p:spPr>
          <p:txBody>
            <a:bodyPr rtlCol="0" anchor="ctr"/>
            <a:lstStyle/>
            <a:p>
              <a:endParaRPr lang="en-IN"/>
            </a:p>
          </p:txBody>
        </p:sp>
        <p:sp>
          <p:nvSpPr>
            <p:cNvPr id="3505" name="Freeform: Shape 3504">
              <a:extLst>
                <a:ext uri="{FF2B5EF4-FFF2-40B4-BE49-F238E27FC236}">
                  <a16:creationId xmlns:a16="http://schemas.microsoft.com/office/drawing/2014/main" id="{1565DD55-E6D2-C943-8D5F-E7618D587AA5}"/>
                </a:ext>
              </a:extLst>
            </p:cNvPr>
            <p:cNvSpPr/>
            <p:nvPr/>
          </p:nvSpPr>
          <p:spPr>
            <a:xfrm>
              <a:off x="40197232" y="14353912"/>
              <a:ext cx="956003" cy="2114377"/>
            </a:xfrm>
            <a:custGeom>
              <a:avLst/>
              <a:gdLst>
                <a:gd name="connsiteX0" fmla="*/ 0 w 956003"/>
                <a:gd name="connsiteY0" fmla="*/ 0 h 2114377"/>
                <a:gd name="connsiteX1" fmla="*/ 2061 w 956003"/>
                <a:gd name="connsiteY1" fmla="*/ 1768 h 2114377"/>
                <a:gd name="connsiteX2" fmla="*/ 15205 w 956003"/>
                <a:gd name="connsiteY2" fmla="*/ 13113 h 2114377"/>
                <a:gd name="connsiteX3" fmla="*/ 46788 w 956003"/>
                <a:gd name="connsiteY3" fmla="*/ 40623 h 2114377"/>
                <a:gd name="connsiteX4" fmla="*/ 99432 w 956003"/>
                <a:gd name="connsiteY4" fmla="*/ 86957 h 2114377"/>
                <a:gd name="connsiteX5" fmla="*/ 170766 w 956003"/>
                <a:gd name="connsiteY5" fmla="*/ 150571 h 2114377"/>
                <a:gd name="connsiteX6" fmla="*/ 254674 w 956003"/>
                <a:gd name="connsiteY6" fmla="*/ 226641 h 2114377"/>
                <a:gd name="connsiteX7" fmla="*/ 343619 w 956003"/>
                <a:gd name="connsiteY7" fmla="*/ 309035 h 2114377"/>
                <a:gd name="connsiteX8" fmla="*/ 430873 w 956003"/>
                <a:gd name="connsiteY8" fmla="*/ 392240 h 2114377"/>
                <a:gd name="connsiteX9" fmla="*/ 511788 w 956003"/>
                <a:gd name="connsiteY9" fmla="*/ 472443 h 2114377"/>
                <a:gd name="connsiteX10" fmla="*/ 583898 w 956003"/>
                <a:gd name="connsiteY10" fmla="*/ 547763 h 2114377"/>
                <a:gd name="connsiteX11" fmla="*/ 646495 w 956003"/>
                <a:gd name="connsiteY11" fmla="*/ 617890 h 2114377"/>
                <a:gd name="connsiteX12" fmla="*/ 699958 w 956003"/>
                <a:gd name="connsiteY12" fmla="*/ 683574 h 2114377"/>
                <a:gd name="connsiteX13" fmla="*/ 745263 w 956003"/>
                <a:gd name="connsiteY13" fmla="*/ 746186 h 2114377"/>
                <a:gd name="connsiteX14" fmla="*/ 783642 w 956003"/>
                <a:gd name="connsiteY14" fmla="*/ 807358 h 2114377"/>
                <a:gd name="connsiteX15" fmla="*/ 816346 w 956003"/>
                <a:gd name="connsiteY15" fmla="*/ 868695 h 2114377"/>
                <a:gd name="connsiteX16" fmla="*/ 830077 w 956003"/>
                <a:gd name="connsiteY16" fmla="*/ 897896 h 2114377"/>
                <a:gd name="connsiteX17" fmla="*/ 856381 w 956003"/>
                <a:gd name="connsiteY17" fmla="*/ 961648 h 2114377"/>
                <a:gd name="connsiteX18" fmla="*/ 878719 w 956003"/>
                <a:gd name="connsiteY18" fmla="*/ 1028686 h 2114377"/>
                <a:gd name="connsiteX19" fmla="*/ 897357 w 956003"/>
                <a:gd name="connsiteY19" fmla="*/ 1100935 h 2114377"/>
                <a:gd name="connsiteX20" fmla="*/ 912725 w 956003"/>
                <a:gd name="connsiteY20" fmla="*/ 1180413 h 2114377"/>
                <a:gd name="connsiteX21" fmla="*/ 925231 w 956003"/>
                <a:gd name="connsiteY21" fmla="*/ 1268983 h 2114377"/>
                <a:gd name="connsiteX22" fmla="*/ 935201 w 956003"/>
                <a:gd name="connsiteY22" fmla="*/ 1367915 h 2114377"/>
                <a:gd name="connsiteX23" fmla="*/ 942920 w 956003"/>
                <a:gd name="connsiteY23" fmla="*/ 1477276 h 2114377"/>
                <a:gd name="connsiteX24" fmla="*/ 948595 w 956003"/>
                <a:gd name="connsiteY24" fmla="*/ 1595160 h 2114377"/>
                <a:gd name="connsiteX25" fmla="*/ 952450 w 956003"/>
                <a:gd name="connsiteY25" fmla="*/ 1716970 h 2114377"/>
                <a:gd name="connsiteX26" fmla="*/ 954727 w 956003"/>
                <a:gd name="connsiteY26" fmla="*/ 1835173 h 2114377"/>
                <a:gd name="connsiteX27" fmla="*/ 955779 w 956003"/>
                <a:gd name="connsiteY27" fmla="*/ 1940212 h 2114377"/>
                <a:gd name="connsiteX28" fmla="*/ 956003 w 956003"/>
                <a:gd name="connsiteY28" fmla="*/ 2023003 h 2114377"/>
                <a:gd name="connsiteX29" fmla="*/ 955839 w 956003"/>
                <a:gd name="connsiteY29" fmla="*/ 2078085 h 2114377"/>
                <a:gd name="connsiteX30" fmla="*/ 955632 w 956003"/>
                <a:gd name="connsiteY30" fmla="*/ 2106070 h 2114377"/>
                <a:gd name="connsiteX31" fmla="*/ 955538 w 956003"/>
                <a:gd name="connsiteY31" fmla="*/ 2114093 h 2114377"/>
                <a:gd name="connsiteX32" fmla="*/ 955529 w 956003"/>
                <a:gd name="connsiteY32" fmla="*/ 2114377 h 211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6003" h="2114377">
                  <a:moveTo>
                    <a:pt x="0" y="0"/>
                  </a:moveTo>
                  <a:lnTo>
                    <a:pt x="2061" y="1768"/>
                  </a:lnTo>
                  <a:lnTo>
                    <a:pt x="15205" y="13113"/>
                  </a:lnTo>
                  <a:lnTo>
                    <a:pt x="46788" y="40623"/>
                  </a:lnTo>
                  <a:lnTo>
                    <a:pt x="99432" y="86957"/>
                  </a:lnTo>
                  <a:lnTo>
                    <a:pt x="170766" y="150571"/>
                  </a:lnTo>
                  <a:lnTo>
                    <a:pt x="254674" y="226641"/>
                  </a:lnTo>
                  <a:lnTo>
                    <a:pt x="343619" y="309035"/>
                  </a:lnTo>
                  <a:lnTo>
                    <a:pt x="430873" y="392240"/>
                  </a:lnTo>
                  <a:lnTo>
                    <a:pt x="511788" y="472443"/>
                  </a:lnTo>
                  <a:lnTo>
                    <a:pt x="583898" y="547763"/>
                  </a:lnTo>
                  <a:lnTo>
                    <a:pt x="646495" y="617890"/>
                  </a:lnTo>
                  <a:lnTo>
                    <a:pt x="699958" y="683574"/>
                  </a:lnTo>
                  <a:lnTo>
                    <a:pt x="745263" y="746186"/>
                  </a:lnTo>
                  <a:lnTo>
                    <a:pt x="783642" y="807358"/>
                  </a:lnTo>
                  <a:lnTo>
                    <a:pt x="816346" y="868695"/>
                  </a:lnTo>
                  <a:lnTo>
                    <a:pt x="830077" y="897896"/>
                  </a:lnTo>
                  <a:lnTo>
                    <a:pt x="856381" y="961648"/>
                  </a:lnTo>
                  <a:lnTo>
                    <a:pt x="878719" y="1028686"/>
                  </a:lnTo>
                  <a:lnTo>
                    <a:pt x="897357" y="1100935"/>
                  </a:lnTo>
                  <a:lnTo>
                    <a:pt x="912725" y="1180413"/>
                  </a:lnTo>
                  <a:lnTo>
                    <a:pt x="925231" y="1268983"/>
                  </a:lnTo>
                  <a:lnTo>
                    <a:pt x="935201" y="1367915"/>
                  </a:lnTo>
                  <a:lnTo>
                    <a:pt x="942920" y="1477276"/>
                  </a:lnTo>
                  <a:lnTo>
                    <a:pt x="948595" y="1595160"/>
                  </a:lnTo>
                  <a:lnTo>
                    <a:pt x="952450" y="1716970"/>
                  </a:lnTo>
                  <a:lnTo>
                    <a:pt x="954727" y="1835173"/>
                  </a:lnTo>
                  <a:lnTo>
                    <a:pt x="955779" y="1940212"/>
                  </a:lnTo>
                  <a:lnTo>
                    <a:pt x="956003" y="2023003"/>
                  </a:lnTo>
                  <a:lnTo>
                    <a:pt x="955839" y="2078085"/>
                  </a:lnTo>
                  <a:lnTo>
                    <a:pt x="955632" y="2106070"/>
                  </a:lnTo>
                  <a:lnTo>
                    <a:pt x="955538" y="2114093"/>
                  </a:lnTo>
                  <a:lnTo>
                    <a:pt x="955529" y="2114377"/>
                  </a:lnTo>
                </a:path>
              </a:pathLst>
            </a:custGeom>
            <a:noFill/>
            <a:ln w="5377" cap="rnd">
              <a:solidFill>
                <a:srgbClr val="00B2A9"/>
              </a:solidFill>
              <a:prstDash val="solid"/>
              <a:round/>
            </a:ln>
          </p:spPr>
          <p:txBody>
            <a:bodyPr rtlCol="0" anchor="ctr"/>
            <a:lstStyle/>
            <a:p>
              <a:endParaRPr lang="en-IN"/>
            </a:p>
          </p:txBody>
        </p:sp>
        <p:sp>
          <p:nvSpPr>
            <p:cNvPr id="3506" name="Freeform: Shape 3505">
              <a:extLst>
                <a:ext uri="{FF2B5EF4-FFF2-40B4-BE49-F238E27FC236}">
                  <a16:creationId xmlns:a16="http://schemas.microsoft.com/office/drawing/2014/main" id="{0ABD23D0-C60F-EA1E-AA0C-B6E5AC16AF11}"/>
                </a:ext>
              </a:extLst>
            </p:cNvPr>
            <p:cNvSpPr/>
            <p:nvPr/>
          </p:nvSpPr>
          <p:spPr>
            <a:xfrm>
              <a:off x="40209393" y="14347330"/>
              <a:ext cx="1173401" cy="1845093"/>
            </a:xfrm>
            <a:custGeom>
              <a:avLst/>
              <a:gdLst>
                <a:gd name="connsiteX0" fmla="*/ 0 w 1173401"/>
                <a:gd name="connsiteY0" fmla="*/ 0 h 1845093"/>
                <a:gd name="connsiteX1" fmla="*/ 2354 w 1173401"/>
                <a:gd name="connsiteY1" fmla="*/ 1501 h 1845093"/>
                <a:gd name="connsiteX2" fmla="*/ 17335 w 1173401"/>
                <a:gd name="connsiteY2" fmla="*/ 11111 h 1845093"/>
                <a:gd name="connsiteX3" fmla="*/ 53153 w 1173401"/>
                <a:gd name="connsiteY3" fmla="*/ 34317 h 1845093"/>
                <a:gd name="connsiteX4" fmla="*/ 112447 w 1173401"/>
                <a:gd name="connsiteY4" fmla="*/ 73198 h 1845093"/>
                <a:gd name="connsiteX5" fmla="*/ 192034 w 1173401"/>
                <a:gd name="connsiteY5" fmla="*/ 126166 h 1845093"/>
                <a:gd name="connsiteX6" fmla="*/ 284610 w 1173401"/>
                <a:gd name="connsiteY6" fmla="*/ 188960 h 1845093"/>
                <a:gd name="connsiteX7" fmla="*/ 381592 w 1173401"/>
                <a:gd name="connsiteY7" fmla="*/ 256412 h 1845093"/>
                <a:gd name="connsiteX8" fmla="*/ 475738 w 1173401"/>
                <a:gd name="connsiteY8" fmla="*/ 324124 h 1845093"/>
                <a:gd name="connsiteX9" fmla="*/ 562337 w 1173401"/>
                <a:gd name="connsiteY9" fmla="*/ 389264 h 1845093"/>
                <a:gd name="connsiteX10" fmla="*/ 639181 w 1173401"/>
                <a:gd name="connsiteY10" fmla="*/ 450660 h 1845093"/>
                <a:gd name="connsiteX11" fmla="*/ 705909 w 1173401"/>
                <a:gd name="connsiteY11" fmla="*/ 508399 h 1845093"/>
                <a:gd name="connsiteX12" fmla="*/ 763305 w 1173401"/>
                <a:gd name="connsiteY12" fmla="*/ 563395 h 1845093"/>
                <a:gd name="connsiteX13" fmla="*/ 812698 w 1173401"/>
                <a:gd name="connsiteY13" fmla="*/ 617010 h 1845093"/>
                <a:gd name="connsiteX14" fmla="*/ 855614 w 1173401"/>
                <a:gd name="connsiteY14" fmla="*/ 670754 h 1845093"/>
                <a:gd name="connsiteX15" fmla="*/ 893527 w 1173401"/>
                <a:gd name="connsiteY15" fmla="*/ 725974 h 1845093"/>
                <a:gd name="connsiteX16" fmla="*/ 894140 w 1173401"/>
                <a:gd name="connsiteY16" fmla="*/ 726931 h 1845093"/>
                <a:gd name="connsiteX17" fmla="*/ 928129 w 1173401"/>
                <a:gd name="connsiteY17" fmla="*/ 784627 h 1845093"/>
                <a:gd name="connsiteX18" fmla="*/ 958660 w 1173401"/>
                <a:gd name="connsiteY18" fmla="*/ 846205 h 1845093"/>
                <a:gd name="connsiteX19" fmla="*/ 986310 w 1173401"/>
                <a:gd name="connsiteY19" fmla="*/ 913562 h 1845093"/>
                <a:gd name="connsiteX20" fmla="*/ 1011813 w 1173401"/>
                <a:gd name="connsiteY20" fmla="*/ 988718 h 1845093"/>
                <a:gd name="connsiteX21" fmla="*/ 1035832 w 1173401"/>
                <a:gd name="connsiteY21" fmla="*/ 1073476 h 1845093"/>
                <a:gd name="connsiteX22" fmla="*/ 1058877 w 1173401"/>
                <a:gd name="connsiteY22" fmla="*/ 1168922 h 1845093"/>
                <a:gd name="connsiteX23" fmla="*/ 1081171 w 1173401"/>
                <a:gd name="connsiteY23" fmla="*/ 1274824 h 1845093"/>
                <a:gd name="connsiteX24" fmla="*/ 1102595 w 1173401"/>
                <a:gd name="connsiteY24" fmla="*/ 1388722 h 1845093"/>
                <a:gd name="connsiteX25" fmla="*/ 1122603 w 1173401"/>
                <a:gd name="connsiteY25" fmla="*/ 1505201 h 1845093"/>
                <a:gd name="connsiteX26" fmla="*/ 1140275 w 1173401"/>
                <a:gd name="connsiteY26" fmla="*/ 1615864 h 1845093"/>
                <a:gd name="connsiteX27" fmla="*/ 1154575 w 1173401"/>
                <a:gd name="connsiteY27" fmla="*/ 1710767 h 1845093"/>
                <a:gd name="connsiteX28" fmla="*/ 1164717 w 1173401"/>
                <a:gd name="connsiteY28" fmla="*/ 1781429 h 1845093"/>
                <a:gd name="connsiteX29" fmla="*/ 1170616 w 1173401"/>
                <a:gd name="connsiteY29" fmla="*/ 1824191 h 1845093"/>
                <a:gd name="connsiteX30" fmla="*/ 1173022 w 1173401"/>
                <a:gd name="connsiteY30" fmla="*/ 1842178 h 1845093"/>
                <a:gd name="connsiteX31" fmla="*/ 1173402 w 1173401"/>
                <a:gd name="connsiteY31" fmla="*/ 1845094 h 184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73401" h="1845093">
                  <a:moveTo>
                    <a:pt x="0" y="0"/>
                  </a:moveTo>
                  <a:lnTo>
                    <a:pt x="2354" y="1501"/>
                  </a:lnTo>
                  <a:lnTo>
                    <a:pt x="17335" y="11111"/>
                  </a:lnTo>
                  <a:lnTo>
                    <a:pt x="53153" y="34317"/>
                  </a:lnTo>
                  <a:lnTo>
                    <a:pt x="112447" y="73198"/>
                  </a:lnTo>
                  <a:lnTo>
                    <a:pt x="192034" y="126166"/>
                  </a:lnTo>
                  <a:lnTo>
                    <a:pt x="284610" y="188960"/>
                  </a:lnTo>
                  <a:lnTo>
                    <a:pt x="381592" y="256412"/>
                  </a:lnTo>
                  <a:lnTo>
                    <a:pt x="475738" y="324124"/>
                  </a:lnTo>
                  <a:lnTo>
                    <a:pt x="562337" y="389264"/>
                  </a:lnTo>
                  <a:lnTo>
                    <a:pt x="639181" y="450660"/>
                  </a:lnTo>
                  <a:lnTo>
                    <a:pt x="705909" y="508399"/>
                  </a:lnTo>
                  <a:lnTo>
                    <a:pt x="763305" y="563395"/>
                  </a:lnTo>
                  <a:lnTo>
                    <a:pt x="812698" y="617010"/>
                  </a:lnTo>
                  <a:lnTo>
                    <a:pt x="855614" y="670754"/>
                  </a:lnTo>
                  <a:lnTo>
                    <a:pt x="893527" y="725974"/>
                  </a:lnTo>
                  <a:lnTo>
                    <a:pt x="894140" y="726931"/>
                  </a:lnTo>
                  <a:lnTo>
                    <a:pt x="928129" y="784627"/>
                  </a:lnTo>
                  <a:lnTo>
                    <a:pt x="958660" y="846205"/>
                  </a:lnTo>
                  <a:lnTo>
                    <a:pt x="986310" y="913562"/>
                  </a:lnTo>
                  <a:lnTo>
                    <a:pt x="1011813" y="988718"/>
                  </a:lnTo>
                  <a:lnTo>
                    <a:pt x="1035832" y="1073476"/>
                  </a:lnTo>
                  <a:lnTo>
                    <a:pt x="1058877" y="1168922"/>
                  </a:lnTo>
                  <a:lnTo>
                    <a:pt x="1081171" y="1274824"/>
                  </a:lnTo>
                  <a:lnTo>
                    <a:pt x="1102595" y="1388722"/>
                  </a:lnTo>
                  <a:lnTo>
                    <a:pt x="1122603" y="1505201"/>
                  </a:lnTo>
                  <a:lnTo>
                    <a:pt x="1140275" y="1615864"/>
                  </a:lnTo>
                  <a:lnTo>
                    <a:pt x="1154575" y="1710767"/>
                  </a:lnTo>
                  <a:lnTo>
                    <a:pt x="1164717" y="1781429"/>
                  </a:lnTo>
                  <a:lnTo>
                    <a:pt x="1170616" y="1824191"/>
                  </a:lnTo>
                  <a:lnTo>
                    <a:pt x="1173022" y="1842178"/>
                  </a:lnTo>
                  <a:lnTo>
                    <a:pt x="1173402" y="1845094"/>
                  </a:lnTo>
                </a:path>
              </a:pathLst>
            </a:custGeom>
            <a:noFill/>
            <a:ln w="5266" cap="rnd">
              <a:solidFill>
                <a:srgbClr val="00B2A9"/>
              </a:solidFill>
              <a:prstDash val="solid"/>
              <a:round/>
            </a:ln>
          </p:spPr>
          <p:txBody>
            <a:bodyPr rtlCol="0" anchor="ctr"/>
            <a:lstStyle/>
            <a:p>
              <a:endParaRPr lang="en-IN"/>
            </a:p>
          </p:txBody>
        </p:sp>
        <p:sp>
          <p:nvSpPr>
            <p:cNvPr id="3507" name="Freeform: Shape 3506">
              <a:extLst>
                <a:ext uri="{FF2B5EF4-FFF2-40B4-BE49-F238E27FC236}">
                  <a16:creationId xmlns:a16="http://schemas.microsoft.com/office/drawing/2014/main" id="{DFB8F9BD-781E-4BAB-1F02-7A04EC095FBE}"/>
                </a:ext>
              </a:extLst>
            </p:cNvPr>
            <p:cNvSpPr/>
            <p:nvPr/>
          </p:nvSpPr>
          <p:spPr>
            <a:xfrm>
              <a:off x="39122478" y="14666036"/>
              <a:ext cx="388862" cy="1175064"/>
            </a:xfrm>
            <a:custGeom>
              <a:avLst/>
              <a:gdLst>
                <a:gd name="connsiteX0" fmla="*/ 341437 w 388862"/>
                <a:gd name="connsiteY0" fmla="*/ 0 h 1175064"/>
                <a:gd name="connsiteX1" fmla="*/ 341989 w 388862"/>
                <a:gd name="connsiteY1" fmla="*/ 3597 h 1175064"/>
                <a:gd name="connsiteX2" fmla="*/ 345283 w 388862"/>
                <a:gd name="connsiteY2" fmla="*/ 25604 h 1175064"/>
                <a:gd name="connsiteX3" fmla="*/ 352312 w 388862"/>
                <a:gd name="connsiteY3" fmla="*/ 74802 h 1175064"/>
                <a:gd name="connsiteX4" fmla="*/ 362101 w 388862"/>
                <a:gd name="connsiteY4" fmla="*/ 148155 h 1175064"/>
                <a:gd name="connsiteX5" fmla="*/ 372459 w 388862"/>
                <a:gd name="connsiteY5" fmla="*/ 234311 h 1175064"/>
                <a:gd name="connsiteX6" fmla="*/ 381213 w 388862"/>
                <a:gd name="connsiteY6" fmla="*/ 321044 h 1175064"/>
                <a:gd name="connsiteX7" fmla="*/ 386914 w 388862"/>
                <a:gd name="connsiteY7" fmla="*/ 400530 h 1175064"/>
                <a:gd name="connsiteX8" fmla="*/ 388863 w 388862"/>
                <a:gd name="connsiteY8" fmla="*/ 470053 h 1175064"/>
                <a:gd name="connsiteX9" fmla="*/ 386758 w 388862"/>
                <a:gd name="connsiteY9" fmla="*/ 530346 h 1175064"/>
                <a:gd name="connsiteX10" fmla="*/ 380402 w 388862"/>
                <a:gd name="connsiteY10" fmla="*/ 583797 h 1175064"/>
                <a:gd name="connsiteX11" fmla="*/ 369647 w 388862"/>
                <a:gd name="connsiteY11" fmla="*/ 633219 h 1175064"/>
                <a:gd name="connsiteX12" fmla="*/ 366508 w 388862"/>
                <a:gd name="connsiteY12" fmla="*/ 644451 h 1175064"/>
                <a:gd name="connsiteX13" fmla="*/ 350277 w 388862"/>
                <a:gd name="connsiteY13" fmla="*/ 692010 h 1175064"/>
                <a:gd name="connsiteX14" fmla="*/ 328500 w 388862"/>
                <a:gd name="connsiteY14" fmla="*/ 740079 h 1175064"/>
                <a:gd name="connsiteX15" fmla="*/ 299771 w 388862"/>
                <a:gd name="connsiteY15" fmla="*/ 791080 h 1175064"/>
                <a:gd name="connsiteX16" fmla="*/ 262893 w 388862"/>
                <a:gd name="connsiteY16" fmla="*/ 847274 h 1175064"/>
                <a:gd name="connsiteX17" fmla="*/ 217390 w 388862"/>
                <a:gd name="connsiteY17" fmla="*/ 909870 h 1175064"/>
                <a:gd name="connsiteX18" fmla="*/ 164685 w 388862"/>
                <a:gd name="connsiteY18" fmla="*/ 977728 h 1175064"/>
                <a:gd name="connsiteX19" fmla="*/ 109350 w 388862"/>
                <a:gd name="connsiteY19" fmla="*/ 1045957 h 1175064"/>
                <a:gd name="connsiteX20" fmla="*/ 59251 w 388862"/>
                <a:gd name="connsiteY20" fmla="*/ 1105964 h 1175064"/>
                <a:gd name="connsiteX21" fmla="*/ 22890 w 388862"/>
                <a:gd name="connsiteY21" fmla="*/ 1148641 h 1175064"/>
                <a:gd name="connsiteX22" fmla="*/ 4381 w 388862"/>
                <a:gd name="connsiteY22" fmla="*/ 1170061 h 1175064"/>
                <a:gd name="connsiteX23" fmla="*/ 34 w 388862"/>
                <a:gd name="connsiteY23" fmla="*/ 1175030 h 1175064"/>
                <a:gd name="connsiteX24" fmla="*/ 0 w 388862"/>
                <a:gd name="connsiteY24" fmla="*/ 1175064 h 117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8862" h="1175064">
                  <a:moveTo>
                    <a:pt x="341437" y="0"/>
                  </a:moveTo>
                  <a:lnTo>
                    <a:pt x="341989" y="3597"/>
                  </a:lnTo>
                  <a:lnTo>
                    <a:pt x="345283" y="25604"/>
                  </a:lnTo>
                  <a:lnTo>
                    <a:pt x="352312" y="74802"/>
                  </a:lnTo>
                  <a:lnTo>
                    <a:pt x="362101" y="148155"/>
                  </a:lnTo>
                  <a:lnTo>
                    <a:pt x="372459" y="234311"/>
                  </a:lnTo>
                  <a:lnTo>
                    <a:pt x="381213" y="321044"/>
                  </a:lnTo>
                  <a:lnTo>
                    <a:pt x="386914" y="400530"/>
                  </a:lnTo>
                  <a:lnTo>
                    <a:pt x="388863" y="470053"/>
                  </a:lnTo>
                  <a:lnTo>
                    <a:pt x="386758" y="530346"/>
                  </a:lnTo>
                  <a:lnTo>
                    <a:pt x="380402" y="583797"/>
                  </a:lnTo>
                  <a:lnTo>
                    <a:pt x="369647" y="633219"/>
                  </a:lnTo>
                  <a:lnTo>
                    <a:pt x="366508" y="644451"/>
                  </a:lnTo>
                  <a:lnTo>
                    <a:pt x="350277" y="692010"/>
                  </a:lnTo>
                  <a:lnTo>
                    <a:pt x="328500" y="740079"/>
                  </a:lnTo>
                  <a:lnTo>
                    <a:pt x="299771" y="791080"/>
                  </a:lnTo>
                  <a:lnTo>
                    <a:pt x="262893" y="847274"/>
                  </a:lnTo>
                  <a:lnTo>
                    <a:pt x="217390" y="909870"/>
                  </a:lnTo>
                  <a:lnTo>
                    <a:pt x="164685" y="977728"/>
                  </a:lnTo>
                  <a:lnTo>
                    <a:pt x="109350" y="1045957"/>
                  </a:lnTo>
                  <a:lnTo>
                    <a:pt x="59251" y="1105964"/>
                  </a:lnTo>
                  <a:lnTo>
                    <a:pt x="22890" y="1148641"/>
                  </a:lnTo>
                  <a:lnTo>
                    <a:pt x="4381" y="1170061"/>
                  </a:lnTo>
                  <a:lnTo>
                    <a:pt x="34" y="1175030"/>
                  </a:lnTo>
                  <a:lnTo>
                    <a:pt x="0" y="1175064"/>
                  </a:lnTo>
                </a:path>
              </a:pathLst>
            </a:custGeom>
            <a:noFill/>
            <a:ln w="10074" cap="rnd">
              <a:solidFill>
                <a:srgbClr val="00B2A9"/>
              </a:solidFill>
              <a:prstDash val="solid"/>
              <a:round/>
            </a:ln>
          </p:spPr>
          <p:txBody>
            <a:bodyPr rtlCol="0" anchor="ctr"/>
            <a:lstStyle/>
            <a:p>
              <a:endParaRPr lang="en-IN"/>
            </a:p>
          </p:txBody>
        </p:sp>
        <p:sp>
          <p:nvSpPr>
            <p:cNvPr id="3508" name="Freeform: Shape 3507">
              <a:extLst>
                <a:ext uri="{FF2B5EF4-FFF2-40B4-BE49-F238E27FC236}">
                  <a16:creationId xmlns:a16="http://schemas.microsoft.com/office/drawing/2014/main" id="{9976CDF7-7718-9A6D-AE40-BA5888BE826A}"/>
                </a:ext>
              </a:extLst>
            </p:cNvPr>
            <p:cNvSpPr/>
            <p:nvPr/>
          </p:nvSpPr>
          <p:spPr>
            <a:xfrm>
              <a:off x="39262644" y="14668935"/>
              <a:ext cx="365490" cy="1509229"/>
            </a:xfrm>
            <a:custGeom>
              <a:avLst/>
              <a:gdLst>
                <a:gd name="connsiteX0" fmla="*/ 214734 w 365490"/>
                <a:gd name="connsiteY0" fmla="*/ 0 h 1509229"/>
                <a:gd name="connsiteX1" fmla="*/ 215691 w 365490"/>
                <a:gd name="connsiteY1" fmla="*/ 3157 h 1509229"/>
                <a:gd name="connsiteX2" fmla="*/ 221581 w 365490"/>
                <a:gd name="connsiteY2" fmla="*/ 22800 h 1509229"/>
                <a:gd name="connsiteX3" fmla="*/ 234898 w 365490"/>
                <a:gd name="connsiteY3" fmla="*/ 68203 h 1509229"/>
                <a:gd name="connsiteX4" fmla="*/ 255191 w 365490"/>
                <a:gd name="connsiteY4" fmla="*/ 139339 h 1509229"/>
                <a:gd name="connsiteX5" fmla="*/ 279590 w 365490"/>
                <a:gd name="connsiteY5" fmla="*/ 228220 h 1509229"/>
                <a:gd name="connsiteX6" fmla="*/ 304360 w 365490"/>
                <a:gd name="connsiteY6" fmla="*/ 323675 h 1509229"/>
                <a:gd name="connsiteX7" fmla="*/ 326456 w 365490"/>
                <a:gd name="connsiteY7" fmla="*/ 416386 h 1509229"/>
                <a:gd name="connsiteX8" fmla="*/ 344076 w 365490"/>
                <a:gd name="connsiteY8" fmla="*/ 501127 h 1509229"/>
                <a:gd name="connsiteX9" fmla="*/ 356486 w 365490"/>
                <a:gd name="connsiteY9" fmla="*/ 576430 h 1509229"/>
                <a:gd name="connsiteX10" fmla="*/ 363576 w 365490"/>
                <a:gd name="connsiteY10" fmla="*/ 643269 h 1509229"/>
                <a:gd name="connsiteX11" fmla="*/ 365490 w 365490"/>
                <a:gd name="connsiteY11" fmla="*/ 703812 h 1509229"/>
                <a:gd name="connsiteX12" fmla="*/ 362429 w 365490"/>
                <a:gd name="connsiteY12" fmla="*/ 760593 h 1509229"/>
                <a:gd name="connsiteX13" fmla="*/ 358841 w 365490"/>
                <a:gd name="connsiteY13" fmla="*/ 790416 h 1509229"/>
                <a:gd name="connsiteX14" fmla="*/ 348673 w 365490"/>
                <a:gd name="connsiteY14" fmla="*/ 845489 h 1509229"/>
                <a:gd name="connsiteX15" fmla="*/ 333209 w 365490"/>
                <a:gd name="connsiteY15" fmla="*/ 901614 h 1509229"/>
                <a:gd name="connsiteX16" fmla="*/ 311484 w 365490"/>
                <a:gd name="connsiteY16" fmla="*/ 961052 h 1509229"/>
                <a:gd name="connsiteX17" fmla="*/ 282652 w 365490"/>
                <a:gd name="connsiteY17" fmla="*/ 1026115 h 1509229"/>
                <a:gd name="connsiteX18" fmla="*/ 246170 w 365490"/>
                <a:gd name="connsiteY18" fmla="*/ 1098459 h 1509229"/>
                <a:gd name="connsiteX19" fmla="*/ 202357 w 365490"/>
                <a:gd name="connsiteY19" fmla="*/ 1178204 h 1509229"/>
                <a:gd name="connsiteX20" fmla="*/ 153198 w 365490"/>
                <a:gd name="connsiteY20" fmla="*/ 1262738 h 1509229"/>
                <a:gd name="connsiteX21" fmla="*/ 102994 w 365490"/>
                <a:gd name="connsiteY21" fmla="*/ 1345804 h 1509229"/>
                <a:gd name="connsiteX22" fmla="*/ 58069 w 365490"/>
                <a:gd name="connsiteY22" fmla="*/ 1418157 h 1509229"/>
                <a:gd name="connsiteX23" fmla="*/ 24752 w 365490"/>
                <a:gd name="connsiteY23" fmla="*/ 1470797 h 1509229"/>
                <a:gd name="connsiteX24" fmla="*/ 6201 w 365490"/>
                <a:gd name="connsiteY24" fmla="*/ 1499688 h 1509229"/>
                <a:gd name="connsiteX25" fmla="*/ 293 w 365490"/>
                <a:gd name="connsiteY25" fmla="*/ 1508781 h 1509229"/>
                <a:gd name="connsiteX26" fmla="*/ 0 w 365490"/>
                <a:gd name="connsiteY26" fmla="*/ 1509229 h 1509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5490" h="1509229">
                  <a:moveTo>
                    <a:pt x="214734" y="0"/>
                  </a:moveTo>
                  <a:lnTo>
                    <a:pt x="215691" y="3157"/>
                  </a:lnTo>
                  <a:lnTo>
                    <a:pt x="221581" y="22800"/>
                  </a:lnTo>
                  <a:lnTo>
                    <a:pt x="234898" y="68203"/>
                  </a:lnTo>
                  <a:lnTo>
                    <a:pt x="255191" y="139339"/>
                  </a:lnTo>
                  <a:lnTo>
                    <a:pt x="279590" y="228220"/>
                  </a:lnTo>
                  <a:lnTo>
                    <a:pt x="304360" y="323675"/>
                  </a:lnTo>
                  <a:lnTo>
                    <a:pt x="326456" y="416386"/>
                  </a:lnTo>
                  <a:lnTo>
                    <a:pt x="344076" y="501127"/>
                  </a:lnTo>
                  <a:lnTo>
                    <a:pt x="356486" y="576430"/>
                  </a:lnTo>
                  <a:lnTo>
                    <a:pt x="363576" y="643269"/>
                  </a:lnTo>
                  <a:lnTo>
                    <a:pt x="365490" y="703812"/>
                  </a:lnTo>
                  <a:lnTo>
                    <a:pt x="362429" y="760593"/>
                  </a:lnTo>
                  <a:lnTo>
                    <a:pt x="358841" y="790416"/>
                  </a:lnTo>
                  <a:lnTo>
                    <a:pt x="348673" y="845489"/>
                  </a:lnTo>
                  <a:lnTo>
                    <a:pt x="333209" y="901614"/>
                  </a:lnTo>
                  <a:lnTo>
                    <a:pt x="311484" y="961052"/>
                  </a:lnTo>
                  <a:lnTo>
                    <a:pt x="282652" y="1026115"/>
                  </a:lnTo>
                  <a:lnTo>
                    <a:pt x="246170" y="1098459"/>
                  </a:lnTo>
                  <a:lnTo>
                    <a:pt x="202357" y="1178204"/>
                  </a:lnTo>
                  <a:lnTo>
                    <a:pt x="153198" y="1262738"/>
                  </a:lnTo>
                  <a:lnTo>
                    <a:pt x="102994" y="1345804"/>
                  </a:lnTo>
                  <a:lnTo>
                    <a:pt x="58069" y="1418157"/>
                  </a:lnTo>
                  <a:lnTo>
                    <a:pt x="24752" y="1470797"/>
                  </a:lnTo>
                  <a:lnTo>
                    <a:pt x="6201" y="1499688"/>
                  </a:lnTo>
                  <a:lnTo>
                    <a:pt x="293" y="1508781"/>
                  </a:lnTo>
                  <a:lnTo>
                    <a:pt x="0" y="1509229"/>
                  </a:lnTo>
                </a:path>
              </a:pathLst>
            </a:custGeom>
            <a:noFill/>
            <a:ln w="5382" cap="rnd">
              <a:solidFill>
                <a:srgbClr val="A5A508"/>
              </a:solidFill>
              <a:prstDash val="solid"/>
              <a:round/>
            </a:ln>
          </p:spPr>
          <p:txBody>
            <a:bodyPr rtlCol="0" anchor="ctr"/>
            <a:lstStyle/>
            <a:p>
              <a:endParaRPr lang="en-IN"/>
            </a:p>
          </p:txBody>
        </p:sp>
        <p:sp>
          <p:nvSpPr>
            <p:cNvPr id="3509" name="Freeform: Shape 3508">
              <a:extLst>
                <a:ext uri="{FF2B5EF4-FFF2-40B4-BE49-F238E27FC236}">
                  <a16:creationId xmlns:a16="http://schemas.microsoft.com/office/drawing/2014/main" id="{97EF27DF-3ABE-A3AC-4BBB-6F21488EA5B7}"/>
                </a:ext>
              </a:extLst>
            </p:cNvPr>
            <p:cNvSpPr/>
            <p:nvPr/>
          </p:nvSpPr>
          <p:spPr>
            <a:xfrm>
              <a:off x="39504838" y="14668935"/>
              <a:ext cx="482844" cy="1993732"/>
            </a:xfrm>
            <a:custGeom>
              <a:avLst/>
              <a:gdLst>
                <a:gd name="connsiteX0" fmla="*/ 0 w 482844"/>
                <a:gd name="connsiteY0" fmla="*/ 0 h 1993732"/>
                <a:gd name="connsiteX1" fmla="*/ 1587 w 482844"/>
                <a:gd name="connsiteY1" fmla="*/ 2433 h 1993732"/>
                <a:gd name="connsiteX2" fmla="*/ 11591 w 482844"/>
                <a:gd name="connsiteY2" fmla="*/ 17875 h 1993732"/>
                <a:gd name="connsiteX3" fmla="*/ 35223 w 482844"/>
                <a:gd name="connsiteY3" fmla="*/ 54737 h 1993732"/>
                <a:gd name="connsiteX4" fmla="*/ 73671 w 482844"/>
                <a:gd name="connsiteY4" fmla="*/ 115469 h 1993732"/>
                <a:gd name="connsiteX5" fmla="*/ 124090 w 482844"/>
                <a:gd name="connsiteY5" fmla="*/ 196448 h 1993732"/>
                <a:gd name="connsiteX6" fmla="*/ 181081 w 482844"/>
                <a:gd name="connsiteY6" fmla="*/ 289996 h 1993732"/>
                <a:gd name="connsiteX7" fmla="*/ 238839 w 482844"/>
                <a:gd name="connsiteY7" fmla="*/ 387685 h 1993732"/>
                <a:gd name="connsiteX8" fmla="*/ 292829 w 482844"/>
                <a:gd name="connsiteY8" fmla="*/ 482838 h 1993732"/>
                <a:gd name="connsiteX9" fmla="*/ 340324 w 482844"/>
                <a:gd name="connsiteY9" fmla="*/ 571624 h 1993732"/>
                <a:gd name="connsiteX10" fmla="*/ 380247 w 482844"/>
                <a:gd name="connsiteY10" fmla="*/ 652776 h 1993732"/>
                <a:gd name="connsiteX11" fmla="*/ 412546 w 482844"/>
                <a:gd name="connsiteY11" fmla="*/ 726802 h 1993732"/>
                <a:gd name="connsiteX12" fmla="*/ 437755 w 482844"/>
                <a:gd name="connsiteY12" fmla="*/ 795255 h 1993732"/>
                <a:gd name="connsiteX13" fmla="*/ 456617 w 482844"/>
                <a:gd name="connsiteY13" fmla="*/ 860163 h 1993732"/>
                <a:gd name="connsiteX14" fmla="*/ 469959 w 482844"/>
                <a:gd name="connsiteY14" fmla="*/ 923561 h 1993732"/>
                <a:gd name="connsiteX15" fmla="*/ 474039 w 482844"/>
                <a:gd name="connsiteY15" fmla="*/ 949579 h 1993732"/>
                <a:gd name="connsiteX16" fmla="*/ 480818 w 482844"/>
                <a:gd name="connsiteY16" fmla="*/ 1013511 h 1993732"/>
                <a:gd name="connsiteX17" fmla="*/ 482844 w 482844"/>
                <a:gd name="connsiteY17" fmla="*/ 1079618 h 1993732"/>
                <a:gd name="connsiteX18" fmla="*/ 479852 w 482844"/>
                <a:gd name="connsiteY18" fmla="*/ 1149995 h 1993732"/>
                <a:gd name="connsiteX19" fmla="*/ 471658 w 482844"/>
                <a:gd name="connsiteY19" fmla="*/ 1226851 h 1993732"/>
                <a:gd name="connsiteX20" fmla="*/ 458144 w 482844"/>
                <a:gd name="connsiteY20" fmla="*/ 1312083 h 1993732"/>
                <a:gd name="connsiteX21" fmla="*/ 439368 w 482844"/>
                <a:gd name="connsiteY21" fmla="*/ 1406770 h 1993732"/>
                <a:gd name="connsiteX22" fmla="*/ 415763 w 482844"/>
                <a:gd name="connsiteY22" fmla="*/ 1510308 h 1993732"/>
                <a:gd name="connsiteX23" fmla="*/ 388483 w 482844"/>
                <a:gd name="connsiteY23" fmla="*/ 1619548 h 1993732"/>
                <a:gd name="connsiteX24" fmla="*/ 359660 w 482844"/>
                <a:gd name="connsiteY24" fmla="*/ 1728115 h 1993732"/>
                <a:gd name="connsiteX25" fmla="*/ 332269 w 482844"/>
                <a:gd name="connsiteY25" fmla="*/ 1826874 h 1993732"/>
                <a:gd name="connsiteX26" fmla="*/ 309578 w 482844"/>
                <a:gd name="connsiteY26" fmla="*/ 1906145 h 1993732"/>
                <a:gd name="connsiteX27" fmla="*/ 293976 w 482844"/>
                <a:gd name="connsiteY27" fmla="*/ 1959355 h 1993732"/>
                <a:gd name="connsiteX28" fmla="*/ 285955 w 482844"/>
                <a:gd name="connsiteY28" fmla="*/ 1986201 h 1993732"/>
                <a:gd name="connsiteX29" fmla="*/ 283730 w 482844"/>
                <a:gd name="connsiteY29" fmla="*/ 1993534 h 1993732"/>
                <a:gd name="connsiteX30" fmla="*/ 283669 w 482844"/>
                <a:gd name="connsiteY30" fmla="*/ 1993732 h 199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2844" h="1993732">
                  <a:moveTo>
                    <a:pt x="0" y="0"/>
                  </a:moveTo>
                  <a:lnTo>
                    <a:pt x="1587" y="2433"/>
                  </a:lnTo>
                  <a:lnTo>
                    <a:pt x="11591" y="17875"/>
                  </a:lnTo>
                  <a:lnTo>
                    <a:pt x="35223" y="54737"/>
                  </a:lnTo>
                  <a:lnTo>
                    <a:pt x="73671" y="115469"/>
                  </a:lnTo>
                  <a:lnTo>
                    <a:pt x="124090" y="196448"/>
                  </a:lnTo>
                  <a:lnTo>
                    <a:pt x="181081" y="289996"/>
                  </a:lnTo>
                  <a:lnTo>
                    <a:pt x="238839" y="387685"/>
                  </a:lnTo>
                  <a:lnTo>
                    <a:pt x="292829" y="482838"/>
                  </a:lnTo>
                  <a:lnTo>
                    <a:pt x="340324" y="571624"/>
                  </a:lnTo>
                  <a:lnTo>
                    <a:pt x="380247" y="652776"/>
                  </a:lnTo>
                  <a:lnTo>
                    <a:pt x="412546" y="726802"/>
                  </a:lnTo>
                  <a:lnTo>
                    <a:pt x="437755" y="795255"/>
                  </a:lnTo>
                  <a:lnTo>
                    <a:pt x="456617" y="860163"/>
                  </a:lnTo>
                  <a:lnTo>
                    <a:pt x="469959" y="923561"/>
                  </a:lnTo>
                  <a:lnTo>
                    <a:pt x="474039" y="949579"/>
                  </a:lnTo>
                  <a:lnTo>
                    <a:pt x="480818" y="1013511"/>
                  </a:lnTo>
                  <a:lnTo>
                    <a:pt x="482844" y="1079618"/>
                  </a:lnTo>
                  <a:lnTo>
                    <a:pt x="479852" y="1149995"/>
                  </a:lnTo>
                  <a:lnTo>
                    <a:pt x="471658" y="1226851"/>
                  </a:lnTo>
                  <a:lnTo>
                    <a:pt x="458144" y="1312083"/>
                  </a:lnTo>
                  <a:lnTo>
                    <a:pt x="439368" y="1406770"/>
                  </a:lnTo>
                  <a:lnTo>
                    <a:pt x="415763" y="1510308"/>
                  </a:lnTo>
                  <a:lnTo>
                    <a:pt x="388483" y="1619548"/>
                  </a:lnTo>
                  <a:lnTo>
                    <a:pt x="359660" y="1728115"/>
                  </a:lnTo>
                  <a:lnTo>
                    <a:pt x="332269" y="1826874"/>
                  </a:lnTo>
                  <a:lnTo>
                    <a:pt x="309578" y="1906145"/>
                  </a:lnTo>
                  <a:lnTo>
                    <a:pt x="293976" y="1959355"/>
                  </a:lnTo>
                  <a:lnTo>
                    <a:pt x="285955" y="1986201"/>
                  </a:lnTo>
                  <a:lnTo>
                    <a:pt x="283730" y="1993534"/>
                  </a:lnTo>
                  <a:lnTo>
                    <a:pt x="283669" y="1993732"/>
                  </a:lnTo>
                </a:path>
              </a:pathLst>
            </a:custGeom>
            <a:noFill/>
            <a:ln w="4743" cap="rnd">
              <a:solidFill>
                <a:srgbClr val="A5A508"/>
              </a:solidFill>
              <a:prstDash val="solid"/>
              <a:round/>
            </a:ln>
          </p:spPr>
          <p:txBody>
            <a:bodyPr rtlCol="0" anchor="ctr"/>
            <a:lstStyle/>
            <a:p>
              <a:endParaRPr lang="en-IN"/>
            </a:p>
          </p:txBody>
        </p:sp>
        <p:sp>
          <p:nvSpPr>
            <p:cNvPr id="3510" name="Freeform: Shape 3509">
              <a:extLst>
                <a:ext uri="{FF2B5EF4-FFF2-40B4-BE49-F238E27FC236}">
                  <a16:creationId xmlns:a16="http://schemas.microsoft.com/office/drawing/2014/main" id="{935FD633-254B-82B8-8469-C513AB8A6AEB}"/>
                </a:ext>
              </a:extLst>
            </p:cNvPr>
            <p:cNvSpPr/>
            <p:nvPr/>
          </p:nvSpPr>
          <p:spPr>
            <a:xfrm>
              <a:off x="39518309" y="14666036"/>
              <a:ext cx="696301" cy="2104827"/>
            </a:xfrm>
            <a:custGeom>
              <a:avLst/>
              <a:gdLst>
                <a:gd name="connsiteX0" fmla="*/ 0 w 696301"/>
                <a:gd name="connsiteY0" fmla="*/ 0 h 2104827"/>
                <a:gd name="connsiteX1" fmla="*/ 1837 w 696301"/>
                <a:gd name="connsiteY1" fmla="*/ 2096 h 2104827"/>
                <a:gd name="connsiteX2" fmla="*/ 13515 w 696301"/>
                <a:gd name="connsiteY2" fmla="*/ 15502 h 2104827"/>
                <a:gd name="connsiteX3" fmla="*/ 41389 w 696301"/>
                <a:gd name="connsiteY3" fmla="*/ 47792 h 2104827"/>
                <a:gd name="connsiteX4" fmla="*/ 87410 w 696301"/>
                <a:gd name="connsiteY4" fmla="*/ 101692 h 2104827"/>
                <a:gd name="connsiteX5" fmla="*/ 149006 w 696301"/>
                <a:gd name="connsiteY5" fmla="*/ 174829 h 2104827"/>
                <a:gd name="connsiteX6" fmla="*/ 220340 w 696301"/>
                <a:gd name="connsiteY6" fmla="*/ 261071 h 2104827"/>
                <a:gd name="connsiteX7" fmla="*/ 294666 w 696301"/>
                <a:gd name="connsiteY7" fmla="*/ 353075 h 2104827"/>
                <a:gd name="connsiteX8" fmla="*/ 366232 w 696301"/>
                <a:gd name="connsiteY8" fmla="*/ 444570 h 2104827"/>
                <a:gd name="connsiteX9" fmla="*/ 431287 w 696301"/>
                <a:gd name="connsiteY9" fmla="*/ 531519 h 2104827"/>
                <a:gd name="connsiteX10" fmla="*/ 488036 w 696301"/>
                <a:gd name="connsiteY10" fmla="*/ 612144 h 2104827"/>
                <a:gd name="connsiteX11" fmla="*/ 536101 w 696301"/>
                <a:gd name="connsiteY11" fmla="*/ 686420 h 2104827"/>
                <a:gd name="connsiteX12" fmla="*/ 575972 w 696301"/>
                <a:gd name="connsiteY12" fmla="*/ 755426 h 2104827"/>
                <a:gd name="connsiteX13" fmla="*/ 608521 w 696301"/>
                <a:gd name="connsiteY13" fmla="*/ 820851 h 2104827"/>
                <a:gd name="connsiteX14" fmla="*/ 634800 w 696301"/>
                <a:gd name="connsiteY14" fmla="*/ 884542 h 2104827"/>
                <a:gd name="connsiteX15" fmla="*/ 655852 w 696301"/>
                <a:gd name="connsiteY15" fmla="*/ 948233 h 2104827"/>
                <a:gd name="connsiteX16" fmla="*/ 656508 w 696301"/>
                <a:gd name="connsiteY16" fmla="*/ 950459 h 2104827"/>
                <a:gd name="connsiteX17" fmla="*/ 673007 w 696301"/>
                <a:gd name="connsiteY17" fmla="*/ 1015444 h 2104827"/>
                <a:gd name="connsiteX18" fmla="*/ 685115 w 696301"/>
                <a:gd name="connsiteY18" fmla="*/ 1083172 h 2104827"/>
                <a:gd name="connsiteX19" fmla="*/ 692834 w 696301"/>
                <a:gd name="connsiteY19" fmla="*/ 1155654 h 2104827"/>
                <a:gd name="connsiteX20" fmla="*/ 696301 w 696301"/>
                <a:gd name="connsiteY20" fmla="*/ 1235011 h 2104827"/>
                <a:gd name="connsiteX21" fmla="*/ 695663 w 696301"/>
                <a:gd name="connsiteY21" fmla="*/ 1323151 h 2104827"/>
                <a:gd name="connsiteX22" fmla="*/ 691092 w 696301"/>
                <a:gd name="connsiteY22" fmla="*/ 1421288 h 2104827"/>
                <a:gd name="connsiteX23" fmla="*/ 682882 w 696301"/>
                <a:gd name="connsiteY23" fmla="*/ 1529252 h 2104827"/>
                <a:gd name="connsiteX24" fmla="*/ 671584 w 696301"/>
                <a:gd name="connsiteY24" fmla="*/ 1644686 h 2104827"/>
                <a:gd name="connsiteX25" fmla="*/ 658190 w 696301"/>
                <a:gd name="connsiteY25" fmla="*/ 1762269 h 2104827"/>
                <a:gd name="connsiteX26" fmla="*/ 644175 w 696301"/>
                <a:gd name="connsiteY26" fmla="*/ 1873709 h 2104827"/>
                <a:gd name="connsiteX27" fmla="*/ 631298 w 696301"/>
                <a:gd name="connsiteY27" fmla="*/ 1969198 h 2104827"/>
                <a:gd name="connsiteX28" fmla="*/ 621199 w 696301"/>
                <a:gd name="connsiteY28" fmla="*/ 2040325 h 2104827"/>
                <a:gd name="connsiteX29" fmla="*/ 614834 w 696301"/>
                <a:gd name="connsiteY29" fmla="*/ 2083476 h 2104827"/>
                <a:gd name="connsiteX30" fmla="*/ 612057 w 696301"/>
                <a:gd name="connsiteY30" fmla="*/ 2101782 h 2104827"/>
                <a:gd name="connsiteX31" fmla="*/ 611583 w 696301"/>
                <a:gd name="connsiteY31" fmla="*/ 2104827 h 210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6301" h="2104827">
                  <a:moveTo>
                    <a:pt x="0" y="0"/>
                  </a:moveTo>
                  <a:lnTo>
                    <a:pt x="1837" y="2096"/>
                  </a:lnTo>
                  <a:lnTo>
                    <a:pt x="13515" y="15502"/>
                  </a:lnTo>
                  <a:lnTo>
                    <a:pt x="41389" y="47792"/>
                  </a:lnTo>
                  <a:lnTo>
                    <a:pt x="87410" y="101692"/>
                  </a:lnTo>
                  <a:lnTo>
                    <a:pt x="149006" y="174829"/>
                  </a:lnTo>
                  <a:lnTo>
                    <a:pt x="220340" y="261071"/>
                  </a:lnTo>
                  <a:lnTo>
                    <a:pt x="294666" y="353075"/>
                  </a:lnTo>
                  <a:lnTo>
                    <a:pt x="366232" y="444570"/>
                  </a:lnTo>
                  <a:lnTo>
                    <a:pt x="431287" y="531519"/>
                  </a:lnTo>
                  <a:lnTo>
                    <a:pt x="488036" y="612144"/>
                  </a:lnTo>
                  <a:lnTo>
                    <a:pt x="536101" y="686420"/>
                  </a:lnTo>
                  <a:lnTo>
                    <a:pt x="575972" y="755426"/>
                  </a:lnTo>
                  <a:lnTo>
                    <a:pt x="608521" y="820851"/>
                  </a:lnTo>
                  <a:lnTo>
                    <a:pt x="634800" y="884542"/>
                  </a:lnTo>
                  <a:lnTo>
                    <a:pt x="655852" y="948233"/>
                  </a:lnTo>
                  <a:lnTo>
                    <a:pt x="656508" y="950459"/>
                  </a:lnTo>
                  <a:lnTo>
                    <a:pt x="673007" y="1015444"/>
                  </a:lnTo>
                  <a:lnTo>
                    <a:pt x="685115" y="1083172"/>
                  </a:lnTo>
                  <a:lnTo>
                    <a:pt x="692834" y="1155654"/>
                  </a:lnTo>
                  <a:lnTo>
                    <a:pt x="696301" y="1235011"/>
                  </a:lnTo>
                  <a:lnTo>
                    <a:pt x="695663" y="1323151"/>
                  </a:lnTo>
                  <a:lnTo>
                    <a:pt x="691092" y="1421288"/>
                  </a:lnTo>
                  <a:lnTo>
                    <a:pt x="682882" y="1529252"/>
                  </a:lnTo>
                  <a:lnTo>
                    <a:pt x="671584" y="1644686"/>
                  </a:lnTo>
                  <a:lnTo>
                    <a:pt x="658190" y="1762269"/>
                  </a:lnTo>
                  <a:lnTo>
                    <a:pt x="644175" y="1873709"/>
                  </a:lnTo>
                  <a:lnTo>
                    <a:pt x="631298" y="1969198"/>
                  </a:lnTo>
                  <a:lnTo>
                    <a:pt x="621199" y="2040325"/>
                  </a:lnTo>
                  <a:lnTo>
                    <a:pt x="614834" y="2083476"/>
                  </a:lnTo>
                  <a:lnTo>
                    <a:pt x="612057" y="2101782"/>
                  </a:lnTo>
                  <a:lnTo>
                    <a:pt x="611583" y="2104827"/>
                  </a:lnTo>
                </a:path>
              </a:pathLst>
            </a:custGeom>
            <a:noFill/>
            <a:ln w="4673" cap="rnd">
              <a:solidFill>
                <a:srgbClr val="A5A508"/>
              </a:solidFill>
              <a:prstDash val="solid"/>
              <a:round/>
            </a:ln>
          </p:spPr>
          <p:txBody>
            <a:bodyPr rtlCol="0" anchor="ctr"/>
            <a:lstStyle/>
            <a:p>
              <a:endParaRPr lang="en-IN"/>
            </a:p>
          </p:txBody>
        </p:sp>
        <p:sp>
          <p:nvSpPr>
            <p:cNvPr id="3511" name="Freeform: Shape 3510">
              <a:extLst>
                <a:ext uri="{FF2B5EF4-FFF2-40B4-BE49-F238E27FC236}">
                  <a16:creationId xmlns:a16="http://schemas.microsoft.com/office/drawing/2014/main" id="{0F740C02-50BF-1E25-EC7A-8703DBD16792}"/>
                </a:ext>
              </a:extLst>
            </p:cNvPr>
            <p:cNvSpPr/>
            <p:nvPr/>
          </p:nvSpPr>
          <p:spPr>
            <a:xfrm>
              <a:off x="39276115" y="14948484"/>
              <a:ext cx="568218" cy="1717081"/>
            </a:xfrm>
            <a:custGeom>
              <a:avLst/>
              <a:gdLst>
                <a:gd name="connsiteX0" fmla="*/ 0 w 568218"/>
                <a:gd name="connsiteY0" fmla="*/ 0 h 1717081"/>
                <a:gd name="connsiteX1" fmla="*/ 2018 w 568218"/>
                <a:gd name="connsiteY1" fmla="*/ 2312 h 1717081"/>
                <a:gd name="connsiteX2" fmla="*/ 14670 w 568218"/>
                <a:gd name="connsiteY2" fmla="*/ 16857 h 1717081"/>
                <a:gd name="connsiteX3" fmla="*/ 44252 w 568218"/>
                <a:gd name="connsiteY3" fmla="*/ 51217 h 1717081"/>
                <a:gd name="connsiteX4" fmla="*/ 91532 w 568218"/>
                <a:gd name="connsiteY4" fmla="*/ 106859 h 1717081"/>
                <a:gd name="connsiteX5" fmla="*/ 152111 w 568218"/>
                <a:gd name="connsiteY5" fmla="*/ 179376 h 1717081"/>
                <a:gd name="connsiteX6" fmla="*/ 218787 w 568218"/>
                <a:gd name="connsiteY6" fmla="*/ 261053 h 1717081"/>
                <a:gd name="connsiteX7" fmla="*/ 284584 w 568218"/>
                <a:gd name="connsiteY7" fmla="*/ 344284 h 1717081"/>
                <a:gd name="connsiteX8" fmla="*/ 344662 w 568218"/>
                <a:gd name="connsiteY8" fmla="*/ 423788 h 1717081"/>
                <a:gd name="connsiteX9" fmla="*/ 396616 w 568218"/>
                <a:gd name="connsiteY9" fmla="*/ 497133 h 1717081"/>
                <a:gd name="connsiteX10" fmla="*/ 439894 w 568218"/>
                <a:gd name="connsiteY10" fmla="*/ 564136 h 1717081"/>
                <a:gd name="connsiteX11" fmla="*/ 475031 w 568218"/>
                <a:gd name="connsiteY11" fmla="*/ 625981 h 1717081"/>
                <a:gd name="connsiteX12" fmla="*/ 503043 w 568218"/>
                <a:gd name="connsiteY12" fmla="*/ 684574 h 1717081"/>
                <a:gd name="connsiteX13" fmla="*/ 525079 w 568218"/>
                <a:gd name="connsiteY13" fmla="*/ 741959 h 1717081"/>
                <a:gd name="connsiteX14" fmla="*/ 535566 w 568218"/>
                <a:gd name="connsiteY14" fmla="*/ 775371 h 1717081"/>
                <a:gd name="connsiteX15" fmla="*/ 550262 w 568218"/>
                <a:gd name="connsiteY15" fmla="*/ 834170 h 1717081"/>
                <a:gd name="connsiteX16" fmla="*/ 560551 w 568218"/>
                <a:gd name="connsiteY16" fmla="*/ 895929 h 1717081"/>
                <a:gd name="connsiteX17" fmla="*/ 566485 w 568218"/>
                <a:gd name="connsiteY17" fmla="*/ 962881 h 1717081"/>
                <a:gd name="connsiteX18" fmla="*/ 568219 w 568218"/>
                <a:gd name="connsiteY18" fmla="*/ 1037373 h 1717081"/>
                <a:gd name="connsiteX19" fmla="*/ 565907 w 568218"/>
                <a:gd name="connsiteY19" fmla="*/ 1121268 h 1717081"/>
                <a:gd name="connsiteX20" fmla="*/ 559792 w 568218"/>
                <a:gd name="connsiteY20" fmla="*/ 1215256 h 1717081"/>
                <a:gd name="connsiteX21" fmla="*/ 550366 w 568218"/>
                <a:gd name="connsiteY21" fmla="*/ 1317811 h 1717081"/>
                <a:gd name="connsiteX22" fmla="*/ 538567 w 568218"/>
                <a:gd name="connsiteY22" fmla="*/ 1424075 h 1717081"/>
                <a:gd name="connsiteX23" fmla="*/ 525907 w 568218"/>
                <a:gd name="connsiteY23" fmla="*/ 1525491 h 1717081"/>
                <a:gd name="connsiteX24" fmla="*/ 514324 w 568218"/>
                <a:gd name="connsiteY24" fmla="*/ 1611318 h 1717081"/>
                <a:gd name="connsiteX25" fmla="*/ 505604 w 568218"/>
                <a:gd name="connsiteY25" fmla="*/ 1672438 h 1717081"/>
                <a:gd name="connsiteX26" fmla="*/ 500663 w 568218"/>
                <a:gd name="connsiteY26" fmla="*/ 1705763 h 1717081"/>
                <a:gd name="connsiteX27" fmla="*/ 499015 w 568218"/>
                <a:gd name="connsiteY27" fmla="*/ 1716478 h 1717081"/>
                <a:gd name="connsiteX28" fmla="*/ 498920 w 568218"/>
                <a:gd name="connsiteY28" fmla="*/ 1717082 h 1717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8218" h="1717081">
                  <a:moveTo>
                    <a:pt x="0" y="0"/>
                  </a:moveTo>
                  <a:lnTo>
                    <a:pt x="2018" y="2312"/>
                  </a:lnTo>
                  <a:lnTo>
                    <a:pt x="14670" y="16857"/>
                  </a:lnTo>
                  <a:lnTo>
                    <a:pt x="44252" y="51217"/>
                  </a:lnTo>
                  <a:lnTo>
                    <a:pt x="91532" y="106859"/>
                  </a:lnTo>
                  <a:lnTo>
                    <a:pt x="152111" y="179376"/>
                  </a:lnTo>
                  <a:lnTo>
                    <a:pt x="218787" y="261053"/>
                  </a:lnTo>
                  <a:lnTo>
                    <a:pt x="284584" y="344284"/>
                  </a:lnTo>
                  <a:lnTo>
                    <a:pt x="344662" y="423788"/>
                  </a:lnTo>
                  <a:lnTo>
                    <a:pt x="396616" y="497133"/>
                  </a:lnTo>
                  <a:lnTo>
                    <a:pt x="439894" y="564136"/>
                  </a:lnTo>
                  <a:lnTo>
                    <a:pt x="475031" y="625981"/>
                  </a:lnTo>
                  <a:lnTo>
                    <a:pt x="503043" y="684574"/>
                  </a:lnTo>
                  <a:lnTo>
                    <a:pt x="525079" y="741959"/>
                  </a:lnTo>
                  <a:lnTo>
                    <a:pt x="535566" y="775371"/>
                  </a:lnTo>
                  <a:lnTo>
                    <a:pt x="550262" y="834170"/>
                  </a:lnTo>
                  <a:lnTo>
                    <a:pt x="560551" y="895929"/>
                  </a:lnTo>
                  <a:lnTo>
                    <a:pt x="566485" y="962881"/>
                  </a:lnTo>
                  <a:lnTo>
                    <a:pt x="568219" y="1037373"/>
                  </a:lnTo>
                  <a:lnTo>
                    <a:pt x="565907" y="1121268"/>
                  </a:lnTo>
                  <a:lnTo>
                    <a:pt x="559792" y="1215256"/>
                  </a:lnTo>
                  <a:lnTo>
                    <a:pt x="550366" y="1317811"/>
                  </a:lnTo>
                  <a:lnTo>
                    <a:pt x="538567" y="1424075"/>
                  </a:lnTo>
                  <a:lnTo>
                    <a:pt x="525907" y="1525491"/>
                  </a:lnTo>
                  <a:lnTo>
                    <a:pt x="514324" y="1611318"/>
                  </a:lnTo>
                  <a:lnTo>
                    <a:pt x="505604" y="1672438"/>
                  </a:lnTo>
                  <a:lnTo>
                    <a:pt x="500663" y="1705763"/>
                  </a:lnTo>
                  <a:lnTo>
                    <a:pt x="499015" y="1716478"/>
                  </a:lnTo>
                  <a:lnTo>
                    <a:pt x="498920" y="1717082"/>
                  </a:lnTo>
                </a:path>
              </a:pathLst>
            </a:custGeom>
            <a:noFill/>
            <a:ln w="6224" cap="rnd">
              <a:solidFill>
                <a:srgbClr val="00B2A9"/>
              </a:solidFill>
              <a:prstDash val="solid"/>
              <a:round/>
            </a:ln>
          </p:spPr>
          <p:txBody>
            <a:bodyPr rtlCol="0" anchor="ctr"/>
            <a:lstStyle/>
            <a:p>
              <a:endParaRPr lang="en-IN"/>
            </a:p>
          </p:txBody>
        </p:sp>
        <p:sp>
          <p:nvSpPr>
            <p:cNvPr id="3512" name="Freeform: Shape 3511">
              <a:extLst>
                <a:ext uri="{FF2B5EF4-FFF2-40B4-BE49-F238E27FC236}">
                  <a16:creationId xmlns:a16="http://schemas.microsoft.com/office/drawing/2014/main" id="{022ADB02-3D41-F43A-7363-8609B55F2D34}"/>
                </a:ext>
              </a:extLst>
            </p:cNvPr>
            <p:cNvSpPr/>
            <p:nvPr/>
          </p:nvSpPr>
          <p:spPr>
            <a:xfrm>
              <a:off x="39289060" y="14943705"/>
              <a:ext cx="828299" cy="1831937"/>
            </a:xfrm>
            <a:custGeom>
              <a:avLst/>
              <a:gdLst>
                <a:gd name="connsiteX0" fmla="*/ 0 w 828299"/>
                <a:gd name="connsiteY0" fmla="*/ 0 h 1831937"/>
                <a:gd name="connsiteX1" fmla="*/ 2199 w 828299"/>
                <a:gd name="connsiteY1" fmla="*/ 1898 h 1831937"/>
                <a:gd name="connsiteX2" fmla="*/ 16128 w 828299"/>
                <a:gd name="connsiteY2" fmla="*/ 13932 h 1831937"/>
                <a:gd name="connsiteX3" fmla="*/ 49134 w 828299"/>
                <a:gd name="connsiteY3" fmla="*/ 42737 h 1831937"/>
                <a:gd name="connsiteX4" fmla="*/ 103029 w 828299"/>
                <a:gd name="connsiteY4" fmla="*/ 90322 h 1831937"/>
                <a:gd name="connsiteX5" fmla="*/ 174052 w 828299"/>
                <a:gd name="connsiteY5" fmla="*/ 153979 h 1831937"/>
                <a:gd name="connsiteX6" fmla="*/ 254863 w 828299"/>
                <a:gd name="connsiteY6" fmla="*/ 227841 h 1831937"/>
                <a:gd name="connsiteX7" fmla="*/ 337530 w 828299"/>
                <a:gd name="connsiteY7" fmla="*/ 305429 h 1831937"/>
                <a:gd name="connsiteX8" fmla="*/ 415840 w 828299"/>
                <a:gd name="connsiteY8" fmla="*/ 381621 h 1831937"/>
                <a:gd name="connsiteX9" fmla="*/ 486122 w 828299"/>
                <a:gd name="connsiteY9" fmla="*/ 453499 h 1831937"/>
                <a:gd name="connsiteX10" fmla="*/ 546985 w 828299"/>
                <a:gd name="connsiteY10" fmla="*/ 520166 h 1831937"/>
                <a:gd name="connsiteX11" fmla="*/ 598560 w 828299"/>
                <a:gd name="connsiteY11" fmla="*/ 582123 h 1831937"/>
                <a:gd name="connsiteX12" fmla="*/ 641777 w 828299"/>
                <a:gd name="connsiteY12" fmla="*/ 640742 h 1831937"/>
                <a:gd name="connsiteX13" fmla="*/ 677923 w 828299"/>
                <a:gd name="connsiteY13" fmla="*/ 697730 h 1831937"/>
                <a:gd name="connsiteX14" fmla="*/ 708350 w 828299"/>
                <a:gd name="connsiteY14" fmla="*/ 754839 h 1831937"/>
                <a:gd name="connsiteX15" fmla="*/ 719191 w 828299"/>
                <a:gd name="connsiteY15" fmla="*/ 777950 h 1831937"/>
                <a:gd name="connsiteX16" fmla="*/ 743538 w 828299"/>
                <a:gd name="connsiteY16" fmla="*/ 837388 h 1831937"/>
                <a:gd name="connsiteX17" fmla="*/ 763926 w 828299"/>
                <a:gd name="connsiteY17" fmla="*/ 900251 h 1831937"/>
                <a:gd name="connsiteX18" fmla="*/ 780684 w 828299"/>
                <a:gd name="connsiteY18" fmla="*/ 968618 h 1831937"/>
                <a:gd name="connsiteX19" fmla="*/ 794268 w 828299"/>
                <a:gd name="connsiteY19" fmla="*/ 1044663 h 1831937"/>
                <a:gd name="connsiteX20" fmla="*/ 805083 w 828299"/>
                <a:gd name="connsiteY20" fmla="*/ 1130248 h 1831937"/>
                <a:gd name="connsiteX21" fmla="*/ 813483 w 828299"/>
                <a:gd name="connsiteY21" fmla="*/ 1226376 h 1831937"/>
                <a:gd name="connsiteX22" fmla="*/ 819727 w 828299"/>
                <a:gd name="connsiteY22" fmla="*/ 1332347 h 1831937"/>
                <a:gd name="connsiteX23" fmla="*/ 824039 w 828299"/>
                <a:gd name="connsiteY23" fmla="*/ 1444788 h 1831937"/>
                <a:gd name="connsiteX24" fmla="*/ 826670 w 828299"/>
                <a:gd name="connsiteY24" fmla="*/ 1556961 h 1831937"/>
                <a:gd name="connsiteX25" fmla="*/ 827946 w 828299"/>
                <a:gd name="connsiteY25" fmla="*/ 1659231 h 1831937"/>
                <a:gd name="connsiteX26" fmla="*/ 828300 w 828299"/>
                <a:gd name="connsiteY26" fmla="*/ 1741400 h 1831937"/>
                <a:gd name="connsiteX27" fmla="*/ 828179 w 828299"/>
                <a:gd name="connsiteY27" fmla="*/ 1796525 h 1831937"/>
                <a:gd name="connsiteX28" fmla="*/ 827972 w 828299"/>
                <a:gd name="connsiteY28" fmla="*/ 1824252 h 1831937"/>
                <a:gd name="connsiteX29" fmla="*/ 827886 w 828299"/>
                <a:gd name="connsiteY29" fmla="*/ 1831748 h 1831937"/>
                <a:gd name="connsiteX30" fmla="*/ 827886 w 828299"/>
                <a:gd name="connsiteY30" fmla="*/ 1831938 h 183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28299" h="1831937">
                  <a:moveTo>
                    <a:pt x="0" y="0"/>
                  </a:moveTo>
                  <a:lnTo>
                    <a:pt x="2199" y="1898"/>
                  </a:lnTo>
                  <a:lnTo>
                    <a:pt x="16128" y="13932"/>
                  </a:lnTo>
                  <a:lnTo>
                    <a:pt x="49134" y="42737"/>
                  </a:lnTo>
                  <a:lnTo>
                    <a:pt x="103029" y="90322"/>
                  </a:lnTo>
                  <a:lnTo>
                    <a:pt x="174052" y="153979"/>
                  </a:lnTo>
                  <a:lnTo>
                    <a:pt x="254863" y="227841"/>
                  </a:lnTo>
                  <a:lnTo>
                    <a:pt x="337530" y="305429"/>
                  </a:lnTo>
                  <a:lnTo>
                    <a:pt x="415840" y="381621"/>
                  </a:lnTo>
                  <a:lnTo>
                    <a:pt x="486122" y="453499"/>
                  </a:lnTo>
                  <a:lnTo>
                    <a:pt x="546985" y="520166"/>
                  </a:lnTo>
                  <a:lnTo>
                    <a:pt x="598560" y="582123"/>
                  </a:lnTo>
                  <a:lnTo>
                    <a:pt x="641777" y="640742"/>
                  </a:lnTo>
                  <a:lnTo>
                    <a:pt x="677923" y="697730"/>
                  </a:lnTo>
                  <a:lnTo>
                    <a:pt x="708350" y="754839"/>
                  </a:lnTo>
                  <a:lnTo>
                    <a:pt x="719191" y="777950"/>
                  </a:lnTo>
                  <a:lnTo>
                    <a:pt x="743538" y="837388"/>
                  </a:lnTo>
                  <a:lnTo>
                    <a:pt x="763926" y="900251"/>
                  </a:lnTo>
                  <a:lnTo>
                    <a:pt x="780684" y="968618"/>
                  </a:lnTo>
                  <a:lnTo>
                    <a:pt x="794268" y="1044663"/>
                  </a:lnTo>
                  <a:lnTo>
                    <a:pt x="805083" y="1130248"/>
                  </a:lnTo>
                  <a:lnTo>
                    <a:pt x="813483" y="1226376"/>
                  </a:lnTo>
                  <a:lnTo>
                    <a:pt x="819727" y="1332347"/>
                  </a:lnTo>
                  <a:lnTo>
                    <a:pt x="824039" y="1444788"/>
                  </a:lnTo>
                  <a:lnTo>
                    <a:pt x="826670" y="1556961"/>
                  </a:lnTo>
                  <a:lnTo>
                    <a:pt x="827946" y="1659231"/>
                  </a:lnTo>
                  <a:lnTo>
                    <a:pt x="828300" y="1741400"/>
                  </a:lnTo>
                  <a:lnTo>
                    <a:pt x="828179" y="1796525"/>
                  </a:lnTo>
                  <a:lnTo>
                    <a:pt x="827972" y="1824252"/>
                  </a:lnTo>
                  <a:lnTo>
                    <a:pt x="827886" y="1831748"/>
                  </a:lnTo>
                  <a:lnTo>
                    <a:pt x="827886" y="1831938"/>
                  </a:lnTo>
                </a:path>
              </a:pathLst>
            </a:custGeom>
            <a:noFill/>
            <a:ln w="6428" cap="rnd">
              <a:solidFill>
                <a:srgbClr val="00B2A9"/>
              </a:solidFill>
              <a:prstDash val="solid"/>
              <a:round/>
            </a:ln>
          </p:spPr>
          <p:txBody>
            <a:bodyPr rtlCol="0" anchor="ctr"/>
            <a:lstStyle/>
            <a:p>
              <a:endParaRPr lang="en-IN"/>
            </a:p>
          </p:txBody>
        </p:sp>
        <p:sp>
          <p:nvSpPr>
            <p:cNvPr id="3513" name="Freeform: Shape 3512">
              <a:extLst>
                <a:ext uri="{FF2B5EF4-FFF2-40B4-BE49-F238E27FC236}">
                  <a16:creationId xmlns:a16="http://schemas.microsoft.com/office/drawing/2014/main" id="{077FF960-F826-327C-7FE9-FC06415FF4B5}"/>
                </a:ext>
              </a:extLst>
            </p:cNvPr>
            <p:cNvSpPr/>
            <p:nvPr/>
          </p:nvSpPr>
          <p:spPr>
            <a:xfrm>
              <a:off x="39056379" y="15291353"/>
              <a:ext cx="42639" cy="176916"/>
            </a:xfrm>
            <a:custGeom>
              <a:avLst/>
              <a:gdLst>
                <a:gd name="connsiteX0" fmla="*/ 25175 w 42639"/>
                <a:gd name="connsiteY0" fmla="*/ 0 h 176916"/>
                <a:gd name="connsiteX1" fmla="*/ 26650 w 42639"/>
                <a:gd name="connsiteY1" fmla="*/ 4969 h 176916"/>
                <a:gd name="connsiteX2" fmla="*/ 32816 w 42639"/>
                <a:gd name="connsiteY2" fmla="*/ 26915 h 176916"/>
                <a:gd name="connsiteX3" fmla="*/ 39423 w 42639"/>
                <a:gd name="connsiteY3" fmla="*/ 54141 h 176916"/>
                <a:gd name="connsiteX4" fmla="*/ 42640 w 42639"/>
                <a:gd name="connsiteY4" fmla="*/ 75631 h 176916"/>
                <a:gd name="connsiteX5" fmla="*/ 42062 w 42639"/>
                <a:gd name="connsiteY5" fmla="*/ 92651 h 176916"/>
                <a:gd name="connsiteX6" fmla="*/ 37862 w 42639"/>
                <a:gd name="connsiteY6" fmla="*/ 109163 h 176916"/>
                <a:gd name="connsiteX7" fmla="*/ 28780 w 42639"/>
                <a:gd name="connsiteY7" fmla="*/ 128901 h 176916"/>
                <a:gd name="connsiteX8" fmla="*/ 14851 w 42639"/>
                <a:gd name="connsiteY8" fmla="*/ 153202 h 176916"/>
                <a:gd name="connsiteX9" fmla="*/ 2812 w 42639"/>
                <a:gd name="connsiteY9" fmla="*/ 172560 h 176916"/>
                <a:gd name="connsiteX10" fmla="*/ 0 w 42639"/>
                <a:gd name="connsiteY10" fmla="*/ 176917 h 17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39" h="176916">
                  <a:moveTo>
                    <a:pt x="25175" y="0"/>
                  </a:moveTo>
                  <a:lnTo>
                    <a:pt x="26650" y="4969"/>
                  </a:lnTo>
                  <a:lnTo>
                    <a:pt x="32816" y="26915"/>
                  </a:lnTo>
                  <a:lnTo>
                    <a:pt x="39423" y="54141"/>
                  </a:lnTo>
                  <a:lnTo>
                    <a:pt x="42640" y="75631"/>
                  </a:lnTo>
                  <a:lnTo>
                    <a:pt x="42062" y="92651"/>
                  </a:lnTo>
                  <a:lnTo>
                    <a:pt x="37862" y="109163"/>
                  </a:lnTo>
                  <a:lnTo>
                    <a:pt x="28780" y="128901"/>
                  </a:lnTo>
                  <a:lnTo>
                    <a:pt x="14851" y="153202"/>
                  </a:lnTo>
                  <a:lnTo>
                    <a:pt x="2812" y="172560"/>
                  </a:lnTo>
                  <a:lnTo>
                    <a:pt x="0" y="176917"/>
                  </a:lnTo>
                </a:path>
              </a:pathLst>
            </a:custGeom>
            <a:noFill/>
            <a:ln w="10090" cap="rnd">
              <a:solidFill>
                <a:srgbClr val="00B2A9"/>
              </a:solidFill>
              <a:prstDash val="solid"/>
              <a:round/>
            </a:ln>
          </p:spPr>
          <p:txBody>
            <a:bodyPr rtlCol="0" anchor="ctr"/>
            <a:lstStyle/>
            <a:p>
              <a:endParaRPr lang="en-IN"/>
            </a:p>
          </p:txBody>
        </p:sp>
        <p:sp>
          <p:nvSpPr>
            <p:cNvPr id="3514" name="Freeform: Shape 3513">
              <a:extLst>
                <a:ext uri="{FF2B5EF4-FFF2-40B4-BE49-F238E27FC236}">
                  <a16:creationId xmlns:a16="http://schemas.microsoft.com/office/drawing/2014/main" id="{764934B3-CF77-5FD5-E4D8-9D431F04F078}"/>
                </a:ext>
              </a:extLst>
            </p:cNvPr>
            <p:cNvSpPr/>
            <p:nvPr/>
          </p:nvSpPr>
          <p:spPr>
            <a:xfrm>
              <a:off x="39122478" y="15288446"/>
              <a:ext cx="388742" cy="1175064"/>
            </a:xfrm>
            <a:custGeom>
              <a:avLst/>
              <a:gdLst>
                <a:gd name="connsiteX0" fmla="*/ 0 w 388742"/>
                <a:gd name="connsiteY0" fmla="*/ 0 h 1175064"/>
                <a:gd name="connsiteX1" fmla="*/ 2398 w 388742"/>
                <a:gd name="connsiteY1" fmla="*/ 2735 h 1175064"/>
                <a:gd name="connsiteX2" fmla="*/ 16964 w 388742"/>
                <a:gd name="connsiteY2" fmla="*/ 19548 h 1175064"/>
                <a:gd name="connsiteX3" fmla="*/ 49263 w 388742"/>
                <a:gd name="connsiteY3" fmla="*/ 57316 h 1175064"/>
                <a:gd name="connsiteX4" fmla="*/ 96836 w 388742"/>
                <a:gd name="connsiteY4" fmla="*/ 113994 h 1175064"/>
                <a:gd name="connsiteX5" fmla="*/ 151757 w 388742"/>
                <a:gd name="connsiteY5" fmla="*/ 181170 h 1175064"/>
                <a:gd name="connsiteX6" fmla="*/ 205617 w 388742"/>
                <a:gd name="connsiteY6" fmla="*/ 249709 h 1175064"/>
                <a:gd name="connsiteX7" fmla="*/ 253026 w 388742"/>
                <a:gd name="connsiteY7" fmla="*/ 313754 h 1175064"/>
                <a:gd name="connsiteX8" fmla="*/ 291923 w 388742"/>
                <a:gd name="connsiteY8" fmla="*/ 371398 h 1175064"/>
                <a:gd name="connsiteX9" fmla="*/ 322463 w 388742"/>
                <a:gd name="connsiteY9" fmla="*/ 423426 h 1175064"/>
                <a:gd name="connsiteX10" fmla="*/ 345740 w 388742"/>
                <a:gd name="connsiteY10" fmla="*/ 471960 h 1175064"/>
                <a:gd name="connsiteX11" fmla="*/ 363144 w 388742"/>
                <a:gd name="connsiteY11" fmla="*/ 519450 h 1175064"/>
                <a:gd name="connsiteX12" fmla="*/ 366508 w 388742"/>
                <a:gd name="connsiteY12" fmla="*/ 530613 h 1175064"/>
                <a:gd name="connsiteX13" fmla="*/ 378289 w 388742"/>
                <a:gd name="connsiteY13" fmla="*/ 579466 h 1175064"/>
                <a:gd name="connsiteX14" fmla="*/ 385663 w 388742"/>
                <a:gd name="connsiteY14" fmla="*/ 631727 h 1175064"/>
                <a:gd name="connsiteX15" fmla="*/ 388742 w 388742"/>
                <a:gd name="connsiteY15" fmla="*/ 690182 h 1175064"/>
                <a:gd name="connsiteX16" fmla="*/ 387716 w 388742"/>
                <a:gd name="connsiteY16" fmla="*/ 757392 h 1175064"/>
                <a:gd name="connsiteX17" fmla="*/ 382852 w 388742"/>
                <a:gd name="connsiteY17" fmla="*/ 834636 h 1175064"/>
                <a:gd name="connsiteX18" fmla="*/ 374719 w 388742"/>
                <a:gd name="connsiteY18" fmla="*/ 920170 h 1175064"/>
                <a:gd name="connsiteX19" fmla="*/ 364559 w 388742"/>
                <a:gd name="connsiteY19" fmla="*/ 1007447 h 1175064"/>
                <a:gd name="connsiteX20" fmla="*/ 354416 w 388742"/>
                <a:gd name="connsiteY20" fmla="*/ 1084967 h 1175064"/>
                <a:gd name="connsiteX21" fmla="*/ 346594 w 388742"/>
                <a:gd name="connsiteY21" fmla="*/ 1140488 h 1175064"/>
                <a:gd name="connsiteX22" fmla="*/ 342446 w 388742"/>
                <a:gd name="connsiteY22" fmla="*/ 1168491 h 1175064"/>
                <a:gd name="connsiteX23" fmla="*/ 341437 w 388742"/>
                <a:gd name="connsiteY23" fmla="*/ 1175021 h 1175064"/>
                <a:gd name="connsiteX24" fmla="*/ 341437 w 388742"/>
                <a:gd name="connsiteY24" fmla="*/ 1175064 h 117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8742" h="1175064">
                  <a:moveTo>
                    <a:pt x="0" y="0"/>
                  </a:moveTo>
                  <a:lnTo>
                    <a:pt x="2398" y="2735"/>
                  </a:lnTo>
                  <a:lnTo>
                    <a:pt x="16964" y="19548"/>
                  </a:lnTo>
                  <a:lnTo>
                    <a:pt x="49263" y="57316"/>
                  </a:lnTo>
                  <a:lnTo>
                    <a:pt x="96836" y="113994"/>
                  </a:lnTo>
                  <a:lnTo>
                    <a:pt x="151757" y="181170"/>
                  </a:lnTo>
                  <a:lnTo>
                    <a:pt x="205617" y="249709"/>
                  </a:lnTo>
                  <a:lnTo>
                    <a:pt x="253026" y="313754"/>
                  </a:lnTo>
                  <a:lnTo>
                    <a:pt x="291923" y="371398"/>
                  </a:lnTo>
                  <a:lnTo>
                    <a:pt x="322463" y="423426"/>
                  </a:lnTo>
                  <a:lnTo>
                    <a:pt x="345740" y="471960"/>
                  </a:lnTo>
                  <a:lnTo>
                    <a:pt x="363144" y="519450"/>
                  </a:lnTo>
                  <a:lnTo>
                    <a:pt x="366508" y="530613"/>
                  </a:lnTo>
                  <a:lnTo>
                    <a:pt x="378289" y="579466"/>
                  </a:lnTo>
                  <a:lnTo>
                    <a:pt x="385663" y="631727"/>
                  </a:lnTo>
                  <a:lnTo>
                    <a:pt x="388742" y="690182"/>
                  </a:lnTo>
                  <a:lnTo>
                    <a:pt x="387716" y="757392"/>
                  </a:lnTo>
                  <a:lnTo>
                    <a:pt x="382852" y="834636"/>
                  </a:lnTo>
                  <a:lnTo>
                    <a:pt x="374719" y="920170"/>
                  </a:lnTo>
                  <a:lnTo>
                    <a:pt x="364559" y="1007447"/>
                  </a:lnTo>
                  <a:lnTo>
                    <a:pt x="354416" y="1084967"/>
                  </a:lnTo>
                  <a:lnTo>
                    <a:pt x="346594" y="1140488"/>
                  </a:lnTo>
                  <a:lnTo>
                    <a:pt x="342446" y="1168491"/>
                  </a:lnTo>
                  <a:lnTo>
                    <a:pt x="341437" y="1175021"/>
                  </a:lnTo>
                  <a:lnTo>
                    <a:pt x="341437" y="1175064"/>
                  </a:lnTo>
                </a:path>
              </a:pathLst>
            </a:custGeom>
            <a:noFill/>
            <a:ln w="6204" cap="rnd">
              <a:solidFill>
                <a:srgbClr val="00B2A9"/>
              </a:solidFill>
              <a:prstDash val="solid"/>
              <a:round/>
            </a:ln>
          </p:spPr>
          <p:txBody>
            <a:bodyPr rtlCol="0" anchor="ctr"/>
            <a:lstStyle/>
            <a:p>
              <a:endParaRPr lang="en-IN"/>
            </a:p>
          </p:txBody>
        </p:sp>
        <p:sp>
          <p:nvSpPr>
            <p:cNvPr id="3515" name="Freeform: Shape 3514">
              <a:extLst>
                <a:ext uri="{FF2B5EF4-FFF2-40B4-BE49-F238E27FC236}">
                  <a16:creationId xmlns:a16="http://schemas.microsoft.com/office/drawing/2014/main" id="{FF1FACC7-0A01-AA74-3D4F-7F3570CF0548}"/>
                </a:ext>
              </a:extLst>
            </p:cNvPr>
            <p:cNvSpPr/>
            <p:nvPr/>
          </p:nvSpPr>
          <p:spPr>
            <a:xfrm>
              <a:off x="39177019" y="15247926"/>
              <a:ext cx="1934154" cy="1256112"/>
            </a:xfrm>
            <a:custGeom>
              <a:avLst/>
              <a:gdLst>
                <a:gd name="connsiteX0" fmla="*/ 0 w 1934154"/>
                <a:gd name="connsiteY0" fmla="*/ 0 h 1256112"/>
                <a:gd name="connsiteX1" fmla="*/ 2699 w 1934154"/>
                <a:gd name="connsiteY1" fmla="*/ 380 h 1256112"/>
                <a:gd name="connsiteX2" fmla="*/ 19931 w 1934154"/>
                <a:gd name="connsiteY2" fmla="*/ 2838 h 1256112"/>
                <a:gd name="connsiteX3" fmla="*/ 61441 w 1934154"/>
                <a:gd name="connsiteY3" fmla="*/ 8946 h 1256112"/>
                <a:gd name="connsiteX4" fmla="*/ 130843 w 1934154"/>
                <a:gd name="connsiteY4" fmla="*/ 19531 h 1256112"/>
                <a:gd name="connsiteX5" fmla="*/ 225230 w 1934154"/>
                <a:gd name="connsiteY5" fmla="*/ 34550 h 1256112"/>
                <a:gd name="connsiteX6" fmla="*/ 336788 w 1934154"/>
                <a:gd name="connsiteY6" fmla="*/ 53261 h 1256112"/>
                <a:gd name="connsiteX7" fmla="*/ 455832 w 1934154"/>
                <a:gd name="connsiteY7" fmla="*/ 74552 h 1256112"/>
                <a:gd name="connsiteX8" fmla="*/ 573730 w 1934154"/>
                <a:gd name="connsiteY8" fmla="*/ 97413 h 1256112"/>
                <a:gd name="connsiteX9" fmla="*/ 684572 w 1934154"/>
                <a:gd name="connsiteY9" fmla="*/ 121162 h 1256112"/>
                <a:gd name="connsiteX10" fmla="*/ 785333 w 1934154"/>
                <a:gd name="connsiteY10" fmla="*/ 145559 h 1256112"/>
                <a:gd name="connsiteX11" fmla="*/ 875278 w 1934154"/>
                <a:gd name="connsiteY11" fmla="*/ 170732 h 1256112"/>
                <a:gd name="connsiteX12" fmla="*/ 955175 w 1934154"/>
                <a:gd name="connsiteY12" fmla="*/ 197121 h 1256112"/>
                <a:gd name="connsiteX13" fmla="*/ 1026621 w 1934154"/>
                <a:gd name="connsiteY13" fmla="*/ 225339 h 1256112"/>
                <a:gd name="connsiteX14" fmla="*/ 1091521 w 1934154"/>
                <a:gd name="connsiteY14" fmla="*/ 256128 h 1256112"/>
                <a:gd name="connsiteX15" fmla="*/ 1151823 w 1934154"/>
                <a:gd name="connsiteY15" fmla="*/ 290143 h 1256112"/>
                <a:gd name="connsiteX16" fmla="*/ 1176369 w 1934154"/>
                <a:gd name="connsiteY16" fmla="*/ 305611 h 1256112"/>
                <a:gd name="connsiteX17" fmla="*/ 1232765 w 1934154"/>
                <a:gd name="connsiteY17" fmla="*/ 344957 h 1256112"/>
                <a:gd name="connsiteX18" fmla="*/ 1287582 w 1934154"/>
                <a:gd name="connsiteY18" fmla="*/ 389212 h 1256112"/>
                <a:gd name="connsiteX19" fmla="*/ 1342115 w 1934154"/>
                <a:gd name="connsiteY19" fmla="*/ 439851 h 1256112"/>
                <a:gd name="connsiteX20" fmla="*/ 1397812 w 1934154"/>
                <a:gd name="connsiteY20" fmla="*/ 498366 h 1256112"/>
                <a:gd name="connsiteX21" fmla="*/ 1456019 w 1934154"/>
                <a:gd name="connsiteY21" fmla="*/ 566103 h 1256112"/>
                <a:gd name="connsiteX22" fmla="*/ 1517693 w 1934154"/>
                <a:gd name="connsiteY22" fmla="*/ 643916 h 1256112"/>
                <a:gd name="connsiteX23" fmla="*/ 1583093 w 1934154"/>
                <a:gd name="connsiteY23" fmla="*/ 731719 h 1256112"/>
                <a:gd name="connsiteX24" fmla="*/ 1651347 w 1934154"/>
                <a:gd name="connsiteY24" fmla="*/ 827735 h 1256112"/>
                <a:gd name="connsiteX25" fmla="*/ 1720119 w 1934154"/>
                <a:gd name="connsiteY25" fmla="*/ 927917 h 1256112"/>
                <a:gd name="connsiteX26" fmla="*/ 1785485 w 1934154"/>
                <a:gd name="connsiteY26" fmla="*/ 1025701 h 1256112"/>
                <a:gd name="connsiteX27" fmla="*/ 1842571 w 1934154"/>
                <a:gd name="connsiteY27" fmla="*/ 1112831 h 1256112"/>
                <a:gd name="connsiteX28" fmla="*/ 1886823 w 1934154"/>
                <a:gd name="connsiteY28" fmla="*/ 1181448 h 1256112"/>
                <a:gd name="connsiteX29" fmla="*/ 1915758 w 1934154"/>
                <a:gd name="connsiteY29" fmla="*/ 1226876 h 1256112"/>
                <a:gd name="connsiteX30" fmla="*/ 1930118 w 1934154"/>
                <a:gd name="connsiteY30" fmla="*/ 1249660 h 1256112"/>
                <a:gd name="connsiteX31" fmla="*/ 1934034 w 1934154"/>
                <a:gd name="connsiteY31" fmla="*/ 1255923 h 1256112"/>
                <a:gd name="connsiteX32" fmla="*/ 1934154 w 1934154"/>
                <a:gd name="connsiteY32" fmla="*/ 1256112 h 1256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34154" h="1256112">
                  <a:moveTo>
                    <a:pt x="0" y="0"/>
                  </a:moveTo>
                  <a:lnTo>
                    <a:pt x="2699" y="380"/>
                  </a:lnTo>
                  <a:lnTo>
                    <a:pt x="19931" y="2838"/>
                  </a:lnTo>
                  <a:lnTo>
                    <a:pt x="61441" y="8946"/>
                  </a:lnTo>
                  <a:lnTo>
                    <a:pt x="130843" y="19531"/>
                  </a:lnTo>
                  <a:lnTo>
                    <a:pt x="225230" y="34550"/>
                  </a:lnTo>
                  <a:lnTo>
                    <a:pt x="336788" y="53261"/>
                  </a:lnTo>
                  <a:lnTo>
                    <a:pt x="455832" y="74552"/>
                  </a:lnTo>
                  <a:lnTo>
                    <a:pt x="573730" y="97413"/>
                  </a:lnTo>
                  <a:lnTo>
                    <a:pt x="684572" y="121162"/>
                  </a:lnTo>
                  <a:lnTo>
                    <a:pt x="785333" y="145559"/>
                  </a:lnTo>
                  <a:lnTo>
                    <a:pt x="875278" y="170732"/>
                  </a:lnTo>
                  <a:lnTo>
                    <a:pt x="955175" y="197121"/>
                  </a:lnTo>
                  <a:lnTo>
                    <a:pt x="1026621" y="225339"/>
                  </a:lnTo>
                  <a:lnTo>
                    <a:pt x="1091521" y="256128"/>
                  </a:lnTo>
                  <a:lnTo>
                    <a:pt x="1151823" y="290143"/>
                  </a:lnTo>
                  <a:lnTo>
                    <a:pt x="1176369" y="305611"/>
                  </a:lnTo>
                  <a:lnTo>
                    <a:pt x="1232765" y="344957"/>
                  </a:lnTo>
                  <a:lnTo>
                    <a:pt x="1287582" y="389212"/>
                  </a:lnTo>
                  <a:lnTo>
                    <a:pt x="1342115" y="439851"/>
                  </a:lnTo>
                  <a:lnTo>
                    <a:pt x="1397812" y="498366"/>
                  </a:lnTo>
                  <a:lnTo>
                    <a:pt x="1456019" y="566103"/>
                  </a:lnTo>
                  <a:lnTo>
                    <a:pt x="1517693" y="643916"/>
                  </a:lnTo>
                  <a:lnTo>
                    <a:pt x="1583093" y="731719"/>
                  </a:lnTo>
                  <a:lnTo>
                    <a:pt x="1651347" y="827735"/>
                  </a:lnTo>
                  <a:lnTo>
                    <a:pt x="1720119" y="927917"/>
                  </a:lnTo>
                  <a:lnTo>
                    <a:pt x="1785485" y="1025701"/>
                  </a:lnTo>
                  <a:lnTo>
                    <a:pt x="1842571" y="1112831"/>
                  </a:lnTo>
                  <a:lnTo>
                    <a:pt x="1886823" y="1181448"/>
                  </a:lnTo>
                  <a:lnTo>
                    <a:pt x="1915758" y="1226876"/>
                  </a:lnTo>
                  <a:lnTo>
                    <a:pt x="1930118" y="1249660"/>
                  </a:lnTo>
                  <a:lnTo>
                    <a:pt x="1934034" y="1255923"/>
                  </a:lnTo>
                  <a:lnTo>
                    <a:pt x="1934154" y="1256112"/>
                  </a:lnTo>
                </a:path>
              </a:pathLst>
            </a:custGeom>
            <a:noFill/>
            <a:ln w="5306" cap="rnd">
              <a:solidFill>
                <a:srgbClr val="00B2A9"/>
              </a:solidFill>
              <a:prstDash val="solid"/>
              <a:round/>
            </a:ln>
          </p:spPr>
          <p:txBody>
            <a:bodyPr rtlCol="0" anchor="ctr"/>
            <a:lstStyle/>
            <a:p>
              <a:endParaRPr lang="en-IN"/>
            </a:p>
          </p:txBody>
        </p:sp>
        <p:sp>
          <p:nvSpPr>
            <p:cNvPr id="3516" name="Freeform: Shape 3515">
              <a:extLst>
                <a:ext uri="{FF2B5EF4-FFF2-40B4-BE49-F238E27FC236}">
                  <a16:creationId xmlns:a16="http://schemas.microsoft.com/office/drawing/2014/main" id="{C6A9EC1E-F709-0BDA-77A8-6DE3B69237F8}"/>
                </a:ext>
              </a:extLst>
            </p:cNvPr>
            <p:cNvSpPr/>
            <p:nvPr/>
          </p:nvSpPr>
          <p:spPr>
            <a:xfrm>
              <a:off x="39183772" y="15235633"/>
              <a:ext cx="2162833" cy="998198"/>
            </a:xfrm>
            <a:custGeom>
              <a:avLst/>
              <a:gdLst>
                <a:gd name="connsiteX0" fmla="*/ 0 w 2162833"/>
                <a:gd name="connsiteY0" fmla="*/ 52 h 998198"/>
                <a:gd name="connsiteX1" fmla="*/ 2682 w 2162833"/>
                <a:gd name="connsiteY1" fmla="*/ 35 h 998198"/>
                <a:gd name="connsiteX2" fmla="*/ 19862 w 2162833"/>
                <a:gd name="connsiteY2" fmla="*/ 0 h 998198"/>
                <a:gd name="connsiteX3" fmla="*/ 61381 w 2162833"/>
                <a:gd name="connsiteY3" fmla="*/ 95 h 998198"/>
                <a:gd name="connsiteX4" fmla="*/ 131136 w 2162833"/>
                <a:gd name="connsiteY4" fmla="*/ 612 h 998198"/>
                <a:gd name="connsiteX5" fmla="*/ 226635 w 2162833"/>
                <a:gd name="connsiteY5" fmla="*/ 1915 h 998198"/>
                <a:gd name="connsiteX6" fmla="*/ 340402 w 2162833"/>
                <a:gd name="connsiteY6" fmla="*/ 4382 h 998198"/>
                <a:gd name="connsiteX7" fmla="*/ 462870 w 2162833"/>
                <a:gd name="connsiteY7" fmla="*/ 8316 h 998198"/>
                <a:gd name="connsiteX8" fmla="*/ 585287 w 2162833"/>
                <a:gd name="connsiteY8" fmla="*/ 13941 h 998198"/>
                <a:gd name="connsiteX9" fmla="*/ 701433 w 2162833"/>
                <a:gd name="connsiteY9" fmla="*/ 21437 h 998198"/>
                <a:gd name="connsiteX10" fmla="*/ 807955 w 2162833"/>
                <a:gd name="connsiteY10" fmla="*/ 30979 h 998198"/>
                <a:gd name="connsiteX11" fmla="*/ 903877 w 2162833"/>
                <a:gd name="connsiteY11" fmla="*/ 42797 h 998198"/>
                <a:gd name="connsiteX12" fmla="*/ 989803 w 2162833"/>
                <a:gd name="connsiteY12" fmla="*/ 57195 h 998198"/>
                <a:gd name="connsiteX13" fmla="*/ 1067260 w 2162833"/>
                <a:gd name="connsiteY13" fmla="*/ 74535 h 998198"/>
                <a:gd name="connsiteX14" fmla="*/ 1138188 w 2162833"/>
                <a:gd name="connsiteY14" fmla="*/ 95265 h 998198"/>
                <a:gd name="connsiteX15" fmla="*/ 1204580 w 2162833"/>
                <a:gd name="connsiteY15" fmla="*/ 119765 h 998198"/>
                <a:gd name="connsiteX16" fmla="*/ 1247737 w 2162833"/>
                <a:gd name="connsiteY16" fmla="*/ 138554 h 998198"/>
                <a:gd name="connsiteX17" fmla="*/ 1310187 w 2162833"/>
                <a:gd name="connsiteY17" fmla="*/ 169886 h 998198"/>
                <a:gd name="connsiteX18" fmla="*/ 1371766 w 2162833"/>
                <a:gd name="connsiteY18" fmla="*/ 206291 h 998198"/>
                <a:gd name="connsiteX19" fmla="*/ 1433923 w 2162833"/>
                <a:gd name="connsiteY19" fmla="*/ 249011 h 998198"/>
                <a:gd name="connsiteX20" fmla="*/ 1498271 w 2162833"/>
                <a:gd name="connsiteY20" fmla="*/ 299296 h 998198"/>
                <a:gd name="connsiteX21" fmla="*/ 1566344 w 2162833"/>
                <a:gd name="connsiteY21" fmla="*/ 358277 h 998198"/>
                <a:gd name="connsiteX22" fmla="*/ 1639230 w 2162833"/>
                <a:gd name="connsiteY22" fmla="*/ 426721 h 998198"/>
                <a:gd name="connsiteX23" fmla="*/ 1717256 w 2162833"/>
                <a:gd name="connsiteY23" fmla="*/ 504577 h 998198"/>
                <a:gd name="connsiteX24" fmla="*/ 1799508 w 2162833"/>
                <a:gd name="connsiteY24" fmla="*/ 590439 h 998198"/>
                <a:gd name="connsiteX25" fmla="*/ 1883347 w 2162833"/>
                <a:gd name="connsiteY25" fmla="*/ 680960 h 998198"/>
                <a:gd name="connsiteX26" fmla="*/ 1964280 w 2162833"/>
                <a:gd name="connsiteY26" fmla="*/ 770583 h 998198"/>
                <a:gd name="connsiteX27" fmla="*/ 2036476 w 2162833"/>
                <a:gd name="connsiteY27" fmla="*/ 852079 h 998198"/>
                <a:gd name="connsiteX28" fmla="*/ 2094191 w 2162833"/>
                <a:gd name="connsiteY28" fmla="*/ 918203 h 998198"/>
                <a:gd name="connsiteX29" fmla="*/ 2133743 w 2162833"/>
                <a:gd name="connsiteY29" fmla="*/ 964063 h 998198"/>
                <a:gd name="connsiteX30" fmla="*/ 2155098 w 2162833"/>
                <a:gd name="connsiteY30" fmla="*/ 989055 h 998198"/>
                <a:gd name="connsiteX31" fmla="*/ 2162291 w 2162833"/>
                <a:gd name="connsiteY31" fmla="*/ 997552 h 998198"/>
                <a:gd name="connsiteX32" fmla="*/ 2162834 w 2162833"/>
                <a:gd name="connsiteY32" fmla="*/ 998199 h 99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62833" h="998198">
                  <a:moveTo>
                    <a:pt x="0" y="52"/>
                  </a:moveTo>
                  <a:lnTo>
                    <a:pt x="2682" y="35"/>
                  </a:lnTo>
                  <a:lnTo>
                    <a:pt x="19862" y="0"/>
                  </a:lnTo>
                  <a:lnTo>
                    <a:pt x="61381" y="95"/>
                  </a:lnTo>
                  <a:lnTo>
                    <a:pt x="131136" y="612"/>
                  </a:lnTo>
                  <a:lnTo>
                    <a:pt x="226635" y="1915"/>
                  </a:lnTo>
                  <a:lnTo>
                    <a:pt x="340402" y="4382"/>
                  </a:lnTo>
                  <a:lnTo>
                    <a:pt x="462870" y="8316"/>
                  </a:lnTo>
                  <a:lnTo>
                    <a:pt x="585287" y="13941"/>
                  </a:lnTo>
                  <a:lnTo>
                    <a:pt x="701433" y="21437"/>
                  </a:lnTo>
                  <a:lnTo>
                    <a:pt x="807955" y="30979"/>
                  </a:lnTo>
                  <a:lnTo>
                    <a:pt x="903877" y="42797"/>
                  </a:lnTo>
                  <a:lnTo>
                    <a:pt x="989803" y="57195"/>
                  </a:lnTo>
                  <a:lnTo>
                    <a:pt x="1067260" y="74535"/>
                  </a:lnTo>
                  <a:lnTo>
                    <a:pt x="1138188" y="95265"/>
                  </a:lnTo>
                  <a:lnTo>
                    <a:pt x="1204580" y="119765"/>
                  </a:lnTo>
                  <a:lnTo>
                    <a:pt x="1247737" y="138554"/>
                  </a:lnTo>
                  <a:lnTo>
                    <a:pt x="1310187" y="169886"/>
                  </a:lnTo>
                  <a:lnTo>
                    <a:pt x="1371766" y="206291"/>
                  </a:lnTo>
                  <a:lnTo>
                    <a:pt x="1433923" y="249011"/>
                  </a:lnTo>
                  <a:lnTo>
                    <a:pt x="1498271" y="299296"/>
                  </a:lnTo>
                  <a:lnTo>
                    <a:pt x="1566344" y="358277"/>
                  </a:lnTo>
                  <a:lnTo>
                    <a:pt x="1639230" y="426721"/>
                  </a:lnTo>
                  <a:lnTo>
                    <a:pt x="1717256" y="504577"/>
                  </a:lnTo>
                  <a:lnTo>
                    <a:pt x="1799508" y="590439"/>
                  </a:lnTo>
                  <a:lnTo>
                    <a:pt x="1883347" y="680960"/>
                  </a:lnTo>
                  <a:lnTo>
                    <a:pt x="1964280" y="770583"/>
                  </a:lnTo>
                  <a:lnTo>
                    <a:pt x="2036476" y="852079"/>
                  </a:lnTo>
                  <a:lnTo>
                    <a:pt x="2094191" y="918203"/>
                  </a:lnTo>
                  <a:lnTo>
                    <a:pt x="2133743" y="964063"/>
                  </a:lnTo>
                  <a:lnTo>
                    <a:pt x="2155098" y="989055"/>
                  </a:lnTo>
                  <a:lnTo>
                    <a:pt x="2162291" y="997552"/>
                  </a:lnTo>
                  <a:lnTo>
                    <a:pt x="2162834" y="998199"/>
                  </a:lnTo>
                </a:path>
              </a:pathLst>
            </a:custGeom>
            <a:noFill/>
            <a:ln w="5203" cap="rnd">
              <a:solidFill>
                <a:srgbClr val="00B2A9"/>
              </a:solidFill>
              <a:prstDash val="solid"/>
              <a:round/>
            </a:ln>
          </p:spPr>
          <p:txBody>
            <a:bodyPr rtlCol="0" anchor="ctr"/>
            <a:lstStyle/>
            <a:p>
              <a:endParaRPr lang="en-IN"/>
            </a:p>
          </p:txBody>
        </p:sp>
        <p:sp>
          <p:nvSpPr>
            <p:cNvPr id="3517" name="Freeform: Shape 3516">
              <a:extLst>
                <a:ext uri="{FF2B5EF4-FFF2-40B4-BE49-F238E27FC236}">
                  <a16:creationId xmlns:a16="http://schemas.microsoft.com/office/drawing/2014/main" id="{DCA9DE97-894B-4A37-7D0E-9C9D258B3F39}"/>
                </a:ext>
              </a:extLst>
            </p:cNvPr>
            <p:cNvSpPr/>
            <p:nvPr/>
          </p:nvSpPr>
          <p:spPr>
            <a:xfrm>
              <a:off x="39082788" y="15653598"/>
              <a:ext cx="368319" cy="814691"/>
            </a:xfrm>
            <a:custGeom>
              <a:avLst/>
              <a:gdLst>
                <a:gd name="connsiteX0" fmla="*/ 0 w 368319"/>
                <a:gd name="connsiteY0" fmla="*/ 0 h 814691"/>
                <a:gd name="connsiteX1" fmla="*/ 3165 w 368319"/>
                <a:gd name="connsiteY1" fmla="*/ 2726 h 814691"/>
                <a:gd name="connsiteX2" fmla="*/ 21837 w 368319"/>
                <a:gd name="connsiteY2" fmla="*/ 18987 h 814691"/>
                <a:gd name="connsiteX3" fmla="*/ 60794 w 368319"/>
                <a:gd name="connsiteY3" fmla="*/ 53529 h 814691"/>
                <a:gd name="connsiteX4" fmla="*/ 113275 w 368319"/>
                <a:gd name="connsiteY4" fmla="*/ 101261 h 814691"/>
                <a:gd name="connsiteX5" fmla="*/ 167807 w 368319"/>
                <a:gd name="connsiteY5" fmla="*/ 152874 h 814691"/>
                <a:gd name="connsiteX6" fmla="*/ 216105 w 368319"/>
                <a:gd name="connsiteY6" fmla="*/ 201598 h 814691"/>
                <a:gd name="connsiteX7" fmla="*/ 255148 w 368319"/>
                <a:gd name="connsiteY7" fmla="*/ 245241 h 814691"/>
                <a:gd name="connsiteX8" fmla="*/ 285343 w 368319"/>
                <a:gd name="connsiteY8" fmla="*/ 284855 h 814691"/>
                <a:gd name="connsiteX9" fmla="*/ 308474 w 368319"/>
                <a:gd name="connsiteY9" fmla="*/ 322838 h 814691"/>
                <a:gd name="connsiteX10" fmla="*/ 319841 w 368319"/>
                <a:gd name="connsiteY10" fmla="*/ 345966 h 814691"/>
                <a:gd name="connsiteX11" fmla="*/ 335408 w 368319"/>
                <a:gd name="connsiteY11" fmla="*/ 386124 h 814691"/>
                <a:gd name="connsiteX12" fmla="*/ 347180 w 368319"/>
                <a:gd name="connsiteY12" fmla="*/ 430733 h 814691"/>
                <a:gd name="connsiteX13" fmla="*/ 355771 w 368319"/>
                <a:gd name="connsiteY13" fmla="*/ 482985 h 814691"/>
                <a:gd name="connsiteX14" fmla="*/ 361765 w 368319"/>
                <a:gd name="connsiteY14" fmla="*/ 545313 h 814691"/>
                <a:gd name="connsiteX15" fmla="*/ 365602 w 368319"/>
                <a:gd name="connsiteY15" fmla="*/ 617199 h 814691"/>
                <a:gd name="connsiteX16" fmla="*/ 367638 w 368319"/>
                <a:gd name="connsiteY16" fmla="*/ 692278 h 814691"/>
                <a:gd name="connsiteX17" fmla="*/ 368319 w 368319"/>
                <a:gd name="connsiteY17" fmla="*/ 757410 h 814691"/>
                <a:gd name="connsiteX18" fmla="*/ 368311 w 368319"/>
                <a:gd name="connsiteY18" fmla="*/ 798878 h 814691"/>
                <a:gd name="connsiteX19" fmla="*/ 368190 w 368319"/>
                <a:gd name="connsiteY19" fmla="*/ 813734 h 814691"/>
                <a:gd name="connsiteX20" fmla="*/ 368181 w 368319"/>
                <a:gd name="connsiteY20" fmla="*/ 814691 h 81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8319" h="814691">
                  <a:moveTo>
                    <a:pt x="0" y="0"/>
                  </a:moveTo>
                  <a:lnTo>
                    <a:pt x="3165" y="2726"/>
                  </a:lnTo>
                  <a:lnTo>
                    <a:pt x="21837" y="18987"/>
                  </a:lnTo>
                  <a:lnTo>
                    <a:pt x="60794" y="53529"/>
                  </a:lnTo>
                  <a:lnTo>
                    <a:pt x="113275" y="101261"/>
                  </a:lnTo>
                  <a:lnTo>
                    <a:pt x="167807" y="152874"/>
                  </a:lnTo>
                  <a:lnTo>
                    <a:pt x="216105" y="201598"/>
                  </a:lnTo>
                  <a:lnTo>
                    <a:pt x="255148" y="245241"/>
                  </a:lnTo>
                  <a:lnTo>
                    <a:pt x="285343" y="284855"/>
                  </a:lnTo>
                  <a:lnTo>
                    <a:pt x="308474" y="322838"/>
                  </a:lnTo>
                  <a:lnTo>
                    <a:pt x="319841" y="345966"/>
                  </a:lnTo>
                  <a:lnTo>
                    <a:pt x="335408" y="386124"/>
                  </a:lnTo>
                  <a:lnTo>
                    <a:pt x="347180" y="430733"/>
                  </a:lnTo>
                  <a:lnTo>
                    <a:pt x="355771" y="482985"/>
                  </a:lnTo>
                  <a:lnTo>
                    <a:pt x="361765" y="545313"/>
                  </a:lnTo>
                  <a:lnTo>
                    <a:pt x="365602" y="617199"/>
                  </a:lnTo>
                  <a:lnTo>
                    <a:pt x="367638" y="692278"/>
                  </a:lnTo>
                  <a:lnTo>
                    <a:pt x="368319" y="757410"/>
                  </a:lnTo>
                  <a:lnTo>
                    <a:pt x="368311" y="798878"/>
                  </a:lnTo>
                  <a:lnTo>
                    <a:pt x="368190" y="813734"/>
                  </a:lnTo>
                  <a:lnTo>
                    <a:pt x="368181" y="814691"/>
                  </a:lnTo>
                </a:path>
              </a:pathLst>
            </a:custGeom>
            <a:noFill/>
            <a:ln w="5856" cap="rnd">
              <a:solidFill>
                <a:srgbClr val="00B2A9"/>
              </a:solidFill>
              <a:prstDash val="solid"/>
              <a:round/>
            </a:ln>
          </p:spPr>
          <p:txBody>
            <a:bodyPr rtlCol="0" anchor="ctr"/>
            <a:lstStyle/>
            <a:p>
              <a:endParaRPr lang="en-IN"/>
            </a:p>
          </p:txBody>
        </p:sp>
        <p:sp>
          <p:nvSpPr>
            <p:cNvPr id="3518" name="Freeform: Shape 3517">
              <a:extLst>
                <a:ext uri="{FF2B5EF4-FFF2-40B4-BE49-F238E27FC236}">
                  <a16:creationId xmlns:a16="http://schemas.microsoft.com/office/drawing/2014/main" id="{014EB3F8-DC6D-A683-07FC-4105775C389C}"/>
                </a:ext>
              </a:extLst>
            </p:cNvPr>
            <p:cNvSpPr/>
            <p:nvPr/>
          </p:nvSpPr>
          <p:spPr>
            <a:xfrm>
              <a:off x="39131137" y="15605573"/>
              <a:ext cx="1973283" cy="910706"/>
            </a:xfrm>
            <a:custGeom>
              <a:avLst/>
              <a:gdLst>
                <a:gd name="connsiteX0" fmla="*/ 0 w 1973283"/>
                <a:gd name="connsiteY0" fmla="*/ 43 h 910706"/>
                <a:gd name="connsiteX1" fmla="*/ 2803 w 1973283"/>
                <a:gd name="connsiteY1" fmla="*/ 26 h 910706"/>
                <a:gd name="connsiteX2" fmla="*/ 20630 w 1973283"/>
                <a:gd name="connsiteY2" fmla="*/ 0 h 910706"/>
                <a:gd name="connsiteX3" fmla="*/ 63390 w 1973283"/>
                <a:gd name="connsiteY3" fmla="*/ 121 h 910706"/>
                <a:gd name="connsiteX4" fmla="*/ 134362 w 1973283"/>
                <a:gd name="connsiteY4" fmla="*/ 707 h 910706"/>
                <a:gd name="connsiteX5" fmla="*/ 229947 w 1973283"/>
                <a:gd name="connsiteY5" fmla="*/ 2165 h 910706"/>
                <a:gd name="connsiteX6" fmla="*/ 341600 w 1973283"/>
                <a:gd name="connsiteY6" fmla="*/ 4865 h 910706"/>
                <a:gd name="connsiteX7" fmla="*/ 459334 w 1973283"/>
                <a:gd name="connsiteY7" fmla="*/ 9093 h 910706"/>
                <a:gd name="connsiteX8" fmla="*/ 574670 w 1973283"/>
                <a:gd name="connsiteY8" fmla="*/ 15071 h 910706"/>
                <a:gd name="connsiteX9" fmla="*/ 682174 w 1973283"/>
                <a:gd name="connsiteY9" fmla="*/ 22990 h 910706"/>
                <a:gd name="connsiteX10" fmla="*/ 779407 w 1973283"/>
                <a:gd name="connsiteY10" fmla="*/ 33049 h 910706"/>
                <a:gd name="connsiteX11" fmla="*/ 866187 w 1973283"/>
                <a:gd name="connsiteY11" fmla="*/ 45515 h 910706"/>
                <a:gd name="connsiteX12" fmla="*/ 943696 w 1973283"/>
                <a:gd name="connsiteY12" fmla="*/ 60732 h 910706"/>
                <a:gd name="connsiteX13" fmla="*/ 1013788 w 1973283"/>
                <a:gd name="connsiteY13" fmla="*/ 79142 h 910706"/>
                <a:gd name="connsiteX14" fmla="*/ 1078592 w 1973283"/>
                <a:gd name="connsiteY14" fmla="*/ 101192 h 910706"/>
                <a:gd name="connsiteX15" fmla="*/ 1138378 w 1973283"/>
                <a:gd name="connsiteY15" fmla="*/ 126407 h 910706"/>
                <a:gd name="connsiteX16" fmla="*/ 1197999 w 1973283"/>
                <a:gd name="connsiteY16" fmla="*/ 156437 h 910706"/>
                <a:gd name="connsiteX17" fmla="*/ 1256818 w 1973283"/>
                <a:gd name="connsiteY17" fmla="*/ 191600 h 910706"/>
                <a:gd name="connsiteX18" fmla="*/ 1316362 w 1973283"/>
                <a:gd name="connsiteY18" fmla="*/ 233198 h 910706"/>
                <a:gd name="connsiteX19" fmla="*/ 1378321 w 1973283"/>
                <a:gd name="connsiteY19" fmla="*/ 282525 h 910706"/>
                <a:gd name="connsiteX20" fmla="*/ 1444247 w 1973283"/>
                <a:gd name="connsiteY20" fmla="*/ 340739 h 910706"/>
                <a:gd name="connsiteX21" fmla="*/ 1515149 w 1973283"/>
                <a:gd name="connsiteY21" fmla="*/ 408476 h 910706"/>
                <a:gd name="connsiteX22" fmla="*/ 1591062 w 1973283"/>
                <a:gd name="connsiteY22" fmla="*/ 485383 h 910706"/>
                <a:gd name="connsiteX23" fmla="*/ 1670528 w 1973283"/>
                <a:gd name="connsiteY23" fmla="*/ 569425 h 910706"/>
                <a:gd name="connsiteX24" fmla="*/ 1750081 w 1973283"/>
                <a:gd name="connsiteY24" fmla="*/ 656270 h 910706"/>
                <a:gd name="connsiteX25" fmla="*/ 1824373 w 1973283"/>
                <a:gd name="connsiteY25" fmla="*/ 739285 h 910706"/>
                <a:gd name="connsiteX26" fmla="*/ 1887108 w 1973283"/>
                <a:gd name="connsiteY26" fmla="*/ 810645 h 910706"/>
                <a:gd name="connsiteX27" fmla="*/ 1933102 w 1973283"/>
                <a:gd name="connsiteY27" fmla="*/ 863700 h 910706"/>
                <a:gd name="connsiteX28" fmla="*/ 1960442 w 1973283"/>
                <a:gd name="connsiteY28" fmla="*/ 895584 h 910706"/>
                <a:gd name="connsiteX29" fmla="*/ 1971619 w 1973283"/>
                <a:gd name="connsiteY29" fmla="*/ 908731 h 910706"/>
                <a:gd name="connsiteX30" fmla="*/ 1973284 w 1973283"/>
                <a:gd name="connsiteY30" fmla="*/ 910707 h 91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73283" h="910706">
                  <a:moveTo>
                    <a:pt x="0" y="43"/>
                  </a:moveTo>
                  <a:lnTo>
                    <a:pt x="2803" y="26"/>
                  </a:lnTo>
                  <a:lnTo>
                    <a:pt x="20630" y="0"/>
                  </a:lnTo>
                  <a:lnTo>
                    <a:pt x="63390" y="121"/>
                  </a:lnTo>
                  <a:lnTo>
                    <a:pt x="134362" y="707"/>
                  </a:lnTo>
                  <a:lnTo>
                    <a:pt x="229947" y="2165"/>
                  </a:lnTo>
                  <a:lnTo>
                    <a:pt x="341600" y="4865"/>
                  </a:lnTo>
                  <a:lnTo>
                    <a:pt x="459334" y="9093"/>
                  </a:lnTo>
                  <a:lnTo>
                    <a:pt x="574670" y="15071"/>
                  </a:lnTo>
                  <a:lnTo>
                    <a:pt x="682174" y="22990"/>
                  </a:lnTo>
                  <a:lnTo>
                    <a:pt x="779407" y="33049"/>
                  </a:lnTo>
                  <a:lnTo>
                    <a:pt x="866187" y="45515"/>
                  </a:lnTo>
                  <a:lnTo>
                    <a:pt x="943696" y="60732"/>
                  </a:lnTo>
                  <a:lnTo>
                    <a:pt x="1013788" y="79142"/>
                  </a:lnTo>
                  <a:lnTo>
                    <a:pt x="1078592" y="101192"/>
                  </a:lnTo>
                  <a:lnTo>
                    <a:pt x="1138378" y="126407"/>
                  </a:lnTo>
                  <a:lnTo>
                    <a:pt x="1197999" y="156437"/>
                  </a:lnTo>
                  <a:lnTo>
                    <a:pt x="1256818" y="191600"/>
                  </a:lnTo>
                  <a:lnTo>
                    <a:pt x="1316362" y="233198"/>
                  </a:lnTo>
                  <a:lnTo>
                    <a:pt x="1378321" y="282525"/>
                  </a:lnTo>
                  <a:lnTo>
                    <a:pt x="1444247" y="340739"/>
                  </a:lnTo>
                  <a:lnTo>
                    <a:pt x="1515149" y="408476"/>
                  </a:lnTo>
                  <a:lnTo>
                    <a:pt x="1591062" y="485383"/>
                  </a:lnTo>
                  <a:lnTo>
                    <a:pt x="1670528" y="569425"/>
                  </a:lnTo>
                  <a:lnTo>
                    <a:pt x="1750081" y="656270"/>
                  </a:lnTo>
                  <a:lnTo>
                    <a:pt x="1824373" y="739285"/>
                  </a:lnTo>
                  <a:lnTo>
                    <a:pt x="1887108" y="810645"/>
                  </a:lnTo>
                  <a:lnTo>
                    <a:pt x="1933102" y="863700"/>
                  </a:lnTo>
                  <a:lnTo>
                    <a:pt x="1960442" y="895584"/>
                  </a:lnTo>
                  <a:lnTo>
                    <a:pt x="1971619" y="908731"/>
                  </a:lnTo>
                  <a:lnTo>
                    <a:pt x="1973284" y="910707"/>
                  </a:lnTo>
                </a:path>
              </a:pathLst>
            </a:custGeom>
            <a:noFill/>
            <a:ln w="5015" cap="rnd">
              <a:solidFill>
                <a:srgbClr val="00B2A9"/>
              </a:solidFill>
              <a:prstDash val="solid"/>
              <a:round/>
            </a:ln>
          </p:spPr>
          <p:txBody>
            <a:bodyPr rtlCol="0" anchor="ctr"/>
            <a:lstStyle/>
            <a:p>
              <a:endParaRPr lang="en-IN"/>
            </a:p>
          </p:txBody>
        </p:sp>
        <p:sp>
          <p:nvSpPr>
            <p:cNvPr id="3519" name="Freeform: Shape 3518">
              <a:extLst>
                <a:ext uri="{FF2B5EF4-FFF2-40B4-BE49-F238E27FC236}">
                  <a16:creationId xmlns:a16="http://schemas.microsoft.com/office/drawing/2014/main" id="{47355DAC-55DA-7F3C-5796-65C2409954CE}"/>
                </a:ext>
              </a:extLst>
            </p:cNvPr>
            <p:cNvSpPr/>
            <p:nvPr/>
          </p:nvSpPr>
          <p:spPr>
            <a:xfrm>
              <a:off x="39136079" y="15508195"/>
              <a:ext cx="2205594" cy="738750"/>
            </a:xfrm>
            <a:custGeom>
              <a:avLst/>
              <a:gdLst>
                <a:gd name="connsiteX0" fmla="*/ 0 w 2205594"/>
                <a:gd name="connsiteY0" fmla="*/ 84300 h 738750"/>
                <a:gd name="connsiteX1" fmla="*/ 2699 w 2205594"/>
                <a:gd name="connsiteY1" fmla="*/ 83895 h 738750"/>
                <a:gd name="connsiteX2" fmla="*/ 19931 w 2205594"/>
                <a:gd name="connsiteY2" fmla="*/ 81367 h 738750"/>
                <a:gd name="connsiteX3" fmla="*/ 61510 w 2205594"/>
                <a:gd name="connsiteY3" fmla="*/ 75449 h 738750"/>
                <a:gd name="connsiteX4" fmla="*/ 131093 w 2205594"/>
                <a:gd name="connsiteY4" fmla="*/ 65908 h 738750"/>
                <a:gd name="connsiteX5" fmla="*/ 225868 w 2205594"/>
                <a:gd name="connsiteY5" fmla="*/ 53546 h 738750"/>
                <a:gd name="connsiteX6" fmla="*/ 338099 w 2205594"/>
                <a:gd name="connsiteY6" fmla="*/ 39864 h 738750"/>
                <a:gd name="connsiteX7" fmla="*/ 458170 w 2205594"/>
                <a:gd name="connsiteY7" fmla="*/ 26544 h 738750"/>
                <a:gd name="connsiteX8" fmla="*/ 577542 w 2205594"/>
                <a:gd name="connsiteY8" fmla="*/ 15062 h 738750"/>
                <a:gd name="connsiteX9" fmla="*/ 690342 w 2205594"/>
                <a:gd name="connsiteY9" fmla="*/ 6444 h 738750"/>
                <a:gd name="connsiteX10" fmla="*/ 793647 w 2205594"/>
                <a:gd name="connsiteY10" fmla="*/ 1311 h 738750"/>
                <a:gd name="connsiteX11" fmla="*/ 886800 w 2205594"/>
                <a:gd name="connsiteY11" fmla="*/ 0 h 738750"/>
                <a:gd name="connsiteX12" fmla="*/ 970682 w 2205594"/>
                <a:gd name="connsiteY12" fmla="*/ 2692 h 738750"/>
                <a:gd name="connsiteX13" fmla="*/ 1047001 w 2205594"/>
                <a:gd name="connsiteY13" fmla="*/ 9550 h 738750"/>
                <a:gd name="connsiteX14" fmla="*/ 1117817 w 2205594"/>
                <a:gd name="connsiteY14" fmla="*/ 20721 h 738750"/>
                <a:gd name="connsiteX15" fmla="*/ 1185157 w 2205594"/>
                <a:gd name="connsiteY15" fmla="*/ 36293 h 738750"/>
                <a:gd name="connsiteX16" fmla="*/ 1211841 w 2205594"/>
                <a:gd name="connsiteY16" fmla="*/ 43832 h 738750"/>
                <a:gd name="connsiteX17" fmla="*/ 1276991 w 2205594"/>
                <a:gd name="connsiteY17" fmla="*/ 65546 h 738750"/>
                <a:gd name="connsiteX18" fmla="*/ 1342037 w 2205594"/>
                <a:gd name="connsiteY18" fmla="*/ 92418 h 738750"/>
                <a:gd name="connsiteX19" fmla="*/ 1408610 w 2205594"/>
                <a:gd name="connsiteY19" fmla="*/ 125493 h 738750"/>
                <a:gd name="connsiteX20" fmla="*/ 1478546 w 2205594"/>
                <a:gd name="connsiteY20" fmla="*/ 165797 h 738750"/>
                <a:gd name="connsiteX21" fmla="*/ 1553502 w 2205594"/>
                <a:gd name="connsiteY21" fmla="*/ 214228 h 738750"/>
                <a:gd name="connsiteX22" fmla="*/ 1634650 w 2205594"/>
                <a:gd name="connsiteY22" fmla="*/ 271345 h 738750"/>
                <a:gd name="connsiteX23" fmla="*/ 1722198 w 2205594"/>
                <a:gd name="connsiteY23" fmla="*/ 336977 h 738750"/>
                <a:gd name="connsiteX24" fmla="*/ 1814791 w 2205594"/>
                <a:gd name="connsiteY24" fmla="*/ 409666 h 738750"/>
                <a:gd name="connsiteX25" fmla="*/ 1909014 w 2205594"/>
                <a:gd name="connsiteY25" fmla="*/ 486159 h 738750"/>
                <a:gd name="connsiteX26" fmla="*/ 1999227 w 2205594"/>
                <a:gd name="connsiteY26" fmla="*/ 561246 h 738750"/>
                <a:gd name="connsiteX27" fmla="*/ 2078391 w 2205594"/>
                <a:gd name="connsiteY27" fmla="*/ 628388 h 738750"/>
                <a:gd name="connsiteX28" fmla="*/ 2139936 w 2205594"/>
                <a:gd name="connsiteY28" fmla="*/ 681348 h 738750"/>
                <a:gd name="connsiteX29" fmla="*/ 2180186 w 2205594"/>
                <a:gd name="connsiteY29" fmla="*/ 716390 h 738750"/>
                <a:gd name="connsiteX30" fmla="*/ 2200101 w 2205594"/>
                <a:gd name="connsiteY30" fmla="*/ 733893 h 738750"/>
                <a:gd name="connsiteX31" fmla="*/ 2205448 w 2205594"/>
                <a:gd name="connsiteY31" fmla="*/ 738621 h 738750"/>
                <a:gd name="connsiteX32" fmla="*/ 2205594 w 2205594"/>
                <a:gd name="connsiteY32" fmla="*/ 738750 h 73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05594" h="738750">
                  <a:moveTo>
                    <a:pt x="0" y="84300"/>
                  </a:moveTo>
                  <a:lnTo>
                    <a:pt x="2699" y="83895"/>
                  </a:lnTo>
                  <a:lnTo>
                    <a:pt x="19931" y="81367"/>
                  </a:lnTo>
                  <a:lnTo>
                    <a:pt x="61510" y="75449"/>
                  </a:lnTo>
                  <a:lnTo>
                    <a:pt x="131093" y="65908"/>
                  </a:lnTo>
                  <a:lnTo>
                    <a:pt x="225868" y="53546"/>
                  </a:lnTo>
                  <a:lnTo>
                    <a:pt x="338099" y="39864"/>
                  </a:lnTo>
                  <a:lnTo>
                    <a:pt x="458170" y="26544"/>
                  </a:lnTo>
                  <a:lnTo>
                    <a:pt x="577542" y="15062"/>
                  </a:lnTo>
                  <a:lnTo>
                    <a:pt x="690342" y="6444"/>
                  </a:lnTo>
                  <a:lnTo>
                    <a:pt x="793647" y="1311"/>
                  </a:lnTo>
                  <a:lnTo>
                    <a:pt x="886800" y="0"/>
                  </a:lnTo>
                  <a:lnTo>
                    <a:pt x="970682" y="2692"/>
                  </a:lnTo>
                  <a:lnTo>
                    <a:pt x="1047001" y="9550"/>
                  </a:lnTo>
                  <a:lnTo>
                    <a:pt x="1117817" y="20721"/>
                  </a:lnTo>
                  <a:lnTo>
                    <a:pt x="1185157" y="36293"/>
                  </a:lnTo>
                  <a:lnTo>
                    <a:pt x="1211841" y="43832"/>
                  </a:lnTo>
                  <a:lnTo>
                    <a:pt x="1276991" y="65546"/>
                  </a:lnTo>
                  <a:lnTo>
                    <a:pt x="1342037" y="92418"/>
                  </a:lnTo>
                  <a:lnTo>
                    <a:pt x="1408610" y="125493"/>
                  </a:lnTo>
                  <a:lnTo>
                    <a:pt x="1478546" y="165797"/>
                  </a:lnTo>
                  <a:lnTo>
                    <a:pt x="1553502" y="214228"/>
                  </a:lnTo>
                  <a:lnTo>
                    <a:pt x="1634650" y="271345"/>
                  </a:lnTo>
                  <a:lnTo>
                    <a:pt x="1722198" y="336977"/>
                  </a:lnTo>
                  <a:lnTo>
                    <a:pt x="1814791" y="409666"/>
                  </a:lnTo>
                  <a:lnTo>
                    <a:pt x="1909014" y="486159"/>
                  </a:lnTo>
                  <a:lnTo>
                    <a:pt x="1999227" y="561246"/>
                  </a:lnTo>
                  <a:lnTo>
                    <a:pt x="2078391" y="628388"/>
                  </a:lnTo>
                  <a:lnTo>
                    <a:pt x="2139936" y="681348"/>
                  </a:lnTo>
                  <a:lnTo>
                    <a:pt x="2180186" y="716390"/>
                  </a:lnTo>
                  <a:lnTo>
                    <a:pt x="2200101" y="733893"/>
                  </a:lnTo>
                  <a:lnTo>
                    <a:pt x="2205448" y="738621"/>
                  </a:lnTo>
                  <a:lnTo>
                    <a:pt x="2205594" y="738750"/>
                  </a:lnTo>
                </a:path>
              </a:pathLst>
            </a:custGeom>
            <a:noFill/>
            <a:ln w="4958" cap="rnd">
              <a:solidFill>
                <a:srgbClr val="00B2A9"/>
              </a:solidFill>
              <a:prstDash val="solid"/>
              <a:round/>
            </a:ln>
          </p:spPr>
          <p:txBody>
            <a:bodyPr rtlCol="0" anchor="ctr"/>
            <a:lstStyle/>
            <a:p>
              <a:endParaRPr lang="en-IN"/>
            </a:p>
          </p:txBody>
        </p:sp>
        <p:sp>
          <p:nvSpPr>
            <p:cNvPr id="3520" name="Freeform: Shape 3519">
              <a:extLst>
                <a:ext uri="{FF2B5EF4-FFF2-40B4-BE49-F238E27FC236}">
                  <a16:creationId xmlns:a16="http://schemas.microsoft.com/office/drawing/2014/main" id="{28DF2CCE-E53F-A79F-39E8-4B4659437BF0}"/>
                </a:ext>
              </a:extLst>
            </p:cNvPr>
            <p:cNvSpPr/>
            <p:nvPr/>
          </p:nvSpPr>
          <p:spPr>
            <a:xfrm>
              <a:off x="39135423" y="16023530"/>
              <a:ext cx="73386" cy="162311"/>
            </a:xfrm>
            <a:custGeom>
              <a:avLst/>
              <a:gdLst>
                <a:gd name="connsiteX0" fmla="*/ 0 w 73386"/>
                <a:gd name="connsiteY0" fmla="*/ 0 h 162311"/>
                <a:gd name="connsiteX1" fmla="*/ 3898 w 73386"/>
                <a:gd name="connsiteY1" fmla="*/ 3390 h 162311"/>
                <a:gd name="connsiteX2" fmla="*/ 20820 w 73386"/>
                <a:gd name="connsiteY2" fmla="*/ 18565 h 162311"/>
                <a:gd name="connsiteX3" fmla="*/ 40915 w 73386"/>
                <a:gd name="connsiteY3" fmla="*/ 37932 h 162311"/>
                <a:gd name="connsiteX4" fmla="*/ 55102 w 73386"/>
                <a:gd name="connsiteY4" fmla="*/ 54297 h 162311"/>
                <a:gd name="connsiteX5" fmla="*/ 63718 w 73386"/>
                <a:gd name="connsiteY5" fmla="*/ 68928 h 162311"/>
                <a:gd name="connsiteX6" fmla="*/ 69005 w 73386"/>
                <a:gd name="connsiteY6" fmla="*/ 85060 h 162311"/>
                <a:gd name="connsiteX7" fmla="*/ 71911 w 73386"/>
                <a:gd name="connsiteY7" fmla="*/ 106523 h 162311"/>
                <a:gd name="connsiteX8" fmla="*/ 73179 w 73386"/>
                <a:gd name="connsiteY8" fmla="*/ 134422 h 162311"/>
                <a:gd name="connsiteX9" fmla="*/ 73386 w 73386"/>
                <a:gd name="connsiteY9" fmla="*/ 157145 h 162311"/>
                <a:gd name="connsiteX10" fmla="*/ 73352 w 73386"/>
                <a:gd name="connsiteY10" fmla="*/ 162312 h 16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86" h="162311">
                  <a:moveTo>
                    <a:pt x="0" y="0"/>
                  </a:moveTo>
                  <a:lnTo>
                    <a:pt x="3898" y="3390"/>
                  </a:lnTo>
                  <a:lnTo>
                    <a:pt x="20820" y="18565"/>
                  </a:lnTo>
                  <a:lnTo>
                    <a:pt x="40915" y="37932"/>
                  </a:lnTo>
                  <a:lnTo>
                    <a:pt x="55102" y="54297"/>
                  </a:lnTo>
                  <a:lnTo>
                    <a:pt x="63718" y="68928"/>
                  </a:lnTo>
                  <a:lnTo>
                    <a:pt x="69005" y="85060"/>
                  </a:lnTo>
                  <a:lnTo>
                    <a:pt x="71911" y="106523"/>
                  </a:lnTo>
                  <a:lnTo>
                    <a:pt x="73179" y="134422"/>
                  </a:lnTo>
                  <a:lnTo>
                    <a:pt x="73386" y="157145"/>
                  </a:lnTo>
                  <a:lnTo>
                    <a:pt x="73352" y="162312"/>
                  </a:lnTo>
                </a:path>
              </a:pathLst>
            </a:custGeom>
            <a:noFill/>
            <a:ln w="5179" cap="rnd">
              <a:solidFill>
                <a:srgbClr val="A5A508"/>
              </a:solidFill>
              <a:prstDash val="solid"/>
              <a:round/>
            </a:ln>
          </p:spPr>
          <p:txBody>
            <a:bodyPr rtlCol="0" anchor="ctr"/>
            <a:lstStyle/>
            <a:p>
              <a:endParaRPr lang="en-IN"/>
            </a:p>
          </p:txBody>
        </p:sp>
        <p:sp>
          <p:nvSpPr>
            <p:cNvPr id="3521" name="Freeform: Shape 3520">
              <a:extLst>
                <a:ext uri="{FF2B5EF4-FFF2-40B4-BE49-F238E27FC236}">
                  <a16:creationId xmlns:a16="http://schemas.microsoft.com/office/drawing/2014/main" id="{5AF4C226-F066-FD62-C545-23DAEE1B5357}"/>
                </a:ext>
              </a:extLst>
            </p:cNvPr>
            <p:cNvSpPr/>
            <p:nvPr/>
          </p:nvSpPr>
          <p:spPr>
            <a:xfrm>
              <a:off x="39312364" y="16348654"/>
              <a:ext cx="115301" cy="134473"/>
            </a:xfrm>
            <a:custGeom>
              <a:avLst/>
              <a:gdLst>
                <a:gd name="connsiteX0" fmla="*/ 0 w 115301"/>
                <a:gd name="connsiteY0" fmla="*/ 0 h 134473"/>
                <a:gd name="connsiteX1" fmla="*/ 4666 w 115301"/>
                <a:gd name="connsiteY1" fmla="*/ 2148 h 134473"/>
                <a:gd name="connsiteX2" fmla="*/ 25046 w 115301"/>
                <a:gd name="connsiteY2" fmla="*/ 11914 h 134473"/>
                <a:gd name="connsiteX3" fmla="*/ 49643 w 115301"/>
                <a:gd name="connsiteY3" fmla="*/ 24793 h 134473"/>
                <a:gd name="connsiteX4" fmla="*/ 67746 w 115301"/>
                <a:gd name="connsiteY4" fmla="*/ 36457 h 134473"/>
                <a:gd name="connsiteX5" fmla="*/ 80053 w 115301"/>
                <a:gd name="connsiteY5" fmla="*/ 48016 h 134473"/>
                <a:gd name="connsiteX6" fmla="*/ 89600 w 115301"/>
                <a:gd name="connsiteY6" fmla="*/ 61940 h 134473"/>
                <a:gd name="connsiteX7" fmla="*/ 98363 w 115301"/>
                <a:gd name="connsiteY7" fmla="*/ 81617 h 134473"/>
                <a:gd name="connsiteX8" fmla="*/ 107350 w 115301"/>
                <a:gd name="connsiteY8" fmla="*/ 107895 h 134473"/>
                <a:gd name="connsiteX9" fmla="*/ 113887 w 115301"/>
                <a:gd name="connsiteY9" fmla="*/ 129530 h 134473"/>
                <a:gd name="connsiteX10" fmla="*/ 115301 w 115301"/>
                <a:gd name="connsiteY10" fmla="*/ 134473 h 13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301" h="134473">
                  <a:moveTo>
                    <a:pt x="0" y="0"/>
                  </a:moveTo>
                  <a:lnTo>
                    <a:pt x="4666" y="2148"/>
                  </a:lnTo>
                  <a:lnTo>
                    <a:pt x="25046" y="11914"/>
                  </a:lnTo>
                  <a:lnTo>
                    <a:pt x="49643" y="24793"/>
                  </a:lnTo>
                  <a:lnTo>
                    <a:pt x="67746" y="36457"/>
                  </a:lnTo>
                  <a:lnTo>
                    <a:pt x="80053" y="48016"/>
                  </a:lnTo>
                  <a:lnTo>
                    <a:pt x="89600" y="61940"/>
                  </a:lnTo>
                  <a:lnTo>
                    <a:pt x="98363" y="81617"/>
                  </a:lnTo>
                  <a:lnTo>
                    <a:pt x="107350" y="107895"/>
                  </a:lnTo>
                  <a:lnTo>
                    <a:pt x="113887" y="129530"/>
                  </a:lnTo>
                  <a:lnTo>
                    <a:pt x="115301" y="134473"/>
                  </a:lnTo>
                </a:path>
              </a:pathLst>
            </a:custGeom>
            <a:noFill/>
            <a:ln w="4858" cap="rnd">
              <a:solidFill>
                <a:srgbClr val="00B2A9"/>
              </a:solidFill>
              <a:prstDash val="solid"/>
              <a:round/>
            </a:ln>
          </p:spPr>
          <p:txBody>
            <a:bodyPr rtlCol="0" anchor="ctr"/>
            <a:lstStyle/>
            <a:p>
              <a:endParaRPr lang="en-IN"/>
            </a:p>
          </p:txBody>
        </p:sp>
        <p:sp>
          <p:nvSpPr>
            <p:cNvPr id="3522" name="Freeform: Shape 3521">
              <a:extLst>
                <a:ext uri="{FF2B5EF4-FFF2-40B4-BE49-F238E27FC236}">
                  <a16:creationId xmlns:a16="http://schemas.microsoft.com/office/drawing/2014/main" id="{96C13365-2266-6E28-16A5-5528F4D23CA6}"/>
                </a:ext>
              </a:extLst>
            </p:cNvPr>
            <p:cNvSpPr/>
            <p:nvPr/>
          </p:nvSpPr>
          <p:spPr>
            <a:xfrm>
              <a:off x="39584537" y="16552521"/>
              <a:ext cx="848964" cy="284224"/>
            </a:xfrm>
            <a:custGeom>
              <a:avLst/>
              <a:gdLst>
                <a:gd name="connsiteX0" fmla="*/ 0 w 848964"/>
                <a:gd name="connsiteY0" fmla="*/ 32316 h 284224"/>
                <a:gd name="connsiteX1" fmla="*/ 4148 w 848964"/>
                <a:gd name="connsiteY1" fmla="*/ 31703 h 284224"/>
                <a:gd name="connsiteX2" fmla="*/ 28728 w 848964"/>
                <a:gd name="connsiteY2" fmla="*/ 28201 h 284224"/>
                <a:gd name="connsiteX3" fmla="*/ 80381 w 848964"/>
                <a:gd name="connsiteY3" fmla="*/ 21317 h 284224"/>
                <a:gd name="connsiteX4" fmla="*/ 150653 w 848964"/>
                <a:gd name="connsiteY4" fmla="*/ 12862 h 284224"/>
                <a:gd name="connsiteX5" fmla="*/ 224954 w 848964"/>
                <a:gd name="connsiteY5" fmla="*/ 5435 h 284224"/>
                <a:gd name="connsiteX6" fmla="*/ 292837 w 848964"/>
                <a:gd name="connsiteY6" fmla="*/ 871 h 284224"/>
                <a:gd name="connsiteX7" fmla="*/ 350811 w 848964"/>
                <a:gd name="connsiteY7" fmla="*/ 0 h 284224"/>
                <a:gd name="connsiteX8" fmla="*/ 400023 w 848964"/>
                <a:gd name="connsiteY8" fmla="*/ 3192 h 284224"/>
                <a:gd name="connsiteX9" fmla="*/ 443508 w 848964"/>
                <a:gd name="connsiteY9" fmla="*/ 10671 h 284224"/>
                <a:gd name="connsiteX10" fmla="*/ 466449 w 848964"/>
                <a:gd name="connsiteY10" fmla="*/ 16744 h 284224"/>
                <a:gd name="connsiteX11" fmla="*/ 506812 w 848964"/>
                <a:gd name="connsiteY11" fmla="*/ 31168 h 284224"/>
                <a:gd name="connsiteX12" fmla="*/ 548080 w 848964"/>
                <a:gd name="connsiteY12" fmla="*/ 51389 h 284224"/>
                <a:gd name="connsiteX13" fmla="*/ 593057 w 848964"/>
                <a:gd name="connsiteY13" fmla="*/ 79038 h 284224"/>
                <a:gd name="connsiteX14" fmla="*/ 643985 w 848964"/>
                <a:gd name="connsiteY14" fmla="*/ 115227 h 284224"/>
                <a:gd name="connsiteX15" fmla="*/ 700683 w 848964"/>
                <a:gd name="connsiteY15" fmla="*/ 159267 h 284224"/>
                <a:gd name="connsiteX16" fmla="*/ 758433 w 848964"/>
                <a:gd name="connsiteY16" fmla="*/ 206602 h 284224"/>
                <a:gd name="connsiteX17" fmla="*/ 807480 w 848964"/>
                <a:gd name="connsiteY17" fmla="*/ 248148 h 284224"/>
                <a:gd name="connsiteX18" fmla="*/ 837942 w 848964"/>
                <a:gd name="connsiteY18" fmla="*/ 274528 h 284224"/>
                <a:gd name="connsiteX19" fmla="*/ 848386 w 848964"/>
                <a:gd name="connsiteY19" fmla="*/ 283716 h 284224"/>
                <a:gd name="connsiteX20" fmla="*/ 848964 w 848964"/>
                <a:gd name="connsiteY20" fmla="*/ 284225 h 28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8964" h="284224">
                  <a:moveTo>
                    <a:pt x="0" y="32316"/>
                  </a:moveTo>
                  <a:lnTo>
                    <a:pt x="4148" y="31703"/>
                  </a:lnTo>
                  <a:lnTo>
                    <a:pt x="28728" y="28201"/>
                  </a:lnTo>
                  <a:lnTo>
                    <a:pt x="80381" y="21317"/>
                  </a:lnTo>
                  <a:lnTo>
                    <a:pt x="150653" y="12862"/>
                  </a:lnTo>
                  <a:lnTo>
                    <a:pt x="224954" y="5435"/>
                  </a:lnTo>
                  <a:lnTo>
                    <a:pt x="292837" y="871"/>
                  </a:lnTo>
                  <a:lnTo>
                    <a:pt x="350811" y="0"/>
                  </a:lnTo>
                  <a:lnTo>
                    <a:pt x="400023" y="3192"/>
                  </a:lnTo>
                  <a:lnTo>
                    <a:pt x="443508" y="10671"/>
                  </a:lnTo>
                  <a:lnTo>
                    <a:pt x="466449" y="16744"/>
                  </a:lnTo>
                  <a:lnTo>
                    <a:pt x="506812" y="31168"/>
                  </a:lnTo>
                  <a:lnTo>
                    <a:pt x="548080" y="51389"/>
                  </a:lnTo>
                  <a:lnTo>
                    <a:pt x="593057" y="79038"/>
                  </a:lnTo>
                  <a:lnTo>
                    <a:pt x="643985" y="115227"/>
                  </a:lnTo>
                  <a:lnTo>
                    <a:pt x="700683" y="159267"/>
                  </a:lnTo>
                  <a:lnTo>
                    <a:pt x="758433" y="206602"/>
                  </a:lnTo>
                  <a:lnTo>
                    <a:pt x="807480" y="248148"/>
                  </a:lnTo>
                  <a:lnTo>
                    <a:pt x="837942" y="274528"/>
                  </a:lnTo>
                  <a:lnTo>
                    <a:pt x="848386" y="283716"/>
                  </a:lnTo>
                  <a:lnTo>
                    <a:pt x="848964" y="284225"/>
                  </a:lnTo>
                </a:path>
              </a:pathLst>
            </a:custGeom>
            <a:noFill/>
            <a:ln w="7200" cap="rnd">
              <a:solidFill>
                <a:srgbClr val="A5A508"/>
              </a:solidFill>
              <a:prstDash val="solid"/>
              <a:round/>
            </a:ln>
          </p:spPr>
          <p:txBody>
            <a:bodyPr rtlCol="0" anchor="ctr"/>
            <a:lstStyle/>
            <a:p>
              <a:endParaRPr lang="en-IN"/>
            </a:p>
          </p:txBody>
        </p:sp>
        <p:sp>
          <p:nvSpPr>
            <p:cNvPr id="3523" name="Freeform: Shape 3522">
              <a:extLst>
                <a:ext uri="{FF2B5EF4-FFF2-40B4-BE49-F238E27FC236}">
                  <a16:creationId xmlns:a16="http://schemas.microsoft.com/office/drawing/2014/main" id="{1CB099DC-48CB-463C-1CEE-2DE78400B310}"/>
                </a:ext>
              </a:extLst>
            </p:cNvPr>
            <p:cNvSpPr/>
            <p:nvPr/>
          </p:nvSpPr>
          <p:spPr>
            <a:xfrm>
              <a:off x="39587547" y="16453219"/>
              <a:ext cx="1197792" cy="291945"/>
            </a:xfrm>
            <a:custGeom>
              <a:avLst/>
              <a:gdLst>
                <a:gd name="connsiteX0" fmla="*/ 0 w 1197792"/>
                <a:gd name="connsiteY0" fmla="*/ 117910 h 291945"/>
                <a:gd name="connsiteX1" fmla="*/ 3502 w 1197792"/>
                <a:gd name="connsiteY1" fmla="*/ 116858 h 291945"/>
                <a:gd name="connsiteX2" fmla="*/ 24916 w 1197792"/>
                <a:gd name="connsiteY2" fmla="*/ 110534 h 291945"/>
                <a:gd name="connsiteX3" fmla="*/ 72757 w 1197792"/>
                <a:gd name="connsiteY3" fmla="*/ 96749 h 291945"/>
                <a:gd name="connsiteX4" fmla="*/ 144004 w 1197792"/>
                <a:gd name="connsiteY4" fmla="*/ 76942 h 291945"/>
                <a:gd name="connsiteX5" fmla="*/ 227575 w 1197792"/>
                <a:gd name="connsiteY5" fmla="*/ 54892 h 291945"/>
                <a:gd name="connsiteX6" fmla="*/ 311673 w 1197792"/>
                <a:gd name="connsiteY6" fmla="*/ 34438 h 291945"/>
                <a:gd name="connsiteX7" fmla="*/ 388871 w 1197792"/>
                <a:gd name="connsiteY7" fmla="*/ 18064 h 291945"/>
                <a:gd name="connsiteX8" fmla="*/ 456695 w 1197792"/>
                <a:gd name="connsiteY8" fmla="*/ 6806 h 291945"/>
                <a:gd name="connsiteX9" fmla="*/ 516032 w 1197792"/>
                <a:gd name="connsiteY9" fmla="*/ 828 h 291945"/>
                <a:gd name="connsiteX10" fmla="*/ 569314 w 1197792"/>
                <a:gd name="connsiteY10" fmla="*/ 0 h 291945"/>
                <a:gd name="connsiteX11" fmla="*/ 619353 w 1197792"/>
                <a:gd name="connsiteY11" fmla="*/ 4072 h 291945"/>
                <a:gd name="connsiteX12" fmla="*/ 627892 w 1197792"/>
                <a:gd name="connsiteY12" fmla="*/ 5245 h 291945"/>
                <a:gd name="connsiteX13" fmla="*/ 676965 w 1197792"/>
                <a:gd name="connsiteY13" fmla="*/ 14717 h 291945"/>
                <a:gd name="connsiteX14" fmla="*/ 727324 w 1197792"/>
                <a:gd name="connsiteY14" fmla="*/ 29624 h 291945"/>
                <a:gd name="connsiteX15" fmla="*/ 781564 w 1197792"/>
                <a:gd name="connsiteY15" fmla="*/ 51010 h 291945"/>
                <a:gd name="connsiteX16" fmla="*/ 842116 w 1197792"/>
                <a:gd name="connsiteY16" fmla="*/ 79780 h 291945"/>
                <a:gd name="connsiteX17" fmla="*/ 910198 w 1197792"/>
                <a:gd name="connsiteY17" fmla="*/ 116185 h 291945"/>
                <a:gd name="connsiteX18" fmla="*/ 984387 w 1197792"/>
                <a:gd name="connsiteY18" fmla="*/ 158939 h 291945"/>
                <a:gd name="connsiteX19" fmla="*/ 1059058 w 1197792"/>
                <a:gd name="connsiteY19" fmla="*/ 204074 h 291945"/>
                <a:gd name="connsiteX20" fmla="*/ 1124449 w 1197792"/>
                <a:gd name="connsiteY20" fmla="*/ 244870 h 291945"/>
                <a:gd name="connsiteX21" fmla="*/ 1170444 w 1197792"/>
                <a:gd name="connsiteY21" fmla="*/ 274192 h 291945"/>
                <a:gd name="connsiteX22" fmla="*/ 1192945 w 1197792"/>
                <a:gd name="connsiteY22" fmla="*/ 288771 h 291945"/>
                <a:gd name="connsiteX23" fmla="*/ 1197775 w 1197792"/>
                <a:gd name="connsiteY23" fmla="*/ 291929 h 291945"/>
                <a:gd name="connsiteX24" fmla="*/ 1197792 w 1197792"/>
                <a:gd name="connsiteY24" fmla="*/ 291946 h 29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7792" h="291945">
                  <a:moveTo>
                    <a:pt x="0" y="117910"/>
                  </a:moveTo>
                  <a:lnTo>
                    <a:pt x="3502" y="116858"/>
                  </a:lnTo>
                  <a:lnTo>
                    <a:pt x="24916" y="110534"/>
                  </a:lnTo>
                  <a:lnTo>
                    <a:pt x="72757" y="96749"/>
                  </a:lnTo>
                  <a:lnTo>
                    <a:pt x="144004" y="76942"/>
                  </a:lnTo>
                  <a:lnTo>
                    <a:pt x="227575" y="54892"/>
                  </a:lnTo>
                  <a:lnTo>
                    <a:pt x="311673" y="34438"/>
                  </a:lnTo>
                  <a:lnTo>
                    <a:pt x="388871" y="18064"/>
                  </a:lnTo>
                  <a:lnTo>
                    <a:pt x="456695" y="6806"/>
                  </a:lnTo>
                  <a:lnTo>
                    <a:pt x="516032" y="828"/>
                  </a:lnTo>
                  <a:lnTo>
                    <a:pt x="569314" y="0"/>
                  </a:lnTo>
                  <a:lnTo>
                    <a:pt x="619353" y="4072"/>
                  </a:lnTo>
                  <a:lnTo>
                    <a:pt x="627892" y="5245"/>
                  </a:lnTo>
                  <a:lnTo>
                    <a:pt x="676965" y="14717"/>
                  </a:lnTo>
                  <a:lnTo>
                    <a:pt x="727324" y="29624"/>
                  </a:lnTo>
                  <a:lnTo>
                    <a:pt x="781564" y="51010"/>
                  </a:lnTo>
                  <a:lnTo>
                    <a:pt x="842116" y="79780"/>
                  </a:lnTo>
                  <a:lnTo>
                    <a:pt x="910198" y="116185"/>
                  </a:lnTo>
                  <a:lnTo>
                    <a:pt x="984387" y="158939"/>
                  </a:lnTo>
                  <a:lnTo>
                    <a:pt x="1059058" y="204074"/>
                  </a:lnTo>
                  <a:lnTo>
                    <a:pt x="1124449" y="244870"/>
                  </a:lnTo>
                  <a:lnTo>
                    <a:pt x="1170444" y="274192"/>
                  </a:lnTo>
                  <a:lnTo>
                    <a:pt x="1192945" y="288771"/>
                  </a:lnTo>
                  <a:lnTo>
                    <a:pt x="1197775" y="291929"/>
                  </a:lnTo>
                  <a:lnTo>
                    <a:pt x="1197792" y="291946"/>
                  </a:lnTo>
                </a:path>
              </a:pathLst>
            </a:custGeom>
            <a:noFill/>
            <a:ln w="6652" cap="rnd">
              <a:solidFill>
                <a:srgbClr val="00B2A9"/>
              </a:solidFill>
              <a:prstDash val="solid"/>
              <a:round/>
            </a:ln>
          </p:spPr>
          <p:txBody>
            <a:bodyPr rtlCol="0" anchor="ctr"/>
            <a:lstStyle/>
            <a:p>
              <a:endParaRPr lang="en-IN"/>
            </a:p>
          </p:txBody>
        </p:sp>
        <p:sp>
          <p:nvSpPr>
            <p:cNvPr id="3524" name="Freeform: Shape 3523">
              <a:extLst>
                <a:ext uri="{FF2B5EF4-FFF2-40B4-BE49-F238E27FC236}">
                  <a16:creationId xmlns:a16="http://schemas.microsoft.com/office/drawing/2014/main" id="{356E5A30-2168-7546-E3EA-3F333D75B47F}"/>
                </a:ext>
              </a:extLst>
            </p:cNvPr>
            <p:cNvSpPr/>
            <p:nvPr/>
          </p:nvSpPr>
          <p:spPr>
            <a:xfrm>
              <a:off x="39895658" y="16780810"/>
              <a:ext cx="168005" cy="55935"/>
            </a:xfrm>
            <a:custGeom>
              <a:avLst/>
              <a:gdLst>
                <a:gd name="connsiteX0" fmla="*/ 0 w 168005"/>
                <a:gd name="connsiteY0" fmla="*/ 6082 h 55935"/>
                <a:gd name="connsiteX1" fmla="*/ 5037 w 168005"/>
                <a:gd name="connsiteY1" fmla="*/ 5366 h 55935"/>
                <a:gd name="connsiteX2" fmla="*/ 27219 w 168005"/>
                <a:gd name="connsiteY2" fmla="*/ 2528 h 55935"/>
                <a:gd name="connsiteX3" fmla="*/ 54567 w 168005"/>
                <a:gd name="connsiteY3" fmla="*/ 35 h 55935"/>
                <a:gd name="connsiteX4" fmla="*/ 75879 w 168005"/>
                <a:gd name="connsiteY4" fmla="*/ 0 h 55935"/>
                <a:gd name="connsiteX5" fmla="*/ 92308 w 168005"/>
                <a:gd name="connsiteY5" fmla="*/ 3002 h 55935"/>
                <a:gd name="connsiteX6" fmla="*/ 107720 w 168005"/>
                <a:gd name="connsiteY6" fmla="*/ 9446 h 55935"/>
                <a:gd name="connsiteX7" fmla="*/ 125565 w 168005"/>
                <a:gd name="connsiteY7" fmla="*/ 21101 h 55935"/>
                <a:gd name="connsiteX8" fmla="*/ 147126 w 168005"/>
                <a:gd name="connsiteY8" fmla="*/ 38113 h 55935"/>
                <a:gd name="connsiteX9" fmla="*/ 164177 w 168005"/>
                <a:gd name="connsiteY9" fmla="*/ 52580 h 55935"/>
                <a:gd name="connsiteX10" fmla="*/ 168006 w 168005"/>
                <a:gd name="connsiteY10" fmla="*/ 55936 h 5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005" h="55935">
                  <a:moveTo>
                    <a:pt x="0" y="6082"/>
                  </a:moveTo>
                  <a:lnTo>
                    <a:pt x="5037" y="5366"/>
                  </a:lnTo>
                  <a:lnTo>
                    <a:pt x="27219" y="2528"/>
                  </a:lnTo>
                  <a:lnTo>
                    <a:pt x="54567" y="35"/>
                  </a:lnTo>
                  <a:lnTo>
                    <a:pt x="75879" y="0"/>
                  </a:lnTo>
                  <a:lnTo>
                    <a:pt x="92308" y="3002"/>
                  </a:lnTo>
                  <a:lnTo>
                    <a:pt x="107720" y="9446"/>
                  </a:lnTo>
                  <a:lnTo>
                    <a:pt x="125565" y="21101"/>
                  </a:lnTo>
                  <a:lnTo>
                    <a:pt x="147126" y="38113"/>
                  </a:lnTo>
                  <a:lnTo>
                    <a:pt x="164177" y="52580"/>
                  </a:lnTo>
                  <a:lnTo>
                    <a:pt x="168006" y="55936"/>
                  </a:lnTo>
                </a:path>
              </a:pathLst>
            </a:custGeom>
            <a:noFill/>
            <a:ln w="12147" cap="rnd">
              <a:solidFill>
                <a:srgbClr val="00B2A9"/>
              </a:solidFill>
              <a:prstDash val="solid"/>
              <a:round/>
            </a:ln>
          </p:spPr>
          <p:txBody>
            <a:bodyPr rtlCol="0" anchor="ctr"/>
            <a:lstStyle/>
            <a:p>
              <a:endParaRPr lang="en-IN"/>
            </a:p>
          </p:txBody>
        </p:sp>
        <p:sp>
          <p:nvSpPr>
            <p:cNvPr id="3525" name="Freeform: Shape 3524">
              <a:extLst>
                <a:ext uri="{FF2B5EF4-FFF2-40B4-BE49-F238E27FC236}">
                  <a16:creationId xmlns:a16="http://schemas.microsoft.com/office/drawing/2014/main" id="{47BAB082-E6DA-5B78-346F-6FD446467170}"/>
                </a:ext>
              </a:extLst>
            </p:cNvPr>
            <p:cNvSpPr/>
            <p:nvPr/>
          </p:nvSpPr>
          <p:spPr>
            <a:xfrm>
              <a:off x="41256350" y="16348654"/>
              <a:ext cx="115301" cy="134473"/>
            </a:xfrm>
            <a:custGeom>
              <a:avLst/>
              <a:gdLst>
                <a:gd name="connsiteX0" fmla="*/ 0 w 115301"/>
                <a:gd name="connsiteY0" fmla="*/ 134473 h 134473"/>
                <a:gd name="connsiteX1" fmla="*/ 1414 w 115301"/>
                <a:gd name="connsiteY1" fmla="*/ 129530 h 134473"/>
                <a:gd name="connsiteX2" fmla="*/ 7952 w 115301"/>
                <a:gd name="connsiteY2" fmla="*/ 107895 h 134473"/>
                <a:gd name="connsiteX3" fmla="*/ 16939 w 115301"/>
                <a:gd name="connsiteY3" fmla="*/ 81617 h 134473"/>
                <a:gd name="connsiteX4" fmla="*/ 25701 w 115301"/>
                <a:gd name="connsiteY4" fmla="*/ 61940 h 134473"/>
                <a:gd name="connsiteX5" fmla="*/ 35248 w 115301"/>
                <a:gd name="connsiteY5" fmla="*/ 48016 h 134473"/>
                <a:gd name="connsiteX6" fmla="*/ 47547 w 115301"/>
                <a:gd name="connsiteY6" fmla="*/ 36457 h 134473"/>
                <a:gd name="connsiteX7" fmla="*/ 65659 w 115301"/>
                <a:gd name="connsiteY7" fmla="*/ 24793 h 134473"/>
                <a:gd name="connsiteX8" fmla="*/ 90247 w 115301"/>
                <a:gd name="connsiteY8" fmla="*/ 11914 h 134473"/>
                <a:gd name="connsiteX9" fmla="*/ 110635 w 115301"/>
                <a:gd name="connsiteY9" fmla="*/ 2148 h 134473"/>
                <a:gd name="connsiteX10" fmla="*/ 115301 w 115301"/>
                <a:gd name="connsiteY10" fmla="*/ 0 h 13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301" h="134473">
                  <a:moveTo>
                    <a:pt x="0" y="134473"/>
                  </a:moveTo>
                  <a:lnTo>
                    <a:pt x="1414" y="129530"/>
                  </a:lnTo>
                  <a:lnTo>
                    <a:pt x="7952" y="107895"/>
                  </a:lnTo>
                  <a:lnTo>
                    <a:pt x="16939" y="81617"/>
                  </a:lnTo>
                  <a:lnTo>
                    <a:pt x="25701" y="61940"/>
                  </a:lnTo>
                  <a:lnTo>
                    <a:pt x="35248" y="48016"/>
                  </a:lnTo>
                  <a:lnTo>
                    <a:pt x="47547" y="36457"/>
                  </a:lnTo>
                  <a:lnTo>
                    <a:pt x="65659" y="24793"/>
                  </a:lnTo>
                  <a:lnTo>
                    <a:pt x="90247" y="11914"/>
                  </a:lnTo>
                  <a:lnTo>
                    <a:pt x="110635" y="2148"/>
                  </a:lnTo>
                  <a:lnTo>
                    <a:pt x="115301" y="0"/>
                  </a:lnTo>
                </a:path>
              </a:pathLst>
            </a:custGeom>
            <a:noFill/>
            <a:ln w="12163" cap="rnd">
              <a:solidFill>
                <a:srgbClr val="00B2A9"/>
              </a:solidFill>
              <a:prstDash val="solid"/>
              <a:round/>
            </a:ln>
          </p:spPr>
          <p:txBody>
            <a:bodyPr rtlCol="0" anchor="ctr"/>
            <a:lstStyle/>
            <a:p>
              <a:endParaRPr lang="en-IN"/>
            </a:p>
          </p:txBody>
        </p:sp>
        <p:sp>
          <p:nvSpPr>
            <p:cNvPr id="3526" name="Freeform: Shape 3525">
              <a:extLst>
                <a:ext uri="{FF2B5EF4-FFF2-40B4-BE49-F238E27FC236}">
                  <a16:creationId xmlns:a16="http://schemas.microsoft.com/office/drawing/2014/main" id="{A0D839AB-EADA-8985-BC89-6D2F68A40202}"/>
                </a:ext>
              </a:extLst>
            </p:cNvPr>
            <p:cNvSpPr/>
            <p:nvPr/>
          </p:nvSpPr>
          <p:spPr>
            <a:xfrm>
              <a:off x="41543918" y="15467295"/>
              <a:ext cx="194897" cy="194955"/>
            </a:xfrm>
            <a:custGeom>
              <a:avLst/>
              <a:gdLst>
                <a:gd name="connsiteX0" fmla="*/ 194897 w 194897"/>
                <a:gd name="connsiteY0" fmla="*/ 97482 h 194955"/>
                <a:gd name="connsiteX1" fmla="*/ 97449 w 194897"/>
                <a:gd name="connsiteY1" fmla="*/ 194955 h 194955"/>
                <a:gd name="connsiteX2" fmla="*/ 0 w 194897"/>
                <a:gd name="connsiteY2" fmla="*/ 97482 h 194955"/>
                <a:gd name="connsiteX3" fmla="*/ 97449 w 194897"/>
                <a:gd name="connsiteY3" fmla="*/ 0 h 194955"/>
                <a:gd name="connsiteX4" fmla="*/ 194897 w 194897"/>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97" h="194955">
                  <a:moveTo>
                    <a:pt x="194897" y="97482"/>
                  </a:moveTo>
                  <a:cubicBezTo>
                    <a:pt x="194897" y="151313"/>
                    <a:pt x="151266" y="194955"/>
                    <a:pt x="97449" y="194955"/>
                  </a:cubicBezTo>
                  <a:cubicBezTo>
                    <a:pt x="43623" y="194955"/>
                    <a:pt x="0" y="151313"/>
                    <a:pt x="0" y="97482"/>
                  </a:cubicBezTo>
                  <a:cubicBezTo>
                    <a:pt x="0" y="43643"/>
                    <a:pt x="43623" y="0"/>
                    <a:pt x="97449" y="0"/>
                  </a:cubicBezTo>
                  <a:cubicBezTo>
                    <a:pt x="151266" y="0"/>
                    <a:pt x="194897" y="43643"/>
                    <a:pt x="194897"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27" name="Freeform: Shape 3526">
              <a:extLst>
                <a:ext uri="{FF2B5EF4-FFF2-40B4-BE49-F238E27FC236}">
                  <a16:creationId xmlns:a16="http://schemas.microsoft.com/office/drawing/2014/main" id="{D846B6C1-1C61-3CF4-5EC2-19E23BDA80BF}"/>
                </a:ext>
              </a:extLst>
            </p:cNvPr>
            <p:cNvSpPr/>
            <p:nvPr/>
          </p:nvSpPr>
          <p:spPr>
            <a:xfrm>
              <a:off x="41491283" y="15097373"/>
              <a:ext cx="194905" cy="194946"/>
            </a:xfrm>
            <a:custGeom>
              <a:avLst/>
              <a:gdLst>
                <a:gd name="connsiteX0" fmla="*/ 194906 w 194905"/>
                <a:gd name="connsiteY0" fmla="*/ 97473 h 194946"/>
                <a:gd name="connsiteX1" fmla="*/ 97449 w 194905"/>
                <a:gd name="connsiteY1" fmla="*/ 194947 h 194946"/>
                <a:gd name="connsiteX2" fmla="*/ 0 w 194905"/>
                <a:gd name="connsiteY2" fmla="*/ 97473 h 194946"/>
                <a:gd name="connsiteX3" fmla="*/ 97449 w 194905"/>
                <a:gd name="connsiteY3" fmla="*/ 0 h 194946"/>
                <a:gd name="connsiteX4" fmla="*/ 194906 w 194905"/>
                <a:gd name="connsiteY4" fmla="*/ 97473 h 194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46">
                  <a:moveTo>
                    <a:pt x="194906" y="97473"/>
                  </a:moveTo>
                  <a:cubicBezTo>
                    <a:pt x="194906" y="151304"/>
                    <a:pt x="151274" y="194947"/>
                    <a:pt x="97449" y="194947"/>
                  </a:cubicBezTo>
                  <a:cubicBezTo>
                    <a:pt x="43632" y="194947"/>
                    <a:pt x="0" y="151304"/>
                    <a:pt x="0" y="97473"/>
                  </a:cubicBezTo>
                  <a:cubicBezTo>
                    <a:pt x="0" y="43634"/>
                    <a:pt x="43632" y="0"/>
                    <a:pt x="97449" y="0"/>
                  </a:cubicBezTo>
                  <a:cubicBezTo>
                    <a:pt x="151274" y="0"/>
                    <a:pt x="194906" y="43634"/>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28" name="Freeform: Shape 3527">
              <a:extLst>
                <a:ext uri="{FF2B5EF4-FFF2-40B4-BE49-F238E27FC236}">
                  <a16:creationId xmlns:a16="http://schemas.microsoft.com/office/drawing/2014/main" id="{95923AFC-A354-BFBF-2498-BCE3FF9139EF}"/>
                </a:ext>
              </a:extLst>
            </p:cNvPr>
            <p:cNvSpPr/>
            <p:nvPr/>
          </p:nvSpPr>
          <p:spPr>
            <a:xfrm>
              <a:off x="41337645" y="14757410"/>
              <a:ext cx="194905" cy="194946"/>
            </a:xfrm>
            <a:custGeom>
              <a:avLst/>
              <a:gdLst>
                <a:gd name="connsiteX0" fmla="*/ 194906 w 194905"/>
                <a:gd name="connsiteY0" fmla="*/ 97473 h 194946"/>
                <a:gd name="connsiteX1" fmla="*/ 97449 w 194905"/>
                <a:gd name="connsiteY1" fmla="*/ 194947 h 194946"/>
                <a:gd name="connsiteX2" fmla="*/ 0 w 194905"/>
                <a:gd name="connsiteY2" fmla="*/ 97473 h 194946"/>
                <a:gd name="connsiteX3" fmla="*/ 97449 w 194905"/>
                <a:gd name="connsiteY3" fmla="*/ 0 h 194946"/>
                <a:gd name="connsiteX4" fmla="*/ 194906 w 194905"/>
                <a:gd name="connsiteY4" fmla="*/ 97473 h 194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46">
                  <a:moveTo>
                    <a:pt x="194906" y="97473"/>
                  </a:moveTo>
                  <a:cubicBezTo>
                    <a:pt x="194906" y="151313"/>
                    <a:pt x="151274" y="194947"/>
                    <a:pt x="97449" y="194947"/>
                  </a:cubicBezTo>
                  <a:cubicBezTo>
                    <a:pt x="43632" y="194947"/>
                    <a:pt x="0" y="151313"/>
                    <a:pt x="0" y="97473"/>
                  </a:cubicBezTo>
                  <a:cubicBezTo>
                    <a:pt x="0" y="43643"/>
                    <a:pt x="43632" y="0"/>
                    <a:pt x="97449" y="0"/>
                  </a:cubicBezTo>
                  <a:cubicBezTo>
                    <a:pt x="151274" y="0"/>
                    <a:pt x="194906" y="43643"/>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29" name="Freeform: Shape 3528">
              <a:extLst>
                <a:ext uri="{FF2B5EF4-FFF2-40B4-BE49-F238E27FC236}">
                  <a16:creationId xmlns:a16="http://schemas.microsoft.com/office/drawing/2014/main" id="{91E51C27-A76A-D1B3-C32C-71D6C981E24D}"/>
                </a:ext>
              </a:extLst>
            </p:cNvPr>
            <p:cNvSpPr/>
            <p:nvPr/>
          </p:nvSpPr>
          <p:spPr>
            <a:xfrm>
              <a:off x="41095451" y="14474954"/>
              <a:ext cx="194905" cy="194955"/>
            </a:xfrm>
            <a:custGeom>
              <a:avLst/>
              <a:gdLst>
                <a:gd name="connsiteX0" fmla="*/ 194906 w 194905"/>
                <a:gd name="connsiteY0" fmla="*/ 97482 h 194955"/>
                <a:gd name="connsiteX1" fmla="*/ 97457 w 194905"/>
                <a:gd name="connsiteY1" fmla="*/ 194955 h 194955"/>
                <a:gd name="connsiteX2" fmla="*/ 0 w 194905"/>
                <a:gd name="connsiteY2" fmla="*/ 97482 h 194955"/>
                <a:gd name="connsiteX3" fmla="*/ 97457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57" y="194955"/>
                  </a:cubicBezTo>
                  <a:cubicBezTo>
                    <a:pt x="43632" y="194955"/>
                    <a:pt x="0" y="151313"/>
                    <a:pt x="0" y="97482"/>
                  </a:cubicBezTo>
                  <a:cubicBezTo>
                    <a:pt x="0" y="43643"/>
                    <a:pt x="43632" y="0"/>
                    <a:pt x="97457"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0" name="Freeform: Shape 3529">
              <a:extLst>
                <a:ext uri="{FF2B5EF4-FFF2-40B4-BE49-F238E27FC236}">
                  <a16:creationId xmlns:a16="http://schemas.microsoft.com/office/drawing/2014/main" id="{CB709B38-E198-6F6F-6032-888EDF561311}"/>
                </a:ext>
              </a:extLst>
            </p:cNvPr>
            <p:cNvSpPr/>
            <p:nvPr/>
          </p:nvSpPr>
          <p:spPr>
            <a:xfrm>
              <a:off x="40784330" y="14272899"/>
              <a:ext cx="194905" cy="194955"/>
            </a:xfrm>
            <a:custGeom>
              <a:avLst/>
              <a:gdLst>
                <a:gd name="connsiteX0" fmla="*/ 194906 w 194905"/>
                <a:gd name="connsiteY0" fmla="*/ 97482 h 194955"/>
                <a:gd name="connsiteX1" fmla="*/ 97449 w 194905"/>
                <a:gd name="connsiteY1" fmla="*/ 194955 h 194955"/>
                <a:gd name="connsiteX2" fmla="*/ 0 w 194905"/>
                <a:gd name="connsiteY2" fmla="*/ 97482 h 194955"/>
                <a:gd name="connsiteX3" fmla="*/ 97449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49" y="194955"/>
                  </a:cubicBezTo>
                  <a:cubicBezTo>
                    <a:pt x="43632" y="194955"/>
                    <a:pt x="0" y="151313"/>
                    <a:pt x="0" y="97482"/>
                  </a:cubicBezTo>
                  <a:cubicBezTo>
                    <a:pt x="0" y="43643"/>
                    <a:pt x="43632" y="0"/>
                    <a:pt x="97449"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1" name="Freeform: Shape 3530">
              <a:extLst>
                <a:ext uri="{FF2B5EF4-FFF2-40B4-BE49-F238E27FC236}">
                  <a16:creationId xmlns:a16="http://schemas.microsoft.com/office/drawing/2014/main" id="{A125F945-D70B-E575-87C5-A9952EFFA2B5}"/>
                </a:ext>
              </a:extLst>
            </p:cNvPr>
            <p:cNvSpPr/>
            <p:nvPr/>
          </p:nvSpPr>
          <p:spPr>
            <a:xfrm>
              <a:off x="40429474" y="14167609"/>
              <a:ext cx="194905" cy="194955"/>
            </a:xfrm>
            <a:custGeom>
              <a:avLst/>
              <a:gdLst>
                <a:gd name="connsiteX0" fmla="*/ 194906 w 194905"/>
                <a:gd name="connsiteY0" fmla="*/ 97473 h 194955"/>
                <a:gd name="connsiteX1" fmla="*/ 97449 w 194905"/>
                <a:gd name="connsiteY1" fmla="*/ 194955 h 194955"/>
                <a:gd name="connsiteX2" fmla="*/ 0 w 194905"/>
                <a:gd name="connsiteY2" fmla="*/ 97473 h 194955"/>
                <a:gd name="connsiteX3" fmla="*/ 97449 w 194905"/>
                <a:gd name="connsiteY3" fmla="*/ 0 h 194955"/>
                <a:gd name="connsiteX4" fmla="*/ 194906 w 194905"/>
                <a:gd name="connsiteY4" fmla="*/ 97473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73"/>
                  </a:moveTo>
                  <a:cubicBezTo>
                    <a:pt x="194906" y="151313"/>
                    <a:pt x="151274" y="194955"/>
                    <a:pt x="97449" y="194955"/>
                  </a:cubicBezTo>
                  <a:cubicBezTo>
                    <a:pt x="43632" y="194955"/>
                    <a:pt x="0" y="151313"/>
                    <a:pt x="0" y="97473"/>
                  </a:cubicBezTo>
                  <a:cubicBezTo>
                    <a:pt x="0" y="43643"/>
                    <a:pt x="43632" y="0"/>
                    <a:pt x="97449" y="0"/>
                  </a:cubicBezTo>
                  <a:cubicBezTo>
                    <a:pt x="151274" y="0"/>
                    <a:pt x="194906" y="43643"/>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2" name="Freeform: Shape 3531">
              <a:extLst>
                <a:ext uri="{FF2B5EF4-FFF2-40B4-BE49-F238E27FC236}">
                  <a16:creationId xmlns:a16="http://schemas.microsoft.com/office/drawing/2014/main" id="{03968AB8-D573-1E50-D36C-A07176C7DF38}"/>
                </a:ext>
              </a:extLst>
            </p:cNvPr>
            <p:cNvSpPr/>
            <p:nvPr/>
          </p:nvSpPr>
          <p:spPr>
            <a:xfrm>
              <a:off x="40059636" y="14167609"/>
              <a:ext cx="194905" cy="194955"/>
            </a:xfrm>
            <a:custGeom>
              <a:avLst/>
              <a:gdLst>
                <a:gd name="connsiteX0" fmla="*/ 194906 w 194905"/>
                <a:gd name="connsiteY0" fmla="*/ 97473 h 194955"/>
                <a:gd name="connsiteX1" fmla="*/ 97449 w 194905"/>
                <a:gd name="connsiteY1" fmla="*/ 194955 h 194955"/>
                <a:gd name="connsiteX2" fmla="*/ 0 w 194905"/>
                <a:gd name="connsiteY2" fmla="*/ 97473 h 194955"/>
                <a:gd name="connsiteX3" fmla="*/ 97449 w 194905"/>
                <a:gd name="connsiteY3" fmla="*/ 0 h 194955"/>
                <a:gd name="connsiteX4" fmla="*/ 194906 w 194905"/>
                <a:gd name="connsiteY4" fmla="*/ 97473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73"/>
                  </a:moveTo>
                  <a:cubicBezTo>
                    <a:pt x="194906" y="151313"/>
                    <a:pt x="151274" y="194955"/>
                    <a:pt x="97449" y="194955"/>
                  </a:cubicBezTo>
                  <a:cubicBezTo>
                    <a:pt x="43632" y="194955"/>
                    <a:pt x="0" y="151313"/>
                    <a:pt x="0" y="97473"/>
                  </a:cubicBezTo>
                  <a:cubicBezTo>
                    <a:pt x="0" y="43643"/>
                    <a:pt x="43632" y="0"/>
                    <a:pt x="97449" y="0"/>
                  </a:cubicBezTo>
                  <a:cubicBezTo>
                    <a:pt x="151274" y="0"/>
                    <a:pt x="194906" y="43643"/>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3" name="Freeform: Shape 3532">
              <a:extLst>
                <a:ext uri="{FF2B5EF4-FFF2-40B4-BE49-F238E27FC236}">
                  <a16:creationId xmlns:a16="http://schemas.microsoft.com/office/drawing/2014/main" id="{B6A8469E-50DD-6978-2E66-35F6E33E89C9}"/>
                </a:ext>
              </a:extLst>
            </p:cNvPr>
            <p:cNvSpPr/>
            <p:nvPr/>
          </p:nvSpPr>
          <p:spPr>
            <a:xfrm>
              <a:off x="39704780" y="14272899"/>
              <a:ext cx="194905" cy="194955"/>
            </a:xfrm>
            <a:custGeom>
              <a:avLst/>
              <a:gdLst>
                <a:gd name="connsiteX0" fmla="*/ 194906 w 194905"/>
                <a:gd name="connsiteY0" fmla="*/ 97482 h 194955"/>
                <a:gd name="connsiteX1" fmla="*/ 97457 w 194905"/>
                <a:gd name="connsiteY1" fmla="*/ 194955 h 194955"/>
                <a:gd name="connsiteX2" fmla="*/ 0 w 194905"/>
                <a:gd name="connsiteY2" fmla="*/ 97482 h 194955"/>
                <a:gd name="connsiteX3" fmla="*/ 97457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57" y="194955"/>
                  </a:cubicBezTo>
                  <a:cubicBezTo>
                    <a:pt x="43632" y="194955"/>
                    <a:pt x="0" y="151313"/>
                    <a:pt x="0" y="97482"/>
                  </a:cubicBezTo>
                  <a:cubicBezTo>
                    <a:pt x="0" y="43643"/>
                    <a:pt x="43632" y="0"/>
                    <a:pt x="97457"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4" name="Freeform: Shape 3533">
              <a:extLst>
                <a:ext uri="{FF2B5EF4-FFF2-40B4-BE49-F238E27FC236}">
                  <a16:creationId xmlns:a16="http://schemas.microsoft.com/office/drawing/2014/main" id="{6C2E3893-A044-DB4F-F9DB-2B824F1D993C}"/>
                </a:ext>
              </a:extLst>
            </p:cNvPr>
            <p:cNvSpPr/>
            <p:nvPr/>
          </p:nvSpPr>
          <p:spPr>
            <a:xfrm>
              <a:off x="39393659" y="14474954"/>
              <a:ext cx="194897" cy="194955"/>
            </a:xfrm>
            <a:custGeom>
              <a:avLst/>
              <a:gdLst>
                <a:gd name="connsiteX0" fmla="*/ 194897 w 194897"/>
                <a:gd name="connsiteY0" fmla="*/ 97482 h 194955"/>
                <a:gd name="connsiteX1" fmla="*/ 97449 w 194897"/>
                <a:gd name="connsiteY1" fmla="*/ 194955 h 194955"/>
                <a:gd name="connsiteX2" fmla="*/ 0 w 194897"/>
                <a:gd name="connsiteY2" fmla="*/ 97482 h 194955"/>
                <a:gd name="connsiteX3" fmla="*/ 97449 w 194897"/>
                <a:gd name="connsiteY3" fmla="*/ 0 h 194955"/>
                <a:gd name="connsiteX4" fmla="*/ 194897 w 194897"/>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97" h="194955">
                  <a:moveTo>
                    <a:pt x="194897" y="97482"/>
                  </a:moveTo>
                  <a:cubicBezTo>
                    <a:pt x="194897" y="151313"/>
                    <a:pt x="151274" y="194955"/>
                    <a:pt x="97449" y="194955"/>
                  </a:cubicBezTo>
                  <a:cubicBezTo>
                    <a:pt x="43632" y="194955"/>
                    <a:pt x="0" y="151313"/>
                    <a:pt x="0" y="97482"/>
                  </a:cubicBezTo>
                  <a:cubicBezTo>
                    <a:pt x="0" y="43643"/>
                    <a:pt x="43632" y="0"/>
                    <a:pt x="97449" y="0"/>
                  </a:cubicBezTo>
                  <a:cubicBezTo>
                    <a:pt x="151274" y="0"/>
                    <a:pt x="194897" y="43643"/>
                    <a:pt x="194897"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5" name="Freeform: Shape 3534">
              <a:extLst>
                <a:ext uri="{FF2B5EF4-FFF2-40B4-BE49-F238E27FC236}">
                  <a16:creationId xmlns:a16="http://schemas.microsoft.com/office/drawing/2014/main" id="{0BD900CF-B0D4-22FD-7999-1266E9537131}"/>
                </a:ext>
              </a:extLst>
            </p:cNvPr>
            <p:cNvSpPr/>
            <p:nvPr/>
          </p:nvSpPr>
          <p:spPr>
            <a:xfrm>
              <a:off x="39151465" y="14757410"/>
              <a:ext cx="194905" cy="194946"/>
            </a:xfrm>
            <a:custGeom>
              <a:avLst/>
              <a:gdLst>
                <a:gd name="connsiteX0" fmla="*/ 194906 w 194905"/>
                <a:gd name="connsiteY0" fmla="*/ 97473 h 194946"/>
                <a:gd name="connsiteX1" fmla="*/ 97449 w 194905"/>
                <a:gd name="connsiteY1" fmla="*/ 194947 h 194946"/>
                <a:gd name="connsiteX2" fmla="*/ 0 w 194905"/>
                <a:gd name="connsiteY2" fmla="*/ 97473 h 194946"/>
                <a:gd name="connsiteX3" fmla="*/ 97449 w 194905"/>
                <a:gd name="connsiteY3" fmla="*/ 0 h 194946"/>
                <a:gd name="connsiteX4" fmla="*/ 194906 w 194905"/>
                <a:gd name="connsiteY4" fmla="*/ 97473 h 194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46">
                  <a:moveTo>
                    <a:pt x="194906" y="97473"/>
                  </a:moveTo>
                  <a:cubicBezTo>
                    <a:pt x="194906" y="151313"/>
                    <a:pt x="151274" y="194947"/>
                    <a:pt x="97449" y="194947"/>
                  </a:cubicBezTo>
                  <a:cubicBezTo>
                    <a:pt x="43632" y="194947"/>
                    <a:pt x="0" y="151313"/>
                    <a:pt x="0" y="97473"/>
                  </a:cubicBezTo>
                  <a:cubicBezTo>
                    <a:pt x="0" y="43643"/>
                    <a:pt x="43632" y="0"/>
                    <a:pt x="97449" y="0"/>
                  </a:cubicBezTo>
                  <a:cubicBezTo>
                    <a:pt x="151274" y="0"/>
                    <a:pt x="194906" y="43643"/>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6" name="Freeform: Shape 3535">
              <a:extLst>
                <a:ext uri="{FF2B5EF4-FFF2-40B4-BE49-F238E27FC236}">
                  <a16:creationId xmlns:a16="http://schemas.microsoft.com/office/drawing/2014/main" id="{BBD074BF-8358-8709-4360-5E3709812EF6}"/>
                </a:ext>
              </a:extLst>
            </p:cNvPr>
            <p:cNvSpPr/>
            <p:nvPr/>
          </p:nvSpPr>
          <p:spPr>
            <a:xfrm>
              <a:off x="38997827" y="15097373"/>
              <a:ext cx="194905" cy="194946"/>
            </a:xfrm>
            <a:custGeom>
              <a:avLst/>
              <a:gdLst>
                <a:gd name="connsiteX0" fmla="*/ 194906 w 194905"/>
                <a:gd name="connsiteY0" fmla="*/ 97473 h 194946"/>
                <a:gd name="connsiteX1" fmla="*/ 97457 w 194905"/>
                <a:gd name="connsiteY1" fmla="*/ 194947 h 194946"/>
                <a:gd name="connsiteX2" fmla="*/ 0 w 194905"/>
                <a:gd name="connsiteY2" fmla="*/ 97473 h 194946"/>
                <a:gd name="connsiteX3" fmla="*/ 97457 w 194905"/>
                <a:gd name="connsiteY3" fmla="*/ 0 h 194946"/>
                <a:gd name="connsiteX4" fmla="*/ 194906 w 194905"/>
                <a:gd name="connsiteY4" fmla="*/ 97473 h 194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46">
                  <a:moveTo>
                    <a:pt x="194906" y="97473"/>
                  </a:moveTo>
                  <a:cubicBezTo>
                    <a:pt x="194906" y="151304"/>
                    <a:pt x="151274" y="194947"/>
                    <a:pt x="97457" y="194947"/>
                  </a:cubicBezTo>
                  <a:cubicBezTo>
                    <a:pt x="43632" y="194947"/>
                    <a:pt x="0" y="151304"/>
                    <a:pt x="0" y="97473"/>
                  </a:cubicBezTo>
                  <a:cubicBezTo>
                    <a:pt x="0" y="43634"/>
                    <a:pt x="43632" y="0"/>
                    <a:pt x="97457" y="0"/>
                  </a:cubicBezTo>
                  <a:cubicBezTo>
                    <a:pt x="151274" y="0"/>
                    <a:pt x="194906" y="43634"/>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7" name="Freeform: Shape 3536">
              <a:extLst>
                <a:ext uri="{FF2B5EF4-FFF2-40B4-BE49-F238E27FC236}">
                  <a16:creationId xmlns:a16="http://schemas.microsoft.com/office/drawing/2014/main" id="{A0AEFC78-4E12-4772-5ED8-2CA3FFBDC72D}"/>
                </a:ext>
              </a:extLst>
            </p:cNvPr>
            <p:cNvSpPr/>
            <p:nvPr/>
          </p:nvSpPr>
          <p:spPr>
            <a:xfrm>
              <a:off x="38945192" y="15467295"/>
              <a:ext cx="194905" cy="194955"/>
            </a:xfrm>
            <a:custGeom>
              <a:avLst/>
              <a:gdLst>
                <a:gd name="connsiteX0" fmla="*/ 194906 w 194905"/>
                <a:gd name="connsiteY0" fmla="*/ 97482 h 194955"/>
                <a:gd name="connsiteX1" fmla="*/ 97457 w 194905"/>
                <a:gd name="connsiteY1" fmla="*/ 194955 h 194955"/>
                <a:gd name="connsiteX2" fmla="*/ 0 w 194905"/>
                <a:gd name="connsiteY2" fmla="*/ 97482 h 194955"/>
                <a:gd name="connsiteX3" fmla="*/ 97457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57" y="194955"/>
                  </a:cubicBezTo>
                  <a:cubicBezTo>
                    <a:pt x="43632" y="194955"/>
                    <a:pt x="0" y="151313"/>
                    <a:pt x="0" y="97482"/>
                  </a:cubicBezTo>
                  <a:cubicBezTo>
                    <a:pt x="0" y="43643"/>
                    <a:pt x="43632" y="0"/>
                    <a:pt x="97457"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8" name="Freeform: Shape 3537">
              <a:extLst>
                <a:ext uri="{FF2B5EF4-FFF2-40B4-BE49-F238E27FC236}">
                  <a16:creationId xmlns:a16="http://schemas.microsoft.com/office/drawing/2014/main" id="{5F09CF95-5870-73BC-34F1-4A030C5DE8D5}"/>
                </a:ext>
              </a:extLst>
            </p:cNvPr>
            <p:cNvSpPr/>
            <p:nvPr/>
          </p:nvSpPr>
          <p:spPr>
            <a:xfrm>
              <a:off x="38997827" y="15837227"/>
              <a:ext cx="194905" cy="194955"/>
            </a:xfrm>
            <a:custGeom>
              <a:avLst/>
              <a:gdLst>
                <a:gd name="connsiteX0" fmla="*/ 194906 w 194905"/>
                <a:gd name="connsiteY0" fmla="*/ 97482 h 194955"/>
                <a:gd name="connsiteX1" fmla="*/ 97457 w 194905"/>
                <a:gd name="connsiteY1" fmla="*/ 194955 h 194955"/>
                <a:gd name="connsiteX2" fmla="*/ 0 w 194905"/>
                <a:gd name="connsiteY2" fmla="*/ 97482 h 194955"/>
                <a:gd name="connsiteX3" fmla="*/ 97457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57" y="194955"/>
                  </a:cubicBezTo>
                  <a:cubicBezTo>
                    <a:pt x="43632" y="194955"/>
                    <a:pt x="0" y="151313"/>
                    <a:pt x="0" y="97482"/>
                  </a:cubicBezTo>
                  <a:cubicBezTo>
                    <a:pt x="0" y="43643"/>
                    <a:pt x="43632" y="0"/>
                    <a:pt x="97457"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39" name="Freeform: Shape 3538">
              <a:extLst>
                <a:ext uri="{FF2B5EF4-FFF2-40B4-BE49-F238E27FC236}">
                  <a16:creationId xmlns:a16="http://schemas.microsoft.com/office/drawing/2014/main" id="{48032005-10DD-DA6B-0A3A-DF35F23A8871}"/>
                </a:ext>
              </a:extLst>
            </p:cNvPr>
            <p:cNvSpPr/>
            <p:nvPr/>
          </p:nvSpPr>
          <p:spPr>
            <a:xfrm>
              <a:off x="39151465" y="16177189"/>
              <a:ext cx="194905" cy="194955"/>
            </a:xfrm>
            <a:custGeom>
              <a:avLst/>
              <a:gdLst>
                <a:gd name="connsiteX0" fmla="*/ 194906 w 194905"/>
                <a:gd name="connsiteY0" fmla="*/ 97482 h 194955"/>
                <a:gd name="connsiteX1" fmla="*/ 97449 w 194905"/>
                <a:gd name="connsiteY1" fmla="*/ 194955 h 194955"/>
                <a:gd name="connsiteX2" fmla="*/ 0 w 194905"/>
                <a:gd name="connsiteY2" fmla="*/ 97482 h 194955"/>
                <a:gd name="connsiteX3" fmla="*/ 97449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49" y="194955"/>
                  </a:cubicBezTo>
                  <a:cubicBezTo>
                    <a:pt x="43632" y="194955"/>
                    <a:pt x="0" y="151313"/>
                    <a:pt x="0" y="97482"/>
                  </a:cubicBezTo>
                  <a:cubicBezTo>
                    <a:pt x="0" y="43643"/>
                    <a:pt x="43632" y="0"/>
                    <a:pt x="97449"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0" name="Freeform: Shape 3539">
              <a:extLst>
                <a:ext uri="{FF2B5EF4-FFF2-40B4-BE49-F238E27FC236}">
                  <a16:creationId xmlns:a16="http://schemas.microsoft.com/office/drawing/2014/main" id="{D6CCB24C-978C-3FD3-F066-5C9DA8982383}"/>
                </a:ext>
              </a:extLst>
            </p:cNvPr>
            <p:cNvSpPr/>
            <p:nvPr/>
          </p:nvSpPr>
          <p:spPr>
            <a:xfrm>
              <a:off x="39393659" y="16459637"/>
              <a:ext cx="194897" cy="194955"/>
            </a:xfrm>
            <a:custGeom>
              <a:avLst/>
              <a:gdLst>
                <a:gd name="connsiteX0" fmla="*/ 194897 w 194897"/>
                <a:gd name="connsiteY0" fmla="*/ 97482 h 194955"/>
                <a:gd name="connsiteX1" fmla="*/ 97449 w 194897"/>
                <a:gd name="connsiteY1" fmla="*/ 194955 h 194955"/>
                <a:gd name="connsiteX2" fmla="*/ 0 w 194897"/>
                <a:gd name="connsiteY2" fmla="*/ 97482 h 194955"/>
                <a:gd name="connsiteX3" fmla="*/ 97449 w 194897"/>
                <a:gd name="connsiteY3" fmla="*/ 0 h 194955"/>
                <a:gd name="connsiteX4" fmla="*/ 194897 w 194897"/>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97" h="194955">
                  <a:moveTo>
                    <a:pt x="194897" y="97482"/>
                  </a:moveTo>
                  <a:cubicBezTo>
                    <a:pt x="194897" y="151313"/>
                    <a:pt x="151274" y="194955"/>
                    <a:pt x="97449" y="194955"/>
                  </a:cubicBezTo>
                  <a:cubicBezTo>
                    <a:pt x="43632" y="194955"/>
                    <a:pt x="0" y="151313"/>
                    <a:pt x="0" y="97482"/>
                  </a:cubicBezTo>
                  <a:cubicBezTo>
                    <a:pt x="0" y="43643"/>
                    <a:pt x="43632" y="0"/>
                    <a:pt x="97449" y="0"/>
                  </a:cubicBezTo>
                  <a:cubicBezTo>
                    <a:pt x="151274" y="0"/>
                    <a:pt x="194897" y="43643"/>
                    <a:pt x="194897"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1" name="Freeform: Shape 3540">
              <a:extLst>
                <a:ext uri="{FF2B5EF4-FFF2-40B4-BE49-F238E27FC236}">
                  <a16:creationId xmlns:a16="http://schemas.microsoft.com/office/drawing/2014/main" id="{215C44EA-1F2D-8A87-3A4C-62AD8C478713}"/>
                </a:ext>
              </a:extLst>
            </p:cNvPr>
            <p:cNvSpPr/>
            <p:nvPr/>
          </p:nvSpPr>
          <p:spPr>
            <a:xfrm>
              <a:off x="39704780" y="16661692"/>
              <a:ext cx="194905" cy="194955"/>
            </a:xfrm>
            <a:custGeom>
              <a:avLst/>
              <a:gdLst>
                <a:gd name="connsiteX0" fmla="*/ 194906 w 194905"/>
                <a:gd name="connsiteY0" fmla="*/ 97482 h 194955"/>
                <a:gd name="connsiteX1" fmla="*/ 97457 w 194905"/>
                <a:gd name="connsiteY1" fmla="*/ 194955 h 194955"/>
                <a:gd name="connsiteX2" fmla="*/ 0 w 194905"/>
                <a:gd name="connsiteY2" fmla="*/ 97482 h 194955"/>
                <a:gd name="connsiteX3" fmla="*/ 97457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57" y="194955"/>
                  </a:cubicBezTo>
                  <a:cubicBezTo>
                    <a:pt x="43632" y="194955"/>
                    <a:pt x="0" y="151313"/>
                    <a:pt x="0" y="97482"/>
                  </a:cubicBezTo>
                  <a:cubicBezTo>
                    <a:pt x="0" y="43643"/>
                    <a:pt x="43632" y="0"/>
                    <a:pt x="97457"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2" name="Freeform: Shape 3541">
              <a:extLst>
                <a:ext uri="{FF2B5EF4-FFF2-40B4-BE49-F238E27FC236}">
                  <a16:creationId xmlns:a16="http://schemas.microsoft.com/office/drawing/2014/main" id="{104455C3-2D49-CC74-262A-16C93FE8FE8E}"/>
                </a:ext>
              </a:extLst>
            </p:cNvPr>
            <p:cNvSpPr/>
            <p:nvPr/>
          </p:nvSpPr>
          <p:spPr>
            <a:xfrm>
              <a:off x="40059636" y="16766990"/>
              <a:ext cx="194905" cy="194955"/>
            </a:xfrm>
            <a:custGeom>
              <a:avLst/>
              <a:gdLst>
                <a:gd name="connsiteX0" fmla="*/ 194906 w 194905"/>
                <a:gd name="connsiteY0" fmla="*/ 97473 h 194955"/>
                <a:gd name="connsiteX1" fmla="*/ 97449 w 194905"/>
                <a:gd name="connsiteY1" fmla="*/ 194955 h 194955"/>
                <a:gd name="connsiteX2" fmla="*/ 0 w 194905"/>
                <a:gd name="connsiteY2" fmla="*/ 97473 h 194955"/>
                <a:gd name="connsiteX3" fmla="*/ 97449 w 194905"/>
                <a:gd name="connsiteY3" fmla="*/ 0 h 194955"/>
                <a:gd name="connsiteX4" fmla="*/ 194906 w 194905"/>
                <a:gd name="connsiteY4" fmla="*/ 97473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73"/>
                  </a:moveTo>
                  <a:cubicBezTo>
                    <a:pt x="194906" y="151313"/>
                    <a:pt x="151274" y="194955"/>
                    <a:pt x="97449" y="194955"/>
                  </a:cubicBezTo>
                  <a:cubicBezTo>
                    <a:pt x="43632" y="194955"/>
                    <a:pt x="0" y="151313"/>
                    <a:pt x="0" y="97473"/>
                  </a:cubicBezTo>
                  <a:cubicBezTo>
                    <a:pt x="0" y="43643"/>
                    <a:pt x="43632" y="0"/>
                    <a:pt x="97449" y="0"/>
                  </a:cubicBezTo>
                  <a:cubicBezTo>
                    <a:pt x="151274" y="0"/>
                    <a:pt x="194906" y="43643"/>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3" name="Freeform: Shape 3542">
              <a:extLst>
                <a:ext uri="{FF2B5EF4-FFF2-40B4-BE49-F238E27FC236}">
                  <a16:creationId xmlns:a16="http://schemas.microsoft.com/office/drawing/2014/main" id="{A758B79B-1DBC-4931-500D-60AF279D37FD}"/>
                </a:ext>
              </a:extLst>
            </p:cNvPr>
            <p:cNvSpPr/>
            <p:nvPr/>
          </p:nvSpPr>
          <p:spPr>
            <a:xfrm>
              <a:off x="40429474" y="16766990"/>
              <a:ext cx="194905" cy="194955"/>
            </a:xfrm>
            <a:custGeom>
              <a:avLst/>
              <a:gdLst>
                <a:gd name="connsiteX0" fmla="*/ 194906 w 194905"/>
                <a:gd name="connsiteY0" fmla="*/ 97473 h 194955"/>
                <a:gd name="connsiteX1" fmla="*/ 97449 w 194905"/>
                <a:gd name="connsiteY1" fmla="*/ 194955 h 194955"/>
                <a:gd name="connsiteX2" fmla="*/ 0 w 194905"/>
                <a:gd name="connsiteY2" fmla="*/ 97473 h 194955"/>
                <a:gd name="connsiteX3" fmla="*/ 97449 w 194905"/>
                <a:gd name="connsiteY3" fmla="*/ 0 h 194955"/>
                <a:gd name="connsiteX4" fmla="*/ 194906 w 194905"/>
                <a:gd name="connsiteY4" fmla="*/ 97473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73"/>
                  </a:moveTo>
                  <a:cubicBezTo>
                    <a:pt x="194906" y="151313"/>
                    <a:pt x="151274" y="194955"/>
                    <a:pt x="97449" y="194955"/>
                  </a:cubicBezTo>
                  <a:cubicBezTo>
                    <a:pt x="43632" y="194955"/>
                    <a:pt x="0" y="151313"/>
                    <a:pt x="0" y="97473"/>
                  </a:cubicBezTo>
                  <a:cubicBezTo>
                    <a:pt x="0" y="43643"/>
                    <a:pt x="43632" y="0"/>
                    <a:pt x="97449" y="0"/>
                  </a:cubicBezTo>
                  <a:cubicBezTo>
                    <a:pt x="151274" y="0"/>
                    <a:pt x="194906" y="43643"/>
                    <a:pt x="194906" y="97473"/>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4" name="Freeform: Shape 3543">
              <a:extLst>
                <a:ext uri="{FF2B5EF4-FFF2-40B4-BE49-F238E27FC236}">
                  <a16:creationId xmlns:a16="http://schemas.microsoft.com/office/drawing/2014/main" id="{DDC736EA-4304-00B0-6885-CC122CA8BDD5}"/>
                </a:ext>
              </a:extLst>
            </p:cNvPr>
            <p:cNvSpPr/>
            <p:nvPr/>
          </p:nvSpPr>
          <p:spPr>
            <a:xfrm>
              <a:off x="40784330" y="16661692"/>
              <a:ext cx="194905" cy="194955"/>
            </a:xfrm>
            <a:custGeom>
              <a:avLst/>
              <a:gdLst>
                <a:gd name="connsiteX0" fmla="*/ 194906 w 194905"/>
                <a:gd name="connsiteY0" fmla="*/ 97482 h 194955"/>
                <a:gd name="connsiteX1" fmla="*/ 97449 w 194905"/>
                <a:gd name="connsiteY1" fmla="*/ 194955 h 194955"/>
                <a:gd name="connsiteX2" fmla="*/ 0 w 194905"/>
                <a:gd name="connsiteY2" fmla="*/ 97482 h 194955"/>
                <a:gd name="connsiteX3" fmla="*/ 97449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49" y="194955"/>
                  </a:cubicBezTo>
                  <a:cubicBezTo>
                    <a:pt x="43632" y="194955"/>
                    <a:pt x="0" y="151313"/>
                    <a:pt x="0" y="97482"/>
                  </a:cubicBezTo>
                  <a:cubicBezTo>
                    <a:pt x="0" y="43643"/>
                    <a:pt x="43632" y="0"/>
                    <a:pt x="97449"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5" name="Freeform: Shape 3544">
              <a:extLst>
                <a:ext uri="{FF2B5EF4-FFF2-40B4-BE49-F238E27FC236}">
                  <a16:creationId xmlns:a16="http://schemas.microsoft.com/office/drawing/2014/main" id="{82CB9DB2-6E3C-70D3-3BDA-7F26A8266537}"/>
                </a:ext>
              </a:extLst>
            </p:cNvPr>
            <p:cNvSpPr/>
            <p:nvPr/>
          </p:nvSpPr>
          <p:spPr>
            <a:xfrm>
              <a:off x="41095451" y="16459637"/>
              <a:ext cx="194905" cy="194955"/>
            </a:xfrm>
            <a:custGeom>
              <a:avLst/>
              <a:gdLst>
                <a:gd name="connsiteX0" fmla="*/ 194906 w 194905"/>
                <a:gd name="connsiteY0" fmla="*/ 97482 h 194955"/>
                <a:gd name="connsiteX1" fmla="*/ 97457 w 194905"/>
                <a:gd name="connsiteY1" fmla="*/ 194955 h 194955"/>
                <a:gd name="connsiteX2" fmla="*/ 0 w 194905"/>
                <a:gd name="connsiteY2" fmla="*/ 97482 h 194955"/>
                <a:gd name="connsiteX3" fmla="*/ 97457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57" y="194955"/>
                  </a:cubicBezTo>
                  <a:cubicBezTo>
                    <a:pt x="43632" y="194955"/>
                    <a:pt x="0" y="151313"/>
                    <a:pt x="0" y="97482"/>
                  </a:cubicBezTo>
                  <a:cubicBezTo>
                    <a:pt x="0" y="43643"/>
                    <a:pt x="43632" y="0"/>
                    <a:pt x="97457"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6" name="Freeform: Shape 3545">
              <a:extLst>
                <a:ext uri="{FF2B5EF4-FFF2-40B4-BE49-F238E27FC236}">
                  <a16:creationId xmlns:a16="http://schemas.microsoft.com/office/drawing/2014/main" id="{838AAB81-65B0-C6DE-3BCD-BC01E63170CD}"/>
                </a:ext>
              </a:extLst>
            </p:cNvPr>
            <p:cNvSpPr/>
            <p:nvPr/>
          </p:nvSpPr>
          <p:spPr>
            <a:xfrm>
              <a:off x="41337645" y="16177189"/>
              <a:ext cx="194905" cy="194955"/>
            </a:xfrm>
            <a:custGeom>
              <a:avLst/>
              <a:gdLst>
                <a:gd name="connsiteX0" fmla="*/ 194906 w 194905"/>
                <a:gd name="connsiteY0" fmla="*/ 97482 h 194955"/>
                <a:gd name="connsiteX1" fmla="*/ 97449 w 194905"/>
                <a:gd name="connsiteY1" fmla="*/ 194955 h 194955"/>
                <a:gd name="connsiteX2" fmla="*/ 0 w 194905"/>
                <a:gd name="connsiteY2" fmla="*/ 97482 h 194955"/>
                <a:gd name="connsiteX3" fmla="*/ 97449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49" y="194955"/>
                  </a:cubicBezTo>
                  <a:cubicBezTo>
                    <a:pt x="43632" y="194955"/>
                    <a:pt x="0" y="151313"/>
                    <a:pt x="0" y="97482"/>
                  </a:cubicBezTo>
                  <a:cubicBezTo>
                    <a:pt x="0" y="43643"/>
                    <a:pt x="43632" y="0"/>
                    <a:pt x="97449"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sp>
          <p:nvSpPr>
            <p:cNvPr id="3547" name="Freeform: Shape 3546">
              <a:extLst>
                <a:ext uri="{FF2B5EF4-FFF2-40B4-BE49-F238E27FC236}">
                  <a16:creationId xmlns:a16="http://schemas.microsoft.com/office/drawing/2014/main" id="{6A72AF70-E770-A43A-9869-32E2D0E524AA}"/>
                </a:ext>
              </a:extLst>
            </p:cNvPr>
            <p:cNvSpPr/>
            <p:nvPr/>
          </p:nvSpPr>
          <p:spPr>
            <a:xfrm>
              <a:off x="41491283" y="15837227"/>
              <a:ext cx="194905" cy="194955"/>
            </a:xfrm>
            <a:custGeom>
              <a:avLst/>
              <a:gdLst>
                <a:gd name="connsiteX0" fmla="*/ 194906 w 194905"/>
                <a:gd name="connsiteY0" fmla="*/ 97482 h 194955"/>
                <a:gd name="connsiteX1" fmla="*/ 97449 w 194905"/>
                <a:gd name="connsiteY1" fmla="*/ 194955 h 194955"/>
                <a:gd name="connsiteX2" fmla="*/ 0 w 194905"/>
                <a:gd name="connsiteY2" fmla="*/ 97482 h 194955"/>
                <a:gd name="connsiteX3" fmla="*/ 97449 w 194905"/>
                <a:gd name="connsiteY3" fmla="*/ 0 h 194955"/>
                <a:gd name="connsiteX4" fmla="*/ 194906 w 194905"/>
                <a:gd name="connsiteY4" fmla="*/ 97482 h 1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905" h="194955">
                  <a:moveTo>
                    <a:pt x="194906" y="97482"/>
                  </a:moveTo>
                  <a:cubicBezTo>
                    <a:pt x="194906" y="151313"/>
                    <a:pt x="151274" y="194955"/>
                    <a:pt x="97449" y="194955"/>
                  </a:cubicBezTo>
                  <a:cubicBezTo>
                    <a:pt x="43632" y="194955"/>
                    <a:pt x="0" y="151313"/>
                    <a:pt x="0" y="97482"/>
                  </a:cubicBezTo>
                  <a:cubicBezTo>
                    <a:pt x="0" y="43643"/>
                    <a:pt x="43632" y="0"/>
                    <a:pt x="97449" y="0"/>
                  </a:cubicBezTo>
                  <a:cubicBezTo>
                    <a:pt x="151274" y="0"/>
                    <a:pt x="194906" y="43643"/>
                    <a:pt x="194906" y="97482"/>
                  </a:cubicBezTo>
                </a:path>
              </a:pathLst>
            </a:custGeom>
            <a:solidFill>
              <a:srgbClr val="E69F00"/>
            </a:solidFill>
            <a:ln w="1655" cap="rnd">
              <a:solidFill>
                <a:srgbClr val="000000"/>
              </a:solidFill>
              <a:prstDash val="solid"/>
              <a:round/>
            </a:ln>
          </p:spPr>
          <p:txBody>
            <a:bodyPr rtlCol="0" anchor="ctr"/>
            <a:lstStyle/>
            <a:p>
              <a:endParaRPr lang="en-IN"/>
            </a:p>
          </p:txBody>
        </p:sp>
        <p:grpSp>
          <p:nvGrpSpPr>
            <p:cNvPr id="3548" name="Graphic 3470">
              <a:extLst>
                <a:ext uri="{FF2B5EF4-FFF2-40B4-BE49-F238E27FC236}">
                  <a16:creationId xmlns:a16="http://schemas.microsoft.com/office/drawing/2014/main" id="{D89E0CDF-2A3E-64A7-0E65-51AB3D184FFC}"/>
                </a:ext>
              </a:extLst>
            </p:cNvPr>
            <p:cNvGrpSpPr/>
            <p:nvPr/>
          </p:nvGrpSpPr>
          <p:grpSpPr>
            <a:xfrm>
              <a:off x="41561322" y="15552950"/>
              <a:ext cx="159933" cy="23662"/>
              <a:chOff x="41561322" y="15552950"/>
              <a:chExt cx="159933" cy="23662"/>
            </a:xfrm>
          </p:grpSpPr>
          <p:sp>
            <p:nvSpPr>
              <p:cNvPr id="3549" name="Freeform: Shape 3548">
                <a:extLst>
                  <a:ext uri="{FF2B5EF4-FFF2-40B4-BE49-F238E27FC236}">
                    <a16:creationId xmlns:a16="http://schemas.microsoft.com/office/drawing/2014/main" id="{C9E95A56-BFE2-F3B9-40CF-24D5E451F40A}"/>
                  </a:ext>
                </a:extLst>
              </p:cNvPr>
              <p:cNvSpPr/>
              <p:nvPr/>
            </p:nvSpPr>
            <p:spPr>
              <a:xfrm>
                <a:off x="41561322" y="15552950"/>
                <a:ext cx="17826" cy="18340"/>
              </a:xfrm>
              <a:custGeom>
                <a:avLst/>
                <a:gdLst>
                  <a:gd name="connsiteX0" fmla="*/ 17314 w 17826"/>
                  <a:gd name="connsiteY0" fmla="*/ 745 h 18340"/>
                  <a:gd name="connsiteX1" fmla="*/ 17763 w 17826"/>
                  <a:gd name="connsiteY1" fmla="*/ 6283 h 18340"/>
                  <a:gd name="connsiteX2" fmla="*/ 17314 w 17826"/>
                  <a:gd name="connsiteY2" fmla="*/ 6283 h 18340"/>
                  <a:gd name="connsiteX3" fmla="*/ 15537 w 17826"/>
                  <a:gd name="connsiteY3" fmla="*/ 3161 h 18340"/>
                  <a:gd name="connsiteX4" fmla="*/ 11518 w 17826"/>
                  <a:gd name="connsiteY4" fmla="*/ 1642 h 18340"/>
                  <a:gd name="connsiteX5" fmla="*/ 6413 w 17826"/>
                  <a:gd name="connsiteY5" fmla="*/ 4299 h 18340"/>
                  <a:gd name="connsiteX6" fmla="*/ 4955 w 17826"/>
                  <a:gd name="connsiteY6" fmla="*/ 9631 h 18340"/>
                  <a:gd name="connsiteX7" fmla="*/ 5921 w 17826"/>
                  <a:gd name="connsiteY7" fmla="*/ 14211 h 18340"/>
                  <a:gd name="connsiteX8" fmla="*/ 8465 w 17826"/>
                  <a:gd name="connsiteY8" fmla="*/ 17248 h 18340"/>
                  <a:gd name="connsiteX9" fmla="*/ 11691 w 17826"/>
                  <a:gd name="connsiteY9" fmla="*/ 18206 h 18340"/>
                  <a:gd name="connsiteX10" fmla="*/ 13571 w 17826"/>
                  <a:gd name="connsiteY10" fmla="*/ 17964 h 18340"/>
                  <a:gd name="connsiteX11" fmla="*/ 15313 w 17826"/>
                  <a:gd name="connsiteY11" fmla="*/ 17239 h 18340"/>
                  <a:gd name="connsiteX12" fmla="*/ 15313 w 17826"/>
                  <a:gd name="connsiteY12" fmla="*/ 12167 h 18340"/>
                  <a:gd name="connsiteX13" fmla="*/ 15115 w 17826"/>
                  <a:gd name="connsiteY13" fmla="*/ 10442 h 18340"/>
                  <a:gd name="connsiteX14" fmla="*/ 14494 w 17826"/>
                  <a:gd name="connsiteY14" fmla="*/ 9820 h 18340"/>
                  <a:gd name="connsiteX15" fmla="*/ 13019 w 17826"/>
                  <a:gd name="connsiteY15" fmla="*/ 9605 h 18340"/>
                  <a:gd name="connsiteX16" fmla="*/ 13019 w 17826"/>
                  <a:gd name="connsiteY16" fmla="*/ 9113 h 18340"/>
                  <a:gd name="connsiteX17" fmla="*/ 19807 w 17826"/>
                  <a:gd name="connsiteY17" fmla="*/ 9113 h 18340"/>
                  <a:gd name="connsiteX18" fmla="*/ 19807 w 17826"/>
                  <a:gd name="connsiteY18" fmla="*/ 9605 h 18340"/>
                  <a:gd name="connsiteX19" fmla="*/ 19488 w 17826"/>
                  <a:gd name="connsiteY19" fmla="*/ 9605 h 18340"/>
                  <a:gd name="connsiteX20" fmla="*/ 18099 w 17826"/>
                  <a:gd name="connsiteY20" fmla="*/ 10278 h 18340"/>
                  <a:gd name="connsiteX21" fmla="*/ 17840 w 17826"/>
                  <a:gd name="connsiteY21" fmla="*/ 12167 h 18340"/>
                  <a:gd name="connsiteX22" fmla="*/ 17840 w 17826"/>
                  <a:gd name="connsiteY22" fmla="*/ 17533 h 18340"/>
                  <a:gd name="connsiteX23" fmla="*/ 14899 w 17826"/>
                  <a:gd name="connsiteY23" fmla="*/ 18715 h 18340"/>
                  <a:gd name="connsiteX24" fmla="*/ 11682 w 17826"/>
                  <a:gd name="connsiteY24" fmla="*/ 19086 h 18340"/>
                  <a:gd name="connsiteX25" fmla="*/ 3963 w 17826"/>
                  <a:gd name="connsiteY25" fmla="*/ 15825 h 18340"/>
                  <a:gd name="connsiteX26" fmla="*/ 1980 w 17826"/>
                  <a:gd name="connsiteY26" fmla="*/ 10183 h 18340"/>
                  <a:gd name="connsiteX27" fmla="*/ 3092 w 17826"/>
                  <a:gd name="connsiteY27" fmla="*/ 5749 h 18340"/>
                  <a:gd name="connsiteX28" fmla="*/ 6715 w 17826"/>
                  <a:gd name="connsiteY28" fmla="*/ 1867 h 18340"/>
                  <a:gd name="connsiteX29" fmla="*/ 11268 w 17826"/>
                  <a:gd name="connsiteY29" fmla="*/ 745 h 18340"/>
                  <a:gd name="connsiteX30" fmla="*/ 13011 w 17826"/>
                  <a:gd name="connsiteY30" fmla="*/ 900 h 18340"/>
                  <a:gd name="connsiteX31" fmla="*/ 15227 w 17826"/>
                  <a:gd name="connsiteY31" fmla="*/ 1582 h 18340"/>
                  <a:gd name="connsiteX32" fmla="*/ 16193 w 17826"/>
                  <a:gd name="connsiteY32" fmla="*/ 1849 h 18340"/>
                  <a:gd name="connsiteX33" fmla="*/ 16616 w 17826"/>
                  <a:gd name="connsiteY33" fmla="*/ 1625 h 18340"/>
                  <a:gd name="connsiteX34" fmla="*/ 16831 w 17826"/>
                  <a:gd name="connsiteY34" fmla="*/ 745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826" h="18340">
                    <a:moveTo>
                      <a:pt x="17314" y="745"/>
                    </a:moveTo>
                    <a:lnTo>
                      <a:pt x="17763" y="6283"/>
                    </a:lnTo>
                    <a:lnTo>
                      <a:pt x="17314" y="6283"/>
                    </a:lnTo>
                    <a:cubicBezTo>
                      <a:pt x="16848" y="4912"/>
                      <a:pt x="16262" y="3868"/>
                      <a:pt x="15537" y="3161"/>
                    </a:cubicBezTo>
                    <a:cubicBezTo>
                      <a:pt x="14485" y="2151"/>
                      <a:pt x="13140" y="1651"/>
                      <a:pt x="11518" y="1642"/>
                    </a:cubicBezTo>
                    <a:cubicBezTo>
                      <a:pt x="9276" y="1651"/>
                      <a:pt x="7577" y="2531"/>
                      <a:pt x="6413" y="4299"/>
                    </a:cubicBezTo>
                    <a:cubicBezTo>
                      <a:pt x="5438" y="5800"/>
                      <a:pt x="4955" y="7577"/>
                      <a:pt x="4955" y="9631"/>
                    </a:cubicBezTo>
                    <a:cubicBezTo>
                      <a:pt x="4955" y="11304"/>
                      <a:pt x="5274" y="12831"/>
                      <a:pt x="5921" y="14211"/>
                    </a:cubicBezTo>
                    <a:cubicBezTo>
                      <a:pt x="6568" y="15592"/>
                      <a:pt x="7413" y="16610"/>
                      <a:pt x="8465" y="17248"/>
                    </a:cubicBezTo>
                    <a:cubicBezTo>
                      <a:pt x="9500" y="17895"/>
                      <a:pt x="10578" y="18214"/>
                      <a:pt x="11691" y="18206"/>
                    </a:cubicBezTo>
                    <a:cubicBezTo>
                      <a:pt x="12338" y="18214"/>
                      <a:pt x="12967" y="18128"/>
                      <a:pt x="13571" y="17964"/>
                    </a:cubicBezTo>
                    <a:cubicBezTo>
                      <a:pt x="14175" y="17809"/>
                      <a:pt x="14753" y="17567"/>
                      <a:pt x="15313" y="17239"/>
                    </a:cubicBezTo>
                    <a:lnTo>
                      <a:pt x="15313" y="12167"/>
                    </a:lnTo>
                    <a:cubicBezTo>
                      <a:pt x="15305" y="11287"/>
                      <a:pt x="15236" y="10718"/>
                      <a:pt x="15115" y="10442"/>
                    </a:cubicBezTo>
                    <a:cubicBezTo>
                      <a:pt x="14977" y="10174"/>
                      <a:pt x="14770" y="9967"/>
                      <a:pt x="14494" y="9820"/>
                    </a:cubicBezTo>
                    <a:cubicBezTo>
                      <a:pt x="14201" y="9682"/>
                      <a:pt x="13709" y="9605"/>
                      <a:pt x="13019" y="9605"/>
                    </a:cubicBezTo>
                    <a:lnTo>
                      <a:pt x="13019" y="9113"/>
                    </a:lnTo>
                    <a:lnTo>
                      <a:pt x="19807" y="9113"/>
                    </a:lnTo>
                    <a:lnTo>
                      <a:pt x="19807" y="9605"/>
                    </a:lnTo>
                    <a:lnTo>
                      <a:pt x="19488" y="9605"/>
                    </a:lnTo>
                    <a:cubicBezTo>
                      <a:pt x="18798" y="9605"/>
                      <a:pt x="18340" y="9829"/>
                      <a:pt x="18099" y="10278"/>
                    </a:cubicBezTo>
                    <a:cubicBezTo>
                      <a:pt x="17926" y="10597"/>
                      <a:pt x="17840" y="11227"/>
                      <a:pt x="17840" y="12167"/>
                    </a:cubicBezTo>
                    <a:lnTo>
                      <a:pt x="17840" y="17533"/>
                    </a:lnTo>
                    <a:cubicBezTo>
                      <a:pt x="16840" y="18085"/>
                      <a:pt x="15857" y="18473"/>
                      <a:pt x="14899" y="18715"/>
                    </a:cubicBezTo>
                    <a:cubicBezTo>
                      <a:pt x="13925" y="18956"/>
                      <a:pt x="12855" y="19077"/>
                      <a:pt x="11682" y="19086"/>
                    </a:cubicBezTo>
                    <a:cubicBezTo>
                      <a:pt x="8293" y="19077"/>
                      <a:pt x="5714" y="17999"/>
                      <a:pt x="3963" y="15825"/>
                    </a:cubicBezTo>
                    <a:cubicBezTo>
                      <a:pt x="2635" y="14203"/>
                      <a:pt x="1980" y="12322"/>
                      <a:pt x="1980" y="10183"/>
                    </a:cubicBezTo>
                    <a:cubicBezTo>
                      <a:pt x="1980" y="8647"/>
                      <a:pt x="2351" y="7163"/>
                      <a:pt x="3092" y="5749"/>
                    </a:cubicBezTo>
                    <a:cubicBezTo>
                      <a:pt x="3972" y="4075"/>
                      <a:pt x="5179" y="2781"/>
                      <a:pt x="6715" y="1867"/>
                    </a:cubicBezTo>
                    <a:cubicBezTo>
                      <a:pt x="7991" y="1125"/>
                      <a:pt x="9509" y="754"/>
                      <a:pt x="11268" y="745"/>
                    </a:cubicBezTo>
                    <a:cubicBezTo>
                      <a:pt x="11907" y="754"/>
                      <a:pt x="12484" y="805"/>
                      <a:pt x="13011" y="900"/>
                    </a:cubicBezTo>
                    <a:cubicBezTo>
                      <a:pt x="13528" y="1012"/>
                      <a:pt x="14270" y="1237"/>
                      <a:pt x="15227" y="1582"/>
                    </a:cubicBezTo>
                    <a:cubicBezTo>
                      <a:pt x="15710" y="1763"/>
                      <a:pt x="16029" y="1858"/>
                      <a:pt x="16193" y="1849"/>
                    </a:cubicBezTo>
                    <a:cubicBezTo>
                      <a:pt x="16357" y="1858"/>
                      <a:pt x="16495" y="1780"/>
                      <a:pt x="16616" y="1625"/>
                    </a:cubicBezTo>
                    <a:cubicBezTo>
                      <a:pt x="16728" y="1478"/>
                      <a:pt x="16805" y="1185"/>
                      <a:pt x="16831" y="745"/>
                    </a:cubicBezTo>
                    <a:close/>
                  </a:path>
                </a:pathLst>
              </a:custGeom>
              <a:solidFill>
                <a:srgbClr val="000000"/>
              </a:solidFill>
              <a:ln w="2207" cap="flat">
                <a:noFill/>
                <a:prstDash val="solid"/>
                <a:miter/>
              </a:ln>
            </p:spPr>
            <p:txBody>
              <a:bodyPr rtlCol="0" anchor="ctr"/>
              <a:lstStyle/>
              <a:p>
                <a:endParaRPr lang="en-IN"/>
              </a:p>
            </p:txBody>
          </p:sp>
          <p:sp>
            <p:nvSpPr>
              <p:cNvPr id="3550" name="Freeform: Shape 3549">
                <a:extLst>
                  <a:ext uri="{FF2B5EF4-FFF2-40B4-BE49-F238E27FC236}">
                    <a16:creationId xmlns:a16="http://schemas.microsoft.com/office/drawing/2014/main" id="{2BA4B605-C512-18FB-0E46-CFD9A95161A5}"/>
                  </a:ext>
                </a:extLst>
              </p:cNvPr>
              <p:cNvSpPr/>
              <p:nvPr/>
            </p:nvSpPr>
            <p:spPr>
              <a:xfrm>
                <a:off x="41579179" y="15553347"/>
                <a:ext cx="19103" cy="17831"/>
              </a:xfrm>
              <a:custGeom>
                <a:avLst/>
                <a:gdLst>
                  <a:gd name="connsiteX0" fmla="*/ 1988 w 19103"/>
                  <a:gd name="connsiteY0" fmla="*/ 745 h 17831"/>
                  <a:gd name="connsiteX1" fmla="*/ 6749 w 19103"/>
                  <a:gd name="connsiteY1" fmla="*/ 745 h 17831"/>
                  <a:gd name="connsiteX2" fmla="*/ 17469 w 19103"/>
                  <a:gd name="connsiteY2" fmla="*/ 13909 h 17831"/>
                  <a:gd name="connsiteX3" fmla="*/ 17469 w 19103"/>
                  <a:gd name="connsiteY3" fmla="*/ 3782 h 17831"/>
                  <a:gd name="connsiteX4" fmla="*/ 17107 w 19103"/>
                  <a:gd name="connsiteY4" fmla="*/ 1763 h 17831"/>
                  <a:gd name="connsiteX5" fmla="*/ 15598 w 19103"/>
                  <a:gd name="connsiteY5" fmla="*/ 1228 h 17831"/>
                  <a:gd name="connsiteX6" fmla="*/ 14986 w 19103"/>
                  <a:gd name="connsiteY6" fmla="*/ 1228 h 17831"/>
                  <a:gd name="connsiteX7" fmla="*/ 14986 w 19103"/>
                  <a:gd name="connsiteY7" fmla="*/ 745 h 17831"/>
                  <a:gd name="connsiteX8" fmla="*/ 21092 w 19103"/>
                  <a:gd name="connsiteY8" fmla="*/ 745 h 17831"/>
                  <a:gd name="connsiteX9" fmla="*/ 21092 w 19103"/>
                  <a:gd name="connsiteY9" fmla="*/ 1228 h 17831"/>
                  <a:gd name="connsiteX10" fmla="*/ 20471 w 19103"/>
                  <a:gd name="connsiteY10" fmla="*/ 1228 h 17831"/>
                  <a:gd name="connsiteX11" fmla="*/ 18892 w 19103"/>
                  <a:gd name="connsiteY11" fmla="*/ 1901 h 17831"/>
                  <a:gd name="connsiteX12" fmla="*/ 18608 w 19103"/>
                  <a:gd name="connsiteY12" fmla="*/ 3782 h 17831"/>
                  <a:gd name="connsiteX13" fmla="*/ 18608 w 19103"/>
                  <a:gd name="connsiteY13" fmla="*/ 18577 h 17831"/>
                  <a:gd name="connsiteX14" fmla="*/ 18142 w 19103"/>
                  <a:gd name="connsiteY14" fmla="*/ 18577 h 17831"/>
                  <a:gd name="connsiteX15" fmla="*/ 6577 w 19103"/>
                  <a:gd name="connsiteY15" fmla="*/ 4446 h 17831"/>
                  <a:gd name="connsiteX16" fmla="*/ 6577 w 19103"/>
                  <a:gd name="connsiteY16" fmla="*/ 15255 h 17831"/>
                  <a:gd name="connsiteX17" fmla="*/ 6922 w 19103"/>
                  <a:gd name="connsiteY17" fmla="*/ 17274 h 17831"/>
                  <a:gd name="connsiteX18" fmla="*/ 8440 w 19103"/>
                  <a:gd name="connsiteY18" fmla="*/ 17809 h 17831"/>
                  <a:gd name="connsiteX19" fmla="*/ 9061 w 19103"/>
                  <a:gd name="connsiteY19" fmla="*/ 17809 h 17831"/>
                  <a:gd name="connsiteX20" fmla="*/ 9061 w 19103"/>
                  <a:gd name="connsiteY20" fmla="*/ 18292 h 17831"/>
                  <a:gd name="connsiteX21" fmla="*/ 2954 w 19103"/>
                  <a:gd name="connsiteY21" fmla="*/ 18292 h 17831"/>
                  <a:gd name="connsiteX22" fmla="*/ 2954 w 19103"/>
                  <a:gd name="connsiteY22" fmla="*/ 17809 h 17831"/>
                  <a:gd name="connsiteX23" fmla="*/ 3558 w 19103"/>
                  <a:gd name="connsiteY23" fmla="*/ 17809 h 17831"/>
                  <a:gd name="connsiteX24" fmla="*/ 5154 w 19103"/>
                  <a:gd name="connsiteY24" fmla="*/ 17136 h 17831"/>
                  <a:gd name="connsiteX25" fmla="*/ 5438 w 19103"/>
                  <a:gd name="connsiteY25" fmla="*/ 15255 h 17831"/>
                  <a:gd name="connsiteX26" fmla="*/ 5438 w 19103"/>
                  <a:gd name="connsiteY26" fmla="*/ 3048 h 17831"/>
                  <a:gd name="connsiteX27" fmla="*/ 4283 w 19103"/>
                  <a:gd name="connsiteY27" fmla="*/ 1875 h 17831"/>
                  <a:gd name="connsiteX28" fmla="*/ 3127 w 19103"/>
                  <a:gd name="connsiteY28" fmla="*/ 1340 h 17831"/>
                  <a:gd name="connsiteX29" fmla="*/ 1988 w 19103"/>
                  <a:gd name="connsiteY29" fmla="*/ 1228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1988" y="745"/>
                    </a:moveTo>
                    <a:lnTo>
                      <a:pt x="6749" y="745"/>
                    </a:lnTo>
                    <a:lnTo>
                      <a:pt x="17469" y="13909"/>
                    </a:lnTo>
                    <a:lnTo>
                      <a:pt x="17469" y="3782"/>
                    </a:lnTo>
                    <a:cubicBezTo>
                      <a:pt x="17469" y="2712"/>
                      <a:pt x="17349" y="2039"/>
                      <a:pt x="17107" y="1763"/>
                    </a:cubicBezTo>
                    <a:cubicBezTo>
                      <a:pt x="16788" y="1418"/>
                      <a:pt x="16279" y="1237"/>
                      <a:pt x="15598" y="1228"/>
                    </a:cubicBezTo>
                    <a:lnTo>
                      <a:pt x="14986" y="1228"/>
                    </a:lnTo>
                    <a:lnTo>
                      <a:pt x="14986" y="745"/>
                    </a:lnTo>
                    <a:lnTo>
                      <a:pt x="21092" y="745"/>
                    </a:lnTo>
                    <a:lnTo>
                      <a:pt x="21092" y="1228"/>
                    </a:lnTo>
                    <a:lnTo>
                      <a:pt x="20471" y="1228"/>
                    </a:lnTo>
                    <a:cubicBezTo>
                      <a:pt x="19729" y="1237"/>
                      <a:pt x="19203" y="1461"/>
                      <a:pt x="18892" y="1901"/>
                    </a:cubicBezTo>
                    <a:cubicBezTo>
                      <a:pt x="18703" y="2186"/>
                      <a:pt x="18608" y="2815"/>
                      <a:pt x="18608" y="3782"/>
                    </a:cubicBezTo>
                    <a:lnTo>
                      <a:pt x="18608" y="18577"/>
                    </a:lnTo>
                    <a:lnTo>
                      <a:pt x="18142" y="18577"/>
                    </a:lnTo>
                    <a:lnTo>
                      <a:pt x="6577" y="4446"/>
                    </a:lnTo>
                    <a:lnTo>
                      <a:pt x="6577" y="15255"/>
                    </a:lnTo>
                    <a:cubicBezTo>
                      <a:pt x="6577" y="16334"/>
                      <a:pt x="6689" y="17006"/>
                      <a:pt x="6922" y="17274"/>
                    </a:cubicBezTo>
                    <a:cubicBezTo>
                      <a:pt x="7249" y="17636"/>
                      <a:pt x="7758" y="17817"/>
                      <a:pt x="8440" y="17809"/>
                    </a:cubicBezTo>
                    <a:lnTo>
                      <a:pt x="9061" y="17809"/>
                    </a:lnTo>
                    <a:lnTo>
                      <a:pt x="9061" y="18292"/>
                    </a:lnTo>
                    <a:lnTo>
                      <a:pt x="2954" y="18292"/>
                    </a:lnTo>
                    <a:lnTo>
                      <a:pt x="2954" y="17809"/>
                    </a:lnTo>
                    <a:lnTo>
                      <a:pt x="3558" y="17809"/>
                    </a:lnTo>
                    <a:cubicBezTo>
                      <a:pt x="4308" y="17817"/>
                      <a:pt x="4843" y="17593"/>
                      <a:pt x="5154" y="17136"/>
                    </a:cubicBezTo>
                    <a:cubicBezTo>
                      <a:pt x="5343" y="16868"/>
                      <a:pt x="5438" y="16239"/>
                      <a:pt x="5438" y="15255"/>
                    </a:cubicBezTo>
                    <a:lnTo>
                      <a:pt x="5438" y="3048"/>
                    </a:lnTo>
                    <a:cubicBezTo>
                      <a:pt x="4929" y="2462"/>
                      <a:pt x="4541" y="2074"/>
                      <a:pt x="4283" y="1875"/>
                    </a:cubicBezTo>
                    <a:cubicBezTo>
                      <a:pt x="4015" y="1694"/>
                      <a:pt x="3627" y="1513"/>
                      <a:pt x="3127" y="1340"/>
                    </a:cubicBezTo>
                    <a:cubicBezTo>
                      <a:pt x="2868" y="1271"/>
                      <a:pt x="2497" y="1237"/>
                      <a:pt x="1988" y="1228"/>
                    </a:cubicBezTo>
                    <a:close/>
                  </a:path>
                </a:pathLst>
              </a:custGeom>
              <a:solidFill>
                <a:srgbClr val="000000"/>
              </a:solidFill>
              <a:ln w="2207" cap="flat">
                <a:noFill/>
                <a:prstDash val="solid"/>
                <a:miter/>
              </a:ln>
            </p:spPr>
            <p:txBody>
              <a:bodyPr rtlCol="0" anchor="ctr"/>
              <a:lstStyle/>
              <a:p>
                <a:endParaRPr lang="en-IN"/>
              </a:p>
            </p:txBody>
          </p:sp>
          <p:sp>
            <p:nvSpPr>
              <p:cNvPr id="3551" name="Freeform: Shape 3550">
                <a:extLst>
                  <a:ext uri="{FF2B5EF4-FFF2-40B4-BE49-F238E27FC236}">
                    <a16:creationId xmlns:a16="http://schemas.microsoft.com/office/drawing/2014/main" id="{984DF6C0-7A58-2208-5136-0E5C3EDBE82C}"/>
                  </a:ext>
                </a:extLst>
              </p:cNvPr>
              <p:cNvSpPr/>
              <p:nvPr/>
            </p:nvSpPr>
            <p:spPr>
              <a:xfrm>
                <a:off x="41599089" y="15553347"/>
                <a:ext cx="13212" cy="17546"/>
              </a:xfrm>
              <a:custGeom>
                <a:avLst/>
                <a:gdLst>
                  <a:gd name="connsiteX0" fmla="*/ 6982 w 13212"/>
                  <a:gd name="connsiteY0" fmla="*/ 1703 h 17546"/>
                  <a:gd name="connsiteX1" fmla="*/ 6982 w 13212"/>
                  <a:gd name="connsiteY1" fmla="*/ 8595 h 17546"/>
                  <a:gd name="connsiteX2" fmla="*/ 10182 w 13212"/>
                  <a:gd name="connsiteY2" fmla="*/ 8595 h 17546"/>
                  <a:gd name="connsiteX3" fmla="*/ 11786 w 13212"/>
                  <a:gd name="connsiteY3" fmla="*/ 8112 h 17546"/>
                  <a:gd name="connsiteX4" fmla="*/ 12467 w 13212"/>
                  <a:gd name="connsiteY4" fmla="*/ 6197 h 17546"/>
                  <a:gd name="connsiteX5" fmla="*/ 12950 w 13212"/>
                  <a:gd name="connsiteY5" fmla="*/ 6197 h 17546"/>
                  <a:gd name="connsiteX6" fmla="*/ 12950 w 13212"/>
                  <a:gd name="connsiteY6" fmla="*/ 12132 h 17546"/>
                  <a:gd name="connsiteX7" fmla="*/ 12467 w 13212"/>
                  <a:gd name="connsiteY7" fmla="*/ 12132 h 17546"/>
                  <a:gd name="connsiteX8" fmla="*/ 12200 w 13212"/>
                  <a:gd name="connsiteY8" fmla="*/ 10631 h 17546"/>
                  <a:gd name="connsiteX9" fmla="*/ 11501 w 13212"/>
                  <a:gd name="connsiteY9" fmla="*/ 9915 h 17546"/>
                  <a:gd name="connsiteX10" fmla="*/ 10182 w 13212"/>
                  <a:gd name="connsiteY10" fmla="*/ 9674 h 17546"/>
                  <a:gd name="connsiteX11" fmla="*/ 6982 w 13212"/>
                  <a:gd name="connsiteY11" fmla="*/ 9674 h 17546"/>
                  <a:gd name="connsiteX12" fmla="*/ 6982 w 13212"/>
                  <a:gd name="connsiteY12" fmla="*/ 15186 h 17546"/>
                  <a:gd name="connsiteX13" fmla="*/ 7155 w 13212"/>
                  <a:gd name="connsiteY13" fmla="*/ 16946 h 17546"/>
                  <a:gd name="connsiteX14" fmla="*/ 7698 w 13212"/>
                  <a:gd name="connsiteY14" fmla="*/ 17498 h 17546"/>
                  <a:gd name="connsiteX15" fmla="*/ 8888 w 13212"/>
                  <a:gd name="connsiteY15" fmla="*/ 17809 h 17546"/>
                  <a:gd name="connsiteX16" fmla="*/ 9518 w 13212"/>
                  <a:gd name="connsiteY16" fmla="*/ 17809 h 17546"/>
                  <a:gd name="connsiteX17" fmla="*/ 9518 w 13212"/>
                  <a:gd name="connsiteY17" fmla="*/ 18292 h 17546"/>
                  <a:gd name="connsiteX18" fmla="*/ 1997 w 13212"/>
                  <a:gd name="connsiteY18" fmla="*/ 18292 h 17546"/>
                  <a:gd name="connsiteX19" fmla="*/ 1997 w 13212"/>
                  <a:gd name="connsiteY19" fmla="*/ 17809 h 17546"/>
                  <a:gd name="connsiteX20" fmla="*/ 2618 w 13212"/>
                  <a:gd name="connsiteY20" fmla="*/ 17809 h 17546"/>
                  <a:gd name="connsiteX21" fmla="*/ 4188 w 13212"/>
                  <a:gd name="connsiteY21" fmla="*/ 17179 h 17546"/>
                  <a:gd name="connsiteX22" fmla="*/ 4498 w 13212"/>
                  <a:gd name="connsiteY22" fmla="*/ 15186 h 17546"/>
                  <a:gd name="connsiteX23" fmla="*/ 4498 w 13212"/>
                  <a:gd name="connsiteY23" fmla="*/ 3851 h 17546"/>
                  <a:gd name="connsiteX24" fmla="*/ 4334 w 13212"/>
                  <a:gd name="connsiteY24" fmla="*/ 2091 h 17546"/>
                  <a:gd name="connsiteX25" fmla="*/ 3808 w 13212"/>
                  <a:gd name="connsiteY25" fmla="*/ 1539 h 17546"/>
                  <a:gd name="connsiteX26" fmla="*/ 2618 w 13212"/>
                  <a:gd name="connsiteY26" fmla="*/ 1228 h 17546"/>
                  <a:gd name="connsiteX27" fmla="*/ 1997 w 13212"/>
                  <a:gd name="connsiteY27" fmla="*/ 1228 h 17546"/>
                  <a:gd name="connsiteX28" fmla="*/ 1997 w 13212"/>
                  <a:gd name="connsiteY28" fmla="*/ 745 h 17546"/>
                  <a:gd name="connsiteX29" fmla="*/ 15046 w 13212"/>
                  <a:gd name="connsiteY29" fmla="*/ 745 h 17546"/>
                  <a:gd name="connsiteX30" fmla="*/ 15210 w 13212"/>
                  <a:gd name="connsiteY30" fmla="*/ 4601 h 17546"/>
                  <a:gd name="connsiteX31" fmla="*/ 14761 w 13212"/>
                  <a:gd name="connsiteY31" fmla="*/ 4601 h 17546"/>
                  <a:gd name="connsiteX32" fmla="*/ 13977 w 13212"/>
                  <a:gd name="connsiteY32" fmla="*/ 2798 h 17546"/>
                  <a:gd name="connsiteX33" fmla="*/ 12881 w 13212"/>
                  <a:gd name="connsiteY33" fmla="*/ 1961 h 17546"/>
                  <a:gd name="connsiteX34" fmla="*/ 10854 w 13212"/>
                  <a:gd name="connsiteY34" fmla="*/ 17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12" h="17546">
                    <a:moveTo>
                      <a:pt x="6982" y="1703"/>
                    </a:moveTo>
                    <a:lnTo>
                      <a:pt x="6982" y="8595"/>
                    </a:lnTo>
                    <a:lnTo>
                      <a:pt x="10182" y="8595"/>
                    </a:lnTo>
                    <a:cubicBezTo>
                      <a:pt x="10906" y="8604"/>
                      <a:pt x="11441" y="8440"/>
                      <a:pt x="11786" y="8112"/>
                    </a:cubicBezTo>
                    <a:cubicBezTo>
                      <a:pt x="12131" y="7793"/>
                      <a:pt x="12355" y="7155"/>
                      <a:pt x="12467" y="6197"/>
                    </a:cubicBezTo>
                    <a:lnTo>
                      <a:pt x="12950" y="6197"/>
                    </a:lnTo>
                    <a:lnTo>
                      <a:pt x="12950" y="12132"/>
                    </a:lnTo>
                    <a:lnTo>
                      <a:pt x="12467" y="12132"/>
                    </a:lnTo>
                    <a:cubicBezTo>
                      <a:pt x="12459" y="11459"/>
                      <a:pt x="12372" y="10959"/>
                      <a:pt x="12200" y="10631"/>
                    </a:cubicBezTo>
                    <a:cubicBezTo>
                      <a:pt x="12027" y="10312"/>
                      <a:pt x="11795" y="10079"/>
                      <a:pt x="11501" y="9915"/>
                    </a:cubicBezTo>
                    <a:cubicBezTo>
                      <a:pt x="11208" y="9760"/>
                      <a:pt x="10768" y="9674"/>
                      <a:pt x="10182" y="9674"/>
                    </a:cubicBezTo>
                    <a:lnTo>
                      <a:pt x="6982" y="9674"/>
                    </a:lnTo>
                    <a:lnTo>
                      <a:pt x="6982" y="15186"/>
                    </a:lnTo>
                    <a:cubicBezTo>
                      <a:pt x="6973" y="16075"/>
                      <a:pt x="7034" y="16661"/>
                      <a:pt x="7155" y="16946"/>
                    </a:cubicBezTo>
                    <a:cubicBezTo>
                      <a:pt x="7241" y="17170"/>
                      <a:pt x="7422" y="17360"/>
                      <a:pt x="7698" y="17498"/>
                    </a:cubicBezTo>
                    <a:cubicBezTo>
                      <a:pt x="8077" y="17714"/>
                      <a:pt x="8474" y="17817"/>
                      <a:pt x="8888" y="17809"/>
                    </a:cubicBezTo>
                    <a:lnTo>
                      <a:pt x="9518" y="17809"/>
                    </a:lnTo>
                    <a:lnTo>
                      <a:pt x="9518" y="18292"/>
                    </a:lnTo>
                    <a:lnTo>
                      <a:pt x="1997" y="18292"/>
                    </a:lnTo>
                    <a:lnTo>
                      <a:pt x="1997" y="17809"/>
                    </a:lnTo>
                    <a:lnTo>
                      <a:pt x="2618" y="17809"/>
                    </a:lnTo>
                    <a:cubicBezTo>
                      <a:pt x="3334" y="17817"/>
                      <a:pt x="3860" y="17602"/>
                      <a:pt x="4188" y="17179"/>
                    </a:cubicBezTo>
                    <a:cubicBezTo>
                      <a:pt x="4386" y="16903"/>
                      <a:pt x="4490" y="16239"/>
                      <a:pt x="4498" y="15186"/>
                    </a:cubicBezTo>
                    <a:lnTo>
                      <a:pt x="4498" y="3851"/>
                    </a:lnTo>
                    <a:cubicBezTo>
                      <a:pt x="4490" y="2971"/>
                      <a:pt x="4438" y="2384"/>
                      <a:pt x="4334" y="2091"/>
                    </a:cubicBezTo>
                    <a:cubicBezTo>
                      <a:pt x="4248" y="1875"/>
                      <a:pt x="4067" y="1694"/>
                      <a:pt x="3808" y="1539"/>
                    </a:cubicBezTo>
                    <a:cubicBezTo>
                      <a:pt x="3429" y="1340"/>
                      <a:pt x="3032" y="1237"/>
                      <a:pt x="2618" y="1228"/>
                    </a:cubicBezTo>
                    <a:lnTo>
                      <a:pt x="1997" y="1228"/>
                    </a:lnTo>
                    <a:lnTo>
                      <a:pt x="1997" y="745"/>
                    </a:lnTo>
                    <a:lnTo>
                      <a:pt x="15046" y="745"/>
                    </a:lnTo>
                    <a:lnTo>
                      <a:pt x="15210" y="4601"/>
                    </a:lnTo>
                    <a:lnTo>
                      <a:pt x="14761" y="4601"/>
                    </a:lnTo>
                    <a:cubicBezTo>
                      <a:pt x="14537" y="3782"/>
                      <a:pt x="14270" y="3186"/>
                      <a:pt x="13977" y="2798"/>
                    </a:cubicBezTo>
                    <a:cubicBezTo>
                      <a:pt x="13675" y="2419"/>
                      <a:pt x="13312" y="2134"/>
                      <a:pt x="12881" y="1961"/>
                    </a:cubicBezTo>
                    <a:cubicBezTo>
                      <a:pt x="12441" y="1789"/>
                      <a:pt x="11769" y="1703"/>
                      <a:pt x="10854" y="1703"/>
                    </a:cubicBezTo>
                    <a:close/>
                  </a:path>
                </a:pathLst>
              </a:custGeom>
              <a:solidFill>
                <a:srgbClr val="000000"/>
              </a:solidFill>
              <a:ln w="2207" cap="flat">
                <a:noFill/>
                <a:prstDash val="solid"/>
                <a:miter/>
              </a:ln>
            </p:spPr>
            <p:txBody>
              <a:bodyPr rtlCol="0" anchor="ctr"/>
              <a:lstStyle/>
              <a:p>
                <a:endParaRPr lang="en-IN"/>
              </a:p>
            </p:txBody>
          </p:sp>
          <p:sp>
            <p:nvSpPr>
              <p:cNvPr id="3552" name="Freeform: Shape 3551">
                <a:extLst>
                  <a:ext uri="{FF2B5EF4-FFF2-40B4-BE49-F238E27FC236}">
                    <a16:creationId xmlns:a16="http://schemas.microsoft.com/office/drawing/2014/main" id="{3F69F831-FE75-C7EB-DE7E-A2175F4CD4AF}"/>
                  </a:ext>
                </a:extLst>
              </p:cNvPr>
              <p:cNvSpPr/>
              <p:nvPr/>
            </p:nvSpPr>
            <p:spPr>
              <a:xfrm>
                <a:off x="41613962" y="15552985"/>
                <a:ext cx="11574" cy="17909"/>
              </a:xfrm>
              <a:custGeom>
                <a:avLst/>
                <a:gdLst>
                  <a:gd name="connsiteX0" fmla="*/ 13578 w 11574"/>
                  <a:gd name="connsiteY0" fmla="*/ 15272 h 17909"/>
                  <a:gd name="connsiteX1" fmla="*/ 12353 w 11574"/>
                  <a:gd name="connsiteY1" fmla="*/ 18654 h 17909"/>
                  <a:gd name="connsiteX2" fmla="*/ 2004 w 11574"/>
                  <a:gd name="connsiteY2" fmla="*/ 18654 h 17909"/>
                  <a:gd name="connsiteX3" fmla="*/ 2004 w 11574"/>
                  <a:gd name="connsiteY3" fmla="*/ 18171 h 17909"/>
                  <a:gd name="connsiteX4" fmla="*/ 8438 w 11574"/>
                  <a:gd name="connsiteY4" fmla="*/ 11373 h 17909"/>
                  <a:gd name="connsiteX5" fmla="*/ 10301 w 11574"/>
                  <a:gd name="connsiteY5" fmla="*/ 6542 h 17909"/>
                  <a:gd name="connsiteX6" fmla="*/ 9274 w 11574"/>
                  <a:gd name="connsiteY6" fmla="*/ 3799 h 17909"/>
                  <a:gd name="connsiteX7" fmla="*/ 6833 w 11574"/>
                  <a:gd name="connsiteY7" fmla="*/ 2729 h 17909"/>
                  <a:gd name="connsiteX8" fmla="*/ 4505 w 11574"/>
                  <a:gd name="connsiteY8" fmla="*/ 3488 h 17909"/>
                  <a:gd name="connsiteX9" fmla="*/ 2987 w 11574"/>
                  <a:gd name="connsiteY9" fmla="*/ 5697 h 17909"/>
                  <a:gd name="connsiteX10" fmla="*/ 2504 w 11574"/>
                  <a:gd name="connsiteY10" fmla="*/ 5697 h 17909"/>
                  <a:gd name="connsiteX11" fmla="*/ 4168 w 11574"/>
                  <a:gd name="connsiteY11" fmla="*/ 2030 h 17909"/>
                  <a:gd name="connsiteX12" fmla="*/ 7515 w 11574"/>
                  <a:gd name="connsiteY12" fmla="*/ 745 h 17909"/>
                  <a:gd name="connsiteX13" fmla="*/ 11077 w 11574"/>
                  <a:gd name="connsiteY13" fmla="*/ 2117 h 17909"/>
                  <a:gd name="connsiteX14" fmla="*/ 12508 w 11574"/>
                  <a:gd name="connsiteY14" fmla="*/ 5352 h 17909"/>
                  <a:gd name="connsiteX15" fmla="*/ 11887 w 11574"/>
                  <a:gd name="connsiteY15" fmla="*/ 8017 h 17909"/>
                  <a:gd name="connsiteX16" fmla="*/ 8783 w 11574"/>
                  <a:gd name="connsiteY16" fmla="*/ 12460 h 17909"/>
                  <a:gd name="connsiteX17" fmla="*/ 4764 w 11574"/>
                  <a:gd name="connsiteY17" fmla="*/ 16705 h 17909"/>
                  <a:gd name="connsiteX18" fmla="*/ 9335 w 11574"/>
                  <a:gd name="connsiteY18" fmla="*/ 16705 h 17909"/>
                  <a:gd name="connsiteX19" fmla="*/ 11292 w 11574"/>
                  <a:gd name="connsiteY19" fmla="*/ 16601 h 17909"/>
                  <a:gd name="connsiteX20" fmla="*/ 12310 w 11574"/>
                  <a:gd name="connsiteY20" fmla="*/ 16178 h 17909"/>
                  <a:gd name="connsiteX21" fmla="*/ 13104 w 11574"/>
                  <a:gd name="connsiteY21" fmla="*/ 15272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3578" y="15272"/>
                    </a:moveTo>
                    <a:lnTo>
                      <a:pt x="12353" y="18654"/>
                    </a:lnTo>
                    <a:lnTo>
                      <a:pt x="2004" y="18654"/>
                    </a:lnTo>
                    <a:lnTo>
                      <a:pt x="2004" y="18171"/>
                    </a:lnTo>
                    <a:cubicBezTo>
                      <a:pt x="5048" y="15411"/>
                      <a:pt x="7187" y="13142"/>
                      <a:pt x="8438" y="11373"/>
                    </a:cubicBezTo>
                    <a:cubicBezTo>
                      <a:pt x="9671" y="9622"/>
                      <a:pt x="10292" y="8009"/>
                      <a:pt x="10301" y="6542"/>
                    </a:cubicBezTo>
                    <a:cubicBezTo>
                      <a:pt x="10292" y="5429"/>
                      <a:pt x="9956" y="4515"/>
                      <a:pt x="9274" y="3799"/>
                    </a:cubicBezTo>
                    <a:cubicBezTo>
                      <a:pt x="8584" y="3092"/>
                      <a:pt x="7765" y="2738"/>
                      <a:pt x="6833" y="2729"/>
                    </a:cubicBezTo>
                    <a:cubicBezTo>
                      <a:pt x="5962" y="2738"/>
                      <a:pt x="5186" y="2988"/>
                      <a:pt x="4505" y="3488"/>
                    </a:cubicBezTo>
                    <a:cubicBezTo>
                      <a:pt x="3815" y="3989"/>
                      <a:pt x="3315" y="4731"/>
                      <a:pt x="2987" y="5697"/>
                    </a:cubicBezTo>
                    <a:lnTo>
                      <a:pt x="2504" y="5697"/>
                    </a:lnTo>
                    <a:cubicBezTo>
                      <a:pt x="2720" y="4109"/>
                      <a:pt x="3272" y="2884"/>
                      <a:pt x="4168" y="2030"/>
                    </a:cubicBezTo>
                    <a:cubicBezTo>
                      <a:pt x="5048" y="1176"/>
                      <a:pt x="6169" y="745"/>
                      <a:pt x="7515" y="745"/>
                    </a:cubicBezTo>
                    <a:cubicBezTo>
                      <a:pt x="8929" y="745"/>
                      <a:pt x="10111" y="1202"/>
                      <a:pt x="11077" y="2117"/>
                    </a:cubicBezTo>
                    <a:cubicBezTo>
                      <a:pt x="12025" y="3031"/>
                      <a:pt x="12508" y="4109"/>
                      <a:pt x="12508" y="5352"/>
                    </a:cubicBezTo>
                    <a:cubicBezTo>
                      <a:pt x="12508" y="6240"/>
                      <a:pt x="12301" y="7129"/>
                      <a:pt x="11887" y="8017"/>
                    </a:cubicBezTo>
                    <a:cubicBezTo>
                      <a:pt x="11249" y="9415"/>
                      <a:pt x="10214" y="10899"/>
                      <a:pt x="8783" y="12460"/>
                    </a:cubicBezTo>
                    <a:cubicBezTo>
                      <a:pt x="6626" y="14815"/>
                      <a:pt x="5281" y="16230"/>
                      <a:pt x="4764" y="16705"/>
                    </a:cubicBezTo>
                    <a:lnTo>
                      <a:pt x="9335" y="16705"/>
                    </a:lnTo>
                    <a:cubicBezTo>
                      <a:pt x="10257" y="16713"/>
                      <a:pt x="10913" y="16679"/>
                      <a:pt x="11292" y="16601"/>
                    </a:cubicBezTo>
                    <a:cubicBezTo>
                      <a:pt x="11672" y="16541"/>
                      <a:pt x="12008" y="16403"/>
                      <a:pt x="12310" y="16178"/>
                    </a:cubicBezTo>
                    <a:cubicBezTo>
                      <a:pt x="12612" y="15971"/>
                      <a:pt x="12879" y="15669"/>
                      <a:pt x="13104" y="15272"/>
                    </a:cubicBezTo>
                    <a:close/>
                  </a:path>
                </a:pathLst>
              </a:custGeom>
              <a:solidFill>
                <a:srgbClr val="000000"/>
              </a:solidFill>
              <a:ln w="2207" cap="flat">
                <a:noFill/>
                <a:prstDash val="solid"/>
                <a:miter/>
              </a:ln>
            </p:spPr>
            <p:txBody>
              <a:bodyPr rtlCol="0" anchor="ctr"/>
              <a:lstStyle/>
              <a:p>
                <a:endParaRPr lang="en-IN"/>
              </a:p>
            </p:txBody>
          </p:sp>
          <p:sp>
            <p:nvSpPr>
              <p:cNvPr id="3553" name="Freeform: Shape 3552">
                <a:extLst>
                  <a:ext uri="{FF2B5EF4-FFF2-40B4-BE49-F238E27FC236}">
                    <a16:creationId xmlns:a16="http://schemas.microsoft.com/office/drawing/2014/main" id="{A768A8B8-CC2D-6E17-4C3B-E8494FB55477}"/>
                  </a:ext>
                </a:extLst>
              </p:cNvPr>
              <p:cNvSpPr/>
              <p:nvPr/>
            </p:nvSpPr>
            <p:spPr>
              <a:xfrm>
                <a:off x="41626416" y="15575526"/>
                <a:ext cx="13704" cy="1086"/>
              </a:xfrm>
              <a:custGeom>
                <a:avLst/>
                <a:gdLst>
                  <a:gd name="connsiteX0" fmla="*/ 15714 w 13704"/>
                  <a:gd name="connsiteY0" fmla="*/ 1832 h 1086"/>
                  <a:gd name="connsiteX1" fmla="*/ 2010 w 13704"/>
                  <a:gd name="connsiteY1" fmla="*/ 1832 h 1086"/>
                  <a:gd name="connsiteX2" fmla="*/ 2010 w 13704"/>
                  <a:gd name="connsiteY2" fmla="*/ 745 h 1086"/>
                  <a:gd name="connsiteX3" fmla="*/ 15714 w 13704"/>
                  <a:gd name="connsiteY3" fmla="*/ 745 h 1086"/>
                </a:gdLst>
                <a:ahLst/>
                <a:cxnLst>
                  <a:cxn ang="0">
                    <a:pos x="connsiteX0" y="connsiteY0"/>
                  </a:cxn>
                  <a:cxn ang="0">
                    <a:pos x="connsiteX1" y="connsiteY1"/>
                  </a:cxn>
                  <a:cxn ang="0">
                    <a:pos x="connsiteX2" y="connsiteY2"/>
                  </a:cxn>
                  <a:cxn ang="0">
                    <a:pos x="connsiteX3" y="connsiteY3"/>
                  </a:cxn>
                </a:cxnLst>
                <a:rect l="l" t="t" r="r" b="b"/>
                <a:pathLst>
                  <a:path w="13704" h="1086">
                    <a:moveTo>
                      <a:pt x="15714" y="1832"/>
                    </a:moveTo>
                    <a:lnTo>
                      <a:pt x="2010" y="1832"/>
                    </a:lnTo>
                    <a:lnTo>
                      <a:pt x="2010" y="745"/>
                    </a:lnTo>
                    <a:lnTo>
                      <a:pt x="15714" y="745"/>
                    </a:lnTo>
                    <a:close/>
                  </a:path>
                </a:pathLst>
              </a:custGeom>
              <a:solidFill>
                <a:srgbClr val="000000"/>
              </a:solidFill>
              <a:ln w="2207" cap="flat">
                <a:noFill/>
                <a:prstDash val="solid"/>
                <a:miter/>
              </a:ln>
            </p:spPr>
            <p:txBody>
              <a:bodyPr rtlCol="0" anchor="ctr"/>
              <a:lstStyle/>
              <a:p>
                <a:endParaRPr lang="en-IN"/>
              </a:p>
            </p:txBody>
          </p:sp>
          <p:sp>
            <p:nvSpPr>
              <p:cNvPr id="3554" name="Freeform: Shape 3553">
                <a:extLst>
                  <a:ext uri="{FF2B5EF4-FFF2-40B4-BE49-F238E27FC236}">
                    <a16:creationId xmlns:a16="http://schemas.microsoft.com/office/drawing/2014/main" id="{09F1D883-824F-6C62-0EE6-7BE728C96C79}"/>
                  </a:ext>
                </a:extLst>
              </p:cNvPr>
              <p:cNvSpPr/>
              <p:nvPr/>
            </p:nvSpPr>
            <p:spPr>
              <a:xfrm>
                <a:off x="41640845" y="15552950"/>
                <a:ext cx="15791" cy="18340"/>
              </a:xfrm>
              <a:custGeom>
                <a:avLst/>
                <a:gdLst>
                  <a:gd name="connsiteX0" fmla="*/ 17014 w 15791"/>
                  <a:gd name="connsiteY0" fmla="*/ 745 h 18340"/>
                  <a:gd name="connsiteX1" fmla="*/ 17411 w 15791"/>
                  <a:gd name="connsiteY1" fmla="*/ 6706 h 18340"/>
                  <a:gd name="connsiteX2" fmla="*/ 17014 w 15791"/>
                  <a:gd name="connsiteY2" fmla="*/ 6706 h 18340"/>
                  <a:gd name="connsiteX3" fmla="*/ 14720 w 15791"/>
                  <a:gd name="connsiteY3" fmla="*/ 2850 h 18340"/>
                  <a:gd name="connsiteX4" fmla="*/ 11149 w 15791"/>
                  <a:gd name="connsiteY4" fmla="*/ 1677 h 18340"/>
                  <a:gd name="connsiteX5" fmla="*/ 7993 w 15791"/>
                  <a:gd name="connsiteY5" fmla="*/ 2565 h 18340"/>
                  <a:gd name="connsiteX6" fmla="*/ 5767 w 15791"/>
                  <a:gd name="connsiteY6" fmla="*/ 5386 h 18340"/>
                  <a:gd name="connsiteX7" fmla="*/ 4965 w 15791"/>
                  <a:gd name="connsiteY7" fmla="*/ 10217 h 18340"/>
                  <a:gd name="connsiteX8" fmla="*/ 5724 w 15791"/>
                  <a:gd name="connsiteY8" fmla="*/ 14341 h 18340"/>
                  <a:gd name="connsiteX9" fmla="*/ 8027 w 15791"/>
                  <a:gd name="connsiteY9" fmla="*/ 17015 h 18340"/>
                  <a:gd name="connsiteX10" fmla="*/ 11529 w 15791"/>
                  <a:gd name="connsiteY10" fmla="*/ 17947 h 18340"/>
                  <a:gd name="connsiteX11" fmla="*/ 14539 w 15791"/>
                  <a:gd name="connsiteY11" fmla="*/ 17222 h 18340"/>
                  <a:gd name="connsiteX12" fmla="*/ 17411 w 15791"/>
                  <a:gd name="connsiteY12" fmla="*/ 14315 h 18340"/>
                  <a:gd name="connsiteX13" fmla="*/ 17807 w 15791"/>
                  <a:gd name="connsiteY13" fmla="*/ 14574 h 18340"/>
                  <a:gd name="connsiteX14" fmla="*/ 14737 w 15791"/>
                  <a:gd name="connsiteY14" fmla="*/ 17999 h 18340"/>
                  <a:gd name="connsiteX15" fmla="*/ 10554 w 15791"/>
                  <a:gd name="connsiteY15" fmla="*/ 19086 h 18340"/>
                  <a:gd name="connsiteX16" fmla="*/ 3801 w 15791"/>
                  <a:gd name="connsiteY16" fmla="*/ 15859 h 18340"/>
                  <a:gd name="connsiteX17" fmla="*/ 2016 w 15791"/>
                  <a:gd name="connsiteY17" fmla="*/ 10183 h 18340"/>
                  <a:gd name="connsiteX18" fmla="*/ 3189 w 15791"/>
                  <a:gd name="connsiteY18" fmla="*/ 5360 h 18340"/>
                  <a:gd name="connsiteX19" fmla="*/ 6431 w 15791"/>
                  <a:gd name="connsiteY19" fmla="*/ 1953 h 18340"/>
                  <a:gd name="connsiteX20" fmla="*/ 10942 w 15791"/>
                  <a:gd name="connsiteY20" fmla="*/ 745 h 18340"/>
                  <a:gd name="connsiteX21" fmla="*/ 14694 w 15791"/>
                  <a:gd name="connsiteY21" fmla="*/ 1677 h 18340"/>
                  <a:gd name="connsiteX22" fmla="*/ 15470 w 15791"/>
                  <a:gd name="connsiteY22" fmla="*/ 1953 h 18340"/>
                  <a:gd name="connsiteX23" fmla="*/ 16082 w 15791"/>
                  <a:gd name="connsiteY23" fmla="*/ 1711 h 18340"/>
                  <a:gd name="connsiteX24" fmla="*/ 16557 w 15791"/>
                  <a:gd name="connsiteY24" fmla="*/ 745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791" h="18340">
                    <a:moveTo>
                      <a:pt x="17014" y="745"/>
                    </a:moveTo>
                    <a:lnTo>
                      <a:pt x="17411" y="6706"/>
                    </a:lnTo>
                    <a:lnTo>
                      <a:pt x="17014" y="6706"/>
                    </a:lnTo>
                    <a:cubicBezTo>
                      <a:pt x="16462" y="4920"/>
                      <a:pt x="15703" y="3635"/>
                      <a:pt x="14720" y="2850"/>
                    </a:cubicBezTo>
                    <a:cubicBezTo>
                      <a:pt x="13728" y="2074"/>
                      <a:pt x="12538" y="1685"/>
                      <a:pt x="11149" y="1677"/>
                    </a:cubicBezTo>
                    <a:cubicBezTo>
                      <a:pt x="9985" y="1685"/>
                      <a:pt x="8933" y="1979"/>
                      <a:pt x="7993" y="2565"/>
                    </a:cubicBezTo>
                    <a:cubicBezTo>
                      <a:pt x="7044" y="3152"/>
                      <a:pt x="6302" y="4092"/>
                      <a:pt x="5767" y="5386"/>
                    </a:cubicBezTo>
                    <a:cubicBezTo>
                      <a:pt x="5233" y="6680"/>
                      <a:pt x="4965" y="8293"/>
                      <a:pt x="4965" y="10217"/>
                    </a:cubicBezTo>
                    <a:cubicBezTo>
                      <a:pt x="4965" y="11813"/>
                      <a:pt x="5215" y="13185"/>
                      <a:pt x="5724" y="14341"/>
                    </a:cubicBezTo>
                    <a:cubicBezTo>
                      <a:pt x="6233" y="15505"/>
                      <a:pt x="7001" y="16403"/>
                      <a:pt x="8027" y="17015"/>
                    </a:cubicBezTo>
                    <a:cubicBezTo>
                      <a:pt x="9045" y="17645"/>
                      <a:pt x="10209" y="17955"/>
                      <a:pt x="11529" y="17947"/>
                    </a:cubicBezTo>
                    <a:cubicBezTo>
                      <a:pt x="12658" y="17955"/>
                      <a:pt x="13667" y="17714"/>
                      <a:pt x="14539" y="17222"/>
                    </a:cubicBezTo>
                    <a:cubicBezTo>
                      <a:pt x="15401" y="16739"/>
                      <a:pt x="16358" y="15764"/>
                      <a:pt x="17411" y="14315"/>
                    </a:cubicBezTo>
                    <a:lnTo>
                      <a:pt x="17807" y="14574"/>
                    </a:lnTo>
                    <a:cubicBezTo>
                      <a:pt x="16928" y="16135"/>
                      <a:pt x="15901" y="17283"/>
                      <a:pt x="14737" y="17999"/>
                    </a:cubicBezTo>
                    <a:cubicBezTo>
                      <a:pt x="13555" y="18723"/>
                      <a:pt x="12167" y="19077"/>
                      <a:pt x="10554" y="19086"/>
                    </a:cubicBezTo>
                    <a:cubicBezTo>
                      <a:pt x="7648" y="19077"/>
                      <a:pt x="5397" y="18007"/>
                      <a:pt x="3801" y="15859"/>
                    </a:cubicBezTo>
                    <a:cubicBezTo>
                      <a:pt x="2611" y="14255"/>
                      <a:pt x="2016" y="12365"/>
                      <a:pt x="2016" y="10183"/>
                    </a:cubicBezTo>
                    <a:cubicBezTo>
                      <a:pt x="2016" y="8440"/>
                      <a:pt x="2404" y="6827"/>
                      <a:pt x="3189" y="5360"/>
                    </a:cubicBezTo>
                    <a:cubicBezTo>
                      <a:pt x="3974" y="3894"/>
                      <a:pt x="5052" y="2764"/>
                      <a:pt x="6431" y="1953"/>
                    </a:cubicBezTo>
                    <a:cubicBezTo>
                      <a:pt x="7794" y="1159"/>
                      <a:pt x="9303" y="754"/>
                      <a:pt x="10942" y="745"/>
                    </a:cubicBezTo>
                    <a:cubicBezTo>
                      <a:pt x="12201" y="754"/>
                      <a:pt x="13452" y="1064"/>
                      <a:pt x="14694" y="1677"/>
                    </a:cubicBezTo>
                    <a:cubicBezTo>
                      <a:pt x="15056" y="1867"/>
                      <a:pt x="15315" y="1961"/>
                      <a:pt x="15470" y="1953"/>
                    </a:cubicBezTo>
                    <a:cubicBezTo>
                      <a:pt x="15703" y="1961"/>
                      <a:pt x="15901" y="1875"/>
                      <a:pt x="16082" y="1711"/>
                    </a:cubicBezTo>
                    <a:cubicBezTo>
                      <a:pt x="16289" y="1487"/>
                      <a:pt x="16453" y="1168"/>
                      <a:pt x="16557" y="745"/>
                    </a:cubicBezTo>
                    <a:close/>
                  </a:path>
                </a:pathLst>
              </a:custGeom>
              <a:solidFill>
                <a:srgbClr val="000000"/>
              </a:solidFill>
              <a:ln w="2207" cap="flat">
                <a:noFill/>
                <a:prstDash val="solid"/>
                <a:miter/>
              </a:ln>
            </p:spPr>
            <p:txBody>
              <a:bodyPr rtlCol="0" anchor="ctr"/>
              <a:lstStyle/>
              <a:p>
                <a:endParaRPr lang="en-IN"/>
              </a:p>
            </p:txBody>
          </p:sp>
          <p:sp>
            <p:nvSpPr>
              <p:cNvPr id="3555" name="Freeform: Shape 3554">
                <a:extLst>
                  <a:ext uri="{FF2B5EF4-FFF2-40B4-BE49-F238E27FC236}">
                    <a16:creationId xmlns:a16="http://schemas.microsoft.com/office/drawing/2014/main" id="{5C672923-BF51-AD19-C97B-099BE6E2FBEB}"/>
                  </a:ext>
                </a:extLst>
              </p:cNvPr>
              <p:cNvSpPr/>
              <p:nvPr/>
            </p:nvSpPr>
            <p:spPr>
              <a:xfrm>
                <a:off x="41658103" y="15553347"/>
                <a:ext cx="15032" cy="17546"/>
              </a:xfrm>
              <a:custGeom>
                <a:avLst/>
                <a:gdLst>
                  <a:gd name="connsiteX0" fmla="*/ 7017 w 15032"/>
                  <a:gd name="connsiteY0" fmla="*/ 1703 h 17546"/>
                  <a:gd name="connsiteX1" fmla="*/ 7017 w 15032"/>
                  <a:gd name="connsiteY1" fmla="*/ 8639 h 17546"/>
                  <a:gd name="connsiteX2" fmla="*/ 10873 w 15032"/>
                  <a:gd name="connsiteY2" fmla="*/ 8639 h 17546"/>
                  <a:gd name="connsiteX3" fmla="*/ 12882 w 15032"/>
                  <a:gd name="connsiteY3" fmla="*/ 8181 h 17546"/>
                  <a:gd name="connsiteX4" fmla="*/ 13624 w 15032"/>
                  <a:gd name="connsiteY4" fmla="*/ 6094 h 17546"/>
                  <a:gd name="connsiteX5" fmla="*/ 14107 w 15032"/>
                  <a:gd name="connsiteY5" fmla="*/ 6094 h 17546"/>
                  <a:gd name="connsiteX6" fmla="*/ 14107 w 15032"/>
                  <a:gd name="connsiteY6" fmla="*/ 12201 h 17546"/>
                  <a:gd name="connsiteX7" fmla="*/ 13624 w 15032"/>
                  <a:gd name="connsiteY7" fmla="*/ 12201 h 17546"/>
                  <a:gd name="connsiteX8" fmla="*/ 13262 w 15032"/>
                  <a:gd name="connsiteY8" fmla="*/ 10554 h 17546"/>
                  <a:gd name="connsiteX9" fmla="*/ 12503 w 15032"/>
                  <a:gd name="connsiteY9" fmla="*/ 9838 h 17546"/>
                  <a:gd name="connsiteX10" fmla="*/ 10873 w 15032"/>
                  <a:gd name="connsiteY10" fmla="*/ 9579 h 17546"/>
                  <a:gd name="connsiteX11" fmla="*/ 7017 w 15032"/>
                  <a:gd name="connsiteY11" fmla="*/ 9579 h 17546"/>
                  <a:gd name="connsiteX12" fmla="*/ 7017 w 15032"/>
                  <a:gd name="connsiteY12" fmla="*/ 15367 h 17546"/>
                  <a:gd name="connsiteX13" fmla="*/ 7121 w 15032"/>
                  <a:gd name="connsiteY13" fmla="*/ 16782 h 17546"/>
                  <a:gd name="connsiteX14" fmla="*/ 7483 w 15032"/>
                  <a:gd name="connsiteY14" fmla="*/ 17188 h 17546"/>
                  <a:gd name="connsiteX15" fmla="*/ 8466 w 15032"/>
                  <a:gd name="connsiteY15" fmla="*/ 17334 h 17546"/>
                  <a:gd name="connsiteX16" fmla="*/ 11442 w 15032"/>
                  <a:gd name="connsiteY16" fmla="*/ 17334 h 17546"/>
                  <a:gd name="connsiteX17" fmla="*/ 13606 w 15032"/>
                  <a:gd name="connsiteY17" fmla="*/ 17127 h 17546"/>
                  <a:gd name="connsiteX18" fmla="*/ 14900 w 15032"/>
                  <a:gd name="connsiteY18" fmla="*/ 16308 h 17546"/>
                  <a:gd name="connsiteX19" fmla="*/ 16539 w 15032"/>
                  <a:gd name="connsiteY19" fmla="*/ 13892 h 17546"/>
                  <a:gd name="connsiteX20" fmla="*/ 17056 w 15032"/>
                  <a:gd name="connsiteY20" fmla="*/ 13892 h 17546"/>
                  <a:gd name="connsiteX21" fmla="*/ 15538 w 15032"/>
                  <a:gd name="connsiteY21" fmla="*/ 18292 h 17546"/>
                  <a:gd name="connsiteX22" fmla="*/ 2024 w 15032"/>
                  <a:gd name="connsiteY22" fmla="*/ 18292 h 17546"/>
                  <a:gd name="connsiteX23" fmla="*/ 2024 w 15032"/>
                  <a:gd name="connsiteY23" fmla="*/ 17809 h 17546"/>
                  <a:gd name="connsiteX24" fmla="*/ 2645 w 15032"/>
                  <a:gd name="connsiteY24" fmla="*/ 17809 h 17546"/>
                  <a:gd name="connsiteX25" fmla="*/ 3826 w 15032"/>
                  <a:gd name="connsiteY25" fmla="*/ 17515 h 17546"/>
                  <a:gd name="connsiteX26" fmla="*/ 4387 w 15032"/>
                  <a:gd name="connsiteY26" fmla="*/ 16894 h 17546"/>
                  <a:gd name="connsiteX27" fmla="*/ 4533 w 15032"/>
                  <a:gd name="connsiteY27" fmla="*/ 15203 h 17546"/>
                  <a:gd name="connsiteX28" fmla="*/ 4533 w 15032"/>
                  <a:gd name="connsiteY28" fmla="*/ 3799 h 17546"/>
                  <a:gd name="connsiteX29" fmla="*/ 4197 w 15032"/>
                  <a:gd name="connsiteY29" fmla="*/ 1746 h 17546"/>
                  <a:gd name="connsiteX30" fmla="*/ 2645 w 15032"/>
                  <a:gd name="connsiteY30" fmla="*/ 1228 h 17546"/>
                  <a:gd name="connsiteX31" fmla="*/ 2024 w 15032"/>
                  <a:gd name="connsiteY31" fmla="*/ 1228 h 17546"/>
                  <a:gd name="connsiteX32" fmla="*/ 2024 w 15032"/>
                  <a:gd name="connsiteY32" fmla="*/ 745 h 17546"/>
                  <a:gd name="connsiteX33" fmla="*/ 15538 w 15032"/>
                  <a:gd name="connsiteY33" fmla="*/ 745 h 17546"/>
                  <a:gd name="connsiteX34" fmla="*/ 15737 w 15032"/>
                  <a:gd name="connsiteY34" fmla="*/ 4593 h 17546"/>
                  <a:gd name="connsiteX35" fmla="*/ 15228 w 15032"/>
                  <a:gd name="connsiteY35" fmla="*/ 4593 h 17546"/>
                  <a:gd name="connsiteX36" fmla="*/ 14624 w 15032"/>
                  <a:gd name="connsiteY36" fmla="*/ 2686 h 17546"/>
                  <a:gd name="connsiteX37" fmla="*/ 13658 w 15032"/>
                  <a:gd name="connsiteY37" fmla="*/ 1901 h 17546"/>
                  <a:gd name="connsiteX38" fmla="*/ 11830 w 15032"/>
                  <a:gd name="connsiteY38" fmla="*/ 17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7017" y="1703"/>
                    </a:moveTo>
                    <a:lnTo>
                      <a:pt x="7017" y="8639"/>
                    </a:lnTo>
                    <a:lnTo>
                      <a:pt x="10873" y="8639"/>
                    </a:lnTo>
                    <a:cubicBezTo>
                      <a:pt x="11873" y="8639"/>
                      <a:pt x="12537" y="8492"/>
                      <a:pt x="12882" y="8181"/>
                    </a:cubicBezTo>
                    <a:cubicBezTo>
                      <a:pt x="13322" y="7802"/>
                      <a:pt x="13572" y="7103"/>
                      <a:pt x="13624" y="6094"/>
                    </a:cubicBezTo>
                    <a:lnTo>
                      <a:pt x="14107" y="6094"/>
                    </a:lnTo>
                    <a:lnTo>
                      <a:pt x="14107" y="12201"/>
                    </a:lnTo>
                    <a:lnTo>
                      <a:pt x="13624" y="12201"/>
                    </a:lnTo>
                    <a:cubicBezTo>
                      <a:pt x="13503" y="11347"/>
                      <a:pt x="13382" y="10795"/>
                      <a:pt x="13262" y="10554"/>
                    </a:cubicBezTo>
                    <a:cubicBezTo>
                      <a:pt x="13106" y="10252"/>
                      <a:pt x="12856" y="10019"/>
                      <a:pt x="12503" y="9838"/>
                    </a:cubicBezTo>
                    <a:cubicBezTo>
                      <a:pt x="12140" y="9674"/>
                      <a:pt x="11597" y="9587"/>
                      <a:pt x="10873" y="9579"/>
                    </a:cubicBezTo>
                    <a:lnTo>
                      <a:pt x="7017" y="9579"/>
                    </a:lnTo>
                    <a:lnTo>
                      <a:pt x="7017" y="15367"/>
                    </a:lnTo>
                    <a:cubicBezTo>
                      <a:pt x="7017" y="16144"/>
                      <a:pt x="7052" y="16618"/>
                      <a:pt x="7121" y="16782"/>
                    </a:cubicBezTo>
                    <a:cubicBezTo>
                      <a:pt x="7190" y="16955"/>
                      <a:pt x="7311" y="17093"/>
                      <a:pt x="7483" y="17188"/>
                    </a:cubicBezTo>
                    <a:cubicBezTo>
                      <a:pt x="7656" y="17291"/>
                      <a:pt x="7983" y="17334"/>
                      <a:pt x="8466" y="17334"/>
                    </a:cubicBezTo>
                    <a:lnTo>
                      <a:pt x="11442" y="17334"/>
                    </a:lnTo>
                    <a:cubicBezTo>
                      <a:pt x="12434" y="17334"/>
                      <a:pt x="13149" y="17265"/>
                      <a:pt x="13606" y="17127"/>
                    </a:cubicBezTo>
                    <a:cubicBezTo>
                      <a:pt x="14046" y="16989"/>
                      <a:pt x="14478" y="16722"/>
                      <a:pt x="14900" y="16308"/>
                    </a:cubicBezTo>
                    <a:cubicBezTo>
                      <a:pt x="15418" y="15790"/>
                      <a:pt x="15970" y="14979"/>
                      <a:pt x="16539" y="13892"/>
                    </a:cubicBezTo>
                    <a:lnTo>
                      <a:pt x="17056" y="13892"/>
                    </a:lnTo>
                    <a:lnTo>
                      <a:pt x="15538" y="18292"/>
                    </a:lnTo>
                    <a:lnTo>
                      <a:pt x="2024" y="18292"/>
                    </a:lnTo>
                    <a:lnTo>
                      <a:pt x="2024" y="17809"/>
                    </a:lnTo>
                    <a:lnTo>
                      <a:pt x="2645" y="17809"/>
                    </a:lnTo>
                    <a:cubicBezTo>
                      <a:pt x="3059" y="17817"/>
                      <a:pt x="3447" y="17714"/>
                      <a:pt x="3826" y="17515"/>
                    </a:cubicBezTo>
                    <a:cubicBezTo>
                      <a:pt x="4094" y="17377"/>
                      <a:pt x="4283" y="17170"/>
                      <a:pt x="4387" y="16894"/>
                    </a:cubicBezTo>
                    <a:cubicBezTo>
                      <a:pt x="4482" y="16618"/>
                      <a:pt x="4533" y="16058"/>
                      <a:pt x="4533" y="15203"/>
                    </a:cubicBezTo>
                    <a:lnTo>
                      <a:pt x="4533" y="3799"/>
                    </a:lnTo>
                    <a:cubicBezTo>
                      <a:pt x="4533" y="2686"/>
                      <a:pt x="4421" y="2005"/>
                      <a:pt x="4197" y="1746"/>
                    </a:cubicBezTo>
                    <a:cubicBezTo>
                      <a:pt x="3887" y="1409"/>
                      <a:pt x="3369" y="1237"/>
                      <a:pt x="2645" y="1228"/>
                    </a:cubicBezTo>
                    <a:lnTo>
                      <a:pt x="2024" y="1228"/>
                    </a:lnTo>
                    <a:lnTo>
                      <a:pt x="2024" y="745"/>
                    </a:lnTo>
                    <a:lnTo>
                      <a:pt x="15538" y="745"/>
                    </a:lnTo>
                    <a:lnTo>
                      <a:pt x="15737" y="4593"/>
                    </a:lnTo>
                    <a:lnTo>
                      <a:pt x="15228" y="4593"/>
                    </a:lnTo>
                    <a:cubicBezTo>
                      <a:pt x="15047" y="3670"/>
                      <a:pt x="14848" y="3031"/>
                      <a:pt x="14624" y="2686"/>
                    </a:cubicBezTo>
                    <a:cubicBezTo>
                      <a:pt x="14400" y="2341"/>
                      <a:pt x="14072" y="2082"/>
                      <a:pt x="13658" y="1901"/>
                    </a:cubicBezTo>
                    <a:cubicBezTo>
                      <a:pt x="13305" y="1772"/>
                      <a:pt x="12701" y="1703"/>
                      <a:pt x="11830" y="1703"/>
                    </a:cubicBezTo>
                    <a:close/>
                  </a:path>
                </a:pathLst>
              </a:custGeom>
              <a:solidFill>
                <a:srgbClr val="000000"/>
              </a:solidFill>
              <a:ln w="2207" cap="flat">
                <a:noFill/>
                <a:prstDash val="solid"/>
                <a:miter/>
              </a:ln>
            </p:spPr>
            <p:txBody>
              <a:bodyPr rtlCol="0" anchor="ctr"/>
              <a:lstStyle/>
              <a:p>
                <a:endParaRPr lang="en-IN"/>
              </a:p>
            </p:txBody>
          </p:sp>
          <p:sp>
            <p:nvSpPr>
              <p:cNvPr id="3556" name="Freeform: Shape 3555">
                <a:extLst>
                  <a:ext uri="{FF2B5EF4-FFF2-40B4-BE49-F238E27FC236}">
                    <a16:creationId xmlns:a16="http://schemas.microsoft.com/office/drawing/2014/main" id="{498290C5-CA2D-88B5-B76A-EA4D5CCFC363}"/>
                  </a:ext>
                </a:extLst>
              </p:cNvPr>
              <p:cNvSpPr/>
              <p:nvPr/>
            </p:nvSpPr>
            <p:spPr>
              <a:xfrm>
                <a:off x="41673398" y="15553347"/>
                <a:ext cx="19103" cy="17831"/>
              </a:xfrm>
              <a:custGeom>
                <a:avLst/>
                <a:gdLst>
                  <a:gd name="connsiteX0" fmla="*/ 2031 w 19103"/>
                  <a:gd name="connsiteY0" fmla="*/ 745 h 17831"/>
                  <a:gd name="connsiteX1" fmla="*/ 6792 w 19103"/>
                  <a:gd name="connsiteY1" fmla="*/ 745 h 17831"/>
                  <a:gd name="connsiteX2" fmla="*/ 17512 w 19103"/>
                  <a:gd name="connsiteY2" fmla="*/ 13909 h 17831"/>
                  <a:gd name="connsiteX3" fmla="*/ 17512 w 19103"/>
                  <a:gd name="connsiteY3" fmla="*/ 3782 h 17831"/>
                  <a:gd name="connsiteX4" fmla="*/ 17150 w 19103"/>
                  <a:gd name="connsiteY4" fmla="*/ 1763 h 17831"/>
                  <a:gd name="connsiteX5" fmla="*/ 15641 w 19103"/>
                  <a:gd name="connsiteY5" fmla="*/ 1228 h 17831"/>
                  <a:gd name="connsiteX6" fmla="*/ 15028 w 19103"/>
                  <a:gd name="connsiteY6" fmla="*/ 1228 h 17831"/>
                  <a:gd name="connsiteX7" fmla="*/ 15028 w 19103"/>
                  <a:gd name="connsiteY7" fmla="*/ 745 h 17831"/>
                  <a:gd name="connsiteX8" fmla="*/ 21134 w 19103"/>
                  <a:gd name="connsiteY8" fmla="*/ 745 h 17831"/>
                  <a:gd name="connsiteX9" fmla="*/ 21134 w 19103"/>
                  <a:gd name="connsiteY9" fmla="*/ 1228 h 17831"/>
                  <a:gd name="connsiteX10" fmla="*/ 20513 w 19103"/>
                  <a:gd name="connsiteY10" fmla="*/ 1228 h 17831"/>
                  <a:gd name="connsiteX11" fmla="*/ 18935 w 19103"/>
                  <a:gd name="connsiteY11" fmla="*/ 1901 h 17831"/>
                  <a:gd name="connsiteX12" fmla="*/ 18651 w 19103"/>
                  <a:gd name="connsiteY12" fmla="*/ 3782 h 17831"/>
                  <a:gd name="connsiteX13" fmla="*/ 18651 w 19103"/>
                  <a:gd name="connsiteY13" fmla="*/ 18577 h 17831"/>
                  <a:gd name="connsiteX14" fmla="*/ 18185 w 19103"/>
                  <a:gd name="connsiteY14" fmla="*/ 18577 h 17831"/>
                  <a:gd name="connsiteX15" fmla="*/ 6619 w 19103"/>
                  <a:gd name="connsiteY15" fmla="*/ 4446 h 17831"/>
                  <a:gd name="connsiteX16" fmla="*/ 6619 w 19103"/>
                  <a:gd name="connsiteY16" fmla="*/ 15255 h 17831"/>
                  <a:gd name="connsiteX17" fmla="*/ 6964 w 19103"/>
                  <a:gd name="connsiteY17" fmla="*/ 17274 h 17831"/>
                  <a:gd name="connsiteX18" fmla="*/ 8482 w 19103"/>
                  <a:gd name="connsiteY18" fmla="*/ 17809 h 17831"/>
                  <a:gd name="connsiteX19" fmla="*/ 9103 w 19103"/>
                  <a:gd name="connsiteY19" fmla="*/ 17809 h 17831"/>
                  <a:gd name="connsiteX20" fmla="*/ 9103 w 19103"/>
                  <a:gd name="connsiteY20" fmla="*/ 18292 h 17831"/>
                  <a:gd name="connsiteX21" fmla="*/ 2997 w 19103"/>
                  <a:gd name="connsiteY21" fmla="*/ 18292 h 17831"/>
                  <a:gd name="connsiteX22" fmla="*/ 2997 w 19103"/>
                  <a:gd name="connsiteY22" fmla="*/ 17809 h 17831"/>
                  <a:gd name="connsiteX23" fmla="*/ 3601 w 19103"/>
                  <a:gd name="connsiteY23" fmla="*/ 17809 h 17831"/>
                  <a:gd name="connsiteX24" fmla="*/ 5196 w 19103"/>
                  <a:gd name="connsiteY24" fmla="*/ 17136 h 17831"/>
                  <a:gd name="connsiteX25" fmla="*/ 5481 w 19103"/>
                  <a:gd name="connsiteY25" fmla="*/ 15255 h 17831"/>
                  <a:gd name="connsiteX26" fmla="*/ 5481 w 19103"/>
                  <a:gd name="connsiteY26" fmla="*/ 3048 h 17831"/>
                  <a:gd name="connsiteX27" fmla="*/ 4325 w 19103"/>
                  <a:gd name="connsiteY27" fmla="*/ 1875 h 17831"/>
                  <a:gd name="connsiteX28" fmla="*/ 3170 w 19103"/>
                  <a:gd name="connsiteY28" fmla="*/ 1340 h 17831"/>
                  <a:gd name="connsiteX29" fmla="*/ 2031 w 19103"/>
                  <a:gd name="connsiteY29" fmla="*/ 1228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2031" y="745"/>
                    </a:moveTo>
                    <a:lnTo>
                      <a:pt x="6792" y="745"/>
                    </a:lnTo>
                    <a:lnTo>
                      <a:pt x="17512" y="13909"/>
                    </a:lnTo>
                    <a:lnTo>
                      <a:pt x="17512" y="3782"/>
                    </a:lnTo>
                    <a:cubicBezTo>
                      <a:pt x="17512" y="2712"/>
                      <a:pt x="17391" y="2039"/>
                      <a:pt x="17150" y="1763"/>
                    </a:cubicBezTo>
                    <a:cubicBezTo>
                      <a:pt x="16831" y="1418"/>
                      <a:pt x="16322" y="1237"/>
                      <a:pt x="15641" y="1228"/>
                    </a:cubicBezTo>
                    <a:lnTo>
                      <a:pt x="15028" y="1228"/>
                    </a:lnTo>
                    <a:lnTo>
                      <a:pt x="15028" y="745"/>
                    </a:lnTo>
                    <a:lnTo>
                      <a:pt x="21134" y="745"/>
                    </a:lnTo>
                    <a:lnTo>
                      <a:pt x="21134" y="1228"/>
                    </a:lnTo>
                    <a:lnTo>
                      <a:pt x="20513" y="1228"/>
                    </a:lnTo>
                    <a:cubicBezTo>
                      <a:pt x="19772" y="1237"/>
                      <a:pt x="19246" y="1461"/>
                      <a:pt x="18935" y="1901"/>
                    </a:cubicBezTo>
                    <a:cubicBezTo>
                      <a:pt x="18745" y="2186"/>
                      <a:pt x="18651" y="2815"/>
                      <a:pt x="18651" y="3782"/>
                    </a:cubicBezTo>
                    <a:lnTo>
                      <a:pt x="18651" y="18577"/>
                    </a:lnTo>
                    <a:lnTo>
                      <a:pt x="18185" y="18577"/>
                    </a:lnTo>
                    <a:lnTo>
                      <a:pt x="6619" y="4446"/>
                    </a:lnTo>
                    <a:lnTo>
                      <a:pt x="6619" y="15255"/>
                    </a:lnTo>
                    <a:cubicBezTo>
                      <a:pt x="6619" y="16334"/>
                      <a:pt x="6731" y="17006"/>
                      <a:pt x="6964" y="17274"/>
                    </a:cubicBezTo>
                    <a:cubicBezTo>
                      <a:pt x="7292" y="17636"/>
                      <a:pt x="7801" y="17817"/>
                      <a:pt x="8482" y="17809"/>
                    </a:cubicBezTo>
                    <a:lnTo>
                      <a:pt x="9103" y="17809"/>
                    </a:lnTo>
                    <a:lnTo>
                      <a:pt x="9103" y="18292"/>
                    </a:lnTo>
                    <a:lnTo>
                      <a:pt x="2997" y="18292"/>
                    </a:lnTo>
                    <a:lnTo>
                      <a:pt x="2997" y="17809"/>
                    </a:lnTo>
                    <a:lnTo>
                      <a:pt x="3601" y="17809"/>
                    </a:lnTo>
                    <a:cubicBezTo>
                      <a:pt x="4351" y="17817"/>
                      <a:pt x="4886" y="17593"/>
                      <a:pt x="5196" y="17136"/>
                    </a:cubicBezTo>
                    <a:cubicBezTo>
                      <a:pt x="5386" y="16868"/>
                      <a:pt x="5481" y="16239"/>
                      <a:pt x="5481" y="15255"/>
                    </a:cubicBezTo>
                    <a:lnTo>
                      <a:pt x="5481" y="3048"/>
                    </a:lnTo>
                    <a:cubicBezTo>
                      <a:pt x="4972" y="2462"/>
                      <a:pt x="4584" y="2074"/>
                      <a:pt x="4325" y="1875"/>
                    </a:cubicBezTo>
                    <a:cubicBezTo>
                      <a:pt x="4058" y="1694"/>
                      <a:pt x="3670" y="1513"/>
                      <a:pt x="3170" y="1340"/>
                    </a:cubicBezTo>
                    <a:cubicBezTo>
                      <a:pt x="2911" y="1271"/>
                      <a:pt x="2540" y="1237"/>
                      <a:pt x="2031" y="1228"/>
                    </a:cubicBezTo>
                    <a:close/>
                  </a:path>
                </a:pathLst>
              </a:custGeom>
              <a:solidFill>
                <a:srgbClr val="000000"/>
              </a:solidFill>
              <a:ln w="2207" cap="flat">
                <a:noFill/>
                <a:prstDash val="solid"/>
                <a:miter/>
              </a:ln>
            </p:spPr>
            <p:txBody>
              <a:bodyPr rtlCol="0" anchor="ctr"/>
              <a:lstStyle/>
              <a:p>
                <a:endParaRPr lang="en-IN"/>
              </a:p>
            </p:txBody>
          </p:sp>
          <p:sp>
            <p:nvSpPr>
              <p:cNvPr id="3557" name="Freeform: Shape 3556">
                <a:extLst>
                  <a:ext uri="{FF2B5EF4-FFF2-40B4-BE49-F238E27FC236}">
                    <a16:creationId xmlns:a16="http://schemas.microsoft.com/office/drawing/2014/main" id="{6CD55B94-C871-5F12-878E-A420F2A56550}"/>
                  </a:ext>
                </a:extLst>
              </p:cNvPr>
              <p:cNvSpPr/>
              <p:nvPr/>
            </p:nvSpPr>
            <p:spPr>
              <a:xfrm>
                <a:off x="41693316" y="15553347"/>
                <a:ext cx="13359" cy="17546"/>
              </a:xfrm>
              <a:custGeom>
                <a:avLst/>
                <a:gdLst>
                  <a:gd name="connsiteX0" fmla="*/ 7033 w 13359"/>
                  <a:gd name="connsiteY0" fmla="*/ 10079 h 17546"/>
                  <a:gd name="connsiteX1" fmla="*/ 7033 w 13359"/>
                  <a:gd name="connsiteY1" fmla="*/ 15186 h 17546"/>
                  <a:gd name="connsiteX2" fmla="*/ 7396 w 13359"/>
                  <a:gd name="connsiteY2" fmla="*/ 17239 h 17546"/>
                  <a:gd name="connsiteX3" fmla="*/ 8879 w 13359"/>
                  <a:gd name="connsiteY3" fmla="*/ 17809 h 17546"/>
                  <a:gd name="connsiteX4" fmla="*/ 9552 w 13359"/>
                  <a:gd name="connsiteY4" fmla="*/ 17809 h 17546"/>
                  <a:gd name="connsiteX5" fmla="*/ 9552 w 13359"/>
                  <a:gd name="connsiteY5" fmla="*/ 18292 h 17546"/>
                  <a:gd name="connsiteX6" fmla="*/ 2040 w 13359"/>
                  <a:gd name="connsiteY6" fmla="*/ 18292 h 17546"/>
                  <a:gd name="connsiteX7" fmla="*/ 2040 w 13359"/>
                  <a:gd name="connsiteY7" fmla="*/ 17809 h 17546"/>
                  <a:gd name="connsiteX8" fmla="*/ 2704 w 13359"/>
                  <a:gd name="connsiteY8" fmla="*/ 17809 h 17546"/>
                  <a:gd name="connsiteX9" fmla="*/ 4291 w 13359"/>
                  <a:gd name="connsiteY9" fmla="*/ 17084 h 17546"/>
                  <a:gd name="connsiteX10" fmla="*/ 4549 w 13359"/>
                  <a:gd name="connsiteY10" fmla="*/ 15186 h 17546"/>
                  <a:gd name="connsiteX11" fmla="*/ 4549 w 13359"/>
                  <a:gd name="connsiteY11" fmla="*/ 3851 h 17546"/>
                  <a:gd name="connsiteX12" fmla="*/ 4204 w 13359"/>
                  <a:gd name="connsiteY12" fmla="*/ 1798 h 17546"/>
                  <a:gd name="connsiteX13" fmla="*/ 2704 w 13359"/>
                  <a:gd name="connsiteY13" fmla="*/ 1228 h 17546"/>
                  <a:gd name="connsiteX14" fmla="*/ 2040 w 13359"/>
                  <a:gd name="connsiteY14" fmla="*/ 1228 h 17546"/>
                  <a:gd name="connsiteX15" fmla="*/ 2040 w 13359"/>
                  <a:gd name="connsiteY15" fmla="*/ 745 h 17546"/>
                  <a:gd name="connsiteX16" fmla="*/ 8465 w 13359"/>
                  <a:gd name="connsiteY16" fmla="*/ 745 h 17546"/>
                  <a:gd name="connsiteX17" fmla="*/ 12182 w 13359"/>
                  <a:gd name="connsiteY17" fmla="*/ 1228 h 17546"/>
                  <a:gd name="connsiteX18" fmla="*/ 14468 w 13359"/>
                  <a:gd name="connsiteY18" fmla="*/ 2867 h 17546"/>
                  <a:gd name="connsiteX19" fmla="*/ 15399 w 13359"/>
                  <a:gd name="connsiteY19" fmla="*/ 5593 h 17546"/>
                  <a:gd name="connsiteX20" fmla="*/ 13985 w 13359"/>
                  <a:gd name="connsiteY20" fmla="*/ 9096 h 17546"/>
                  <a:gd name="connsiteX21" fmla="*/ 9983 w 13359"/>
                  <a:gd name="connsiteY21" fmla="*/ 10442 h 17546"/>
                  <a:gd name="connsiteX22" fmla="*/ 8612 w 13359"/>
                  <a:gd name="connsiteY22" fmla="*/ 10347 h 17546"/>
                  <a:gd name="connsiteX23" fmla="*/ 7033 w 13359"/>
                  <a:gd name="connsiteY23" fmla="*/ 10079 h 17546"/>
                  <a:gd name="connsiteX24" fmla="*/ 7033 w 13359"/>
                  <a:gd name="connsiteY24" fmla="*/ 9337 h 17546"/>
                  <a:gd name="connsiteX25" fmla="*/ 8249 w 13359"/>
                  <a:gd name="connsiteY25" fmla="*/ 9536 h 17546"/>
                  <a:gd name="connsiteX26" fmla="*/ 9155 w 13359"/>
                  <a:gd name="connsiteY26" fmla="*/ 9596 h 17546"/>
                  <a:gd name="connsiteX27" fmla="*/ 11475 w 13359"/>
                  <a:gd name="connsiteY27" fmla="*/ 8552 h 17546"/>
                  <a:gd name="connsiteX28" fmla="*/ 12450 w 13359"/>
                  <a:gd name="connsiteY28" fmla="*/ 5852 h 17546"/>
                  <a:gd name="connsiteX29" fmla="*/ 11984 w 13359"/>
                  <a:gd name="connsiteY29" fmla="*/ 3739 h 17546"/>
                  <a:gd name="connsiteX30" fmla="*/ 10664 w 13359"/>
                  <a:gd name="connsiteY30" fmla="*/ 2281 h 17546"/>
                  <a:gd name="connsiteX31" fmla="*/ 8724 w 13359"/>
                  <a:gd name="connsiteY31" fmla="*/ 1798 h 17546"/>
                  <a:gd name="connsiteX32" fmla="*/ 7033 w 13359"/>
                  <a:gd name="connsiteY32" fmla="*/ 2039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359" h="17546">
                    <a:moveTo>
                      <a:pt x="7033" y="10079"/>
                    </a:moveTo>
                    <a:lnTo>
                      <a:pt x="7033" y="15186"/>
                    </a:lnTo>
                    <a:cubicBezTo>
                      <a:pt x="7033" y="16290"/>
                      <a:pt x="7154" y="16981"/>
                      <a:pt x="7396" y="17239"/>
                    </a:cubicBezTo>
                    <a:cubicBezTo>
                      <a:pt x="7723" y="17628"/>
                      <a:pt x="8215" y="17817"/>
                      <a:pt x="8879" y="17809"/>
                    </a:cubicBezTo>
                    <a:lnTo>
                      <a:pt x="9552" y="17809"/>
                    </a:lnTo>
                    <a:lnTo>
                      <a:pt x="9552" y="18292"/>
                    </a:lnTo>
                    <a:lnTo>
                      <a:pt x="2040" y="18292"/>
                    </a:lnTo>
                    <a:lnTo>
                      <a:pt x="2040" y="17809"/>
                    </a:lnTo>
                    <a:lnTo>
                      <a:pt x="2704" y="17809"/>
                    </a:lnTo>
                    <a:cubicBezTo>
                      <a:pt x="3428" y="17817"/>
                      <a:pt x="3963" y="17576"/>
                      <a:pt x="4291" y="17084"/>
                    </a:cubicBezTo>
                    <a:cubicBezTo>
                      <a:pt x="4463" y="16825"/>
                      <a:pt x="4549" y="16187"/>
                      <a:pt x="4549" y="15186"/>
                    </a:cubicBezTo>
                    <a:lnTo>
                      <a:pt x="4549" y="3851"/>
                    </a:lnTo>
                    <a:cubicBezTo>
                      <a:pt x="4549" y="2746"/>
                      <a:pt x="4429" y="2065"/>
                      <a:pt x="4204" y="1798"/>
                    </a:cubicBezTo>
                    <a:cubicBezTo>
                      <a:pt x="3860" y="1427"/>
                      <a:pt x="3359" y="1237"/>
                      <a:pt x="2704" y="1228"/>
                    </a:cubicBezTo>
                    <a:lnTo>
                      <a:pt x="2040" y="1228"/>
                    </a:lnTo>
                    <a:lnTo>
                      <a:pt x="2040" y="745"/>
                    </a:lnTo>
                    <a:lnTo>
                      <a:pt x="8465" y="745"/>
                    </a:lnTo>
                    <a:cubicBezTo>
                      <a:pt x="10035" y="745"/>
                      <a:pt x="11277" y="909"/>
                      <a:pt x="12182" y="1228"/>
                    </a:cubicBezTo>
                    <a:cubicBezTo>
                      <a:pt x="13079" y="1556"/>
                      <a:pt x="13838" y="2099"/>
                      <a:pt x="14468" y="2867"/>
                    </a:cubicBezTo>
                    <a:cubicBezTo>
                      <a:pt x="15080" y="3644"/>
                      <a:pt x="15391" y="4558"/>
                      <a:pt x="15399" y="5593"/>
                    </a:cubicBezTo>
                    <a:cubicBezTo>
                      <a:pt x="15391" y="7043"/>
                      <a:pt x="14916" y="8207"/>
                      <a:pt x="13985" y="9096"/>
                    </a:cubicBezTo>
                    <a:cubicBezTo>
                      <a:pt x="13036" y="10002"/>
                      <a:pt x="11708" y="10450"/>
                      <a:pt x="9983" y="10442"/>
                    </a:cubicBezTo>
                    <a:cubicBezTo>
                      <a:pt x="9552" y="10450"/>
                      <a:pt x="9095" y="10416"/>
                      <a:pt x="8612" y="10347"/>
                    </a:cubicBezTo>
                    <a:cubicBezTo>
                      <a:pt x="8120" y="10286"/>
                      <a:pt x="7594" y="10200"/>
                      <a:pt x="7033" y="10079"/>
                    </a:cubicBezTo>
                    <a:close/>
                    <a:moveTo>
                      <a:pt x="7033" y="9337"/>
                    </a:moveTo>
                    <a:cubicBezTo>
                      <a:pt x="7490" y="9424"/>
                      <a:pt x="7896" y="9493"/>
                      <a:pt x="8249" y="9536"/>
                    </a:cubicBezTo>
                    <a:cubicBezTo>
                      <a:pt x="8594" y="9579"/>
                      <a:pt x="8896" y="9596"/>
                      <a:pt x="9155" y="9596"/>
                    </a:cubicBezTo>
                    <a:cubicBezTo>
                      <a:pt x="10052" y="9596"/>
                      <a:pt x="10820" y="9251"/>
                      <a:pt x="11475" y="8552"/>
                    </a:cubicBezTo>
                    <a:cubicBezTo>
                      <a:pt x="12113" y="7862"/>
                      <a:pt x="12441" y="6965"/>
                      <a:pt x="12450" y="5852"/>
                    </a:cubicBezTo>
                    <a:cubicBezTo>
                      <a:pt x="12441" y="5102"/>
                      <a:pt x="12286" y="4394"/>
                      <a:pt x="11984" y="3739"/>
                    </a:cubicBezTo>
                    <a:cubicBezTo>
                      <a:pt x="11665" y="3092"/>
                      <a:pt x="11225" y="2608"/>
                      <a:pt x="10664" y="2281"/>
                    </a:cubicBezTo>
                    <a:cubicBezTo>
                      <a:pt x="10086" y="1970"/>
                      <a:pt x="9440" y="1806"/>
                      <a:pt x="8724" y="1798"/>
                    </a:cubicBezTo>
                    <a:cubicBezTo>
                      <a:pt x="8284" y="1806"/>
                      <a:pt x="7723" y="1884"/>
                      <a:pt x="7033" y="2039"/>
                    </a:cubicBezTo>
                    <a:close/>
                  </a:path>
                </a:pathLst>
              </a:custGeom>
              <a:solidFill>
                <a:srgbClr val="000000"/>
              </a:solidFill>
              <a:ln w="2207" cap="flat">
                <a:noFill/>
                <a:prstDash val="solid"/>
                <a:miter/>
              </a:ln>
            </p:spPr>
            <p:txBody>
              <a:bodyPr rtlCol="0" anchor="ctr"/>
              <a:lstStyle/>
              <a:p>
                <a:endParaRPr lang="en-IN"/>
              </a:p>
            </p:txBody>
          </p:sp>
          <p:sp>
            <p:nvSpPr>
              <p:cNvPr id="3558" name="Freeform: Shape 3557">
                <a:extLst>
                  <a:ext uri="{FF2B5EF4-FFF2-40B4-BE49-F238E27FC236}">
                    <a16:creationId xmlns:a16="http://schemas.microsoft.com/office/drawing/2014/main" id="{89BD0965-349C-D6CA-6A61-590FB2E599CB}"/>
                  </a:ext>
                </a:extLst>
              </p:cNvPr>
              <p:cNvSpPr/>
              <p:nvPr/>
            </p:nvSpPr>
            <p:spPr>
              <a:xfrm>
                <a:off x="41708043" y="15553347"/>
                <a:ext cx="13212" cy="17546"/>
              </a:xfrm>
              <a:custGeom>
                <a:avLst/>
                <a:gdLst>
                  <a:gd name="connsiteX0" fmla="*/ 7031 w 13212"/>
                  <a:gd name="connsiteY0" fmla="*/ 1703 h 17546"/>
                  <a:gd name="connsiteX1" fmla="*/ 7031 w 13212"/>
                  <a:gd name="connsiteY1" fmla="*/ 8595 h 17546"/>
                  <a:gd name="connsiteX2" fmla="*/ 10231 w 13212"/>
                  <a:gd name="connsiteY2" fmla="*/ 8595 h 17546"/>
                  <a:gd name="connsiteX3" fmla="*/ 11835 w 13212"/>
                  <a:gd name="connsiteY3" fmla="*/ 8112 h 17546"/>
                  <a:gd name="connsiteX4" fmla="*/ 12517 w 13212"/>
                  <a:gd name="connsiteY4" fmla="*/ 6197 h 17546"/>
                  <a:gd name="connsiteX5" fmla="*/ 13000 w 13212"/>
                  <a:gd name="connsiteY5" fmla="*/ 6197 h 17546"/>
                  <a:gd name="connsiteX6" fmla="*/ 13000 w 13212"/>
                  <a:gd name="connsiteY6" fmla="*/ 12132 h 17546"/>
                  <a:gd name="connsiteX7" fmla="*/ 12517 w 13212"/>
                  <a:gd name="connsiteY7" fmla="*/ 12132 h 17546"/>
                  <a:gd name="connsiteX8" fmla="*/ 12249 w 13212"/>
                  <a:gd name="connsiteY8" fmla="*/ 10631 h 17546"/>
                  <a:gd name="connsiteX9" fmla="*/ 11551 w 13212"/>
                  <a:gd name="connsiteY9" fmla="*/ 9915 h 17546"/>
                  <a:gd name="connsiteX10" fmla="*/ 10231 w 13212"/>
                  <a:gd name="connsiteY10" fmla="*/ 9674 h 17546"/>
                  <a:gd name="connsiteX11" fmla="*/ 7031 w 13212"/>
                  <a:gd name="connsiteY11" fmla="*/ 9674 h 17546"/>
                  <a:gd name="connsiteX12" fmla="*/ 7031 w 13212"/>
                  <a:gd name="connsiteY12" fmla="*/ 15186 h 17546"/>
                  <a:gd name="connsiteX13" fmla="*/ 7204 w 13212"/>
                  <a:gd name="connsiteY13" fmla="*/ 16946 h 17546"/>
                  <a:gd name="connsiteX14" fmla="*/ 7747 w 13212"/>
                  <a:gd name="connsiteY14" fmla="*/ 17498 h 17546"/>
                  <a:gd name="connsiteX15" fmla="*/ 8937 w 13212"/>
                  <a:gd name="connsiteY15" fmla="*/ 17809 h 17546"/>
                  <a:gd name="connsiteX16" fmla="*/ 9567 w 13212"/>
                  <a:gd name="connsiteY16" fmla="*/ 17809 h 17546"/>
                  <a:gd name="connsiteX17" fmla="*/ 9567 w 13212"/>
                  <a:gd name="connsiteY17" fmla="*/ 18292 h 17546"/>
                  <a:gd name="connsiteX18" fmla="*/ 2046 w 13212"/>
                  <a:gd name="connsiteY18" fmla="*/ 18292 h 17546"/>
                  <a:gd name="connsiteX19" fmla="*/ 2046 w 13212"/>
                  <a:gd name="connsiteY19" fmla="*/ 17809 h 17546"/>
                  <a:gd name="connsiteX20" fmla="*/ 2667 w 13212"/>
                  <a:gd name="connsiteY20" fmla="*/ 17809 h 17546"/>
                  <a:gd name="connsiteX21" fmla="*/ 4237 w 13212"/>
                  <a:gd name="connsiteY21" fmla="*/ 17179 h 17546"/>
                  <a:gd name="connsiteX22" fmla="*/ 4548 w 13212"/>
                  <a:gd name="connsiteY22" fmla="*/ 15186 h 17546"/>
                  <a:gd name="connsiteX23" fmla="*/ 4548 w 13212"/>
                  <a:gd name="connsiteY23" fmla="*/ 3851 h 17546"/>
                  <a:gd name="connsiteX24" fmla="*/ 4384 w 13212"/>
                  <a:gd name="connsiteY24" fmla="*/ 2091 h 17546"/>
                  <a:gd name="connsiteX25" fmla="*/ 3858 w 13212"/>
                  <a:gd name="connsiteY25" fmla="*/ 1539 h 17546"/>
                  <a:gd name="connsiteX26" fmla="*/ 2667 w 13212"/>
                  <a:gd name="connsiteY26" fmla="*/ 1228 h 17546"/>
                  <a:gd name="connsiteX27" fmla="*/ 2046 w 13212"/>
                  <a:gd name="connsiteY27" fmla="*/ 1228 h 17546"/>
                  <a:gd name="connsiteX28" fmla="*/ 2046 w 13212"/>
                  <a:gd name="connsiteY28" fmla="*/ 745 h 17546"/>
                  <a:gd name="connsiteX29" fmla="*/ 15095 w 13212"/>
                  <a:gd name="connsiteY29" fmla="*/ 745 h 17546"/>
                  <a:gd name="connsiteX30" fmla="*/ 15259 w 13212"/>
                  <a:gd name="connsiteY30" fmla="*/ 4601 h 17546"/>
                  <a:gd name="connsiteX31" fmla="*/ 14811 w 13212"/>
                  <a:gd name="connsiteY31" fmla="*/ 4601 h 17546"/>
                  <a:gd name="connsiteX32" fmla="*/ 14026 w 13212"/>
                  <a:gd name="connsiteY32" fmla="*/ 2798 h 17546"/>
                  <a:gd name="connsiteX33" fmla="*/ 12931 w 13212"/>
                  <a:gd name="connsiteY33" fmla="*/ 1961 h 17546"/>
                  <a:gd name="connsiteX34" fmla="*/ 10904 w 13212"/>
                  <a:gd name="connsiteY34" fmla="*/ 17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12" h="17546">
                    <a:moveTo>
                      <a:pt x="7031" y="1703"/>
                    </a:moveTo>
                    <a:lnTo>
                      <a:pt x="7031" y="8595"/>
                    </a:lnTo>
                    <a:lnTo>
                      <a:pt x="10231" y="8595"/>
                    </a:lnTo>
                    <a:cubicBezTo>
                      <a:pt x="10956" y="8604"/>
                      <a:pt x="11490" y="8440"/>
                      <a:pt x="11835" y="8112"/>
                    </a:cubicBezTo>
                    <a:cubicBezTo>
                      <a:pt x="12180" y="7793"/>
                      <a:pt x="12404" y="7155"/>
                      <a:pt x="12517" y="6197"/>
                    </a:cubicBezTo>
                    <a:lnTo>
                      <a:pt x="13000" y="6197"/>
                    </a:lnTo>
                    <a:lnTo>
                      <a:pt x="13000" y="12132"/>
                    </a:lnTo>
                    <a:lnTo>
                      <a:pt x="12517" y="12132"/>
                    </a:lnTo>
                    <a:cubicBezTo>
                      <a:pt x="12508" y="11459"/>
                      <a:pt x="12422" y="10959"/>
                      <a:pt x="12249" y="10631"/>
                    </a:cubicBezTo>
                    <a:cubicBezTo>
                      <a:pt x="12077" y="10312"/>
                      <a:pt x="11844" y="10079"/>
                      <a:pt x="11551" y="9915"/>
                    </a:cubicBezTo>
                    <a:cubicBezTo>
                      <a:pt x="11257" y="9760"/>
                      <a:pt x="10818" y="9674"/>
                      <a:pt x="10231" y="9674"/>
                    </a:cubicBezTo>
                    <a:lnTo>
                      <a:pt x="7031" y="9674"/>
                    </a:lnTo>
                    <a:lnTo>
                      <a:pt x="7031" y="15186"/>
                    </a:lnTo>
                    <a:cubicBezTo>
                      <a:pt x="7023" y="16075"/>
                      <a:pt x="7083" y="16661"/>
                      <a:pt x="7204" y="16946"/>
                    </a:cubicBezTo>
                    <a:cubicBezTo>
                      <a:pt x="7290" y="17170"/>
                      <a:pt x="7471" y="17360"/>
                      <a:pt x="7747" y="17498"/>
                    </a:cubicBezTo>
                    <a:cubicBezTo>
                      <a:pt x="8127" y="17714"/>
                      <a:pt x="8523" y="17817"/>
                      <a:pt x="8937" y="17809"/>
                    </a:cubicBezTo>
                    <a:lnTo>
                      <a:pt x="9567" y="17809"/>
                    </a:lnTo>
                    <a:lnTo>
                      <a:pt x="9567" y="18292"/>
                    </a:lnTo>
                    <a:lnTo>
                      <a:pt x="2046" y="18292"/>
                    </a:lnTo>
                    <a:lnTo>
                      <a:pt x="2046" y="17809"/>
                    </a:lnTo>
                    <a:lnTo>
                      <a:pt x="2667" y="17809"/>
                    </a:lnTo>
                    <a:cubicBezTo>
                      <a:pt x="3383" y="17817"/>
                      <a:pt x="3909" y="17602"/>
                      <a:pt x="4237" y="17179"/>
                    </a:cubicBezTo>
                    <a:cubicBezTo>
                      <a:pt x="4435" y="16903"/>
                      <a:pt x="4539" y="16239"/>
                      <a:pt x="4548" y="15186"/>
                    </a:cubicBezTo>
                    <a:lnTo>
                      <a:pt x="4548" y="3851"/>
                    </a:lnTo>
                    <a:cubicBezTo>
                      <a:pt x="4539" y="2971"/>
                      <a:pt x="4487" y="2384"/>
                      <a:pt x="4384" y="2091"/>
                    </a:cubicBezTo>
                    <a:cubicBezTo>
                      <a:pt x="4297" y="1875"/>
                      <a:pt x="4116" y="1694"/>
                      <a:pt x="3858" y="1539"/>
                    </a:cubicBezTo>
                    <a:cubicBezTo>
                      <a:pt x="3478" y="1340"/>
                      <a:pt x="3081" y="1237"/>
                      <a:pt x="2667" y="1228"/>
                    </a:cubicBezTo>
                    <a:lnTo>
                      <a:pt x="2046" y="1228"/>
                    </a:lnTo>
                    <a:lnTo>
                      <a:pt x="2046" y="745"/>
                    </a:lnTo>
                    <a:lnTo>
                      <a:pt x="15095" y="745"/>
                    </a:lnTo>
                    <a:lnTo>
                      <a:pt x="15259" y="4601"/>
                    </a:lnTo>
                    <a:lnTo>
                      <a:pt x="14811" y="4601"/>
                    </a:lnTo>
                    <a:cubicBezTo>
                      <a:pt x="14586" y="3782"/>
                      <a:pt x="14319" y="3186"/>
                      <a:pt x="14026" y="2798"/>
                    </a:cubicBezTo>
                    <a:cubicBezTo>
                      <a:pt x="13724" y="2419"/>
                      <a:pt x="13362" y="2134"/>
                      <a:pt x="12931" y="1961"/>
                    </a:cubicBezTo>
                    <a:cubicBezTo>
                      <a:pt x="12491" y="1789"/>
                      <a:pt x="11818" y="1703"/>
                      <a:pt x="10904" y="1703"/>
                    </a:cubicBezTo>
                    <a:close/>
                  </a:path>
                </a:pathLst>
              </a:custGeom>
              <a:solidFill>
                <a:srgbClr val="000000"/>
              </a:solidFill>
              <a:ln w="2207" cap="flat">
                <a:noFill/>
                <a:prstDash val="solid"/>
                <a:miter/>
              </a:ln>
            </p:spPr>
            <p:txBody>
              <a:bodyPr rtlCol="0" anchor="ctr"/>
              <a:lstStyle/>
              <a:p>
                <a:endParaRPr lang="en-IN"/>
              </a:p>
            </p:txBody>
          </p:sp>
        </p:grpSp>
        <p:grpSp>
          <p:nvGrpSpPr>
            <p:cNvPr id="3559" name="Graphic 3470">
              <a:extLst>
                <a:ext uri="{FF2B5EF4-FFF2-40B4-BE49-F238E27FC236}">
                  <a16:creationId xmlns:a16="http://schemas.microsoft.com/office/drawing/2014/main" id="{35359500-C384-D73B-FF99-5EE368F95545}"/>
                </a:ext>
              </a:extLst>
            </p:cNvPr>
            <p:cNvGrpSpPr/>
            <p:nvPr/>
          </p:nvGrpSpPr>
          <p:grpSpPr>
            <a:xfrm>
              <a:off x="41507212" y="15183019"/>
              <a:ext cx="162857" cy="23662"/>
              <a:chOff x="41507212" y="15183019"/>
              <a:chExt cx="162857" cy="23662"/>
            </a:xfrm>
          </p:grpSpPr>
          <p:sp>
            <p:nvSpPr>
              <p:cNvPr id="3560" name="Freeform: Shape 3559">
                <a:extLst>
                  <a:ext uri="{FF2B5EF4-FFF2-40B4-BE49-F238E27FC236}">
                    <a16:creationId xmlns:a16="http://schemas.microsoft.com/office/drawing/2014/main" id="{9D3D99F6-0E20-9EE5-A55B-E208ED56B68F}"/>
                  </a:ext>
                </a:extLst>
              </p:cNvPr>
              <p:cNvSpPr/>
              <p:nvPr/>
            </p:nvSpPr>
            <p:spPr>
              <a:xfrm>
                <a:off x="41507212" y="15183019"/>
                <a:ext cx="17826" cy="18340"/>
              </a:xfrm>
              <a:custGeom>
                <a:avLst/>
                <a:gdLst>
                  <a:gd name="connsiteX0" fmla="*/ 17290 w 17826"/>
                  <a:gd name="connsiteY0" fmla="*/ 578 h 18340"/>
                  <a:gd name="connsiteX1" fmla="*/ 17738 w 17826"/>
                  <a:gd name="connsiteY1" fmla="*/ 6116 h 18340"/>
                  <a:gd name="connsiteX2" fmla="*/ 17290 w 17826"/>
                  <a:gd name="connsiteY2" fmla="*/ 6116 h 18340"/>
                  <a:gd name="connsiteX3" fmla="*/ 15513 w 17826"/>
                  <a:gd name="connsiteY3" fmla="*/ 2993 h 18340"/>
                  <a:gd name="connsiteX4" fmla="*/ 11494 w 17826"/>
                  <a:gd name="connsiteY4" fmla="*/ 1475 h 18340"/>
                  <a:gd name="connsiteX5" fmla="*/ 6388 w 17826"/>
                  <a:gd name="connsiteY5" fmla="*/ 4132 h 18340"/>
                  <a:gd name="connsiteX6" fmla="*/ 4931 w 17826"/>
                  <a:gd name="connsiteY6" fmla="*/ 9463 h 18340"/>
                  <a:gd name="connsiteX7" fmla="*/ 5897 w 17826"/>
                  <a:gd name="connsiteY7" fmla="*/ 14044 h 18340"/>
                  <a:gd name="connsiteX8" fmla="*/ 8441 w 17826"/>
                  <a:gd name="connsiteY8" fmla="*/ 17080 h 18340"/>
                  <a:gd name="connsiteX9" fmla="*/ 11666 w 17826"/>
                  <a:gd name="connsiteY9" fmla="*/ 18038 h 18340"/>
                  <a:gd name="connsiteX10" fmla="*/ 13547 w 17826"/>
                  <a:gd name="connsiteY10" fmla="*/ 17797 h 18340"/>
                  <a:gd name="connsiteX11" fmla="*/ 15289 w 17826"/>
                  <a:gd name="connsiteY11" fmla="*/ 17072 h 18340"/>
                  <a:gd name="connsiteX12" fmla="*/ 15289 w 17826"/>
                  <a:gd name="connsiteY12" fmla="*/ 11999 h 18340"/>
                  <a:gd name="connsiteX13" fmla="*/ 15090 w 17826"/>
                  <a:gd name="connsiteY13" fmla="*/ 10274 h 18340"/>
                  <a:gd name="connsiteX14" fmla="*/ 14469 w 17826"/>
                  <a:gd name="connsiteY14" fmla="*/ 9653 h 18340"/>
                  <a:gd name="connsiteX15" fmla="*/ 12995 w 17826"/>
                  <a:gd name="connsiteY15" fmla="*/ 9437 h 18340"/>
                  <a:gd name="connsiteX16" fmla="*/ 12995 w 17826"/>
                  <a:gd name="connsiteY16" fmla="*/ 8945 h 18340"/>
                  <a:gd name="connsiteX17" fmla="*/ 19782 w 17826"/>
                  <a:gd name="connsiteY17" fmla="*/ 8945 h 18340"/>
                  <a:gd name="connsiteX18" fmla="*/ 19782 w 17826"/>
                  <a:gd name="connsiteY18" fmla="*/ 9437 h 18340"/>
                  <a:gd name="connsiteX19" fmla="*/ 19463 w 17826"/>
                  <a:gd name="connsiteY19" fmla="*/ 9437 h 18340"/>
                  <a:gd name="connsiteX20" fmla="*/ 18074 w 17826"/>
                  <a:gd name="connsiteY20" fmla="*/ 10110 h 18340"/>
                  <a:gd name="connsiteX21" fmla="*/ 17816 w 17826"/>
                  <a:gd name="connsiteY21" fmla="*/ 11999 h 18340"/>
                  <a:gd name="connsiteX22" fmla="*/ 17816 w 17826"/>
                  <a:gd name="connsiteY22" fmla="*/ 17365 h 18340"/>
                  <a:gd name="connsiteX23" fmla="*/ 14875 w 17826"/>
                  <a:gd name="connsiteY23" fmla="*/ 18547 h 18340"/>
                  <a:gd name="connsiteX24" fmla="*/ 11658 w 17826"/>
                  <a:gd name="connsiteY24" fmla="*/ 18918 h 18340"/>
                  <a:gd name="connsiteX25" fmla="*/ 3939 w 17826"/>
                  <a:gd name="connsiteY25" fmla="*/ 15657 h 18340"/>
                  <a:gd name="connsiteX26" fmla="*/ 1955 w 17826"/>
                  <a:gd name="connsiteY26" fmla="*/ 10015 h 18340"/>
                  <a:gd name="connsiteX27" fmla="*/ 3068 w 17826"/>
                  <a:gd name="connsiteY27" fmla="*/ 5581 h 18340"/>
                  <a:gd name="connsiteX28" fmla="*/ 6690 w 17826"/>
                  <a:gd name="connsiteY28" fmla="*/ 1699 h 18340"/>
                  <a:gd name="connsiteX29" fmla="*/ 11244 w 17826"/>
                  <a:gd name="connsiteY29" fmla="*/ 578 h 18340"/>
                  <a:gd name="connsiteX30" fmla="*/ 12986 w 17826"/>
                  <a:gd name="connsiteY30" fmla="*/ 733 h 18340"/>
                  <a:gd name="connsiteX31" fmla="*/ 15203 w 17826"/>
                  <a:gd name="connsiteY31" fmla="*/ 1414 h 18340"/>
                  <a:gd name="connsiteX32" fmla="*/ 16168 w 17826"/>
                  <a:gd name="connsiteY32" fmla="*/ 1682 h 18340"/>
                  <a:gd name="connsiteX33" fmla="*/ 16591 w 17826"/>
                  <a:gd name="connsiteY33" fmla="*/ 1457 h 18340"/>
                  <a:gd name="connsiteX34" fmla="*/ 16807 w 17826"/>
                  <a:gd name="connsiteY34" fmla="*/ 578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826" h="18340">
                    <a:moveTo>
                      <a:pt x="17290" y="578"/>
                    </a:moveTo>
                    <a:lnTo>
                      <a:pt x="17738" y="6116"/>
                    </a:lnTo>
                    <a:lnTo>
                      <a:pt x="17290" y="6116"/>
                    </a:lnTo>
                    <a:cubicBezTo>
                      <a:pt x="16824" y="4744"/>
                      <a:pt x="16237" y="3700"/>
                      <a:pt x="15513" y="2993"/>
                    </a:cubicBezTo>
                    <a:cubicBezTo>
                      <a:pt x="14461" y="1984"/>
                      <a:pt x="13115" y="1483"/>
                      <a:pt x="11494" y="1475"/>
                    </a:cubicBezTo>
                    <a:cubicBezTo>
                      <a:pt x="9252" y="1483"/>
                      <a:pt x="7553" y="2363"/>
                      <a:pt x="6388" y="4132"/>
                    </a:cubicBezTo>
                    <a:cubicBezTo>
                      <a:pt x="5414" y="5633"/>
                      <a:pt x="4931" y="7410"/>
                      <a:pt x="4931" y="9463"/>
                    </a:cubicBezTo>
                    <a:cubicBezTo>
                      <a:pt x="4931" y="11137"/>
                      <a:pt x="5250" y="12664"/>
                      <a:pt x="5897" y="14044"/>
                    </a:cubicBezTo>
                    <a:cubicBezTo>
                      <a:pt x="6543" y="15424"/>
                      <a:pt x="7389" y="16442"/>
                      <a:pt x="8441" y="17080"/>
                    </a:cubicBezTo>
                    <a:cubicBezTo>
                      <a:pt x="9476" y="17728"/>
                      <a:pt x="10554" y="18047"/>
                      <a:pt x="11666" y="18038"/>
                    </a:cubicBezTo>
                    <a:cubicBezTo>
                      <a:pt x="12313" y="18047"/>
                      <a:pt x="12943" y="17960"/>
                      <a:pt x="13547" y="17797"/>
                    </a:cubicBezTo>
                    <a:cubicBezTo>
                      <a:pt x="14150" y="17641"/>
                      <a:pt x="14728" y="17400"/>
                      <a:pt x="15289" y="17072"/>
                    </a:cubicBezTo>
                    <a:lnTo>
                      <a:pt x="15289" y="11999"/>
                    </a:lnTo>
                    <a:cubicBezTo>
                      <a:pt x="15280" y="11119"/>
                      <a:pt x="15211" y="10550"/>
                      <a:pt x="15090" y="10274"/>
                    </a:cubicBezTo>
                    <a:cubicBezTo>
                      <a:pt x="14952" y="10007"/>
                      <a:pt x="14745" y="9800"/>
                      <a:pt x="14469" y="9653"/>
                    </a:cubicBezTo>
                    <a:cubicBezTo>
                      <a:pt x="14176" y="9515"/>
                      <a:pt x="13685" y="9437"/>
                      <a:pt x="12995" y="9437"/>
                    </a:cubicBezTo>
                    <a:lnTo>
                      <a:pt x="12995" y="8945"/>
                    </a:lnTo>
                    <a:lnTo>
                      <a:pt x="19782" y="8945"/>
                    </a:lnTo>
                    <a:lnTo>
                      <a:pt x="19782" y="9437"/>
                    </a:lnTo>
                    <a:lnTo>
                      <a:pt x="19463" y="9437"/>
                    </a:lnTo>
                    <a:cubicBezTo>
                      <a:pt x="18773" y="9437"/>
                      <a:pt x="18316" y="9662"/>
                      <a:pt x="18074" y="10110"/>
                    </a:cubicBezTo>
                    <a:cubicBezTo>
                      <a:pt x="17902" y="10429"/>
                      <a:pt x="17816" y="11059"/>
                      <a:pt x="17816" y="11999"/>
                    </a:cubicBezTo>
                    <a:lnTo>
                      <a:pt x="17816" y="17365"/>
                    </a:lnTo>
                    <a:cubicBezTo>
                      <a:pt x="16815" y="17917"/>
                      <a:pt x="15832" y="18305"/>
                      <a:pt x="14875" y="18547"/>
                    </a:cubicBezTo>
                    <a:cubicBezTo>
                      <a:pt x="13900" y="18789"/>
                      <a:pt x="12831" y="18909"/>
                      <a:pt x="11658" y="18918"/>
                    </a:cubicBezTo>
                    <a:cubicBezTo>
                      <a:pt x="8268" y="18909"/>
                      <a:pt x="5690" y="17831"/>
                      <a:pt x="3939" y="15657"/>
                    </a:cubicBezTo>
                    <a:cubicBezTo>
                      <a:pt x="2611" y="14035"/>
                      <a:pt x="1955" y="12155"/>
                      <a:pt x="1955" y="10015"/>
                    </a:cubicBezTo>
                    <a:cubicBezTo>
                      <a:pt x="1955" y="8480"/>
                      <a:pt x="2326" y="6996"/>
                      <a:pt x="3068" y="5581"/>
                    </a:cubicBezTo>
                    <a:cubicBezTo>
                      <a:pt x="3947" y="3907"/>
                      <a:pt x="5155" y="2613"/>
                      <a:pt x="6690" y="1699"/>
                    </a:cubicBezTo>
                    <a:cubicBezTo>
                      <a:pt x="7967" y="957"/>
                      <a:pt x="9484" y="586"/>
                      <a:pt x="11244" y="578"/>
                    </a:cubicBezTo>
                    <a:cubicBezTo>
                      <a:pt x="11882" y="586"/>
                      <a:pt x="12460" y="638"/>
                      <a:pt x="12986" y="733"/>
                    </a:cubicBezTo>
                    <a:cubicBezTo>
                      <a:pt x="13503" y="845"/>
                      <a:pt x="14245" y="1069"/>
                      <a:pt x="15203" y="1414"/>
                    </a:cubicBezTo>
                    <a:cubicBezTo>
                      <a:pt x="15685" y="1596"/>
                      <a:pt x="16005" y="1690"/>
                      <a:pt x="16168" y="1682"/>
                    </a:cubicBezTo>
                    <a:cubicBezTo>
                      <a:pt x="16332" y="1690"/>
                      <a:pt x="16470" y="1613"/>
                      <a:pt x="16591" y="1457"/>
                    </a:cubicBezTo>
                    <a:cubicBezTo>
                      <a:pt x="16703" y="1311"/>
                      <a:pt x="16781" y="1018"/>
                      <a:pt x="16807" y="578"/>
                    </a:cubicBezTo>
                    <a:close/>
                  </a:path>
                </a:pathLst>
              </a:custGeom>
              <a:solidFill>
                <a:srgbClr val="000000"/>
              </a:solidFill>
              <a:ln w="2207" cap="flat">
                <a:noFill/>
                <a:prstDash val="solid"/>
                <a:miter/>
              </a:ln>
            </p:spPr>
            <p:txBody>
              <a:bodyPr rtlCol="0" anchor="ctr"/>
              <a:lstStyle/>
              <a:p>
                <a:endParaRPr lang="en-IN"/>
              </a:p>
            </p:txBody>
          </p:sp>
          <p:sp>
            <p:nvSpPr>
              <p:cNvPr id="3561" name="Freeform: Shape 3560">
                <a:extLst>
                  <a:ext uri="{FF2B5EF4-FFF2-40B4-BE49-F238E27FC236}">
                    <a16:creationId xmlns:a16="http://schemas.microsoft.com/office/drawing/2014/main" id="{3C0B7FB0-C312-F84F-713C-7ABC2E7E0EBC}"/>
                  </a:ext>
                </a:extLst>
              </p:cNvPr>
              <p:cNvSpPr/>
              <p:nvPr/>
            </p:nvSpPr>
            <p:spPr>
              <a:xfrm>
                <a:off x="41525069" y="15183416"/>
                <a:ext cx="19103" cy="17831"/>
              </a:xfrm>
              <a:custGeom>
                <a:avLst/>
                <a:gdLst>
                  <a:gd name="connsiteX0" fmla="*/ 1964 w 19103"/>
                  <a:gd name="connsiteY0" fmla="*/ 578 h 17831"/>
                  <a:gd name="connsiteX1" fmla="*/ 6725 w 19103"/>
                  <a:gd name="connsiteY1" fmla="*/ 578 h 17831"/>
                  <a:gd name="connsiteX2" fmla="*/ 17445 w 19103"/>
                  <a:gd name="connsiteY2" fmla="*/ 13742 h 17831"/>
                  <a:gd name="connsiteX3" fmla="*/ 17445 w 19103"/>
                  <a:gd name="connsiteY3" fmla="*/ 3614 h 17831"/>
                  <a:gd name="connsiteX4" fmla="*/ 17083 w 19103"/>
                  <a:gd name="connsiteY4" fmla="*/ 1596 h 17831"/>
                  <a:gd name="connsiteX5" fmla="*/ 15573 w 19103"/>
                  <a:gd name="connsiteY5" fmla="*/ 1061 h 17831"/>
                  <a:gd name="connsiteX6" fmla="*/ 14961 w 19103"/>
                  <a:gd name="connsiteY6" fmla="*/ 1061 h 17831"/>
                  <a:gd name="connsiteX7" fmla="*/ 14961 w 19103"/>
                  <a:gd name="connsiteY7" fmla="*/ 578 h 17831"/>
                  <a:gd name="connsiteX8" fmla="*/ 21067 w 19103"/>
                  <a:gd name="connsiteY8" fmla="*/ 578 h 17831"/>
                  <a:gd name="connsiteX9" fmla="*/ 21067 w 19103"/>
                  <a:gd name="connsiteY9" fmla="*/ 1061 h 17831"/>
                  <a:gd name="connsiteX10" fmla="*/ 20446 w 19103"/>
                  <a:gd name="connsiteY10" fmla="*/ 1061 h 17831"/>
                  <a:gd name="connsiteX11" fmla="*/ 18868 w 19103"/>
                  <a:gd name="connsiteY11" fmla="*/ 1734 h 17831"/>
                  <a:gd name="connsiteX12" fmla="*/ 18583 w 19103"/>
                  <a:gd name="connsiteY12" fmla="*/ 3614 h 17831"/>
                  <a:gd name="connsiteX13" fmla="*/ 18583 w 19103"/>
                  <a:gd name="connsiteY13" fmla="*/ 18409 h 17831"/>
                  <a:gd name="connsiteX14" fmla="*/ 18118 w 19103"/>
                  <a:gd name="connsiteY14" fmla="*/ 18409 h 17831"/>
                  <a:gd name="connsiteX15" fmla="*/ 6552 w 19103"/>
                  <a:gd name="connsiteY15" fmla="*/ 4278 h 17831"/>
                  <a:gd name="connsiteX16" fmla="*/ 6552 w 19103"/>
                  <a:gd name="connsiteY16" fmla="*/ 15088 h 17831"/>
                  <a:gd name="connsiteX17" fmla="*/ 6897 w 19103"/>
                  <a:gd name="connsiteY17" fmla="*/ 17106 h 17831"/>
                  <a:gd name="connsiteX18" fmla="*/ 8415 w 19103"/>
                  <a:gd name="connsiteY18" fmla="*/ 17641 h 17831"/>
                  <a:gd name="connsiteX19" fmla="*/ 9036 w 19103"/>
                  <a:gd name="connsiteY19" fmla="*/ 17641 h 17831"/>
                  <a:gd name="connsiteX20" fmla="*/ 9036 w 19103"/>
                  <a:gd name="connsiteY20" fmla="*/ 18124 h 17831"/>
                  <a:gd name="connsiteX21" fmla="*/ 2930 w 19103"/>
                  <a:gd name="connsiteY21" fmla="*/ 18124 h 17831"/>
                  <a:gd name="connsiteX22" fmla="*/ 2930 w 19103"/>
                  <a:gd name="connsiteY22" fmla="*/ 17641 h 17831"/>
                  <a:gd name="connsiteX23" fmla="*/ 3534 w 19103"/>
                  <a:gd name="connsiteY23" fmla="*/ 17641 h 17831"/>
                  <a:gd name="connsiteX24" fmla="*/ 5129 w 19103"/>
                  <a:gd name="connsiteY24" fmla="*/ 16968 h 17831"/>
                  <a:gd name="connsiteX25" fmla="*/ 5414 w 19103"/>
                  <a:gd name="connsiteY25" fmla="*/ 15088 h 17831"/>
                  <a:gd name="connsiteX26" fmla="*/ 5414 w 19103"/>
                  <a:gd name="connsiteY26" fmla="*/ 2881 h 17831"/>
                  <a:gd name="connsiteX27" fmla="*/ 4258 w 19103"/>
                  <a:gd name="connsiteY27" fmla="*/ 1708 h 17831"/>
                  <a:gd name="connsiteX28" fmla="*/ 3102 w 19103"/>
                  <a:gd name="connsiteY28" fmla="*/ 1173 h 17831"/>
                  <a:gd name="connsiteX29" fmla="*/ 1964 w 19103"/>
                  <a:gd name="connsiteY29" fmla="*/ 1061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1964" y="578"/>
                    </a:moveTo>
                    <a:lnTo>
                      <a:pt x="6725" y="578"/>
                    </a:lnTo>
                    <a:lnTo>
                      <a:pt x="17445" y="13742"/>
                    </a:lnTo>
                    <a:lnTo>
                      <a:pt x="17445" y="3614"/>
                    </a:lnTo>
                    <a:cubicBezTo>
                      <a:pt x="17445" y="2544"/>
                      <a:pt x="17324" y="1872"/>
                      <a:pt x="17083" y="1596"/>
                    </a:cubicBezTo>
                    <a:cubicBezTo>
                      <a:pt x="16764" y="1250"/>
                      <a:pt x="16255" y="1069"/>
                      <a:pt x="15573" y="1061"/>
                    </a:cubicBezTo>
                    <a:lnTo>
                      <a:pt x="14961" y="1061"/>
                    </a:lnTo>
                    <a:lnTo>
                      <a:pt x="14961" y="578"/>
                    </a:lnTo>
                    <a:lnTo>
                      <a:pt x="21067" y="578"/>
                    </a:lnTo>
                    <a:lnTo>
                      <a:pt x="21067" y="1061"/>
                    </a:lnTo>
                    <a:lnTo>
                      <a:pt x="20446" y="1061"/>
                    </a:lnTo>
                    <a:cubicBezTo>
                      <a:pt x="19705" y="1069"/>
                      <a:pt x="19178" y="1294"/>
                      <a:pt x="18868" y="1734"/>
                    </a:cubicBezTo>
                    <a:cubicBezTo>
                      <a:pt x="18678" y="2018"/>
                      <a:pt x="18583" y="2648"/>
                      <a:pt x="18583" y="3614"/>
                    </a:cubicBezTo>
                    <a:lnTo>
                      <a:pt x="18583" y="18409"/>
                    </a:lnTo>
                    <a:lnTo>
                      <a:pt x="18118" y="18409"/>
                    </a:lnTo>
                    <a:lnTo>
                      <a:pt x="6552" y="4278"/>
                    </a:lnTo>
                    <a:lnTo>
                      <a:pt x="6552" y="15088"/>
                    </a:lnTo>
                    <a:cubicBezTo>
                      <a:pt x="6552" y="16166"/>
                      <a:pt x="6664" y="16839"/>
                      <a:pt x="6897" y="17106"/>
                    </a:cubicBezTo>
                    <a:cubicBezTo>
                      <a:pt x="7225" y="17469"/>
                      <a:pt x="7734" y="17650"/>
                      <a:pt x="8415" y="17641"/>
                    </a:cubicBezTo>
                    <a:lnTo>
                      <a:pt x="9036" y="17641"/>
                    </a:lnTo>
                    <a:lnTo>
                      <a:pt x="9036" y="18124"/>
                    </a:lnTo>
                    <a:lnTo>
                      <a:pt x="2930" y="18124"/>
                    </a:lnTo>
                    <a:lnTo>
                      <a:pt x="2930" y="17641"/>
                    </a:lnTo>
                    <a:lnTo>
                      <a:pt x="3534" y="17641"/>
                    </a:lnTo>
                    <a:cubicBezTo>
                      <a:pt x="4284" y="17650"/>
                      <a:pt x="4819" y="17426"/>
                      <a:pt x="5129" y="16968"/>
                    </a:cubicBezTo>
                    <a:cubicBezTo>
                      <a:pt x="5319" y="16701"/>
                      <a:pt x="5414" y="16071"/>
                      <a:pt x="5414" y="15088"/>
                    </a:cubicBezTo>
                    <a:lnTo>
                      <a:pt x="5414" y="2881"/>
                    </a:lnTo>
                    <a:cubicBezTo>
                      <a:pt x="4905" y="2294"/>
                      <a:pt x="4517" y="1906"/>
                      <a:pt x="4258" y="1708"/>
                    </a:cubicBezTo>
                    <a:cubicBezTo>
                      <a:pt x="3991" y="1527"/>
                      <a:pt x="3603" y="1345"/>
                      <a:pt x="3102" y="1173"/>
                    </a:cubicBezTo>
                    <a:cubicBezTo>
                      <a:pt x="2844" y="1104"/>
                      <a:pt x="2473" y="1069"/>
                      <a:pt x="1964" y="1061"/>
                    </a:cubicBezTo>
                    <a:close/>
                  </a:path>
                </a:pathLst>
              </a:custGeom>
              <a:solidFill>
                <a:srgbClr val="000000"/>
              </a:solidFill>
              <a:ln w="2207" cap="flat">
                <a:noFill/>
                <a:prstDash val="solid"/>
                <a:miter/>
              </a:ln>
            </p:spPr>
            <p:txBody>
              <a:bodyPr rtlCol="0" anchor="ctr"/>
              <a:lstStyle/>
              <a:p>
                <a:endParaRPr lang="en-IN"/>
              </a:p>
            </p:txBody>
          </p:sp>
          <p:sp>
            <p:nvSpPr>
              <p:cNvPr id="3562" name="Freeform: Shape 3561">
                <a:extLst>
                  <a:ext uri="{FF2B5EF4-FFF2-40B4-BE49-F238E27FC236}">
                    <a16:creationId xmlns:a16="http://schemas.microsoft.com/office/drawing/2014/main" id="{143977F8-B781-204F-7358-DD662DE7DB01}"/>
                  </a:ext>
                </a:extLst>
              </p:cNvPr>
              <p:cNvSpPr/>
              <p:nvPr/>
            </p:nvSpPr>
            <p:spPr>
              <a:xfrm>
                <a:off x="41544979" y="15183416"/>
                <a:ext cx="13212" cy="17546"/>
              </a:xfrm>
              <a:custGeom>
                <a:avLst/>
                <a:gdLst>
                  <a:gd name="connsiteX0" fmla="*/ 6958 w 13212"/>
                  <a:gd name="connsiteY0" fmla="*/ 1535 h 17546"/>
                  <a:gd name="connsiteX1" fmla="*/ 6958 w 13212"/>
                  <a:gd name="connsiteY1" fmla="*/ 8428 h 17546"/>
                  <a:gd name="connsiteX2" fmla="*/ 10157 w 13212"/>
                  <a:gd name="connsiteY2" fmla="*/ 8428 h 17546"/>
                  <a:gd name="connsiteX3" fmla="*/ 11761 w 13212"/>
                  <a:gd name="connsiteY3" fmla="*/ 7945 h 17546"/>
                  <a:gd name="connsiteX4" fmla="*/ 12443 w 13212"/>
                  <a:gd name="connsiteY4" fmla="*/ 6030 h 17546"/>
                  <a:gd name="connsiteX5" fmla="*/ 12926 w 13212"/>
                  <a:gd name="connsiteY5" fmla="*/ 6030 h 17546"/>
                  <a:gd name="connsiteX6" fmla="*/ 12926 w 13212"/>
                  <a:gd name="connsiteY6" fmla="*/ 11965 h 17546"/>
                  <a:gd name="connsiteX7" fmla="*/ 12443 w 13212"/>
                  <a:gd name="connsiteY7" fmla="*/ 11965 h 17546"/>
                  <a:gd name="connsiteX8" fmla="*/ 12175 w 13212"/>
                  <a:gd name="connsiteY8" fmla="*/ 10464 h 17546"/>
                  <a:gd name="connsiteX9" fmla="*/ 11477 w 13212"/>
                  <a:gd name="connsiteY9" fmla="*/ 9748 h 17546"/>
                  <a:gd name="connsiteX10" fmla="*/ 10157 w 13212"/>
                  <a:gd name="connsiteY10" fmla="*/ 9506 h 17546"/>
                  <a:gd name="connsiteX11" fmla="*/ 6958 w 13212"/>
                  <a:gd name="connsiteY11" fmla="*/ 9506 h 17546"/>
                  <a:gd name="connsiteX12" fmla="*/ 6958 w 13212"/>
                  <a:gd name="connsiteY12" fmla="*/ 15019 h 17546"/>
                  <a:gd name="connsiteX13" fmla="*/ 7130 w 13212"/>
                  <a:gd name="connsiteY13" fmla="*/ 16779 h 17546"/>
                  <a:gd name="connsiteX14" fmla="*/ 7673 w 13212"/>
                  <a:gd name="connsiteY14" fmla="*/ 17331 h 17546"/>
                  <a:gd name="connsiteX15" fmla="*/ 8864 w 13212"/>
                  <a:gd name="connsiteY15" fmla="*/ 17641 h 17546"/>
                  <a:gd name="connsiteX16" fmla="*/ 9493 w 13212"/>
                  <a:gd name="connsiteY16" fmla="*/ 17641 h 17546"/>
                  <a:gd name="connsiteX17" fmla="*/ 9493 w 13212"/>
                  <a:gd name="connsiteY17" fmla="*/ 18124 h 17546"/>
                  <a:gd name="connsiteX18" fmla="*/ 1973 w 13212"/>
                  <a:gd name="connsiteY18" fmla="*/ 18124 h 17546"/>
                  <a:gd name="connsiteX19" fmla="*/ 1973 w 13212"/>
                  <a:gd name="connsiteY19" fmla="*/ 17641 h 17546"/>
                  <a:gd name="connsiteX20" fmla="*/ 2594 w 13212"/>
                  <a:gd name="connsiteY20" fmla="*/ 17641 h 17546"/>
                  <a:gd name="connsiteX21" fmla="*/ 4163 w 13212"/>
                  <a:gd name="connsiteY21" fmla="*/ 17011 h 17546"/>
                  <a:gd name="connsiteX22" fmla="*/ 4474 w 13212"/>
                  <a:gd name="connsiteY22" fmla="*/ 15019 h 17546"/>
                  <a:gd name="connsiteX23" fmla="*/ 4474 w 13212"/>
                  <a:gd name="connsiteY23" fmla="*/ 3683 h 17546"/>
                  <a:gd name="connsiteX24" fmla="*/ 4310 w 13212"/>
                  <a:gd name="connsiteY24" fmla="*/ 1923 h 17546"/>
                  <a:gd name="connsiteX25" fmla="*/ 3784 w 13212"/>
                  <a:gd name="connsiteY25" fmla="*/ 1371 h 17546"/>
                  <a:gd name="connsiteX26" fmla="*/ 2594 w 13212"/>
                  <a:gd name="connsiteY26" fmla="*/ 1061 h 17546"/>
                  <a:gd name="connsiteX27" fmla="*/ 1973 w 13212"/>
                  <a:gd name="connsiteY27" fmla="*/ 1061 h 17546"/>
                  <a:gd name="connsiteX28" fmla="*/ 1973 w 13212"/>
                  <a:gd name="connsiteY28" fmla="*/ 578 h 17546"/>
                  <a:gd name="connsiteX29" fmla="*/ 15021 w 13212"/>
                  <a:gd name="connsiteY29" fmla="*/ 578 h 17546"/>
                  <a:gd name="connsiteX30" fmla="*/ 15185 w 13212"/>
                  <a:gd name="connsiteY30" fmla="*/ 4434 h 17546"/>
                  <a:gd name="connsiteX31" fmla="*/ 14737 w 13212"/>
                  <a:gd name="connsiteY31" fmla="*/ 4434 h 17546"/>
                  <a:gd name="connsiteX32" fmla="*/ 13952 w 13212"/>
                  <a:gd name="connsiteY32" fmla="*/ 2631 h 17546"/>
                  <a:gd name="connsiteX33" fmla="*/ 12857 w 13212"/>
                  <a:gd name="connsiteY33" fmla="*/ 1794 h 17546"/>
                  <a:gd name="connsiteX34" fmla="*/ 10830 w 13212"/>
                  <a:gd name="connsiteY34" fmla="*/ 1535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12" h="17546">
                    <a:moveTo>
                      <a:pt x="6958" y="1535"/>
                    </a:moveTo>
                    <a:lnTo>
                      <a:pt x="6958" y="8428"/>
                    </a:lnTo>
                    <a:lnTo>
                      <a:pt x="10157" y="8428"/>
                    </a:lnTo>
                    <a:cubicBezTo>
                      <a:pt x="10882" y="8437"/>
                      <a:pt x="11416" y="8273"/>
                      <a:pt x="11761" y="7945"/>
                    </a:cubicBezTo>
                    <a:cubicBezTo>
                      <a:pt x="12106" y="7626"/>
                      <a:pt x="12331" y="6987"/>
                      <a:pt x="12443" y="6030"/>
                    </a:cubicBezTo>
                    <a:lnTo>
                      <a:pt x="12926" y="6030"/>
                    </a:lnTo>
                    <a:lnTo>
                      <a:pt x="12926" y="11965"/>
                    </a:lnTo>
                    <a:lnTo>
                      <a:pt x="12443" y="11965"/>
                    </a:lnTo>
                    <a:cubicBezTo>
                      <a:pt x="12434" y="11292"/>
                      <a:pt x="12348" y="10792"/>
                      <a:pt x="12175" y="10464"/>
                    </a:cubicBezTo>
                    <a:cubicBezTo>
                      <a:pt x="12003" y="10145"/>
                      <a:pt x="11770" y="9912"/>
                      <a:pt x="11477" y="9748"/>
                    </a:cubicBezTo>
                    <a:cubicBezTo>
                      <a:pt x="11184" y="9592"/>
                      <a:pt x="10744" y="9506"/>
                      <a:pt x="10157" y="9506"/>
                    </a:cubicBezTo>
                    <a:lnTo>
                      <a:pt x="6958" y="9506"/>
                    </a:lnTo>
                    <a:lnTo>
                      <a:pt x="6958" y="15019"/>
                    </a:lnTo>
                    <a:cubicBezTo>
                      <a:pt x="6949" y="15907"/>
                      <a:pt x="7009" y="16494"/>
                      <a:pt x="7130" y="16779"/>
                    </a:cubicBezTo>
                    <a:cubicBezTo>
                      <a:pt x="7216" y="17003"/>
                      <a:pt x="7397" y="17193"/>
                      <a:pt x="7673" y="17331"/>
                    </a:cubicBezTo>
                    <a:cubicBezTo>
                      <a:pt x="8053" y="17546"/>
                      <a:pt x="8450" y="17650"/>
                      <a:pt x="8864" y="17641"/>
                    </a:cubicBezTo>
                    <a:lnTo>
                      <a:pt x="9493" y="17641"/>
                    </a:lnTo>
                    <a:lnTo>
                      <a:pt x="9493" y="18124"/>
                    </a:lnTo>
                    <a:lnTo>
                      <a:pt x="1973" y="18124"/>
                    </a:lnTo>
                    <a:lnTo>
                      <a:pt x="1973" y="17641"/>
                    </a:lnTo>
                    <a:lnTo>
                      <a:pt x="2594" y="17641"/>
                    </a:lnTo>
                    <a:cubicBezTo>
                      <a:pt x="3309" y="17650"/>
                      <a:pt x="3835" y="17434"/>
                      <a:pt x="4163" y="17011"/>
                    </a:cubicBezTo>
                    <a:cubicBezTo>
                      <a:pt x="4362" y="16735"/>
                      <a:pt x="4465" y="16071"/>
                      <a:pt x="4474" y="15019"/>
                    </a:cubicBezTo>
                    <a:lnTo>
                      <a:pt x="4474" y="3683"/>
                    </a:lnTo>
                    <a:cubicBezTo>
                      <a:pt x="4465" y="2803"/>
                      <a:pt x="4413" y="2217"/>
                      <a:pt x="4310" y="1923"/>
                    </a:cubicBezTo>
                    <a:cubicBezTo>
                      <a:pt x="4224" y="1708"/>
                      <a:pt x="4042" y="1527"/>
                      <a:pt x="3784" y="1371"/>
                    </a:cubicBezTo>
                    <a:cubicBezTo>
                      <a:pt x="3404" y="1173"/>
                      <a:pt x="3008" y="1069"/>
                      <a:pt x="2594" y="1061"/>
                    </a:cubicBezTo>
                    <a:lnTo>
                      <a:pt x="1973" y="1061"/>
                    </a:lnTo>
                    <a:lnTo>
                      <a:pt x="1973" y="578"/>
                    </a:lnTo>
                    <a:lnTo>
                      <a:pt x="15021" y="578"/>
                    </a:lnTo>
                    <a:lnTo>
                      <a:pt x="15185" y="4434"/>
                    </a:lnTo>
                    <a:lnTo>
                      <a:pt x="14737" y="4434"/>
                    </a:lnTo>
                    <a:cubicBezTo>
                      <a:pt x="14513" y="3614"/>
                      <a:pt x="14245" y="3019"/>
                      <a:pt x="13952" y="2631"/>
                    </a:cubicBezTo>
                    <a:cubicBezTo>
                      <a:pt x="13650" y="2251"/>
                      <a:pt x="13288" y="1966"/>
                      <a:pt x="12857" y="1794"/>
                    </a:cubicBezTo>
                    <a:cubicBezTo>
                      <a:pt x="12417" y="1621"/>
                      <a:pt x="11744" y="1535"/>
                      <a:pt x="10830" y="1535"/>
                    </a:cubicBezTo>
                    <a:close/>
                  </a:path>
                </a:pathLst>
              </a:custGeom>
              <a:solidFill>
                <a:srgbClr val="000000"/>
              </a:solidFill>
              <a:ln w="2207" cap="flat">
                <a:noFill/>
                <a:prstDash val="solid"/>
                <a:miter/>
              </a:ln>
            </p:spPr>
            <p:txBody>
              <a:bodyPr rtlCol="0" anchor="ctr"/>
              <a:lstStyle/>
              <a:p>
                <a:endParaRPr lang="en-IN"/>
              </a:p>
            </p:txBody>
          </p:sp>
          <p:sp>
            <p:nvSpPr>
              <p:cNvPr id="3563" name="Freeform: Shape 3562">
                <a:extLst>
                  <a:ext uri="{FF2B5EF4-FFF2-40B4-BE49-F238E27FC236}">
                    <a16:creationId xmlns:a16="http://schemas.microsoft.com/office/drawing/2014/main" id="{42FB9B05-F19B-E05A-0961-4466BEE4A82F}"/>
                  </a:ext>
                </a:extLst>
              </p:cNvPr>
              <p:cNvSpPr/>
              <p:nvPr/>
            </p:nvSpPr>
            <p:spPr>
              <a:xfrm>
                <a:off x="41559852" y="15183053"/>
                <a:ext cx="11574" cy="17909"/>
              </a:xfrm>
              <a:custGeom>
                <a:avLst/>
                <a:gdLst>
                  <a:gd name="connsiteX0" fmla="*/ 13553 w 11574"/>
                  <a:gd name="connsiteY0" fmla="*/ 15105 h 17909"/>
                  <a:gd name="connsiteX1" fmla="*/ 12329 w 11574"/>
                  <a:gd name="connsiteY1" fmla="*/ 18487 h 17909"/>
                  <a:gd name="connsiteX2" fmla="*/ 1979 w 11574"/>
                  <a:gd name="connsiteY2" fmla="*/ 18487 h 17909"/>
                  <a:gd name="connsiteX3" fmla="*/ 1979 w 11574"/>
                  <a:gd name="connsiteY3" fmla="*/ 18004 h 17909"/>
                  <a:gd name="connsiteX4" fmla="*/ 8413 w 11574"/>
                  <a:gd name="connsiteY4" fmla="*/ 11206 h 17909"/>
                  <a:gd name="connsiteX5" fmla="*/ 10276 w 11574"/>
                  <a:gd name="connsiteY5" fmla="*/ 6375 h 17909"/>
                  <a:gd name="connsiteX6" fmla="*/ 9250 w 11574"/>
                  <a:gd name="connsiteY6" fmla="*/ 3631 h 17909"/>
                  <a:gd name="connsiteX7" fmla="*/ 6809 w 11574"/>
                  <a:gd name="connsiteY7" fmla="*/ 2562 h 17909"/>
                  <a:gd name="connsiteX8" fmla="*/ 4480 w 11574"/>
                  <a:gd name="connsiteY8" fmla="*/ 3321 h 17909"/>
                  <a:gd name="connsiteX9" fmla="*/ 2962 w 11574"/>
                  <a:gd name="connsiteY9" fmla="*/ 5529 h 17909"/>
                  <a:gd name="connsiteX10" fmla="*/ 2479 w 11574"/>
                  <a:gd name="connsiteY10" fmla="*/ 5529 h 17909"/>
                  <a:gd name="connsiteX11" fmla="*/ 4144 w 11574"/>
                  <a:gd name="connsiteY11" fmla="*/ 1863 h 17909"/>
                  <a:gd name="connsiteX12" fmla="*/ 7490 w 11574"/>
                  <a:gd name="connsiteY12" fmla="*/ 578 h 17909"/>
                  <a:gd name="connsiteX13" fmla="*/ 11052 w 11574"/>
                  <a:gd name="connsiteY13" fmla="*/ 1949 h 17909"/>
                  <a:gd name="connsiteX14" fmla="*/ 12484 w 11574"/>
                  <a:gd name="connsiteY14" fmla="*/ 5184 h 17909"/>
                  <a:gd name="connsiteX15" fmla="*/ 11863 w 11574"/>
                  <a:gd name="connsiteY15" fmla="*/ 7850 h 17909"/>
                  <a:gd name="connsiteX16" fmla="*/ 8758 w 11574"/>
                  <a:gd name="connsiteY16" fmla="*/ 12293 h 17909"/>
                  <a:gd name="connsiteX17" fmla="*/ 4739 w 11574"/>
                  <a:gd name="connsiteY17" fmla="*/ 16537 h 17909"/>
                  <a:gd name="connsiteX18" fmla="*/ 9310 w 11574"/>
                  <a:gd name="connsiteY18" fmla="*/ 16537 h 17909"/>
                  <a:gd name="connsiteX19" fmla="*/ 11268 w 11574"/>
                  <a:gd name="connsiteY19" fmla="*/ 16433 h 17909"/>
                  <a:gd name="connsiteX20" fmla="*/ 12286 w 11574"/>
                  <a:gd name="connsiteY20" fmla="*/ 16011 h 17909"/>
                  <a:gd name="connsiteX21" fmla="*/ 13079 w 11574"/>
                  <a:gd name="connsiteY21" fmla="*/ 15105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3553" y="15105"/>
                    </a:moveTo>
                    <a:lnTo>
                      <a:pt x="12329" y="18487"/>
                    </a:lnTo>
                    <a:lnTo>
                      <a:pt x="1979" y="18487"/>
                    </a:lnTo>
                    <a:lnTo>
                      <a:pt x="1979" y="18004"/>
                    </a:lnTo>
                    <a:cubicBezTo>
                      <a:pt x="5024" y="15243"/>
                      <a:pt x="7163" y="12974"/>
                      <a:pt x="8413" y="11206"/>
                    </a:cubicBezTo>
                    <a:cubicBezTo>
                      <a:pt x="9646" y="9454"/>
                      <a:pt x="10267" y="7841"/>
                      <a:pt x="10276" y="6375"/>
                    </a:cubicBezTo>
                    <a:cubicBezTo>
                      <a:pt x="10267" y="5262"/>
                      <a:pt x="9931" y="4347"/>
                      <a:pt x="9250" y="3631"/>
                    </a:cubicBezTo>
                    <a:cubicBezTo>
                      <a:pt x="8560" y="2924"/>
                      <a:pt x="7740" y="2570"/>
                      <a:pt x="6809" y="2562"/>
                    </a:cubicBezTo>
                    <a:cubicBezTo>
                      <a:pt x="5938" y="2570"/>
                      <a:pt x="5162" y="2821"/>
                      <a:pt x="4480" y="3321"/>
                    </a:cubicBezTo>
                    <a:cubicBezTo>
                      <a:pt x="3790" y="3821"/>
                      <a:pt x="3290" y="4563"/>
                      <a:pt x="2962" y="5529"/>
                    </a:cubicBezTo>
                    <a:lnTo>
                      <a:pt x="2479" y="5529"/>
                    </a:lnTo>
                    <a:cubicBezTo>
                      <a:pt x="2695" y="3942"/>
                      <a:pt x="3247" y="2717"/>
                      <a:pt x="4144" y="1863"/>
                    </a:cubicBezTo>
                    <a:cubicBezTo>
                      <a:pt x="5024" y="1009"/>
                      <a:pt x="6145" y="578"/>
                      <a:pt x="7490" y="578"/>
                    </a:cubicBezTo>
                    <a:cubicBezTo>
                      <a:pt x="8905" y="578"/>
                      <a:pt x="10086" y="1035"/>
                      <a:pt x="11052" y="1949"/>
                    </a:cubicBezTo>
                    <a:cubicBezTo>
                      <a:pt x="12001" y="2864"/>
                      <a:pt x="12484" y="3942"/>
                      <a:pt x="12484" y="5184"/>
                    </a:cubicBezTo>
                    <a:cubicBezTo>
                      <a:pt x="12484" y="6073"/>
                      <a:pt x="12277" y="6961"/>
                      <a:pt x="11863" y="7850"/>
                    </a:cubicBezTo>
                    <a:cubicBezTo>
                      <a:pt x="11225" y="9247"/>
                      <a:pt x="10190" y="10731"/>
                      <a:pt x="8758" y="12293"/>
                    </a:cubicBezTo>
                    <a:cubicBezTo>
                      <a:pt x="6602" y="14648"/>
                      <a:pt x="5257" y="16063"/>
                      <a:pt x="4739" y="16537"/>
                    </a:cubicBezTo>
                    <a:lnTo>
                      <a:pt x="9310" y="16537"/>
                    </a:lnTo>
                    <a:cubicBezTo>
                      <a:pt x="10233" y="16546"/>
                      <a:pt x="10888" y="16511"/>
                      <a:pt x="11268" y="16433"/>
                    </a:cubicBezTo>
                    <a:cubicBezTo>
                      <a:pt x="11647" y="16373"/>
                      <a:pt x="11984" y="16235"/>
                      <a:pt x="12286" y="16011"/>
                    </a:cubicBezTo>
                    <a:cubicBezTo>
                      <a:pt x="12587" y="15804"/>
                      <a:pt x="12855" y="15502"/>
                      <a:pt x="13079" y="15105"/>
                    </a:cubicBezTo>
                    <a:close/>
                  </a:path>
                </a:pathLst>
              </a:custGeom>
              <a:solidFill>
                <a:srgbClr val="000000"/>
              </a:solidFill>
              <a:ln w="2207" cap="flat">
                <a:noFill/>
                <a:prstDash val="solid"/>
                <a:miter/>
              </a:ln>
            </p:spPr>
            <p:txBody>
              <a:bodyPr rtlCol="0" anchor="ctr"/>
              <a:lstStyle/>
              <a:p>
                <a:endParaRPr lang="en-IN"/>
              </a:p>
            </p:txBody>
          </p:sp>
          <p:sp>
            <p:nvSpPr>
              <p:cNvPr id="3564" name="Freeform: Shape 3563">
                <a:extLst>
                  <a:ext uri="{FF2B5EF4-FFF2-40B4-BE49-F238E27FC236}">
                    <a16:creationId xmlns:a16="http://schemas.microsoft.com/office/drawing/2014/main" id="{07DEB416-80DA-7EF5-5550-BB688CA4F6F5}"/>
                  </a:ext>
                </a:extLst>
              </p:cNvPr>
              <p:cNvSpPr/>
              <p:nvPr/>
            </p:nvSpPr>
            <p:spPr>
              <a:xfrm>
                <a:off x="41572306" y="15205595"/>
                <a:ext cx="13704" cy="1086"/>
              </a:xfrm>
              <a:custGeom>
                <a:avLst/>
                <a:gdLst>
                  <a:gd name="connsiteX0" fmla="*/ 15690 w 13704"/>
                  <a:gd name="connsiteY0" fmla="*/ 1665 h 1086"/>
                  <a:gd name="connsiteX1" fmla="*/ 1985 w 13704"/>
                  <a:gd name="connsiteY1" fmla="*/ 1665 h 1086"/>
                  <a:gd name="connsiteX2" fmla="*/ 1985 w 13704"/>
                  <a:gd name="connsiteY2" fmla="*/ 578 h 1086"/>
                  <a:gd name="connsiteX3" fmla="*/ 15690 w 13704"/>
                  <a:gd name="connsiteY3" fmla="*/ 578 h 1086"/>
                </a:gdLst>
                <a:ahLst/>
                <a:cxnLst>
                  <a:cxn ang="0">
                    <a:pos x="connsiteX0" y="connsiteY0"/>
                  </a:cxn>
                  <a:cxn ang="0">
                    <a:pos x="connsiteX1" y="connsiteY1"/>
                  </a:cxn>
                  <a:cxn ang="0">
                    <a:pos x="connsiteX2" y="connsiteY2"/>
                  </a:cxn>
                  <a:cxn ang="0">
                    <a:pos x="connsiteX3" y="connsiteY3"/>
                  </a:cxn>
                </a:cxnLst>
                <a:rect l="l" t="t" r="r" b="b"/>
                <a:pathLst>
                  <a:path w="13704" h="1086">
                    <a:moveTo>
                      <a:pt x="15690" y="1665"/>
                    </a:moveTo>
                    <a:lnTo>
                      <a:pt x="1985" y="1665"/>
                    </a:lnTo>
                    <a:lnTo>
                      <a:pt x="1985" y="578"/>
                    </a:lnTo>
                    <a:lnTo>
                      <a:pt x="15690" y="578"/>
                    </a:lnTo>
                    <a:close/>
                  </a:path>
                </a:pathLst>
              </a:custGeom>
              <a:solidFill>
                <a:srgbClr val="000000"/>
              </a:solidFill>
              <a:ln w="2207" cap="flat">
                <a:noFill/>
                <a:prstDash val="solid"/>
                <a:miter/>
              </a:ln>
            </p:spPr>
            <p:txBody>
              <a:bodyPr rtlCol="0" anchor="ctr"/>
              <a:lstStyle/>
              <a:p>
                <a:endParaRPr lang="en-IN"/>
              </a:p>
            </p:txBody>
          </p:sp>
          <p:sp>
            <p:nvSpPr>
              <p:cNvPr id="3565" name="Freeform: Shape 3564">
                <a:extLst>
                  <a:ext uri="{FF2B5EF4-FFF2-40B4-BE49-F238E27FC236}">
                    <a16:creationId xmlns:a16="http://schemas.microsoft.com/office/drawing/2014/main" id="{80530B51-BD98-F8F2-E3F4-878FB8F0D3BC}"/>
                  </a:ext>
                </a:extLst>
              </p:cNvPr>
              <p:cNvSpPr/>
              <p:nvPr/>
            </p:nvSpPr>
            <p:spPr>
              <a:xfrm>
                <a:off x="41586735" y="15183019"/>
                <a:ext cx="15791" cy="18340"/>
              </a:xfrm>
              <a:custGeom>
                <a:avLst/>
                <a:gdLst>
                  <a:gd name="connsiteX0" fmla="*/ 16989 w 15791"/>
                  <a:gd name="connsiteY0" fmla="*/ 578 h 18340"/>
                  <a:gd name="connsiteX1" fmla="*/ 17386 w 15791"/>
                  <a:gd name="connsiteY1" fmla="*/ 6539 h 18340"/>
                  <a:gd name="connsiteX2" fmla="*/ 16989 w 15791"/>
                  <a:gd name="connsiteY2" fmla="*/ 6539 h 18340"/>
                  <a:gd name="connsiteX3" fmla="*/ 14695 w 15791"/>
                  <a:gd name="connsiteY3" fmla="*/ 2682 h 18340"/>
                  <a:gd name="connsiteX4" fmla="*/ 11125 w 15791"/>
                  <a:gd name="connsiteY4" fmla="*/ 1509 h 18340"/>
                  <a:gd name="connsiteX5" fmla="*/ 7968 w 15791"/>
                  <a:gd name="connsiteY5" fmla="*/ 2398 h 18340"/>
                  <a:gd name="connsiteX6" fmla="*/ 5743 w 15791"/>
                  <a:gd name="connsiteY6" fmla="*/ 5219 h 18340"/>
                  <a:gd name="connsiteX7" fmla="*/ 4941 w 15791"/>
                  <a:gd name="connsiteY7" fmla="*/ 10050 h 18340"/>
                  <a:gd name="connsiteX8" fmla="*/ 5700 w 15791"/>
                  <a:gd name="connsiteY8" fmla="*/ 14173 h 18340"/>
                  <a:gd name="connsiteX9" fmla="*/ 8003 w 15791"/>
                  <a:gd name="connsiteY9" fmla="*/ 16848 h 18340"/>
                  <a:gd name="connsiteX10" fmla="*/ 11504 w 15791"/>
                  <a:gd name="connsiteY10" fmla="*/ 17779 h 18340"/>
                  <a:gd name="connsiteX11" fmla="*/ 14514 w 15791"/>
                  <a:gd name="connsiteY11" fmla="*/ 17055 h 18340"/>
                  <a:gd name="connsiteX12" fmla="*/ 17386 w 15791"/>
                  <a:gd name="connsiteY12" fmla="*/ 14147 h 18340"/>
                  <a:gd name="connsiteX13" fmla="*/ 17783 w 15791"/>
                  <a:gd name="connsiteY13" fmla="*/ 14406 h 18340"/>
                  <a:gd name="connsiteX14" fmla="*/ 14712 w 15791"/>
                  <a:gd name="connsiteY14" fmla="*/ 17831 h 18340"/>
                  <a:gd name="connsiteX15" fmla="*/ 10530 w 15791"/>
                  <a:gd name="connsiteY15" fmla="*/ 18918 h 18340"/>
                  <a:gd name="connsiteX16" fmla="*/ 3777 w 15791"/>
                  <a:gd name="connsiteY16" fmla="*/ 15692 h 18340"/>
                  <a:gd name="connsiteX17" fmla="*/ 1991 w 15791"/>
                  <a:gd name="connsiteY17" fmla="*/ 10015 h 18340"/>
                  <a:gd name="connsiteX18" fmla="*/ 3164 w 15791"/>
                  <a:gd name="connsiteY18" fmla="*/ 5193 h 18340"/>
                  <a:gd name="connsiteX19" fmla="*/ 6407 w 15791"/>
                  <a:gd name="connsiteY19" fmla="*/ 1785 h 18340"/>
                  <a:gd name="connsiteX20" fmla="*/ 10918 w 15791"/>
                  <a:gd name="connsiteY20" fmla="*/ 578 h 18340"/>
                  <a:gd name="connsiteX21" fmla="*/ 14669 w 15791"/>
                  <a:gd name="connsiteY21" fmla="*/ 1509 h 18340"/>
                  <a:gd name="connsiteX22" fmla="*/ 15446 w 15791"/>
                  <a:gd name="connsiteY22" fmla="*/ 1785 h 18340"/>
                  <a:gd name="connsiteX23" fmla="*/ 16058 w 15791"/>
                  <a:gd name="connsiteY23" fmla="*/ 1544 h 18340"/>
                  <a:gd name="connsiteX24" fmla="*/ 16532 w 15791"/>
                  <a:gd name="connsiteY24" fmla="*/ 578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791" h="18340">
                    <a:moveTo>
                      <a:pt x="16989" y="578"/>
                    </a:moveTo>
                    <a:lnTo>
                      <a:pt x="17386" y="6539"/>
                    </a:lnTo>
                    <a:lnTo>
                      <a:pt x="16989" y="6539"/>
                    </a:lnTo>
                    <a:cubicBezTo>
                      <a:pt x="16437" y="4753"/>
                      <a:pt x="15678" y="3468"/>
                      <a:pt x="14695" y="2682"/>
                    </a:cubicBezTo>
                    <a:cubicBezTo>
                      <a:pt x="13703" y="1906"/>
                      <a:pt x="12513" y="1518"/>
                      <a:pt x="11125" y="1509"/>
                    </a:cubicBezTo>
                    <a:cubicBezTo>
                      <a:pt x="9960" y="1518"/>
                      <a:pt x="8908" y="1811"/>
                      <a:pt x="7968" y="2398"/>
                    </a:cubicBezTo>
                    <a:cubicBezTo>
                      <a:pt x="7019" y="2984"/>
                      <a:pt x="6278" y="3925"/>
                      <a:pt x="5743" y="5219"/>
                    </a:cubicBezTo>
                    <a:cubicBezTo>
                      <a:pt x="5208" y="6513"/>
                      <a:pt x="4941" y="8126"/>
                      <a:pt x="4941" y="10050"/>
                    </a:cubicBezTo>
                    <a:cubicBezTo>
                      <a:pt x="4941" y="11646"/>
                      <a:pt x="5191" y="13017"/>
                      <a:pt x="5700" y="14173"/>
                    </a:cubicBezTo>
                    <a:cubicBezTo>
                      <a:pt x="6209" y="15338"/>
                      <a:pt x="6976" y="16235"/>
                      <a:pt x="8003" y="16848"/>
                    </a:cubicBezTo>
                    <a:cubicBezTo>
                      <a:pt x="9020" y="17477"/>
                      <a:pt x="10185" y="17788"/>
                      <a:pt x="11504" y="17779"/>
                    </a:cubicBezTo>
                    <a:cubicBezTo>
                      <a:pt x="12634" y="17788"/>
                      <a:pt x="13643" y="17546"/>
                      <a:pt x="14514" y="17055"/>
                    </a:cubicBezTo>
                    <a:cubicBezTo>
                      <a:pt x="15377" y="16572"/>
                      <a:pt x="16334" y="15597"/>
                      <a:pt x="17386" y="14147"/>
                    </a:cubicBezTo>
                    <a:lnTo>
                      <a:pt x="17783" y="14406"/>
                    </a:lnTo>
                    <a:cubicBezTo>
                      <a:pt x="16903" y="15968"/>
                      <a:pt x="15877" y="17115"/>
                      <a:pt x="14712" y="17831"/>
                    </a:cubicBezTo>
                    <a:cubicBezTo>
                      <a:pt x="13531" y="18556"/>
                      <a:pt x="12142" y="18909"/>
                      <a:pt x="10530" y="18918"/>
                    </a:cubicBezTo>
                    <a:cubicBezTo>
                      <a:pt x="7623" y="18909"/>
                      <a:pt x="5372" y="17840"/>
                      <a:pt x="3777" y="15692"/>
                    </a:cubicBezTo>
                    <a:cubicBezTo>
                      <a:pt x="2586" y="14087"/>
                      <a:pt x="1991" y="12198"/>
                      <a:pt x="1991" y="10015"/>
                    </a:cubicBezTo>
                    <a:cubicBezTo>
                      <a:pt x="1991" y="8273"/>
                      <a:pt x="2379" y="6659"/>
                      <a:pt x="3164" y="5193"/>
                    </a:cubicBezTo>
                    <a:cubicBezTo>
                      <a:pt x="3949" y="3726"/>
                      <a:pt x="5027" y="2596"/>
                      <a:pt x="6407" y="1785"/>
                    </a:cubicBezTo>
                    <a:cubicBezTo>
                      <a:pt x="7770" y="992"/>
                      <a:pt x="9279" y="586"/>
                      <a:pt x="10918" y="578"/>
                    </a:cubicBezTo>
                    <a:cubicBezTo>
                      <a:pt x="12177" y="586"/>
                      <a:pt x="13427" y="897"/>
                      <a:pt x="14669" y="1509"/>
                    </a:cubicBezTo>
                    <a:cubicBezTo>
                      <a:pt x="15032" y="1699"/>
                      <a:pt x="15290" y="1794"/>
                      <a:pt x="15446" y="1785"/>
                    </a:cubicBezTo>
                    <a:cubicBezTo>
                      <a:pt x="15678" y="1794"/>
                      <a:pt x="15877" y="1708"/>
                      <a:pt x="16058" y="1544"/>
                    </a:cubicBezTo>
                    <a:cubicBezTo>
                      <a:pt x="16265" y="1319"/>
                      <a:pt x="16429" y="1000"/>
                      <a:pt x="16532" y="578"/>
                    </a:cubicBezTo>
                    <a:close/>
                  </a:path>
                </a:pathLst>
              </a:custGeom>
              <a:solidFill>
                <a:srgbClr val="000000"/>
              </a:solidFill>
              <a:ln w="2207" cap="flat">
                <a:noFill/>
                <a:prstDash val="solid"/>
                <a:miter/>
              </a:ln>
            </p:spPr>
            <p:txBody>
              <a:bodyPr rtlCol="0" anchor="ctr"/>
              <a:lstStyle/>
              <a:p>
                <a:endParaRPr lang="en-IN"/>
              </a:p>
            </p:txBody>
          </p:sp>
          <p:sp>
            <p:nvSpPr>
              <p:cNvPr id="3566" name="Freeform: Shape 3565">
                <a:extLst>
                  <a:ext uri="{FF2B5EF4-FFF2-40B4-BE49-F238E27FC236}">
                    <a16:creationId xmlns:a16="http://schemas.microsoft.com/office/drawing/2014/main" id="{B5FB6266-4E33-55DD-814F-8BE7AA8A8CBF}"/>
                  </a:ext>
                </a:extLst>
              </p:cNvPr>
              <p:cNvSpPr/>
              <p:nvPr/>
            </p:nvSpPr>
            <p:spPr>
              <a:xfrm>
                <a:off x="41604406" y="15183019"/>
                <a:ext cx="15791" cy="18340"/>
              </a:xfrm>
              <a:custGeom>
                <a:avLst/>
                <a:gdLst>
                  <a:gd name="connsiteX0" fmla="*/ 16997 w 15791"/>
                  <a:gd name="connsiteY0" fmla="*/ 578 h 18340"/>
                  <a:gd name="connsiteX1" fmla="*/ 17394 w 15791"/>
                  <a:gd name="connsiteY1" fmla="*/ 6539 h 18340"/>
                  <a:gd name="connsiteX2" fmla="*/ 16997 w 15791"/>
                  <a:gd name="connsiteY2" fmla="*/ 6539 h 18340"/>
                  <a:gd name="connsiteX3" fmla="*/ 14703 w 15791"/>
                  <a:gd name="connsiteY3" fmla="*/ 2682 h 18340"/>
                  <a:gd name="connsiteX4" fmla="*/ 11133 w 15791"/>
                  <a:gd name="connsiteY4" fmla="*/ 1509 h 18340"/>
                  <a:gd name="connsiteX5" fmla="*/ 7976 w 15791"/>
                  <a:gd name="connsiteY5" fmla="*/ 2398 h 18340"/>
                  <a:gd name="connsiteX6" fmla="*/ 5751 w 15791"/>
                  <a:gd name="connsiteY6" fmla="*/ 5219 h 18340"/>
                  <a:gd name="connsiteX7" fmla="*/ 4949 w 15791"/>
                  <a:gd name="connsiteY7" fmla="*/ 10050 h 18340"/>
                  <a:gd name="connsiteX8" fmla="*/ 5708 w 15791"/>
                  <a:gd name="connsiteY8" fmla="*/ 14173 h 18340"/>
                  <a:gd name="connsiteX9" fmla="*/ 8011 w 15791"/>
                  <a:gd name="connsiteY9" fmla="*/ 16848 h 18340"/>
                  <a:gd name="connsiteX10" fmla="*/ 11512 w 15791"/>
                  <a:gd name="connsiteY10" fmla="*/ 17779 h 18340"/>
                  <a:gd name="connsiteX11" fmla="*/ 14522 w 15791"/>
                  <a:gd name="connsiteY11" fmla="*/ 17055 h 18340"/>
                  <a:gd name="connsiteX12" fmla="*/ 17394 w 15791"/>
                  <a:gd name="connsiteY12" fmla="*/ 14147 h 18340"/>
                  <a:gd name="connsiteX13" fmla="*/ 17791 w 15791"/>
                  <a:gd name="connsiteY13" fmla="*/ 14406 h 18340"/>
                  <a:gd name="connsiteX14" fmla="*/ 14720 w 15791"/>
                  <a:gd name="connsiteY14" fmla="*/ 17831 h 18340"/>
                  <a:gd name="connsiteX15" fmla="*/ 10538 w 15791"/>
                  <a:gd name="connsiteY15" fmla="*/ 18918 h 18340"/>
                  <a:gd name="connsiteX16" fmla="*/ 3785 w 15791"/>
                  <a:gd name="connsiteY16" fmla="*/ 15692 h 18340"/>
                  <a:gd name="connsiteX17" fmla="*/ 1999 w 15791"/>
                  <a:gd name="connsiteY17" fmla="*/ 10015 h 18340"/>
                  <a:gd name="connsiteX18" fmla="*/ 3172 w 15791"/>
                  <a:gd name="connsiteY18" fmla="*/ 5193 h 18340"/>
                  <a:gd name="connsiteX19" fmla="*/ 6415 w 15791"/>
                  <a:gd name="connsiteY19" fmla="*/ 1785 h 18340"/>
                  <a:gd name="connsiteX20" fmla="*/ 10926 w 15791"/>
                  <a:gd name="connsiteY20" fmla="*/ 578 h 18340"/>
                  <a:gd name="connsiteX21" fmla="*/ 14677 w 15791"/>
                  <a:gd name="connsiteY21" fmla="*/ 1509 h 18340"/>
                  <a:gd name="connsiteX22" fmla="*/ 15454 w 15791"/>
                  <a:gd name="connsiteY22" fmla="*/ 1785 h 18340"/>
                  <a:gd name="connsiteX23" fmla="*/ 16066 w 15791"/>
                  <a:gd name="connsiteY23" fmla="*/ 1544 h 18340"/>
                  <a:gd name="connsiteX24" fmla="*/ 16540 w 15791"/>
                  <a:gd name="connsiteY24" fmla="*/ 578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791" h="18340">
                    <a:moveTo>
                      <a:pt x="16997" y="578"/>
                    </a:moveTo>
                    <a:lnTo>
                      <a:pt x="17394" y="6539"/>
                    </a:lnTo>
                    <a:lnTo>
                      <a:pt x="16997" y="6539"/>
                    </a:lnTo>
                    <a:cubicBezTo>
                      <a:pt x="16445" y="4753"/>
                      <a:pt x="15686" y="3468"/>
                      <a:pt x="14703" y="2682"/>
                    </a:cubicBezTo>
                    <a:cubicBezTo>
                      <a:pt x="13711" y="1906"/>
                      <a:pt x="12521" y="1518"/>
                      <a:pt x="11133" y="1509"/>
                    </a:cubicBezTo>
                    <a:cubicBezTo>
                      <a:pt x="9968" y="1518"/>
                      <a:pt x="8916" y="1811"/>
                      <a:pt x="7976" y="2398"/>
                    </a:cubicBezTo>
                    <a:cubicBezTo>
                      <a:pt x="7027" y="2984"/>
                      <a:pt x="6286" y="3925"/>
                      <a:pt x="5751" y="5219"/>
                    </a:cubicBezTo>
                    <a:cubicBezTo>
                      <a:pt x="5216" y="6513"/>
                      <a:pt x="4949" y="8126"/>
                      <a:pt x="4949" y="10050"/>
                    </a:cubicBezTo>
                    <a:cubicBezTo>
                      <a:pt x="4949" y="11646"/>
                      <a:pt x="5199" y="13017"/>
                      <a:pt x="5708" y="14173"/>
                    </a:cubicBezTo>
                    <a:cubicBezTo>
                      <a:pt x="6217" y="15338"/>
                      <a:pt x="6984" y="16235"/>
                      <a:pt x="8011" y="16848"/>
                    </a:cubicBezTo>
                    <a:cubicBezTo>
                      <a:pt x="9028" y="17477"/>
                      <a:pt x="10193" y="17788"/>
                      <a:pt x="11512" y="17779"/>
                    </a:cubicBezTo>
                    <a:cubicBezTo>
                      <a:pt x="12642" y="17788"/>
                      <a:pt x="13651" y="17546"/>
                      <a:pt x="14522" y="17055"/>
                    </a:cubicBezTo>
                    <a:cubicBezTo>
                      <a:pt x="15385" y="16572"/>
                      <a:pt x="16342" y="15597"/>
                      <a:pt x="17394" y="14147"/>
                    </a:cubicBezTo>
                    <a:lnTo>
                      <a:pt x="17791" y="14406"/>
                    </a:lnTo>
                    <a:cubicBezTo>
                      <a:pt x="16911" y="15968"/>
                      <a:pt x="15885" y="17115"/>
                      <a:pt x="14720" y="17831"/>
                    </a:cubicBezTo>
                    <a:cubicBezTo>
                      <a:pt x="13539" y="18556"/>
                      <a:pt x="12150" y="18909"/>
                      <a:pt x="10538" y="18918"/>
                    </a:cubicBezTo>
                    <a:cubicBezTo>
                      <a:pt x="7631" y="18909"/>
                      <a:pt x="5380" y="17840"/>
                      <a:pt x="3785" y="15692"/>
                    </a:cubicBezTo>
                    <a:cubicBezTo>
                      <a:pt x="2594" y="14087"/>
                      <a:pt x="1999" y="12198"/>
                      <a:pt x="1999" y="10015"/>
                    </a:cubicBezTo>
                    <a:cubicBezTo>
                      <a:pt x="1999" y="8273"/>
                      <a:pt x="2387" y="6659"/>
                      <a:pt x="3172" y="5193"/>
                    </a:cubicBezTo>
                    <a:cubicBezTo>
                      <a:pt x="3957" y="3726"/>
                      <a:pt x="5035" y="2596"/>
                      <a:pt x="6415" y="1785"/>
                    </a:cubicBezTo>
                    <a:cubicBezTo>
                      <a:pt x="7778" y="992"/>
                      <a:pt x="9287" y="586"/>
                      <a:pt x="10926" y="578"/>
                    </a:cubicBezTo>
                    <a:cubicBezTo>
                      <a:pt x="12185" y="586"/>
                      <a:pt x="13435" y="897"/>
                      <a:pt x="14677" y="1509"/>
                    </a:cubicBezTo>
                    <a:cubicBezTo>
                      <a:pt x="15040" y="1699"/>
                      <a:pt x="15298" y="1794"/>
                      <a:pt x="15454" y="1785"/>
                    </a:cubicBezTo>
                    <a:cubicBezTo>
                      <a:pt x="15686" y="1794"/>
                      <a:pt x="15885" y="1708"/>
                      <a:pt x="16066" y="1544"/>
                    </a:cubicBezTo>
                    <a:cubicBezTo>
                      <a:pt x="16273" y="1319"/>
                      <a:pt x="16437" y="1000"/>
                      <a:pt x="16540" y="578"/>
                    </a:cubicBezTo>
                    <a:close/>
                  </a:path>
                </a:pathLst>
              </a:custGeom>
              <a:solidFill>
                <a:srgbClr val="000000"/>
              </a:solidFill>
              <a:ln w="2207" cap="flat">
                <a:noFill/>
                <a:prstDash val="solid"/>
                <a:miter/>
              </a:ln>
            </p:spPr>
            <p:txBody>
              <a:bodyPr rtlCol="0" anchor="ctr"/>
              <a:lstStyle/>
              <a:p>
                <a:endParaRPr lang="en-IN"/>
              </a:p>
            </p:txBody>
          </p:sp>
          <p:sp>
            <p:nvSpPr>
              <p:cNvPr id="3567" name="Freeform: Shape 3566">
                <a:extLst>
                  <a:ext uri="{FF2B5EF4-FFF2-40B4-BE49-F238E27FC236}">
                    <a16:creationId xmlns:a16="http://schemas.microsoft.com/office/drawing/2014/main" id="{EBD57371-88F6-0BB5-E8BF-CA609009C1C6}"/>
                  </a:ext>
                </a:extLst>
              </p:cNvPr>
              <p:cNvSpPr/>
              <p:nvPr/>
            </p:nvSpPr>
            <p:spPr>
              <a:xfrm>
                <a:off x="41620776" y="15183416"/>
                <a:ext cx="19103" cy="17831"/>
              </a:xfrm>
              <a:custGeom>
                <a:avLst/>
                <a:gdLst>
                  <a:gd name="connsiteX0" fmla="*/ 2007 w 19103"/>
                  <a:gd name="connsiteY0" fmla="*/ 578 h 17831"/>
                  <a:gd name="connsiteX1" fmla="*/ 6768 w 19103"/>
                  <a:gd name="connsiteY1" fmla="*/ 578 h 17831"/>
                  <a:gd name="connsiteX2" fmla="*/ 17488 w 19103"/>
                  <a:gd name="connsiteY2" fmla="*/ 13742 h 17831"/>
                  <a:gd name="connsiteX3" fmla="*/ 17488 w 19103"/>
                  <a:gd name="connsiteY3" fmla="*/ 3614 h 17831"/>
                  <a:gd name="connsiteX4" fmla="*/ 17126 w 19103"/>
                  <a:gd name="connsiteY4" fmla="*/ 1596 h 17831"/>
                  <a:gd name="connsiteX5" fmla="*/ 15617 w 19103"/>
                  <a:gd name="connsiteY5" fmla="*/ 1061 h 17831"/>
                  <a:gd name="connsiteX6" fmla="*/ 15004 w 19103"/>
                  <a:gd name="connsiteY6" fmla="*/ 1061 h 17831"/>
                  <a:gd name="connsiteX7" fmla="*/ 15004 w 19103"/>
                  <a:gd name="connsiteY7" fmla="*/ 578 h 17831"/>
                  <a:gd name="connsiteX8" fmla="*/ 21111 w 19103"/>
                  <a:gd name="connsiteY8" fmla="*/ 578 h 17831"/>
                  <a:gd name="connsiteX9" fmla="*/ 21111 w 19103"/>
                  <a:gd name="connsiteY9" fmla="*/ 1061 h 17831"/>
                  <a:gd name="connsiteX10" fmla="*/ 20490 w 19103"/>
                  <a:gd name="connsiteY10" fmla="*/ 1061 h 17831"/>
                  <a:gd name="connsiteX11" fmla="*/ 18911 w 19103"/>
                  <a:gd name="connsiteY11" fmla="*/ 1734 h 17831"/>
                  <a:gd name="connsiteX12" fmla="*/ 18627 w 19103"/>
                  <a:gd name="connsiteY12" fmla="*/ 3614 h 17831"/>
                  <a:gd name="connsiteX13" fmla="*/ 18627 w 19103"/>
                  <a:gd name="connsiteY13" fmla="*/ 18409 h 17831"/>
                  <a:gd name="connsiteX14" fmla="*/ 18161 w 19103"/>
                  <a:gd name="connsiteY14" fmla="*/ 18409 h 17831"/>
                  <a:gd name="connsiteX15" fmla="*/ 6595 w 19103"/>
                  <a:gd name="connsiteY15" fmla="*/ 4278 h 17831"/>
                  <a:gd name="connsiteX16" fmla="*/ 6595 w 19103"/>
                  <a:gd name="connsiteY16" fmla="*/ 15088 h 17831"/>
                  <a:gd name="connsiteX17" fmla="*/ 6940 w 19103"/>
                  <a:gd name="connsiteY17" fmla="*/ 17106 h 17831"/>
                  <a:gd name="connsiteX18" fmla="*/ 8458 w 19103"/>
                  <a:gd name="connsiteY18" fmla="*/ 17641 h 17831"/>
                  <a:gd name="connsiteX19" fmla="*/ 9079 w 19103"/>
                  <a:gd name="connsiteY19" fmla="*/ 17641 h 17831"/>
                  <a:gd name="connsiteX20" fmla="*/ 9079 w 19103"/>
                  <a:gd name="connsiteY20" fmla="*/ 18124 h 17831"/>
                  <a:gd name="connsiteX21" fmla="*/ 2973 w 19103"/>
                  <a:gd name="connsiteY21" fmla="*/ 18124 h 17831"/>
                  <a:gd name="connsiteX22" fmla="*/ 2973 w 19103"/>
                  <a:gd name="connsiteY22" fmla="*/ 17641 h 17831"/>
                  <a:gd name="connsiteX23" fmla="*/ 3577 w 19103"/>
                  <a:gd name="connsiteY23" fmla="*/ 17641 h 17831"/>
                  <a:gd name="connsiteX24" fmla="*/ 5172 w 19103"/>
                  <a:gd name="connsiteY24" fmla="*/ 16968 h 17831"/>
                  <a:gd name="connsiteX25" fmla="*/ 5457 w 19103"/>
                  <a:gd name="connsiteY25" fmla="*/ 15088 h 17831"/>
                  <a:gd name="connsiteX26" fmla="*/ 5457 w 19103"/>
                  <a:gd name="connsiteY26" fmla="*/ 2881 h 17831"/>
                  <a:gd name="connsiteX27" fmla="*/ 4301 w 19103"/>
                  <a:gd name="connsiteY27" fmla="*/ 1708 h 17831"/>
                  <a:gd name="connsiteX28" fmla="*/ 3146 w 19103"/>
                  <a:gd name="connsiteY28" fmla="*/ 1173 h 17831"/>
                  <a:gd name="connsiteX29" fmla="*/ 2007 w 19103"/>
                  <a:gd name="connsiteY29" fmla="*/ 1061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2007" y="578"/>
                    </a:moveTo>
                    <a:lnTo>
                      <a:pt x="6768" y="578"/>
                    </a:lnTo>
                    <a:lnTo>
                      <a:pt x="17488" y="13742"/>
                    </a:lnTo>
                    <a:lnTo>
                      <a:pt x="17488" y="3614"/>
                    </a:lnTo>
                    <a:cubicBezTo>
                      <a:pt x="17488" y="2544"/>
                      <a:pt x="17368" y="1872"/>
                      <a:pt x="17126" y="1596"/>
                    </a:cubicBezTo>
                    <a:cubicBezTo>
                      <a:pt x="16807" y="1250"/>
                      <a:pt x="16298" y="1069"/>
                      <a:pt x="15617" y="1061"/>
                    </a:cubicBezTo>
                    <a:lnTo>
                      <a:pt x="15004" y="1061"/>
                    </a:lnTo>
                    <a:lnTo>
                      <a:pt x="15004" y="578"/>
                    </a:lnTo>
                    <a:lnTo>
                      <a:pt x="21111" y="578"/>
                    </a:lnTo>
                    <a:lnTo>
                      <a:pt x="21111" y="1061"/>
                    </a:lnTo>
                    <a:lnTo>
                      <a:pt x="20490" y="1061"/>
                    </a:lnTo>
                    <a:cubicBezTo>
                      <a:pt x="19748" y="1069"/>
                      <a:pt x="19222" y="1294"/>
                      <a:pt x="18911" y="1734"/>
                    </a:cubicBezTo>
                    <a:cubicBezTo>
                      <a:pt x="18722" y="2018"/>
                      <a:pt x="18627" y="2648"/>
                      <a:pt x="18627" y="3614"/>
                    </a:cubicBezTo>
                    <a:lnTo>
                      <a:pt x="18627" y="18409"/>
                    </a:lnTo>
                    <a:lnTo>
                      <a:pt x="18161" y="18409"/>
                    </a:lnTo>
                    <a:lnTo>
                      <a:pt x="6595" y="4278"/>
                    </a:lnTo>
                    <a:lnTo>
                      <a:pt x="6595" y="15088"/>
                    </a:lnTo>
                    <a:cubicBezTo>
                      <a:pt x="6595" y="16166"/>
                      <a:pt x="6708" y="16839"/>
                      <a:pt x="6940" y="17106"/>
                    </a:cubicBezTo>
                    <a:cubicBezTo>
                      <a:pt x="7268" y="17469"/>
                      <a:pt x="7777" y="17650"/>
                      <a:pt x="8458" y="17641"/>
                    </a:cubicBezTo>
                    <a:lnTo>
                      <a:pt x="9079" y="17641"/>
                    </a:lnTo>
                    <a:lnTo>
                      <a:pt x="9079" y="18124"/>
                    </a:lnTo>
                    <a:lnTo>
                      <a:pt x="2973" y="18124"/>
                    </a:lnTo>
                    <a:lnTo>
                      <a:pt x="2973" y="17641"/>
                    </a:lnTo>
                    <a:lnTo>
                      <a:pt x="3577" y="17641"/>
                    </a:lnTo>
                    <a:cubicBezTo>
                      <a:pt x="4327" y="17650"/>
                      <a:pt x="4862" y="17426"/>
                      <a:pt x="5172" y="16968"/>
                    </a:cubicBezTo>
                    <a:cubicBezTo>
                      <a:pt x="5362" y="16701"/>
                      <a:pt x="5457" y="16071"/>
                      <a:pt x="5457" y="15088"/>
                    </a:cubicBezTo>
                    <a:lnTo>
                      <a:pt x="5457" y="2881"/>
                    </a:lnTo>
                    <a:cubicBezTo>
                      <a:pt x="4948" y="2294"/>
                      <a:pt x="4560" y="1906"/>
                      <a:pt x="4301" y="1708"/>
                    </a:cubicBezTo>
                    <a:cubicBezTo>
                      <a:pt x="4034" y="1527"/>
                      <a:pt x="3646" y="1345"/>
                      <a:pt x="3146" y="1173"/>
                    </a:cubicBezTo>
                    <a:cubicBezTo>
                      <a:pt x="2887" y="1104"/>
                      <a:pt x="2516" y="1069"/>
                      <a:pt x="2007" y="1061"/>
                    </a:cubicBezTo>
                    <a:close/>
                  </a:path>
                </a:pathLst>
              </a:custGeom>
              <a:solidFill>
                <a:srgbClr val="000000"/>
              </a:solidFill>
              <a:ln w="2207" cap="flat">
                <a:noFill/>
                <a:prstDash val="solid"/>
                <a:miter/>
              </a:ln>
            </p:spPr>
            <p:txBody>
              <a:bodyPr rtlCol="0" anchor="ctr"/>
              <a:lstStyle/>
              <a:p>
                <a:endParaRPr lang="en-IN"/>
              </a:p>
            </p:txBody>
          </p:sp>
          <p:sp>
            <p:nvSpPr>
              <p:cNvPr id="3568" name="Freeform: Shape 3567">
                <a:extLst>
                  <a:ext uri="{FF2B5EF4-FFF2-40B4-BE49-F238E27FC236}">
                    <a16:creationId xmlns:a16="http://schemas.microsoft.com/office/drawing/2014/main" id="{71F1AF04-E229-3AC6-DABA-AE29257946D4}"/>
                  </a:ext>
                </a:extLst>
              </p:cNvPr>
              <p:cNvSpPr/>
              <p:nvPr/>
            </p:nvSpPr>
            <p:spPr>
              <a:xfrm>
                <a:off x="41640694" y="15183416"/>
                <a:ext cx="15782" cy="17546"/>
              </a:xfrm>
              <a:custGeom>
                <a:avLst/>
                <a:gdLst>
                  <a:gd name="connsiteX0" fmla="*/ 13814 w 15782"/>
                  <a:gd name="connsiteY0" fmla="*/ 9170 h 17546"/>
                  <a:gd name="connsiteX1" fmla="*/ 16548 w 15782"/>
                  <a:gd name="connsiteY1" fmla="*/ 10412 h 17546"/>
                  <a:gd name="connsiteX2" fmla="*/ 17799 w 15782"/>
                  <a:gd name="connsiteY2" fmla="*/ 13328 h 17546"/>
                  <a:gd name="connsiteX3" fmla="*/ 16971 w 15782"/>
                  <a:gd name="connsiteY3" fmla="*/ 15830 h 17546"/>
                  <a:gd name="connsiteX4" fmla="*/ 14694 w 15782"/>
                  <a:gd name="connsiteY4" fmla="*/ 17572 h 17546"/>
                  <a:gd name="connsiteX5" fmla="*/ 10295 w 15782"/>
                  <a:gd name="connsiteY5" fmla="*/ 18124 h 17546"/>
                  <a:gd name="connsiteX6" fmla="*/ 2016 w 15782"/>
                  <a:gd name="connsiteY6" fmla="*/ 18124 h 17546"/>
                  <a:gd name="connsiteX7" fmla="*/ 2016 w 15782"/>
                  <a:gd name="connsiteY7" fmla="*/ 17641 h 17546"/>
                  <a:gd name="connsiteX8" fmla="*/ 2680 w 15782"/>
                  <a:gd name="connsiteY8" fmla="*/ 17641 h 17546"/>
                  <a:gd name="connsiteX9" fmla="*/ 4250 w 15782"/>
                  <a:gd name="connsiteY9" fmla="*/ 16951 h 17546"/>
                  <a:gd name="connsiteX10" fmla="*/ 4552 w 15782"/>
                  <a:gd name="connsiteY10" fmla="*/ 15019 h 17546"/>
                  <a:gd name="connsiteX11" fmla="*/ 4552 w 15782"/>
                  <a:gd name="connsiteY11" fmla="*/ 3683 h 17546"/>
                  <a:gd name="connsiteX12" fmla="*/ 4181 w 15782"/>
                  <a:gd name="connsiteY12" fmla="*/ 1630 h 17546"/>
                  <a:gd name="connsiteX13" fmla="*/ 2680 w 15782"/>
                  <a:gd name="connsiteY13" fmla="*/ 1061 h 17546"/>
                  <a:gd name="connsiteX14" fmla="*/ 2016 w 15782"/>
                  <a:gd name="connsiteY14" fmla="*/ 1061 h 17546"/>
                  <a:gd name="connsiteX15" fmla="*/ 2016 w 15782"/>
                  <a:gd name="connsiteY15" fmla="*/ 578 h 17546"/>
                  <a:gd name="connsiteX16" fmla="*/ 9597 w 15782"/>
                  <a:gd name="connsiteY16" fmla="*/ 578 h 17546"/>
                  <a:gd name="connsiteX17" fmla="*/ 12995 w 15782"/>
                  <a:gd name="connsiteY17" fmla="*/ 888 h 17546"/>
                  <a:gd name="connsiteX18" fmla="*/ 15962 w 15782"/>
                  <a:gd name="connsiteY18" fmla="*/ 2536 h 17546"/>
                  <a:gd name="connsiteX19" fmla="*/ 16979 w 15782"/>
                  <a:gd name="connsiteY19" fmla="*/ 5262 h 17546"/>
                  <a:gd name="connsiteX20" fmla="*/ 16177 w 15782"/>
                  <a:gd name="connsiteY20" fmla="*/ 7626 h 17546"/>
                  <a:gd name="connsiteX21" fmla="*/ 13814 w 15782"/>
                  <a:gd name="connsiteY21" fmla="*/ 9170 h 17546"/>
                  <a:gd name="connsiteX22" fmla="*/ 7035 w 15782"/>
                  <a:gd name="connsiteY22" fmla="*/ 8471 h 17546"/>
                  <a:gd name="connsiteX23" fmla="*/ 8122 w 15782"/>
                  <a:gd name="connsiteY23" fmla="*/ 8609 h 17546"/>
                  <a:gd name="connsiteX24" fmla="*/ 9476 w 15782"/>
                  <a:gd name="connsiteY24" fmla="*/ 8652 h 17546"/>
                  <a:gd name="connsiteX25" fmla="*/ 12322 w 15782"/>
                  <a:gd name="connsiteY25" fmla="*/ 8247 h 17546"/>
                  <a:gd name="connsiteX26" fmla="*/ 13771 w 15782"/>
                  <a:gd name="connsiteY26" fmla="*/ 6996 h 17546"/>
                  <a:gd name="connsiteX27" fmla="*/ 14280 w 15782"/>
                  <a:gd name="connsiteY27" fmla="*/ 5158 h 17546"/>
                  <a:gd name="connsiteX28" fmla="*/ 13021 w 15782"/>
                  <a:gd name="connsiteY28" fmla="*/ 2527 h 17546"/>
                  <a:gd name="connsiteX29" fmla="*/ 9364 w 15782"/>
                  <a:gd name="connsiteY29" fmla="*/ 1440 h 17546"/>
                  <a:gd name="connsiteX30" fmla="*/ 7035 w 15782"/>
                  <a:gd name="connsiteY30" fmla="*/ 1734 h 17546"/>
                  <a:gd name="connsiteX31" fmla="*/ 7035 w 15782"/>
                  <a:gd name="connsiteY31" fmla="*/ 16856 h 17546"/>
                  <a:gd name="connsiteX32" fmla="*/ 9994 w 15782"/>
                  <a:gd name="connsiteY32" fmla="*/ 17210 h 17546"/>
                  <a:gd name="connsiteX33" fmla="*/ 13564 w 15782"/>
                  <a:gd name="connsiteY33" fmla="*/ 16157 h 17546"/>
                  <a:gd name="connsiteX34" fmla="*/ 14797 w 15782"/>
                  <a:gd name="connsiteY34" fmla="*/ 13544 h 17546"/>
                  <a:gd name="connsiteX35" fmla="*/ 14237 w 15782"/>
                  <a:gd name="connsiteY35" fmla="*/ 11577 h 17546"/>
                  <a:gd name="connsiteX36" fmla="*/ 12426 w 15782"/>
                  <a:gd name="connsiteY36" fmla="*/ 10093 h 17546"/>
                  <a:gd name="connsiteX37" fmla="*/ 9321 w 15782"/>
                  <a:gd name="connsiteY37" fmla="*/ 9549 h 17546"/>
                  <a:gd name="connsiteX38" fmla="*/ 7958 w 15782"/>
                  <a:gd name="connsiteY38" fmla="*/ 9575 h 17546"/>
                  <a:gd name="connsiteX39" fmla="*/ 7035 w 15782"/>
                  <a:gd name="connsiteY39" fmla="*/ 966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82" h="17546">
                    <a:moveTo>
                      <a:pt x="13814" y="9170"/>
                    </a:moveTo>
                    <a:cubicBezTo>
                      <a:pt x="15022" y="9429"/>
                      <a:pt x="15927" y="9843"/>
                      <a:pt x="16548" y="10412"/>
                    </a:cubicBezTo>
                    <a:cubicBezTo>
                      <a:pt x="17376" y="11206"/>
                      <a:pt x="17799" y="12181"/>
                      <a:pt x="17799" y="13328"/>
                    </a:cubicBezTo>
                    <a:cubicBezTo>
                      <a:pt x="17799" y="14199"/>
                      <a:pt x="17523" y="15036"/>
                      <a:pt x="16971" y="15830"/>
                    </a:cubicBezTo>
                    <a:cubicBezTo>
                      <a:pt x="16419" y="16632"/>
                      <a:pt x="15660" y="17210"/>
                      <a:pt x="14694" y="17572"/>
                    </a:cubicBezTo>
                    <a:cubicBezTo>
                      <a:pt x="13728" y="17943"/>
                      <a:pt x="12262" y="18124"/>
                      <a:pt x="10295" y="18124"/>
                    </a:cubicBezTo>
                    <a:lnTo>
                      <a:pt x="2016" y="18124"/>
                    </a:lnTo>
                    <a:lnTo>
                      <a:pt x="2016" y="17641"/>
                    </a:lnTo>
                    <a:lnTo>
                      <a:pt x="2680" y="17641"/>
                    </a:lnTo>
                    <a:cubicBezTo>
                      <a:pt x="3404" y="17650"/>
                      <a:pt x="3931" y="17417"/>
                      <a:pt x="4250" y="16951"/>
                    </a:cubicBezTo>
                    <a:cubicBezTo>
                      <a:pt x="4448" y="16649"/>
                      <a:pt x="4552" y="16002"/>
                      <a:pt x="4552" y="15019"/>
                    </a:cubicBezTo>
                    <a:lnTo>
                      <a:pt x="4552" y="3683"/>
                    </a:lnTo>
                    <a:cubicBezTo>
                      <a:pt x="4552" y="2596"/>
                      <a:pt x="4422" y="1915"/>
                      <a:pt x="4181" y="1630"/>
                    </a:cubicBezTo>
                    <a:cubicBezTo>
                      <a:pt x="3836" y="1259"/>
                      <a:pt x="3335" y="1069"/>
                      <a:pt x="2680" y="1061"/>
                    </a:cubicBezTo>
                    <a:lnTo>
                      <a:pt x="2016" y="1061"/>
                    </a:lnTo>
                    <a:lnTo>
                      <a:pt x="2016" y="578"/>
                    </a:lnTo>
                    <a:lnTo>
                      <a:pt x="9597" y="578"/>
                    </a:lnTo>
                    <a:cubicBezTo>
                      <a:pt x="11011" y="578"/>
                      <a:pt x="12141" y="681"/>
                      <a:pt x="12995" y="888"/>
                    </a:cubicBezTo>
                    <a:cubicBezTo>
                      <a:pt x="14289" y="1199"/>
                      <a:pt x="15280" y="1751"/>
                      <a:pt x="15962" y="2536"/>
                    </a:cubicBezTo>
                    <a:cubicBezTo>
                      <a:pt x="16634" y="3329"/>
                      <a:pt x="16971" y="4235"/>
                      <a:pt x="16979" y="5262"/>
                    </a:cubicBezTo>
                    <a:cubicBezTo>
                      <a:pt x="16971" y="6142"/>
                      <a:pt x="16703" y="6935"/>
                      <a:pt x="16177" y="7626"/>
                    </a:cubicBezTo>
                    <a:cubicBezTo>
                      <a:pt x="15634" y="8333"/>
                      <a:pt x="14849" y="8842"/>
                      <a:pt x="13814" y="9170"/>
                    </a:cubicBezTo>
                    <a:close/>
                    <a:moveTo>
                      <a:pt x="7035" y="8471"/>
                    </a:moveTo>
                    <a:cubicBezTo>
                      <a:pt x="7346" y="8540"/>
                      <a:pt x="7708" y="8592"/>
                      <a:pt x="8122" y="8609"/>
                    </a:cubicBezTo>
                    <a:cubicBezTo>
                      <a:pt x="8536" y="8644"/>
                      <a:pt x="8985" y="8652"/>
                      <a:pt x="9476" y="8652"/>
                    </a:cubicBezTo>
                    <a:cubicBezTo>
                      <a:pt x="10735" y="8652"/>
                      <a:pt x="11684" y="8523"/>
                      <a:pt x="12322" y="8247"/>
                    </a:cubicBezTo>
                    <a:cubicBezTo>
                      <a:pt x="12952" y="7988"/>
                      <a:pt x="13435" y="7565"/>
                      <a:pt x="13771" y="6996"/>
                    </a:cubicBezTo>
                    <a:cubicBezTo>
                      <a:pt x="14107" y="6435"/>
                      <a:pt x="14280" y="5823"/>
                      <a:pt x="14280" y="5158"/>
                    </a:cubicBezTo>
                    <a:cubicBezTo>
                      <a:pt x="14280" y="4132"/>
                      <a:pt x="13857" y="3260"/>
                      <a:pt x="13021" y="2527"/>
                    </a:cubicBezTo>
                    <a:cubicBezTo>
                      <a:pt x="12184" y="1811"/>
                      <a:pt x="10968" y="1449"/>
                      <a:pt x="9364" y="1440"/>
                    </a:cubicBezTo>
                    <a:cubicBezTo>
                      <a:pt x="8502" y="1449"/>
                      <a:pt x="7725" y="1544"/>
                      <a:pt x="7035" y="1734"/>
                    </a:cubicBezTo>
                    <a:close/>
                    <a:moveTo>
                      <a:pt x="7035" y="16856"/>
                    </a:moveTo>
                    <a:cubicBezTo>
                      <a:pt x="8036" y="17098"/>
                      <a:pt x="9019" y="17219"/>
                      <a:pt x="9994" y="17210"/>
                    </a:cubicBezTo>
                    <a:cubicBezTo>
                      <a:pt x="11555" y="17219"/>
                      <a:pt x="12745" y="16865"/>
                      <a:pt x="13564" y="16157"/>
                    </a:cubicBezTo>
                    <a:cubicBezTo>
                      <a:pt x="14383" y="15450"/>
                      <a:pt x="14797" y="14579"/>
                      <a:pt x="14797" y="13544"/>
                    </a:cubicBezTo>
                    <a:cubicBezTo>
                      <a:pt x="14797" y="12862"/>
                      <a:pt x="14608" y="12206"/>
                      <a:pt x="14237" y="11577"/>
                    </a:cubicBezTo>
                    <a:cubicBezTo>
                      <a:pt x="13866" y="10956"/>
                      <a:pt x="13262" y="10464"/>
                      <a:pt x="12426" y="10093"/>
                    </a:cubicBezTo>
                    <a:cubicBezTo>
                      <a:pt x="11589" y="9739"/>
                      <a:pt x="10554" y="9558"/>
                      <a:pt x="9321" y="9549"/>
                    </a:cubicBezTo>
                    <a:cubicBezTo>
                      <a:pt x="8786" y="9558"/>
                      <a:pt x="8329" y="9567"/>
                      <a:pt x="7958" y="9575"/>
                    </a:cubicBezTo>
                    <a:cubicBezTo>
                      <a:pt x="7570" y="9601"/>
                      <a:pt x="7268" y="9627"/>
                      <a:pt x="7035" y="9662"/>
                    </a:cubicBezTo>
                    <a:close/>
                  </a:path>
                </a:pathLst>
              </a:custGeom>
              <a:solidFill>
                <a:srgbClr val="000000"/>
              </a:solidFill>
              <a:ln w="2207" cap="flat">
                <a:noFill/>
                <a:prstDash val="solid"/>
                <a:miter/>
              </a:ln>
            </p:spPr>
            <p:txBody>
              <a:bodyPr rtlCol="0" anchor="ctr"/>
              <a:lstStyle/>
              <a:p>
                <a:endParaRPr lang="en-IN"/>
              </a:p>
            </p:txBody>
          </p:sp>
          <p:sp>
            <p:nvSpPr>
              <p:cNvPr id="3569" name="Freeform: Shape 3568">
                <a:extLst>
                  <a:ext uri="{FF2B5EF4-FFF2-40B4-BE49-F238E27FC236}">
                    <a16:creationId xmlns:a16="http://schemas.microsoft.com/office/drawing/2014/main" id="{CA1A9C1D-AB07-0EE9-D733-3BFE1732F42B}"/>
                  </a:ext>
                </a:extLst>
              </p:cNvPr>
              <p:cNvSpPr/>
              <p:nvPr/>
            </p:nvSpPr>
            <p:spPr>
              <a:xfrm>
                <a:off x="41658495" y="15183053"/>
                <a:ext cx="11574" cy="17909"/>
              </a:xfrm>
              <a:custGeom>
                <a:avLst/>
                <a:gdLst>
                  <a:gd name="connsiteX0" fmla="*/ 13598 w 11574"/>
                  <a:gd name="connsiteY0" fmla="*/ 15105 h 17909"/>
                  <a:gd name="connsiteX1" fmla="*/ 12373 w 11574"/>
                  <a:gd name="connsiteY1" fmla="*/ 18487 h 17909"/>
                  <a:gd name="connsiteX2" fmla="*/ 2024 w 11574"/>
                  <a:gd name="connsiteY2" fmla="*/ 18487 h 17909"/>
                  <a:gd name="connsiteX3" fmla="*/ 2024 w 11574"/>
                  <a:gd name="connsiteY3" fmla="*/ 18004 h 17909"/>
                  <a:gd name="connsiteX4" fmla="*/ 8458 w 11574"/>
                  <a:gd name="connsiteY4" fmla="*/ 11206 h 17909"/>
                  <a:gd name="connsiteX5" fmla="*/ 10321 w 11574"/>
                  <a:gd name="connsiteY5" fmla="*/ 6375 h 17909"/>
                  <a:gd name="connsiteX6" fmla="*/ 9294 w 11574"/>
                  <a:gd name="connsiteY6" fmla="*/ 3631 h 17909"/>
                  <a:gd name="connsiteX7" fmla="*/ 6854 w 11574"/>
                  <a:gd name="connsiteY7" fmla="*/ 2562 h 17909"/>
                  <a:gd name="connsiteX8" fmla="*/ 4525 w 11574"/>
                  <a:gd name="connsiteY8" fmla="*/ 3321 h 17909"/>
                  <a:gd name="connsiteX9" fmla="*/ 3007 w 11574"/>
                  <a:gd name="connsiteY9" fmla="*/ 5529 h 17909"/>
                  <a:gd name="connsiteX10" fmla="*/ 2524 w 11574"/>
                  <a:gd name="connsiteY10" fmla="*/ 5529 h 17909"/>
                  <a:gd name="connsiteX11" fmla="*/ 4189 w 11574"/>
                  <a:gd name="connsiteY11" fmla="*/ 1863 h 17909"/>
                  <a:gd name="connsiteX12" fmla="*/ 7535 w 11574"/>
                  <a:gd name="connsiteY12" fmla="*/ 578 h 17909"/>
                  <a:gd name="connsiteX13" fmla="*/ 11097 w 11574"/>
                  <a:gd name="connsiteY13" fmla="*/ 1949 h 17909"/>
                  <a:gd name="connsiteX14" fmla="*/ 12529 w 11574"/>
                  <a:gd name="connsiteY14" fmla="*/ 5184 h 17909"/>
                  <a:gd name="connsiteX15" fmla="*/ 11908 w 11574"/>
                  <a:gd name="connsiteY15" fmla="*/ 7850 h 17909"/>
                  <a:gd name="connsiteX16" fmla="*/ 8803 w 11574"/>
                  <a:gd name="connsiteY16" fmla="*/ 12293 h 17909"/>
                  <a:gd name="connsiteX17" fmla="*/ 4784 w 11574"/>
                  <a:gd name="connsiteY17" fmla="*/ 16537 h 17909"/>
                  <a:gd name="connsiteX18" fmla="*/ 9355 w 11574"/>
                  <a:gd name="connsiteY18" fmla="*/ 16537 h 17909"/>
                  <a:gd name="connsiteX19" fmla="*/ 11313 w 11574"/>
                  <a:gd name="connsiteY19" fmla="*/ 16433 h 17909"/>
                  <a:gd name="connsiteX20" fmla="*/ 12330 w 11574"/>
                  <a:gd name="connsiteY20" fmla="*/ 16011 h 17909"/>
                  <a:gd name="connsiteX21" fmla="*/ 13124 w 11574"/>
                  <a:gd name="connsiteY21" fmla="*/ 15105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3598" y="15105"/>
                    </a:moveTo>
                    <a:lnTo>
                      <a:pt x="12373" y="18487"/>
                    </a:lnTo>
                    <a:lnTo>
                      <a:pt x="2024" y="18487"/>
                    </a:lnTo>
                    <a:lnTo>
                      <a:pt x="2024" y="18004"/>
                    </a:lnTo>
                    <a:cubicBezTo>
                      <a:pt x="5068" y="15243"/>
                      <a:pt x="7207" y="12974"/>
                      <a:pt x="8458" y="11206"/>
                    </a:cubicBezTo>
                    <a:cubicBezTo>
                      <a:pt x="9691" y="9454"/>
                      <a:pt x="10312" y="7841"/>
                      <a:pt x="10321" y="6375"/>
                    </a:cubicBezTo>
                    <a:cubicBezTo>
                      <a:pt x="10312" y="5262"/>
                      <a:pt x="9976" y="4347"/>
                      <a:pt x="9294" y="3631"/>
                    </a:cubicBezTo>
                    <a:cubicBezTo>
                      <a:pt x="8604" y="2924"/>
                      <a:pt x="7785" y="2570"/>
                      <a:pt x="6854" y="2562"/>
                    </a:cubicBezTo>
                    <a:cubicBezTo>
                      <a:pt x="5983" y="2570"/>
                      <a:pt x="5206" y="2821"/>
                      <a:pt x="4525" y="3321"/>
                    </a:cubicBezTo>
                    <a:cubicBezTo>
                      <a:pt x="3835" y="3821"/>
                      <a:pt x="3335" y="4563"/>
                      <a:pt x="3007" y="5529"/>
                    </a:cubicBezTo>
                    <a:lnTo>
                      <a:pt x="2524" y="5529"/>
                    </a:lnTo>
                    <a:cubicBezTo>
                      <a:pt x="2740" y="3942"/>
                      <a:pt x="3292" y="2717"/>
                      <a:pt x="4189" y="1863"/>
                    </a:cubicBezTo>
                    <a:cubicBezTo>
                      <a:pt x="5068" y="1009"/>
                      <a:pt x="6190" y="578"/>
                      <a:pt x="7535" y="578"/>
                    </a:cubicBezTo>
                    <a:cubicBezTo>
                      <a:pt x="8949" y="578"/>
                      <a:pt x="10131" y="1035"/>
                      <a:pt x="11097" y="1949"/>
                    </a:cubicBezTo>
                    <a:cubicBezTo>
                      <a:pt x="12046" y="2864"/>
                      <a:pt x="12529" y="3942"/>
                      <a:pt x="12529" y="5184"/>
                    </a:cubicBezTo>
                    <a:cubicBezTo>
                      <a:pt x="12529" y="6073"/>
                      <a:pt x="12322" y="6961"/>
                      <a:pt x="11908" y="7850"/>
                    </a:cubicBezTo>
                    <a:cubicBezTo>
                      <a:pt x="11269" y="9247"/>
                      <a:pt x="10234" y="10731"/>
                      <a:pt x="8803" y="12293"/>
                    </a:cubicBezTo>
                    <a:cubicBezTo>
                      <a:pt x="6647" y="14648"/>
                      <a:pt x="5301" y="16063"/>
                      <a:pt x="4784" y="16537"/>
                    </a:cubicBezTo>
                    <a:lnTo>
                      <a:pt x="9355" y="16537"/>
                    </a:lnTo>
                    <a:cubicBezTo>
                      <a:pt x="10278" y="16546"/>
                      <a:pt x="10933" y="16511"/>
                      <a:pt x="11313" y="16433"/>
                    </a:cubicBezTo>
                    <a:cubicBezTo>
                      <a:pt x="11692" y="16373"/>
                      <a:pt x="12028" y="16235"/>
                      <a:pt x="12330" y="16011"/>
                    </a:cubicBezTo>
                    <a:cubicBezTo>
                      <a:pt x="12632" y="15804"/>
                      <a:pt x="12899" y="15502"/>
                      <a:pt x="13124" y="15105"/>
                    </a:cubicBezTo>
                    <a:close/>
                  </a:path>
                </a:pathLst>
              </a:custGeom>
              <a:solidFill>
                <a:srgbClr val="000000"/>
              </a:solidFill>
              <a:ln w="2207" cap="flat">
                <a:noFill/>
                <a:prstDash val="solid"/>
                <a:miter/>
              </a:ln>
            </p:spPr>
            <p:txBody>
              <a:bodyPr rtlCol="0" anchor="ctr"/>
              <a:lstStyle/>
              <a:p>
                <a:endParaRPr lang="en-IN"/>
              </a:p>
            </p:txBody>
          </p:sp>
        </p:grpSp>
        <p:grpSp>
          <p:nvGrpSpPr>
            <p:cNvPr id="3570" name="Graphic 3470">
              <a:extLst>
                <a:ext uri="{FF2B5EF4-FFF2-40B4-BE49-F238E27FC236}">
                  <a16:creationId xmlns:a16="http://schemas.microsoft.com/office/drawing/2014/main" id="{3FD3404D-89D8-F15D-034A-0094C871FDA0}"/>
                </a:ext>
              </a:extLst>
            </p:cNvPr>
            <p:cNvGrpSpPr/>
            <p:nvPr/>
          </p:nvGrpSpPr>
          <p:grpSpPr>
            <a:xfrm>
              <a:off x="41354316" y="14843057"/>
              <a:ext cx="162719" cy="23662"/>
              <a:chOff x="41354316" y="14843057"/>
              <a:chExt cx="162719" cy="23662"/>
            </a:xfrm>
          </p:grpSpPr>
          <p:sp>
            <p:nvSpPr>
              <p:cNvPr id="3571" name="Freeform: Shape 3570">
                <a:extLst>
                  <a:ext uri="{FF2B5EF4-FFF2-40B4-BE49-F238E27FC236}">
                    <a16:creationId xmlns:a16="http://schemas.microsoft.com/office/drawing/2014/main" id="{1CEC8A40-20D2-9DEC-7A39-AEB50EBC4C63}"/>
                  </a:ext>
                </a:extLst>
              </p:cNvPr>
              <p:cNvSpPr/>
              <p:nvPr/>
            </p:nvSpPr>
            <p:spPr>
              <a:xfrm>
                <a:off x="41354316" y="14843057"/>
                <a:ext cx="17826" cy="18340"/>
              </a:xfrm>
              <a:custGeom>
                <a:avLst/>
                <a:gdLst>
                  <a:gd name="connsiteX0" fmla="*/ 17220 w 17826"/>
                  <a:gd name="connsiteY0" fmla="*/ 424 h 18340"/>
                  <a:gd name="connsiteX1" fmla="*/ 17669 w 17826"/>
                  <a:gd name="connsiteY1" fmla="*/ 5962 h 18340"/>
                  <a:gd name="connsiteX2" fmla="*/ 17220 w 17826"/>
                  <a:gd name="connsiteY2" fmla="*/ 5962 h 18340"/>
                  <a:gd name="connsiteX3" fmla="*/ 15444 w 17826"/>
                  <a:gd name="connsiteY3" fmla="*/ 2839 h 18340"/>
                  <a:gd name="connsiteX4" fmla="*/ 11425 w 17826"/>
                  <a:gd name="connsiteY4" fmla="*/ 1321 h 18340"/>
                  <a:gd name="connsiteX5" fmla="*/ 6319 w 17826"/>
                  <a:gd name="connsiteY5" fmla="*/ 3978 h 18340"/>
                  <a:gd name="connsiteX6" fmla="*/ 4861 w 17826"/>
                  <a:gd name="connsiteY6" fmla="*/ 9309 h 18340"/>
                  <a:gd name="connsiteX7" fmla="*/ 5827 w 17826"/>
                  <a:gd name="connsiteY7" fmla="*/ 13890 h 18340"/>
                  <a:gd name="connsiteX8" fmla="*/ 8372 w 17826"/>
                  <a:gd name="connsiteY8" fmla="*/ 16927 h 18340"/>
                  <a:gd name="connsiteX9" fmla="*/ 11597 w 17826"/>
                  <a:gd name="connsiteY9" fmla="*/ 17884 h 18340"/>
                  <a:gd name="connsiteX10" fmla="*/ 13477 w 17826"/>
                  <a:gd name="connsiteY10" fmla="*/ 17643 h 18340"/>
                  <a:gd name="connsiteX11" fmla="*/ 15220 w 17826"/>
                  <a:gd name="connsiteY11" fmla="*/ 16918 h 18340"/>
                  <a:gd name="connsiteX12" fmla="*/ 15220 w 17826"/>
                  <a:gd name="connsiteY12" fmla="*/ 11845 h 18340"/>
                  <a:gd name="connsiteX13" fmla="*/ 15021 w 17826"/>
                  <a:gd name="connsiteY13" fmla="*/ 10120 h 18340"/>
                  <a:gd name="connsiteX14" fmla="*/ 14400 w 17826"/>
                  <a:gd name="connsiteY14" fmla="*/ 9499 h 18340"/>
                  <a:gd name="connsiteX15" fmla="*/ 12925 w 17826"/>
                  <a:gd name="connsiteY15" fmla="*/ 9283 h 18340"/>
                  <a:gd name="connsiteX16" fmla="*/ 12925 w 17826"/>
                  <a:gd name="connsiteY16" fmla="*/ 8792 h 18340"/>
                  <a:gd name="connsiteX17" fmla="*/ 19713 w 17826"/>
                  <a:gd name="connsiteY17" fmla="*/ 8792 h 18340"/>
                  <a:gd name="connsiteX18" fmla="*/ 19713 w 17826"/>
                  <a:gd name="connsiteY18" fmla="*/ 9283 h 18340"/>
                  <a:gd name="connsiteX19" fmla="*/ 19394 w 17826"/>
                  <a:gd name="connsiteY19" fmla="*/ 9283 h 18340"/>
                  <a:gd name="connsiteX20" fmla="*/ 18005 w 17826"/>
                  <a:gd name="connsiteY20" fmla="*/ 9956 h 18340"/>
                  <a:gd name="connsiteX21" fmla="*/ 17746 w 17826"/>
                  <a:gd name="connsiteY21" fmla="*/ 11845 h 18340"/>
                  <a:gd name="connsiteX22" fmla="*/ 17746 w 17826"/>
                  <a:gd name="connsiteY22" fmla="*/ 17211 h 18340"/>
                  <a:gd name="connsiteX23" fmla="*/ 14806 w 17826"/>
                  <a:gd name="connsiteY23" fmla="*/ 18393 h 18340"/>
                  <a:gd name="connsiteX24" fmla="*/ 11589 w 17826"/>
                  <a:gd name="connsiteY24" fmla="*/ 18764 h 18340"/>
                  <a:gd name="connsiteX25" fmla="*/ 3870 w 17826"/>
                  <a:gd name="connsiteY25" fmla="*/ 15503 h 18340"/>
                  <a:gd name="connsiteX26" fmla="*/ 1886 w 17826"/>
                  <a:gd name="connsiteY26" fmla="*/ 9861 h 18340"/>
                  <a:gd name="connsiteX27" fmla="*/ 2999 w 17826"/>
                  <a:gd name="connsiteY27" fmla="*/ 5427 h 18340"/>
                  <a:gd name="connsiteX28" fmla="*/ 6621 w 17826"/>
                  <a:gd name="connsiteY28" fmla="*/ 1545 h 18340"/>
                  <a:gd name="connsiteX29" fmla="*/ 11175 w 17826"/>
                  <a:gd name="connsiteY29" fmla="*/ 424 h 18340"/>
                  <a:gd name="connsiteX30" fmla="*/ 12917 w 17826"/>
                  <a:gd name="connsiteY30" fmla="*/ 579 h 18340"/>
                  <a:gd name="connsiteX31" fmla="*/ 15133 w 17826"/>
                  <a:gd name="connsiteY31" fmla="*/ 1260 h 18340"/>
                  <a:gd name="connsiteX32" fmla="*/ 16099 w 17826"/>
                  <a:gd name="connsiteY32" fmla="*/ 1528 h 18340"/>
                  <a:gd name="connsiteX33" fmla="*/ 16522 w 17826"/>
                  <a:gd name="connsiteY33" fmla="*/ 1304 h 18340"/>
                  <a:gd name="connsiteX34" fmla="*/ 16737 w 17826"/>
                  <a:gd name="connsiteY34" fmla="*/ 424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826" h="18340">
                    <a:moveTo>
                      <a:pt x="17220" y="424"/>
                    </a:moveTo>
                    <a:lnTo>
                      <a:pt x="17669" y="5962"/>
                    </a:lnTo>
                    <a:lnTo>
                      <a:pt x="17220" y="5962"/>
                    </a:lnTo>
                    <a:cubicBezTo>
                      <a:pt x="16755" y="4590"/>
                      <a:pt x="16168" y="3547"/>
                      <a:pt x="15444" y="2839"/>
                    </a:cubicBezTo>
                    <a:cubicBezTo>
                      <a:pt x="14392" y="1830"/>
                      <a:pt x="13046" y="1329"/>
                      <a:pt x="11425" y="1321"/>
                    </a:cubicBezTo>
                    <a:cubicBezTo>
                      <a:pt x="9182" y="1329"/>
                      <a:pt x="7483" y="2209"/>
                      <a:pt x="6319" y="3978"/>
                    </a:cubicBezTo>
                    <a:cubicBezTo>
                      <a:pt x="5344" y="5479"/>
                      <a:pt x="4861" y="7256"/>
                      <a:pt x="4861" y="9309"/>
                    </a:cubicBezTo>
                    <a:cubicBezTo>
                      <a:pt x="4861" y="10983"/>
                      <a:pt x="5181" y="12510"/>
                      <a:pt x="5827" y="13890"/>
                    </a:cubicBezTo>
                    <a:cubicBezTo>
                      <a:pt x="6474" y="15270"/>
                      <a:pt x="7319" y="16288"/>
                      <a:pt x="8372" y="16927"/>
                    </a:cubicBezTo>
                    <a:cubicBezTo>
                      <a:pt x="9407" y="17574"/>
                      <a:pt x="10485" y="17893"/>
                      <a:pt x="11597" y="17884"/>
                    </a:cubicBezTo>
                    <a:cubicBezTo>
                      <a:pt x="12244" y="17893"/>
                      <a:pt x="12874" y="17806"/>
                      <a:pt x="13477" y="17643"/>
                    </a:cubicBezTo>
                    <a:cubicBezTo>
                      <a:pt x="14081" y="17487"/>
                      <a:pt x="14659" y="17246"/>
                      <a:pt x="15220" y="16918"/>
                    </a:cubicBezTo>
                    <a:lnTo>
                      <a:pt x="15220" y="11845"/>
                    </a:lnTo>
                    <a:cubicBezTo>
                      <a:pt x="15211" y="10965"/>
                      <a:pt x="15142" y="10396"/>
                      <a:pt x="15021" y="10120"/>
                    </a:cubicBezTo>
                    <a:cubicBezTo>
                      <a:pt x="14883" y="9853"/>
                      <a:pt x="14676" y="9646"/>
                      <a:pt x="14400" y="9499"/>
                    </a:cubicBezTo>
                    <a:cubicBezTo>
                      <a:pt x="14107" y="9361"/>
                      <a:pt x="13615" y="9283"/>
                      <a:pt x="12925" y="9283"/>
                    </a:cubicBezTo>
                    <a:lnTo>
                      <a:pt x="12925" y="8792"/>
                    </a:lnTo>
                    <a:lnTo>
                      <a:pt x="19713" y="8792"/>
                    </a:lnTo>
                    <a:lnTo>
                      <a:pt x="19713" y="9283"/>
                    </a:lnTo>
                    <a:lnTo>
                      <a:pt x="19394" y="9283"/>
                    </a:lnTo>
                    <a:cubicBezTo>
                      <a:pt x="18704" y="9283"/>
                      <a:pt x="18247" y="9508"/>
                      <a:pt x="18005" y="9956"/>
                    </a:cubicBezTo>
                    <a:cubicBezTo>
                      <a:pt x="17833" y="10275"/>
                      <a:pt x="17746" y="10905"/>
                      <a:pt x="17746" y="11845"/>
                    </a:cubicBezTo>
                    <a:lnTo>
                      <a:pt x="17746" y="17211"/>
                    </a:lnTo>
                    <a:cubicBezTo>
                      <a:pt x="16746" y="17763"/>
                      <a:pt x="15763" y="18152"/>
                      <a:pt x="14806" y="18393"/>
                    </a:cubicBezTo>
                    <a:cubicBezTo>
                      <a:pt x="13831" y="18635"/>
                      <a:pt x="12762" y="18755"/>
                      <a:pt x="11589" y="18764"/>
                    </a:cubicBezTo>
                    <a:cubicBezTo>
                      <a:pt x="8199" y="18755"/>
                      <a:pt x="5620" y="17677"/>
                      <a:pt x="3870" y="15503"/>
                    </a:cubicBezTo>
                    <a:cubicBezTo>
                      <a:pt x="2541" y="13881"/>
                      <a:pt x="1886" y="12001"/>
                      <a:pt x="1886" y="9861"/>
                    </a:cubicBezTo>
                    <a:cubicBezTo>
                      <a:pt x="1886" y="8326"/>
                      <a:pt x="2257" y="6842"/>
                      <a:pt x="2999" y="5427"/>
                    </a:cubicBezTo>
                    <a:cubicBezTo>
                      <a:pt x="3878" y="3754"/>
                      <a:pt x="5086" y="2460"/>
                      <a:pt x="6621" y="1545"/>
                    </a:cubicBezTo>
                    <a:cubicBezTo>
                      <a:pt x="7897" y="803"/>
                      <a:pt x="9415" y="432"/>
                      <a:pt x="11175" y="424"/>
                    </a:cubicBezTo>
                    <a:cubicBezTo>
                      <a:pt x="11813" y="432"/>
                      <a:pt x="12391" y="484"/>
                      <a:pt x="12917" y="579"/>
                    </a:cubicBezTo>
                    <a:cubicBezTo>
                      <a:pt x="13434" y="691"/>
                      <a:pt x="14176" y="915"/>
                      <a:pt x="15133" y="1260"/>
                    </a:cubicBezTo>
                    <a:cubicBezTo>
                      <a:pt x="15616" y="1442"/>
                      <a:pt x="15935" y="1536"/>
                      <a:pt x="16099" y="1528"/>
                    </a:cubicBezTo>
                    <a:cubicBezTo>
                      <a:pt x="16263" y="1536"/>
                      <a:pt x="16401" y="1459"/>
                      <a:pt x="16522" y="1304"/>
                    </a:cubicBezTo>
                    <a:cubicBezTo>
                      <a:pt x="16634" y="1157"/>
                      <a:pt x="16712" y="864"/>
                      <a:pt x="16737" y="424"/>
                    </a:cubicBezTo>
                    <a:close/>
                  </a:path>
                </a:pathLst>
              </a:custGeom>
              <a:solidFill>
                <a:srgbClr val="000000"/>
              </a:solidFill>
              <a:ln w="2207" cap="flat">
                <a:noFill/>
                <a:prstDash val="solid"/>
                <a:miter/>
              </a:ln>
            </p:spPr>
            <p:txBody>
              <a:bodyPr rtlCol="0" anchor="ctr"/>
              <a:lstStyle/>
              <a:p>
                <a:endParaRPr lang="en-IN"/>
              </a:p>
            </p:txBody>
          </p:sp>
          <p:sp>
            <p:nvSpPr>
              <p:cNvPr id="3572" name="Freeform: Shape 3571">
                <a:extLst>
                  <a:ext uri="{FF2B5EF4-FFF2-40B4-BE49-F238E27FC236}">
                    <a16:creationId xmlns:a16="http://schemas.microsoft.com/office/drawing/2014/main" id="{51C03304-2F7A-7996-8850-97F0D9742455}"/>
                  </a:ext>
                </a:extLst>
              </p:cNvPr>
              <p:cNvSpPr/>
              <p:nvPr/>
            </p:nvSpPr>
            <p:spPr>
              <a:xfrm>
                <a:off x="41372173" y="14843453"/>
                <a:ext cx="19103" cy="17831"/>
              </a:xfrm>
              <a:custGeom>
                <a:avLst/>
                <a:gdLst>
                  <a:gd name="connsiteX0" fmla="*/ 1895 w 19103"/>
                  <a:gd name="connsiteY0" fmla="*/ 424 h 17831"/>
                  <a:gd name="connsiteX1" fmla="*/ 6655 w 19103"/>
                  <a:gd name="connsiteY1" fmla="*/ 424 h 17831"/>
                  <a:gd name="connsiteX2" fmla="*/ 17376 w 19103"/>
                  <a:gd name="connsiteY2" fmla="*/ 13588 h 17831"/>
                  <a:gd name="connsiteX3" fmla="*/ 17376 w 19103"/>
                  <a:gd name="connsiteY3" fmla="*/ 3460 h 17831"/>
                  <a:gd name="connsiteX4" fmla="*/ 17013 w 19103"/>
                  <a:gd name="connsiteY4" fmla="*/ 1442 h 17831"/>
                  <a:gd name="connsiteX5" fmla="*/ 15504 w 19103"/>
                  <a:gd name="connsiteY5" fmla="*/ 907 h 17831"/>
                  <a:gd name="connsiteX6" fmla="*/ 14892 w 19103"/>
                  <a:gd name="connsiteY6" fmla="*/ 907 h 17831"/>
                  <a:gd name="connsiteX7" fmla="*/ 14892 w 19103"/>
                  <a:gd name="connsiteY7" fmla="*/ 424 h 17831"/>
                  <a:gd name="connsiteX8" fmla="*/ 20998 w 19103"/>
                  <a:gd name="connsiteY8" fmla="*/ 424 h 17831"/>
                  <a:gd name="connsiteX9" fmla="*/ 20998 w 19103"/>
                  <a:gd name="connsiteY9" fmla="*/ 907 h 17831"/>
                  <a:gd name="connsiteX10" fmla="*/ 20377 w 19103"/>
                  <a:gd name="connsiteY10" fmla="*/ 907 h 17831"/>
                  <a:gd name="connsiteX11" fmla="*/ 18799 w 19103"/>
                  <a:gd name="connsiteY11" fmla="*/ 1580 h 17831"/>
                  <a:gd name="connsiteX12" fmla="*/ 18514 w 19103"/>
                  <a:gd name="connsiteY12" fmla="*/ 3460 h 17831"/>
                  <a:gd name="connsiteX13" fmla="*/ 18514 w 19103"/>
                  <a:gd name="connsiteY13" fmla="*/ 18255 h 17831"/>
                  <a:gd name="connsiteX14" fmla="*/ 18048 w 19103"/>
                  <a:gd name="connsiteY14" fmla="*/ 18255 h 17831"/>
                  <a:gd name="connsiteX15" fmla="*/ 6483 w 19103"/>
                  <a:gd name="connsiteY15" fmla="*/ 4124 h 17831"/>
                  <a:gd name="connsiteX16" fmla="*/ 6483 w 19103"/>
                  <a:gd name="connsiteY16" fmla="*/ 14934 h 17831"/>
                  <a:gd name="connsiteX17" fmla="*/ 6828 w 19103"/>
                  <a:gd name="connsiteY17" fmla="*/ 16952 h 17831"/>
                  <a:gd name="connsiteX18" fmla="*/ 8346 w 19103"/>
                  <a:gd name="connsiteY18" fmla="*/ 17487 h 17831"/>
                  <a:gd name="connsiteX19" fmla="*/ 8967 w 19103"/>
                  <a:gd name="connsiteY19" fmla="*/ 17487 h 17831"/>
                  <a:gd name="connsiteX20" fmla="*/ 8967 w 19103"/>
                  <a:gd name="connsiteY20" fmla="*/ 17970 h 17831"/>
                  <a:gd name="connsiteX21" fmla="*/ 2861 w 19103"/>
                  <a:gd name="connsiteY21" fmla="*/ 17970 h 17831"/>
                  <a:gd name="connsiteX22" fmla="*/ 2861 w 19103"/>
                  <a:gd name="connsiteY22" fmla="*/ 17487 h 17831"/>
                  <a:gd name="connsiteX23" fmla="*/ 3464 w 19103"/>
                  <a:gd name="connsiteY23" fmla="*/ 17487 h 17831"/>
                  <a:gd name="connsiteX24" fmla="*/ 5060 w 19103"/>
                  <a:gd name="connsiteY24" fmla="*/ 16814 h 17831"/>
                  <a:gd name="connsiteX25" fmla="*/ 5344 w 19103"/>
                  <a:gd name="connsiteY25" fmla="*/ 14934 h 17831"/>
                  <a:gd name="connsiteX26" fmla="*/ 5344 w 19103"/>
                  <a:gd name="connsiteY26" fmla="*/ 2727 h 17831"/>
                  <a:gd name="connsiteX27" fmla="*/ 4189 w 19103"/>
                  <a:gd name="connsiteY27" fmla="*/ 1554 h 17831"/>
                  <a:gd name="connsiteX28" fmla="*/ 3033 w 19103"/>
                  <a:gd name="connsiteY28" fmla="*/ 1019 h 17831"/>
                  <a:gd name="connsiteX29" fmla="*/ 1895 w 19103"/>
                  <a:gd name="connsiteY29" fmla="*/ 907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1895" y="424"/>
                    </a:moveTo>
                    <a:lnTo>
                      <a:pt x="6655" y="424"/>
                    </a:lnTo>
                    <a:lnTo>
                      <a:pt x="17376" y="13588"/>
                    </a:lnTo>
                    <a:lnTo>
                      <a:pt x="17376" y="3460"/>
                    </a:lnTo>
                    <a:cubicBezTo>
                      <a:pt x="17376" y="2391"/>
                      <a:pt x="17255" y="1718"/>
                      <a:pt x="17013" y="1442"/>
                    </a:cubicBezTo>
                    <a:cubicBezTo>
                      <a:pt x="16694" y="1097"/>
                      <a:pt x="16185" y="915"/>
                      <a:pt x="15504" y="907"/>
                    </a:cubicBezTo>
                    <a:lnTo>
                      <a:pt x="14892" y="907"/>
                    </a:lnTo>
                    <a:lnTo>
                      <a:pt x="14892" y="424"/>
                    </a:lnTo>
                    <a:lnTo>
                      <a:pt x="20998" y="424"/>
                    </a:lnTo>
                    <a:lnTo>
                      <a:pt x="20998" y="907"/>
                    </a:lnTo>
                    <a:lnTo>
                      <a:pt x="20377" y="907"/>
                    </a:lnTo>
                    <a:cubicBezTo>
                      <a:pt x="19635" y="915"/>
                      <a:pt x="19109" y="1140"/>
                      <a:pt x="18799" y="1580"/>
                    </a:cubicBezTo>
                    <a:cubicBezTo>
                      <a:pt x="18609" y="1864"/>
                      <a:pt x="18514" y="2494"/>
                      <a:pt x="18514" y="3460"/>
                    </a:cubicBezTo>
                    <a:lnTo>
                      <a:pt x="18514" y="18255"/>
                    </a:lnTo>
                    <a:lnTo>
                      <a:pt x="18048" y="18255"/>
                    </a:lnTo>
                    <a:lnTo>
                      <a:pt x="6483" y="4124"/>
                    </a:lnTo>
                    <a:lnTo>
                      <a:pt x="6483" y="14934"/>
                    </a:lnTo>
                    <a:cubicBezTo>
                      <a:pt x="6483" y="16012"/>
                      <a:pt x="6595" y="16685"/>
                      <a:pt x="6828" y="16952"/>
                    </a:cubicBezTo>
                    <a:cubicBezTo>
                      <a:pt x="7156" y="17315"/>
                      <a:pt x="7664" y="17496"/>
                      <a:pt x="8346" y="17487"/>
                    </a:cubicBezTo>
                    <a:lnTo>
                      <a:pt x="8967" y="17487"/>
                    </a:lnTo>
                    <a:lnTo>
                      <a:pt x="8967" y="17970"/>
                    </a:lnTo>
                    <a:lnTo>
                      <a:pt x="2861" y="17970"/>
                    </a:lnTo>
                    <a:lnTo>
                      <a:pt x="2861" y="17487"/>
                    </a:lnTo>
                    <a:lnTo>
                      <a:pt x="3464" y="17487"/>
                    </a:lnTo>
                    <a:cubicBezTo>
                      <a:pt x="4215" y="17496"/>
                      <a:pt x="4749" y="17272"/>
                      <a:pt x="5060" y="16814"/>
                    </a:cubicBezTo>
                    <a:cubicBezTo>
                      <a:pt x="5250" y="16547"/>
                      <a:pt x="5344" y="15917"/>
                      <a:pt x="5344" y="14934"/>
                    </a:cubicBezTo>
                    <a:lnTo>
                      <a:pt x="5344" y="2727"/>
                    </a:lnTo>
                    <a:cubicBezTo>
                      <a:pt x="4836" y="2140"/>
                      <a:pt x="4448" y="1752"/>
                      <a:pt x="4189" y="1554"/>
                    </a:cubicBezTo>
                    <a:cubicBezTo>
                      <a:pt x="3921" y="1373"/>
                      <a:pt x="3533" y="1191"/>
                      <a:pt x="3033" y="1019"/>
                    </a:cubicBezTo>
                    <a:cubicBezTo>
                      <a:pt x="2774" y="950"/>
                      <a:pt x="2403" y="915"/>
                      <a:pt x="1895" y="907"/>
                    </a:cubicBezTo>
                    <a:close/>
                  </a:path>
                </a:pathLst>
              </a:custGeom>
              <a:solidFill>
                <a:srgbClr val="000000"/>
              </a:solidFill>
              <a:ln w="2207" cap="flat">
                <a:noFill/>
                <a:prstDash val="solid"/>
                <a:miter/>
              </a:ln>
            </p:spPr>
            <p:txBody>
              <a:bodyPr rtlCol="0" anchor="ctr"/>
              <a:lstStyle/>
              <a:p>
                <a:endParaRPr lang="en-IN"/>
              </a:p>
            </p:txBody>
          </p:sp>
          <p:sp>
            <p:nvSpPr>
              <p:cNvPr id="3573" name="Freeform: Shape 3572">
                <a:extLst>
                  <a:ext uri="{FF2B5EF4-FFF2-40B4-BE49-F238E27FC236}">
                    <a16:creationId xmlns:a16="http://schemas.microsoft.com/office/drawing/2014/main" id="{6323C7F7-A7D3-E4F7-7978-8B7A959418D3}"/>
                  </a:ext>
                </a:extLst>
              </p:cNvPr>
              <p:cNvSpPr/>
              <p:nvPr/>
            </p:nvSpPr>
            <p:spPr>
              <a:xfrm>
                <a:off x="41392083" y="14843453"/>
                <a:ext cx="13212" cy="17546"/>
              </a:xfrm>
              <a:custGeom>
                <a:avLst/>
                <a:gdLst>
                  <a:gd name="connsiteX0" fmla="*/ 6888 w 13212"/>
                  <a:gd name="connsiteY0" fmla="*/ 1381 h 17546"/>
                  <a:gd name="connsiteX1" fmla="*/ 6888 w 13212"/>
                  <a:gd name="connsiteY1" fmla="*/ 8274 h 17546"/>
                  <a:gd name="connsiteX2" fmla="*/ 10088 w 13212"/>
                  <a:gd name="connsiteY2" fmla="*/ 8274 h 17546"/>
                  <a:gd name="connsiteX3" fmla="*/ 11692 w 13212"/>
                  <a:gd name="connsiteY3" fmla="*/ 7791 h 17546"/>
                  <a:gd name="connsiteX4" fmla="*/ 12373 w 13212"/>
                  <a:gd name="connsiteY4" fmla="*/ 5876 h 17546"/>
                  <a:gd name="connsiteX5" fmla="*/ 12856 w 13212"/>
                  <a:gd name="connsiteY5" fmla="*/ 5876 h 17546"/>
                  <a:gd name="connsiteX6" fmla="*/ 12856 w 13212"/>
                  <a:gd name="connsiteY6" fmla="*/ 11811 h 17546"/>
                  <a:gd name="connsiteX7" fmla="*/ 12373 w 13212"/>
                  <a:gd name="connsiteY7" fmla="*/ 11811 h 17546"/>
                  <a:gd name="connsiteX8" fmla="*/ 12106 w 13212"/>
                  <a:gd name="connsiteY8" fmla="*/ 10310 h 17546"/>
                  <a:gd name="connsiteX9" fmla="*/ 11408 w 13212"/>
                  <a:gd name="connsiteY9" fmla="*/ 9594 h 17546"/>
                  <a:gd name="connsiteX10" fmla="*/ 10088 w 13212"/>
                  <a:gd name="connsiteY10" fmla="*/ 9352 h 17546"/>
                  <a:gd name="connsiteX11" fmla="*/ 6888 w 13212"/>
                  <a:gd name="connsiteY11" fmla="*/ 9352 h 17546"/>
                  <a:gd name="connsiteX12" fmla="*/ 6888 w 13212"/>
                  <a:gd name="connsiteY12" fmla="*/ 14865 h 17546"/>
                  <a:gd name="connsiteX13" fmla="*/ 7061 w 13212"/>
                  <a:gd name="connsiteY13" fmla="*/ 16625 h 17546"/>
                  <a:gd name="connsiteX14" fmla="*/ 7604 w 13212"/>
                  <a:gd name="connsiteY14" fmla="*/ 17177 h 17546"/>
                  <a:gd name="connsiteX15" fmla="*/ 8794 w 13212"/>
                  <a:gd name="connsiteY15" fmla="*/ 17487 h 17546"/>
                  <a:gd name="connsiteX16" fmla="*/ 9424 w 13212"/>
                  <a:gd name="connsiteY16" fmla="*/ 17487 h 17546"/>
                  <a:gd name="connsiteX17" fmla="*/ 9424 w 13212"/>
                  <a:gd name="connsiteY17" fmla="*/ 17970 h 17546"/>
                  <a:gd name="connsiteX18" fmla="*/ 1903 w 13212"/>
                  <a:gd name="connsiteY18" fmla="*/ 17970 h 17546"/>
                  <a:gd name="connsiteX19" fmla="*/ 1903 w 13212"/>
                  <a:gd name="connsiteY19" fmla="*/ 17487 h 17546"/>
                  <a:gd name="connsiteX20" fmla="*/ 2524 w 13212"/>
                  <a:gd name="connsiteY20" fmla="*/ 17487 h 17546"/>
                  <a:gd name="connsiteX21" fmla="*/ 4094 w 13212"/>
                  <a:gd name="connsiteY21" fmla="*/ 16858 h 17546"/>
                  <a:gd name="connsiteX22" fmla="*/ 4404 w 13212"/>
                  <a:gd name="connsiteY22" fmla="*/ 14865 h 17546"/>
                  <a:gd name="connsiteX23" fmla="*/ 4404 w 13212"/>
                  <a:gd name="connsiteY23" fmla="*/ 3529 h 17546"/>
                  <a:gd name="connsiteX24" fmla="*/ 4241 w 13212"/>
                  <a:gd name="connsiteY24" fmla="*/ 1769 h 17546"/>
                  <a:gd name="connsiteX25" fmla="*/ 3714 w 13212"/>
                  <a:gd name="connsiteY25" fmla="*/ 1217 h 17546"/>
                  <a:gd name="connsiteX26" fmla="*/ 2524 w 13212"/>
                  <a:gd name="connsiteY26" fmla="*/ 907 h 17546"/>
                  <a:gd name="connsiteX27" fmla="*/ 1903 w 13212"/>
                  <a:gd name="connsiteY27" fmla="*/ 907 h 17546"/>
                  <a:gd name="connsiteX28" fmla="*/ 1903 w 13212"/>
                  <a:gd name="connsiteY28" fmla="*/ 424 h 17546"/>
                  <a:gd name="connsiteX29" fmla="*/ 14952 w 13212"/>
                  <a:gd name="connsiteY29" fmla="*/ 424 h 17546"/>
                  <a:gd name="connsiteX30" fmla="*/ 15116 w 13212"/>
                  <a:gd name="connsiteY30" fmla="*/ 4280 h 17546"/>
                  <a:gd name="connsiteX31" fmla="*/ 14668 w 13212"/>
                  <a:gd name="connsiteY31" fmla="*/ 4280 h 17546"/>
                  <a:gd name="connsiteX32" fmla="*/ 13883 w 13212"/>
                  <a:gd name="connsiteY32" fmla="*/ 2477 h 17546"/>
                  <a:gd name="connsiteX33" fmla="*/ 12787 w 13212"/>
                  <a:gd name="connsiteY33" fmla="*/ 1640 h 17546"/>
                  <a:gd name="connsiteX34" fmla="*/ 10761 w 13212"/>
                  <a:gd name="connsiteY34" fmla="*/ 138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12" h="17546">
                    <a:moveTo>
                      <a:pt x="6888" y="1381"/>
                    </a:moveTo>
                    <a:lnTo>
                      <a:pt x="6888" y="8274"/>
                    </a:lnTo>
                    <a:lnTo>
                      <a:pt x="10088" y="8274"/>
                    </a:lnTo>
                    <a:cubicBezTo>
                      <a:pt x="10812" y="8283"/>
                      <a:pt x="11347" y="8119"/>
                      <a:pt x="11692" y="7791"/>
                    </a:cubicBezTo>
                    <a:cubicBezTo>
                      <a:pt x="12037" y="7472"/>
                      <a:pt x="12261" y="6833"/>
                      <a:pt x="12373" y="5876"/>
                    </a:cubicBezTo>
                    <a:lnTo>
                      <a:pt x="12856" y="5876"/>
                    </a:lnTo>
                    <a:lnTo>
                      <a:pt x="12856" y="11811"/>
                    </a:lnTo>
                    <a:lnTo>
                      <a:pt x="12373" y="11811"/>
                    </a:lnTo>
                    <a:cubicBezTo>
                      <a:pt x="12365" y="11138"/>
                      <a:pt x="12279" y="10638"/>
                      <a:pt x="12106" y="10310"/>
                    </a:cubicBezTo>
                    <a:cubicBezTo>
                      <a:pt x="11934" y="9991"/>
                      <a:pt x="11701" y="9758"/>
                      <a:pt x="11408" y="9594"/>
                    </a:cubicBezTo>
                    <a:cubicBezTo>
                      <a:pt x="11114" y="9439"/>
                      <a:pt x="10674" y="9352"/>
                      <a:pt x="10088" y="9352"/>
                    </a:cubicBezTo>
                    <a:lnTo>
                      <a:pt x="6888" y="9352"/>
                    </a:lnTo>
                    <a:lnTo>
                      <a:pt x="6888" y="14865"/>
                    </a:lnTo>
                    <a:cubicBezTo>
                      <a:pt x="6880" y="15753"/>
                      <a:pt x="6940" y="16340"/>
                      <a:pt x="7061" y="16625"/>
                    </a:cubicBezTo>
                    <a:cubicBezTo>
                      <a:pt x="7147" y="16849"/>
                      <a:pt x="7328" y="17039"/>
                      <a:pt x="7604" y="17177"/>
                    </a:cubicBezTo>
                    <a:cubicBezTo>
                      <a:pt x="7984" y="17392"/>
                      <a:pt x="8380" y="17496"/>
                      <a:pt x="8794" y="17487"/>
                    </a:cubicBezTo>
                    <a:lnTo>
                      <a:pt x="9424" y="17487"/>
                    </a:lnTo>
                    <a:lnTo>
                      <a:pt x="9424" y="17970"/>
                    </a:lnTo>
                    <a:lnTo>
                      <a:pt x="1903" y="17970"/>
                    </a:lnTo>
                    <a:lnTo>
                      <a:pt x="1903" y="17487"/>
                    </a:lnTo>
                    <a:lnTo>
                      <a:pt x="2524" y="17487"/>
                    </a:lnTo>
                    <a:cubicBezTo>
                      <a:pt x="3240" y="17496"/>
                      <a:pt x="3766" y="17280"/>
                      <a:pt x="4094" y="16858"/>
                    </a:cubicBezTo>
                    <a:cubicBezTo>
                      <a:pt x="4292" y="16581"/>
                      <a:pt x="4396" y="15917"/>
                      <a:pt x="4404" y="14865"/>
                    </a:cubicBezTo>
                    <a:lnTo>
                      <a:pt x="4404" y="3529"/>
                    </a:lnTo>
                    <a:cubicBezTo>
                      <a:pt x="4396" y="2649"/>
                      <a:pt x="4344" y="2063"/>
                      <a:pt x="4241" y="1769"/>
                    </a:cubicBezTo>
                    <a:cubicBezTo>
                      <a:pt x="4154" y="1554"/>
                      <a:pt x="3973" y="1373"/>
                      <a:pt x="3714" y="1217"/>
                    </a:cubicBezTo>
                    <a:cubicBezTo>
                      <a:pt x="3335" y="1019"/>
                      <a:pt x="2938" y="915"/>
                      <a:pt x="2524" y="907"/>
                    </a:cubicBezTo>
                    <a:lnTo>
                      <a:pt x="1903" y="907"/>
                    </a:lnTo>
                    <a:lnTo>
                      <a:pt x="1903" y="424"/>
                    </a:lnTo>
                    <a:lnTo>
                      <a:pt x="14952" y="424"/>
                    </a:lnTo>
                    <a:lnTo>
                      <a:pt x="15116" y="4280"/>
                    </a:lnTo>
                    <a:lnTo>
                      <a:pt x="14668" y="4280"/>
                    </a:lnTo>
                    <a:cubicBezTo>
                      <a:pt x="14443" y="3460"/>
                      <a:pt x="14176" y="2865"/>
                      <a:pt x="13883" y="2477"/>
                    </a:cubicBezTo>
                    <a:cubicBezTo>
                      <a:pt x="13581" y="2097"/>
                      <a:pt x="13219" y="1813"/>
                      <a:pt x="12787" y="1640"/>
                    </a:cubicBezTo>
                    <a:cubicBezTo>
                      <a:pt x="12348" y="1467"/>
                      <a:pt x="11675" y="1381"/>
                      <a:pt x="10761" y="1381"/>
                    </a:cubicBezTo>
                    <a:close/>
                  </a:path>
                </a:pathLst>
              </a:custGeom>
              <a:solidFill>
                <a:srgbClr val="000000"/>
              </a:solidFill>
              <a:ln w="2207" cap="flat">
                <a:noFill/>
                <a:prstDash val="solid"/>
                <a:miter/>
              </a:ln>
            </p:spPr>
            <p:txBody>
              <a:bodyPr rtlCol="0" anchor="ctr"/>
              <a:lstStyle/>
              <a:p>
                <a:endParaRPr lang="en-IN"/>
              </a:p>
            </p:txBody>
          </p:sp>
          <p:sp>
            <p:nvSpPr>
              <p:cNvPr id="3574" name="Freeform: Shape 3573">
                <a:extLst>
                  <a:ext uri="{FF2B5EF4-FFF2-40B4-BE49-F238E27FC236}">
                    <a16:creationId xmlns:a16="http://schemas.microsoft.com/office/drawing/2014/main" id="{CDA04A65-1368-42B2-5B13-13E4281334E1}"/>
                  </a:ext>
                </a:extLst>
              </p:cNvPr>
              <p:cNvSpPr/>
              <p:nvPr/>
            </p:nvSpPr>
            <p:spPr>
              <a:xfrm>
                <a:off x="41406956" y="14843091"/>
                <a:ext cx="11574" cy="17909"/>
              </a:xfrm>
              <a:custGeom>
                <a:avLst/>
                <a:gdLst>
                  <a:gd name="connsiteX0" fmla="*/ 13484 w 11574"/>
                  <a:gd name="connsiteY0" fmla="*/ 14951 h 17909"/>
                  <a:gd name="connsiteX1" fmla="*/ 12259 w 11574"/>
                  <a:gd name="connsiteY1" fmla="*/ 18333 h 17909"/>
                  <a:gd name="connsiteX2" fmla="*/ 1910 w 11574"/>
                  <a:gd name="connsiteY2" fmla="*/ 18333 h 17909"/>
                  <a:gd name="connsiteX3" fmla="*/ 1910 w 11574"/>
                  <a:gd name="connsiteY3" fmla="*/ 17850 h 17909"/>
                  <a:gd name="connsiteX4" fmla="*/ 8344 w 11574"/>
                  <a:gd name="connsiteY4" fmla="*/ 11052 h 17909"/>
                  <a:gd name="connsiteX5" fmla="*/ 10207 w 11574"/>
                  <a:gd name="connsiteY5" fmla="*/ 6221 h 17909"/>
                  <a:gd name="connsiteX6" fmla="*/ 9180 w 11574"/>
                  <a:gd name="connsiteY6" fmla="*/ 3477 h 17909"/>
                  <a:gd name="connsiteX7" fmla="*/ 6740 w 11574"/>
                  <a:gd name="connsiteY7" fmla="*/ 2408 h 17909"/>
                  <a:gd name="connsiteX8" fmla="*/ 4411 w 11574"/>
                  <a:gd name="connsiteY8" fmla="*/ 3167 h 17909"/>
                  <a:gd name="connsiteX9" fmla="*/ 2893 w 11574"/>
                  <a:gd name="connsiteY9" fmla="*/ 5375 h 17909"/>
                  <a:gd name="connsiteX10" fmla="*/ 2410 w 11574"/>
                  <a:gd name="connsiteY10" fmla="*/ 5375 h 17909"/>
                  <a:gd name="connsiteX11" fmla="*/ 4075 w 11574"/>
                  <a:gd name="connsiteY11" fmla="*/ 1709 h 17909"/>
                  <a:gd name="connsiteX12" fmla="*/ 7421 w 11574"/>
                  <a:gd name="connsiteY12" fmla="*/ 424 h 17909"/>
                  <a:gd name="connsiteX13" fmla="*/ 10983 w 11574"/>
                  <a:gd name="connsiteY13" fmla="*/ 1795 h 17909"/>
                  <a:gd name="connsiteX14" fmla="*/ 12415 w 11574"/>
                  <a:gd name="connsiteY14" fmla="*/ 5030 h 17909"/>
                  <a:gd name="connsiteX15" fmla="*/ 11794 w 11574"/>
                  <a:gd name="connsiteY15" fmla="*/ 7696 h 17909"/>
                  <a:gd name="connsiteX16" fmla="*/ 8689 w 11574"/>
                  <a:gd name="connsiteY16" fmla="*/ 12139 h 17909"/>
                  <a:gd name="connsiteX17" fmla="*/ 4670 w 11574"/>
                  <a:gd name="connsiteY17" fmla="*/ 16383 h 17909"/>
                  <a:gd name="connsiteX18" fmla="*/ 9241 w 11574"/>
                  <a:gd name="connsiteY18" fmla="*/ 16383 h 17909"/>
                  <a:gd name="connsiteX19" fmla="*/ 11199 w 11574"/>
                  <a:gd name="connsiteY19" fmla="*/ 16280 h 17909"/>
                  <a:gd name="connsiteX20" fmla="*/ 12216 w 11574"/>
                  <a:gd name="connsiteY20" fmla="*/ 15857 h 17909"/>
                  <a:gd name="connsiteX21" fmla="*/ 13010 w 11574"/>
                  <a:gd name="connsiteY21" fmla="*/ 14951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3484" y="14951"/>
                    </a:moveTo>
                    <a:lnTo>
                      <a:pt x="12259" y="18333"/>
                    </a:lnTo>
                    <a:lnTo>
                      <a:pt x="1910" y="18333"/>
                    </a:lnTo>
                    <a:lnTo>
                      <a:pt x="1910" y="17850"/>
                    </a:lnTo>
                    <a:cubicBezTo>
                      <a:pt x="4954" y="15089"/>
                      <a:pt x="7093" y="12820"/>
                      <a:pt x="8344" y="11052"/>
                    </a:cubicBezTo>
                    <a:cubicBezTo>
                      <a:pt x="9577" y="9301"/>
                      <a:pt x="10198" y="7687"/>
                      <a:pt x="10207" y="6221"/>
                    </a:cubicBezTo>
                    <a:cubicBezTo>
                      <a:pt x="10198" y="5108"/>
                      <a:pt x="9862" y="4194"/>
                      <a:pt x="9180" y="3477"/>
                    </a:cubicBezTo>
                    <a:cubicBezTo>
                      <a:pt x="8490" y="2770"/>
                      <a:pt x="7671" y="2416"/>
                      <a:pt x="6740" y="2408"/>
                    </a:cubicBezTo>
                    <a:cubicBezTo>
                      <a:pt x="5869" y="2416"/>
                      <a:pt x="5092" y="2667"/>
                      <a:pt x="4411" y="3167"/>
                    </a:cubicBezTo>
                    <a:cubicBezTo>
                      <a:pt x="3721" y="3667"/>
                      <a:pt x="3221" y="4409"/>
                      <a:pt x="2893" y="5375"/>
                    </a:cubicBezTo>
                    <a:lnTo>
                      <a:pt x="2410" y="5375"/>
                    </a:lnTo>
                    <a:cubicBezTo>
                      <a:pt x="2626" y="3788"/>
                      <a:pt x="3178" y="2563"/>
                      <a:pt x="4075" y="1709"/>
                    </a:cubicBezTo>
                    <a:cubicBezTo>
                      <a:pt x="4954" y="855"/>
                      <a:pt x="6076" y="424"/>
                      <a:pt x="7421" y="424"/>
                    </a:cubicBezTo>
                    <a:cubicBezTo>
                      <a:pt x="8835" y="424"/>
                      <a:pt x="10017" y="881"/>
                      <a:pt x="10983" y="1795"/>
                    </a:cubicBezTo>
                    <a:cubicBezTo>
                      <a:pt x="11932" y="2710"/>
                      <a:pt x="12415" y="3788"/>
                      <a:pt x="12415" y="5030"/>
                    </a:cubicBezTo>
                    <a:cubicBezTo>
                      <a:pt x="12415" y="5919"/>
                      <a:pt x="12208" y="6807"/>
                      <a:pt x="11794" y="7696"/>
                    </a:cubicBezTo>
                    <a:cubicBezTo>
                      <a:pt x="11155" y="9093"/>
                      <a:pt x="10121" y="10577"/>
                      <a:pt x="8689" y="12139"/>
                    </a:cubicBezTo>
                    <a:cubicBezTo>
                      <a:pt x="6533" y="14494"/>
                      <a:pt x="5187" y="15909"/>
                      <a:pt x="4670" y="16383"/>
                    </a:cubicBezTo>
                    <a:lnTo>
                      <a:pt x="9241" y="16383"/>
                    </a:lnTo>
                    <a:cubicBezTo>
                      <a:pt x="10164" y="16392"/>
                      <a:pt x="10819" y="16357"/>
                      <a:pt x="11199" y="16280"/>
                    </a:cubicBezTo>
                    <a:cubicBezTo>
                      <a:pt x="11578" y="16219"/>
                      <a:pt x="11914" y="16081"/>
                      <a:pt x="12216" y="15857"/>
                    </a:cubicBezTo>
                    <a:cubicBezTo>
                      <a:pt x="12518" y="15650"/>
                      <a:pt x="12786" y="15348"/>
                      <a:pt x="13010" y="14951"/>
                    </a:cubicBezTo>
                    <a:close/>
                  </a:path>
                </a:pathLst>
              </a:custGeom>
              <a:solidFill>
                <a:srgbClr val="000000"/>
              </a:solidFill>
              <a:ln w="2207" cap="flat">
                <a:noFill/>
                <a:prstDash val="solid"/>
                <a:miter/>
              </a:ln>
            </p:spPr>
            <p:txBody>
              <a:bodyPr rtlCol="0" anchor="ctr"/>
              <a:lstStyle/>
              <a:p>
                <a:endParaRPr lang="en-IN"/>
              </a:p>
            </p:txBody>
          </p:sp>
          <p:sp>
            <p:nvSpPr>
              <p:cNvPr id="3575" name="Freeform: Shape 3574">
                <a:extLst>
                  <a:ext uri="{FF2B5EF4-FFF2-40B4-BE49-F238E27FC236}">
                    <a16:creationId xmlns:a16="http://schemas.microsoft.com/office/drawing/2014/main" id="{A64174BE-2CB5-557D-D7C0-E90673632EE1}"/>
                  </a:ext>
                </a:extLst>
              </p:cNvPr>
              <p:cNvSpPr/>
              <p:nvPr/>
            </p:nvSpPr>
            <p:spPr>
              <a:xfrm>
                <a:off x="41419410" y="14865633"/>
                <a:ext cx="13704" cy="1086"/>
              </a:xfrm>
              <a:custGeom>
                <a:avLst/>
                <a:gdLst>
                  <a:gd name="connsiteX0" fmla="*/ 15620 w 13704"/>
                  <a:gd name="connsiteY0" fmla="*/ 1511 h 1086"/>
                  <a:gd name="connsiteX1" fmla="*/ 1916 w 13704"/>
                  <a:gd name="connsiteY1" fmla="*/ 1511 h 1086"/>
                  <a:gd name="connsiteX2" fmla="*/ 1916 w 13704"/>
                  <a:gd name="connsiteY2" fmla="*/ 424 h 1086"/>
                  <a:gd name="connsiteX3" fmla="*/ 15620 w 13704"/>
                  <a:gd name="connsiteY3" fmla="*/ 424 h 1086"/>
                </a:gdLst>
                <a:ahLst/>
                <a:cxnLst>
                  <a:cxn ang="0">
                    <a:pos x="connsiteX0" y="connsiteY0"/>
                  </a:cxn>
                  <a:cxn ang="0">
                    <a:pos x="connsiteX1" y="connsiteY1"/>
                  </a:cxn>
                  <a:cxn ang="0">
                    <a:pos x="connsiteX2" y="connsiteY2"/>
                  </a:cxn>
                  <a:cxn ang="0">
                    <a:pos x="connsiteX3" y="connsiteY3"/>
                  </a:cxn>
                </a:cxnLst>
                <a:rect l="l" t="t" r="r" b="b"/>
                <a:pathLst>
                  <a:path w="13704" h="1086">
                    <a:moveTo>
                      <a:pt x="15620" y="1511"/>
                    </a:moveTo>
                    <a:lnTo>
                      <a:pt x="1916" y="1511"/>
                    </a:lnTo>
                    <a:lnTo>
                      <a:pt x="1916" y="424"/>
                    </a:lnTo>
                    <a:lnTo>
                      <a:pt x="15620" y="424"/>
                    </a:lnTo>
                    <a:close/>
                  </a:path>
                </a:pathLst>
              </a:custGeom>
              <a:solidFill>
                <a:srgbClr val="000000"/>
              </a:solidFill>
              <a:ln w="2207" cap="flat">
                <a:noFill/>
                <a:prstDash val="solid"/>
                <a:miter/>
              </a:ln>
            </p:spPr>
            <p:txBody>
              <a:bodyPr rtlCol="0" anchor="ctr"/>
              <a:lstStyle/>
              <a:p>
                <a:endParaRPr lang="en-IN"/>
              </a:p>
            </p:txBody>
          </p:sp>
          <p:sp>
            <p:nvSpPr>
              <p:cNvPr id="3576" name="Freeform: Shape 3575">
                <a:extLst>
                  <a:ext uri="{FF2B5EF4-FFF2-40B4-BE49-F238E27FC236}">
                    <a16:creationId xmlns:a16="http://schemas.microsoft.com/office/drawing/2014/main" id="{0369962C-4C62-9B0D-896C-350AF1182775}"/>
                  </a:ext>
                </a:extLst>
              </p:cNvPr>
              <p:cNvSpPr/>
              <p:nvPr/>
            </p:nvSpPr>
            <p:spPr>
              <a:xfrm>
                <a:off x="41433330" y="14843453"/>
                <a:ext cx="18146" cy="17546"/>
              </a:xfrm>
              <a:custGeom>
                <a:avLst/>
                <a:gdLst>
                  <a:gd name="connsiteX0" fmla="*/ 6924 w 18146"/>
                  <a:gd name="connsiteY0" fmla="*/ 8567 h 17546"/>
                  <a:gd name="connsiteX1" fmla="*/ 15066 w 18146"/>
                  <a:gd name="connsiteY1" fmla="*/ 8567 h 17546"/>
                  <a:gd name="connsiteX2" fmla="*/ 15066 w 18146"/>
                  <a:gd name="connsiteY2" fmla="*/ 3547 h 17546"/>
                  <a:gd name="connsiteX3" fmla="*/ 14902 w 18146"/>
                  <a:gd name="connsiteY3" fmla="*/ 1769 h 17546"/>
                  <a:gd name="connsiteX4" fmla="*/ 14359 w 18146"/>
                  <a:gd name="connsiteY4" fmla="*/ 1217 h 17546"/>
                  <a:gd name="connsiteX5" fmla="*/ 13186 w 18146"/>
                  <a:gd name="connsiteY5" fmla="*/ 907 h 17546"/>
                  <a:gd name="connsiteX6" fmla="*/ 12565 w 18146"/>
                  <a:gd name="connsiteY6" fmla="*/ 907 h 17546"/>
                  <a:gd name="connsiteX7" fmla="*/ 12565 w 18146"/>
                  <a:gd name="connsiteY7" fmla="*/ 424 h 17546"/>
                  <a:gd name="connsiteX8" fmla="*/ 20068 w 18146"/>
                  <a:gd name="connsiteY8" fmla="*/ 424 h 17546"/>
                  <a:gd name="connsiteX9" fmla="*/ 20068 w 18146"/>
                  <a:gd name="connsiteY9" fmla="*/ 907 h 17546"/>
                  <a:gd name="connsiteX10" fmla="*/ 19447 w 18146"/>
                  <a:gd name="connsiteY10" fmla="*/ 907 h 17546"/>
                  <a:gd name="connsiteX11" fmla="*/ 18265 w 18146"/>
                  <a:gd name="connsiteY11" fmla="*/ 1200 h 17546"/>
                  <a:gd name="connsiteX12" fmla="*/ 17696 w 18146"/>
                  <a:gd name="connsiteY12" fmla="*/ 1830 h 17546"/>
                  <a:gd name="connsiteX13" fmla="*/ 17550 w 18146"/>
                  <a:gd name="connsiteY13" fmla="*/ 3547 h 17546"/>
                  <a:gd name="connsiteX14" fmla="*/ 17550 w 18146"/>
                  <a:gd name="connsiteY14" fmla="*/ 14865 h 17546"/>
                  <a:gd name="connsiteX15" fmla="*/ 17722 w 18146"/>
                  <a:gd name="connsiteY15" fmla="*/ 16625 h 17546"/>
                  <a:gd name="connsiteX16" fmla="*/ 18257 w 18146"/>
                  <a:gd name="connsiteY16" fmla="*/ 17177 h 17546"/>
                  <a:gd name="connsiteX17" fmla="*/ 19447 w 18146"/>
                  <a:gd name="connsiteY17" fmla="*/ 17487 h 17546"/>
                  <a:gd name="connsiteX18" fmla="*/ 20068 w 18146"/>
                  <a:gd name="connsiteY18" fmla="*/ 17487 h 17546"/>
                  <a:gd name="connsiteX19" fmla="*/ 20068 w 18146"/>
                  <a:gd name="connsiteY19" fmla="*/ 17970 h 17546"/>
                  <a:gd name="connsiteX20" fmla="*/ 12565 w 18146"/>
                  <a:gd name="connsiteY20" fmla="*/ 17970 h 17546"/>
                  <a:gd name="connsiteX21" fmla="*/ 12565 w 18146"/>
                  <a:gd name="connsiteY21" fmla="*/ 17487 h 17546"/>
                  <a:gd name="connsiteX22" fmla="*/ 13186 w 18146"/>
                  <a:gd name="connsiteY22" fmla="*/ 17487 h 17546"/>
                  <a:gd name="connsiteX23" fmla="*/ 14747 w 18146"/>
                  <a:gd name="connsiteY23" fmla="*/ 16858 h 17546"/>
                  <a:gd name="connsiteX24" fmla="*/ 15066 w 18146"/>
                  <a:gd name="connsiteY24" fmla="*/ 14865 h 17546"/>
                  <a:gd name="connsiteX25" fmla="*/ 15066 w 18146"/>
                  <a:gd name="connsiteY25" fmla="*/ 9516 h 17546"/>
                  <a:gd name="connsiteX26" fmla="*/ 6924 w 18146"/>
                  <a:gd name="connsiteY26" fmla="*/ 9516 h 17546"/>
                  <a:gd name="connsiteX27" fmla="*/ 6924 w 18146"/>
                  <a:gd name="connsiteY27" fmla="*/ 14865 h 17546"/>
                  <a:gd name="connsiteX28" fmla="*/ 7088 w 18146"/>
                  <a:gd name="connsiteY28" fmla="*/ 16625 h 17546"/>
                  <a:gd name="connsiteX29" fmla="*/ 7631 w 18146"/>
                  <a:gd name="connsiteY29" fmla="*/ 17177 h 17546"/>
                  <a:gd name="connsiteX30" fmla="*/ 8804 w 18146"/>
                  <a:gd name="connsiteY30" fmla="*/ 17487 h 17546"/>
                  <a:gd name="connsiteX31" fmla="*/ 9443 w 18146"/>
                  <a:gd name="connsiteY31" fmla="*/ 17487 h 17546"/>
                  <a:gd name="connsiteX32" fmla="*/ 9443 w 18146"/>
                  <a:gd name="connsiteY32" fmla="*/ 17970 h 17546"/>
                  <a:gd name="connsiteX33" fmla="*/ 1922 w 18146"/>
                  <a:gd name="connsiteY33" fmla="*/ 17970 h 17546"/>
                  <a:gd name="connsiteX34" fmla="*/ 1922 w 18146"/>
                  <a:gd name="connsiteY34" fmla="*/ 17487 h 17546"/>
                  <a:gd name="connsiteX35" fmla="*/ 2543 w 18146"/>
                  <a:gd name="connsiteY35" fmla="*/ 17487 h 17546"/>
                  <a:gd name="connsiteX36" fmla="*/ 4130 w 18146"/>
                  <a:gd name="connsiteY36" fmla="*/ 16858 h 17546"/>
                  <a:gd name="connsiteX37" fmla="*/ 4440 w 18146"/>
                  <a:gd name="connsiteY37" fmla="*/ 14865 h 17546"/>
                  <a:gd name="connsiteX38" fmla="*/ 4440 w 18146"/>
                  <a:gd name="connsiteY38" fmla="*/ 3547 h 17546"/>
                  <a:gd name="connsiteX39" fmla="*/ 4268 w 18146"/>
                  <a:gd name="connsiteY39" fmla="*/ 1769 h 17546"/>
                  <a:gd name="connsiteX40" fmla="*/ 3733 w 18146"/>
                  <a:gd name="connsiteY40" fmla="*/ 1217 h 17546"/>
                  <a:gd name="connsiteX41" fmla="*/ 2543 w 18146"/>
                  <a:gd name="connsiteY41" fmla="*/ 907 h 17546"/>
                  <a:gd name="connsiteX42" fmla="*/ 1922 w 18146"/>
                  <a:gd name="connsiteY42" fmla="*/ 907 h 17546"/>
                  <a:gd name="connsiteX43" fmla="*/ 1922 w 18146"/>
                  <a:gd name="connsiteY43" fmla="*/ 424 h 17546"/>
                  <a:gd name="connsiteX44" fmla="*/ 9443 w 18146"/>
                  <a:gd name="connsiteY44" fmla="*/ 424 h 17546"/>
                  <a:gd name="connsiteX45" fmla="*/ 9443 w 18146"/>
                  <a:gd name="connsiteY45" fmla="*/ 907 h 17546"/>
                  <a:gd name="connsiteX46" fmla="*/ 8804 w 18146"/>
                  <a:gd name="connsiteY46" fmla="*/ 907 h 17546"/>
                  <a:gd name="connsiteX47" fmla="*/ 7631 w 18146"/>
                  <a:gd name="connsiteY47" fmla="*/ 1200 h 17546"/>
                  <a:gd name="connsiteX48" fmla="*/ 7079 w 18146"/>
                  <a:gd name="connsiteY48" fmla="*/ 1830 h 17546"/>
                  <a:gd name="connsiteX49" fmla="*/ 6924 w 18146"/>
                  <a:gd name="connsiteY49" fmla="*/ 354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146" h="17546">
                    <a:moveTo>
                      <a:pt x="6924" y="8567"/>
                    </a:moveTo>
                    <a:lnTo>
                      <a:pt x="15066" y="8567"/>
                    </a:lnTo>
                    <a:lnTo>
                      <a:pt x="15066" y="3547"/>
                    </a:lnTo>
                    <a:cubicBezTo>
                      <a:pt x="15057" y="2658"/>
                      <a:pt x="15005" y="2063"/>
                      <a:pt x="14902" y="1769"/>
                    </a:cubicBezTo>
                    <a:cubicBezTo>
                      <a:pt x="14816" y="1554"/>
                      <a:pt x="14635" y="1373"/>
                      <a:pt x="14359" y="1217"/>
                    </a:cubicBezTo>
                    <a:cubicBezTo>
                      <a:pt x="13988" y="1019"/>
                      <a:pt x="13591" y="915"/>
                      <a:pt x="13186" y="907"/>
                    </a:cubicBezTo>
                    <a:lnTo>
                      <a:pt x="12565" y="907"/>
                    </a:lnTo>
                    <a:lnTo>
                      <a:pt x="12565" y="424"/>
                    </a:lnTo>
                    <a:lnTo>
                      <a:pt x="20068" y="424"/>
                    </a:lnTo>
                    <a:lnTo>
                      <a:pt x="20068" y="907"/>
                    </a:lnTo>
                    <a:lnTo>
                      <a:pt x="19447" y="907"/>
                    </a:lnTo>
                    <a:cubicBezTo>
                      <a:pt x="19024" y="915"/>
                      <a:pt x="18636" y="1010"/>
                      <a:pt x="18265" y="1200"/>
                    </a:cubicBezTo>
                    <a:cubicBezTo>
                      <a:pt x="17989" y="1338"/>
                      <a:pt x="17800" y="1554"/>
                      <a:pt x="17696" y="1830"/>
                    </a:cubicBezTo>
                    <a:cubicBezTo>
                      <a:pt x="17593" y="2123"/>
                      <a:pt x="17541" y="2692"/>
                      <a:pt x="17550" y="3547"/>
                    </a:cubicBezTo>
                    <a:lnTo>
                      <a:pt x="17550" y="14865"/>
                    </a:lnTo>
                    <a:cubicBezTo>
                      <a:pt x="17541" y="15753"/>
                      <a:pt x="17601" y="16340"/>
                      <a:pt x="17722" y="16625"/>
                    </a:cubicBezTo>
                    <a:cubicBezTo>
                      <a:pt x="17808" y="16849"/>
                      <a:pt x="17981" y="17039"/>
                      <a:pt x="18257" y="17177"/>
                    </a:cubicBezTo>
                    <a:cubicBezTo>
                      <a:pt x="18628" y="17392"/>
                      <a:pt x="19024" y="17496"/>
                      <a:pt x="19447" y="17487"/>
                    </a:cubicBezTo>
                    <a:lnTo>
                      <a:pt x="20068" y="17487"/>
                    </a:lnTo>
                    <a:lnTo>
                      <a:pt x="20068" y="17970"/>
                    </a:lnTo>
                    <a:lnTo>
                      <a:pt x="12565" y="17970"/>
                    </a:lnTo>
                    <a:lnTo>
                      <a:pt x="12565" y="17487"/>
                    </a:lnTo>
                    <a:lnTo>
                      <a:pt x="13186" y="17487"/>
                    </a:lnTo>
                    <a:cubicBezTo>
                      <a:pt x="13893" y="17496"/>
                      <a:pt x="14419" y="17280"/>
                      <a:pt x="14747" y="16858"/>
                    </a:cubicBezTo>
                    <a:cubicBezTo>
                      <a:pt x="14954" y="16581"/>
                      <a:pt x="15057" y="15917"/>
                      <a:pt x="15066" y="14865"/>
                    </a:cubicBezTo>
                    <a:lnTo>
                      <a:pt x="15066" y="9516"/>
                    </a:lnTo>
                    <a:lnTo>
                      <a:pt x="6924" y="9516"/>
                    </a:lnTo>
                    <a:lnTo>
                      <a:pt x="6924" y="14865"/>
                    </a:lnTo>
                    <a:cubicBezTo>
                      <a:pt x="6916" y="15753"/>
                      <a:pt x="6976" y="16340"/>
                      <a:pt x="7088" y="16625"/>
                    </a:cubicBezTo>
                    <a:cubicBezTo>
                      <a:pt x="7174" y="16849"/>
                      <a:pt x="7355" y="17039"/>
                      <a:pt x="7631" y="17177"/>
                    </a:cubicBezTo>
                    <a:cubicBezTo>
                      <a:pt x="7994" y="17392"/>
                      <a:pt x="8382" y="17496"/>
                      <a:pt x="8804" y="17487"/>
                    </a:cubicBezTo>
                    <a:lnTo>
                      <a:pt x="9443" y="17487"/>
                    </a:lnTo>
                    <a:lnTo>
                      <a:pt x="9443" y="17970"/>
                    </a:lnTo>
                    <a:lnTo>
                      <a:pt x="1922" y="17970"/>
                    </a:lnTo>
                    <a:lnTo>
                      <a:pt x="1922" y="17487"/>
                    </a:lnTo>
                    <a:lnTo>
                      <a:pt x="2543" y="17487"/>
                    </a:lnTo>
                    <a:cubicBezTo>
                      <a:pt x="3259" y="17496"/>
                      <a:pt x="3785" y="17280"/>
                      <a:pt x="4130" y="16858"/>
                    </a:cubicBezTo>
                    <a:cubicBezTo>
                      <a:pt x="4328" y="16581"/>
                      <a:pt x="4432" y="15917"/>
                      <a:pt x="4440" y="14865"/>
                    </a:cubicBezTo>
                    <a:lnTo>
                      <a:pt x="4440" y="3547"/>
                    </a:lnTo>
                    <a:cubicBezTo>
                      <a:pt x="4432" y="2658"/>
                      <a:pt x="4380" y="2063"/>
                      <a:pt x="4268" y="1769"/>
                    </a:cubicBezTo>
                    <a:cubicBezTo>
                      <a:pt x="4182" y="1554"/>
                      <a:pt x="4000" y="1373"/>
                      <a:pt x="3733" y="1217"/>
                    </a:cubicBezTo>
                    <a:cubicBezTo>
                      <a:pt x="3345" y="1019"/>
                      <a:pt x="2948" y="915"/>
                      <a:pt x="2543" y="907"/>
                    </a:cubicBezTo>
                    <a:lnTo>
                      <a:pt x="1922" y="907"/>
                    </a:lnTo>
                    <a:lnTo>
                      <a:pt x="1922" y="424"/>
                    </a:lnTo>
                    <a:lnTo>
                      <a:pt x="9443" y="424"/>
                    </a:lnTo>
                    <a:lnTo>
                      <a:pt x="9443" y="907"/>
                    </a:lnTo>
                    <a:lnTo>
                      <a:pt x="8804" y="907"/>
                    </a:lnTo>
                    <a:cubicBezTo>
                      <a:pt x="8382" y="915"/>
                      <a:pt x="7994" y="1010"/>
                      <a:pt x="7631" y="1200"/>
                    </a:cubicBezTo>
                    <a:cubicBezTo>
                      <a:pt x="7364" y="1338"/>
                      <a:pt x="7174" y="1554"/>
                      <a:pt x="7079" y="1830"/>
                    </a:cubicBezTo>
                    <a:cubicBezTo>
                      <a:pt x="6967" y="2123"/>
                      <a:pt x="6916" y="2692"/>
                      <a:pt x="6924" y="3547"/>
                    </a:cubicBezTo>
                    <a:close/>
                  </a:path>
                </a:pathLst>
              </a:custGeom>
              <a:solidFill>
                <a:srgbClr val="000000"/>
              </a:solidFill>
              <a:ln w="2207" cap="flat">
                <a:noFill/>
                <a:prstDash val="solid"/>
                <a:miter/>
              </a:ln>
            </p:spPr>
            <p:txBody>
              <a:bodyPr rtlCol="0" anchor="ctr"/>
              <a:lstStyle/>
              <a:p>
                <a:endParaRPr lang="en-IN"/>
              </a:p>
            </p:txBody>
          </p:sp>
          <p:sp>
            <p:nvSpPr>
              <p:cNvPr id="3577" name="Freeform: Shape 3576">
                <a:extLst>
                  <a:ext uri="{FF2B5EF4-FFF2-40B4-BE49-F238E27FC236}">
                    <a16:creationId xmlns:a16="http://schemas.microsoft.com/office/drawing/2014/main" id="{3F7B68F1-39C5-416E-835D-CE008F28E0A7}"/>
                  </a:ext>
                </a:extLst>
              </p:cNvPr>
              <p:cNvSpPr/>
              <p:nvPr/>
            </p:nvSpPr>
            <p:spPr>
              <a:xfrm>
                <a:off x="41452455" y="14843453"/>
                <a:ext cx="22561" cy="17546"/>
              </a:xfrm>
              <a:custGeom>
                <a:avLst/>
                <a:gdLst>
                  <a:gd name="connsiteX0" fmla="*/ 12332 w 22561"/>
                  <a:gd name="connsiteY0" fmla="*/ 17970 h 17546"/>
                  <a:gd name="connsiteX1" fmla="*/ 5553 w 22561"/>
                  <a:gd name="connsiteY1" fmla="*/ 3201 h 17546"/>
                  <a:gd name="connsiteX2" fmla="*/ 5553 w 22561"/>
                  <a:gd name="connsiteY2" fmla="*/ 14934 h 17546"/>
                  <a:gd name="connsiteX3" fmla="*/ 5907 w 22561"/>
                  <a:gd name="connsiteY3" fmla="*/ 16952 h 17546"/>
                  <a:gd name="connsiteX4" fmla="*/ 7416 w 22561"/>
                  <a:gd name="connsiteY4" fmla="*/ 17487 h 17546"/>
                  <a:gd name="connsiteX5" fmla="*/ 8037 w 22561"/>
                  <a:gd name="connsiteY5" fmla="*/ 17487 h 17546"/>
                  <a:gd name="connsiteX6" fmla="*/ 8037 w 22561"/>
                  <a:gd name="connsiteY6" fmla="*/ 17970 h 17546"/>
                  <a:gd name="connsiteX7" fmla="*/ 1931 w 22561"/>
                  <a:gd name="connsiteY7" fmla="*/ 17970 h 17546"/>
                  <a:gd name="connsiteX8" fmla="*/ 1931 w 22561"/>
                  <a:gd name="connsiteY8" fmla="*/ 17487 h 17546"/>
                  <a:gd name="connsiteX9" fmla="*/ 2552 w 22561"/>
                  <a:gd name="connsiteY9" fmla="*/ 17487 h 17546"/>
                  <a:gd name="connsiteX10" fmla="*/ 4130 w 22561"/>
                  <a:gd name="connsiteY10" fmla="*/ 16814 h 17546"/>
                  <a:gd name="connsiteX11" fmla="*/ 4415 w 22561"/>
                  <a:gd name="connsiteY11" fmla="*/ 14934 h 17546"/>
                  <a:gd name="connsiteX12" fmla="*/ 4415 w 22561"/>
                  <a:gd name="connsiteY12" fmla="*/ 3460 h 17546"/>
                  <a:gd name="connsiteX13" fmla="*/ 4156 w 22561"/>
                  <a:gd name="connsiteY13" fmla="*/ 1787 h 17546"/>
                  <a:gd name="connsiteX14" fmla="*/ 3492 w 22561"/>
                  <a:gd name="connsiteY14" fmla="*/ 1157 h 17546"/>
                  <a:gd name="connsiteX15" fmla="*/ 1931 w 22561"/>
                  <a:gd name="connsiteY15" fmla="*/ 907 h 17546"/>
                  <a:gd name="connsiteX16" fmla="*/ 1931 w 22561"/>
                  <a:gd name="connsiteY16" fmla="*/ 424 h 17546"/>
                  <a:gd name="connsiteX17" fmla="*/ 6898 w 22561"/>
                  <a:gd name="connsiteY17" fmla="*/ 424 h 17546"/>
                  <a:gd name="connsiteX18" fmla="*/ 13263 w 22561"/>
                  <a:gd name="connsiteY18" fmla="*/ 14157 h 17546"/>
                  <a:gd name="connsiteX19" fmla="*/ 19525 w 22561"/>
                  <a:gd name="connsiteY19" fmla="*/ 424 h 17546"/>
                  <a:gd name="connsiteX20" fmla="*/ 24492 w 22561"/>
                  <a:gd name="connsiteY20" fmla="*/ 424 h 17546"/>
                  <a:gd name="connsiteX21" fmla="*/ 24492 w 22561"/>
                  <a:gd name="connsiteY21" fmla="*/ 907 h 17546"/>
                  <a:gd name="connsiteX22" fmla="*/ 23880 w 22561"/>
                  <a:gd name="connsiteY22" fmla="*/ 907 h 17546"/>
                  <a:gd name="connsiteX23" fmla="*/ 22293 w 22561"/>
                  <a:gd name="connsiteY23" fmla="*/ 1580 h 17546"/>
                  <a:gd name="connsiteX24" fmla="*/ 22009 w 22561"/>
                  <a:gd name="connsiteY24" fmla="*/ 3460 h 17546"/>
                  <a:gd name="connsiteX25" fmla="*/ 22009 w 22561"/>
                  <a:gd name="connsiteY25" fmla="*/ 14934 h 17546"/>
                  <a:gd name="connsiteX26" fmla="*/ 22371 w 22561"/>
                  <a:gd name="connsiteY26" fmla="*/ 16952 h 17546"/>
                  <a:gd name="connsiteX27" fmla="*/ 23880 w 22561"/>
                  <a:gd name="connsiteY27" fmla="*/ 17487 h 17546"/>
                  <a:gd name="connsiteX28" fmla="*/ 24492 w 22561"/>
                  <a:gd name="connsiteY28" fmla="*/ 17487 h 17546"/>
                  <a:gd name="connsiteX29" fmla="*/ 24492 w 22561"/>
                  <a:gd name="connsiteY29" fmla="*/ 17970 h 17546"/>
                  <a:gd name="connsiteX30" fmla="*/ 17041 w 22561"/>
                  <a:gd name="connsiteY30" fmla="*/ 17970 h 17546"/>
                  <a:gd name="connsiteX31" fmla="*/ 17041 w 22561"/>
                  <a:gd name="connsiteY31" fmla="*/ 17487 h 17546"/>
                  <a:gd name="connsiteX32" fmla="*/ 17662 w 22561"/>
                  <a:gd name="connsiteY32" fmla="*/ 17487 h 17546"/>
                  <a:gd name="connsiteX33" fmla="*/ 19240 w 22561"/>
                  <a:gd name="connsiteY33" fmla="*/ 16814 h 17546"/>
                  <a:gd name="connsiteX34" fmla="*/ 19525 w 22561"/>
                  <a:gd name="connsiteY34" fmla="*/ 14934 h 17546"/>
                  <a:gd name="connsiteX35" fmla="*/ 19525 w 22561"/>
                  <a:gd name="connsiteY35" fmla="*/ 3201 h 17546"/>
                  <a:gd name="connsiteX36" fmla="*/ 12754 w 22561"/>
                  <a:gd name="connsiteY36" fmla="*/ 1797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332" y="17970"/>
                    </a:moveTo>
                    <a:lnTo>
                      <a:pt x="5553" y="3201"/>
                    </a:lnTo>
                    <a:lnTo>
                      <a:pt x="5553" y="14934"/>
                    </a:lnTo>
                    <a:cubicBezTo>
                      <a:pt x="5553" y="16012"/>
                      <a:pt x="5665" y="16685"/>
                      <a:pt x="5907" y="16952"/>
                    </a:cubicBezTo>
                    <a:cubicBezTo>
                      <a:pt x="6217" y="17315"/>
                      <a:pt x="6726" y="17496"/>
                      <a:pt x="7416" y="17487"/>
                    </a:cubicBezTo>
                    <a:lnTo>
                      <a:pt x="8037" y="17487"/>
                    </a:lnTo>
                    <a:lnTo>
                      <a:pt x="8037" y="17970"/>
                    </a:lnTo>
                    <a:lnTo>
                      <a:pt x="1931" y="17970"/>
                    </a:lnTo>
                    <a:lnTo>
                      <a:pt x="1931" y="17487"/>
                    </a:lnTo>
                    <a:lnTo>
                      <a:pt x="2552" y="17487"/>
                    </a:lnTo>
                    <a:cubicBezTo>
                      <a:pt x="3293" y="17496"/>
                      <a:pt x="3819" y="17272"/>
                      <a:pt x="4130" y="16814"/>
                    </a:cubicBezTo>
                    <a:cubicBezTo>
                      <a:pt x="4320" y="16547"/>
                      <a:pt x="4415" y="15917"/>
                      <a:pt x="4415" y="14934"/>
                    </a:cubicBezTo>
                    <a:lnTo>
                      <a:pt x="4415" y="3460"/>
                    </a:lnTo>
                    <a:cubicBezTo>
                      <a:pt x="4415" y="2701"/>
                      <a:pt x="4328" y="2140"/>
                      <a:pt x="4156" y="1787"/>
                    </a:cubicBezTo>
                    <a:cubicBezTo>
                      <a:pt x="4035" y="1536"/>
                      <a:pt x="3811" y="1329"/>
                      <a:pt x="3492" y="1157"/>
                    </a:cubicBezTo>
                    <a:cubicBezTo>
                      <a:pt x="3164" y="1002"/>
                      <a:pt x="2646" y="915"/>
                      <a:pt x="1931" y="907"/>
                    </a:cubicBezTo>
                    <a:lnTo>
                      <a:pt x="1931" y="424"/>
                    </a:lnTo>
                    <a:lnTo>
                      <a:pt x="6898" y="424"/>
                    </a:lnTo>
                    <a:lnTo>
                      <a:pt x="13263" y="14157"/>
                    </a:lnTo>
                    <a:lnTo>
                      <a:pt x="19525" y="424"/>
                    </a:lnTo>
                    <a:lnTo>
                      <a:pt x="24492" y="424"/>
                    </a:lnTo>
                    <a:lnTo>
                      <a:pt x="24492" y="907"/>
                    </a:lnTo>
                    <a:lnTo>
                      <a:pt x="23880" y="907"/>
                    </a:lnTo>
                    <a:cubicBezTo>
                      <a:pt x="23130" y="915"/>
                      <a:pt x="22604" y="1140"/>
                      <a:pt x="22293" y="1580"/>
                    </a:cubicBezTo>
                    <a:cubicBezTo>
                      <a:pt x="22103" y="1864"/>
                      <a:pt x="22009" y="2494"/>
                      <a:pt x="22009" y="3460"/>
                    </a:cubicBezTo>
                    <a:lnTo>
                      <a:pt x="22009" y="14934"/>
                    </a:lnTo>
                    <a:cubicBezTo>
                      <a:pt x="22009" y="16012"/>
                      <a:pt x="22129" y="16685"/>
                      <a:pt x="22371" y="16952"/>
                    </a:cubicBezTo>
                    <a:cubicBezTo>
                      <a:pt x="22681" y="17315"/>
                      <a:pt x="23181" y="17496"/>
                      <a:pt x="23880" y="17487"/>
                    </a:cubicBezTo>
                    <a:lnTo>
                      <a:pt x="24492" y="17487"/>
                    </a:lnTo>
                    <a:lnTo>
                      <a:pt x="24492" y="17970"/>
                    </a:lnTo>
                    <a:lnTo>
                      <a:pt x="17041" y="17970"/>
                    </a:lnTo>
                    <a:lnTo>
                      <a:pt x="17041" y="17487"/>
                    </a:lnTo>
                    <a:lnTo>
                      <a:pt x="17662" y="17487"/>
                    </a:lnTo>
                    <a:cubicBezTo>
                      <a:pt x="18412" y="17496"/>
                      <a:pt x="18938" y="17272"/>
                      <a:pt x="19240" y="16814"/>
                    </a:cubicBezTo>
                    <a:cubicBezTo>
                      <a:pt x="19430" y="16547"/>
                      <a:pt x="19525" y="15917"/>
                      <a:pt x="19525" y="14934"/>
                    </a:cubicBezTo>
                    <a:lnTo>
                      <a:pt x="19525" y="3201"/>
                    </a:lnTo>
                    <a:lnTo>
                      <a:pt x="12754" y="17970"/>
                    </a:lnTo>
                    <a:close/>
                  </a:path>
                </a:pathLst>
              </a:custGeom>
              <a:solidFill>
                <a:srgbClr val="000000"/>
              </a:solidFill>
              <a:ln w="2207" cap="flat">
                <a:noFill/>
                <a:prstDash val="solid"/>
                <a:miter/>
              </a:ln>
            </p:spPr>
            <p:txBody>
              <a:bodyPr rtlCol="0" anchor="ctr"/>
              <a:lstStyle/>
              <a:p>
                <a:endParaRPr lang="en-IN"/>
              </a:p>
            </p:txBody>
          </p:sp>
          <p:sp>
            <p:nvSpPr>
              <p:cNvPr id="3578" name="Freeform: Shape 3577">
                <a:extLst>
                  <a:ext uri="{FF2B5EF4-FFF2-40B4-BE49-F238E27FC236}">
                    <a16:creationId xmlns:a16="http://schemas.microsoft.com/office/drawing/2014/main" id="{A5ABF5A0-DC88-01A6-C7E6-FC82C6197E4D}"/>
                  </a:ext>
                </a:extLst>
              </p:cNvPr>
              <p:cNvSpPr/>
              <p:nvPr/>
            </p:nvSpPr>
            <p:spPr>
              <a:xfrm>
                <a:off x="41476013" y="14843453"/>
                <a:ext cx="22561" cy="17546"/>
              </a:xfrm>
              <a:custGeom>
                <a:avLst/>
                <a:gdLst>
                  <a:gd name="connsiteX0" fmla="*/ 12343 w 22561"/>
                  <a:gd name="connsiteY0" fmla="*/ 17970 h 17546"/>
                  <a:gd name="connsiteX1" fmla="*/ 5564 w 22561"/>
                  <a:gd name="connsiteY1" fmla="*/ 3201 h 17546"/>
                  <a:gd name="connsiteX2" fmla="*/ 5564 w 22561"/>
                  <a:gd name="connsiteY2" fmla="*/ 14934 h 17546"/>
                  <a:gd name="connsiteX3" fmla="*/ 5917 w 22561"/>
                  <a:gd name="connsiteY3" fmla="*/ 16952 h 17546"/>
                  <a:gd name="connsiteX4" fmla="*/ 7427 w 22561"/>
                  <a:gd name="connsiteY4" fmla="*/ 17487 h 17546"/>
                  <a:gd name="connsiteX5" fmla="*/ 8047 w 22561"/>
                  <a:gd name="connsiteY5" fmla="*/ 17487 h 17546"/>
                  <a:gd name="connsiteX6" fmla="*/ 8047 w 22561"/>
                  <a:gd name="connsiteY6" fmla="*/ 17970 h 17546"/>
                  <a:gd name="connsiteX7" fmla="*/ 1941 w 22561"/>
                  <a:gd name="connsiteY7" fmla="*/ 17970 h 17546"/>
                  <a:gd name="connsiteX8" fmla="*/ 1941 w 22561"/>
                  <a:gd name="connsiteY8" fmla="*/ 17487 h 17546"/>
                  <a:gd name="connsiteX9" fmla="*/ 2562 w 22561"/>
                  <a:gd name="connsiteY9" fmla="*/ 17487 h 17546"/>
                  <a:gd name="connsiteX10" fmla="*/ 4141 w 22561"/>
                  <a:gd name="connsiteY10" fmla="*/ 16814 h 17546"/>
                  <a:gd name="connsiteX11" fmla="*/ 4425 w 22561"/>
                  <a:gd name="connsiteY11" fmla="*/ 14934 h 17546"/>
                  <a:gd name="connsiteX12" fmla="*/ 4425 w 22561"/>
                  <a:gd name="connsiteY12" fmla="*/ 3460 h 17546"/>
                  <a:gd name="connsiteX13" fmla="*/ 4166 w 22561"/>
                  <a:gd name="connsiteY13" fmla="*/ 1787 h 17546"/>
                  <a:gd name="connsiteX14" fmla="*/ 3502 w 22561"/>
                  <a:gd name="connsiteY14" fmla="*/ 1157 h 17546"/>
                  <a:gd name="connsiteX15" fmla="*/ 1941 w 22561"/>
                  <a:gd name="connsiteY15" fmla="*/ 907 h 17546"/>
                  <a:gd name="connsiteX16" fmla="*/ 1941 w 22561"/>
                  <a:gd name="connsiteY16" fmla="*/ 424 h 17546"/>
                  <a:gd name="connsiteX17" fmla="*/ 6909 w 22561"/>
                  <a:gd name="connsiteY17" fmla="*/ 424 h 17546"/>
                  <a:gd name="connsiteX18" fmla="*/ 13274 w 22561"/>
                  <a:gd name="connsiteY18" fmla="*/ 14157 h 17546"/>
                  <a:gd name="connsiteX19" fmla="*/ 19535 w 22561"/>
                  <a:gd name="connsiteY19" fmla="*/ 424 h 17546"/>
                  <a:gd name="connsiteX20" fmla="*/ 24503 w 22561"/>
                  <a:gd name="connsiteY20" fmla="*/ 424 h 17546"/>
                  <a:gd name="connsiteX21" fmla="*/ 24503 w 22561"/>
                  <a:gd name="connsiteY21" fmla="*/ 907 h 17546"/>
                  <a:gd name="connsiteX22" fmla="*/ 23891 w 22561"/>
                  <a:gd name="connsiteY22" fmla="*/ 907 h 17546"/>
                  <a:gd name="connsiteX23" fmla="*/ 22304 w 22561"/>
                  <a:gd name="connsiteY23" fmla="*/ 1580 h 17546"/>
                  <a:gd name="connsiteX24" fmla="*/ 22019 w 22561"/>
                  <a:gd name="connsiteY24" fmla="*/ 3460 h 17546"/>
                  <a:gd name="connsiteX25" fmla="*/ 22019 w 22561"/>
                  <a:gd name="connsiteY25" fmla="*/ 14934 h 17546"/>
                  <a:gd name="connsiteX26" fmla="*/ 22381 w 22561"/>
                  <a:gd name="connsiteY26" fmla="*/ 16952 h 17546"/>
                  <a:gd name="connsiteX27" fmla="*/ 23891 w 22561"/>
                  <a:gd name="connsiteY27" fmla="*/ 17487 h 17546"/>
                  <a:gd name="connsiteX28" fmla="*/ 24503 w 22561"/>
                  <a:gd name="connsiteY28" fmla="*/ 17487 h 17546"/>
                  <a:gd name="connsiteX29" fmla="*/ 24503 w 22561"/>
                  <a:gd name="connsiteY29" fmla="*/ 17970 h 17546"/>
                  <a:gd name="connsiteX30" fmla="*/ 17051 w 22561"/>
                  <a:gd name="connsiteY30" fmla="*/ 17970 h 17546"/>
                  <a:gd name="connsiteX31" fmla="*/ 17051 w 22561"/>
                  <a:gd name="connsiteY31" fmla="*/ 17487 h 17546"/>
                  <a:gd name="connsiteX32" fmla="*/ 17672 w 22561"/>
                  <a:gd name="connsiteY32" fmla="*/ 17487 h 17546"/>
                  <a:gd name="connsiteX33" fmla="*/ 19251 w 22561"/>
                  <a:gd name="connsiteY33" fmla="*/ 16814 h 17546"/>
                  <a:gd name="connsiteX34" fmla="*/ 19535 w 22561"/>
                  <a:gd name="connsiteY34" fmla="*/ 14934 h 17546"/>
                  <a:gd name="connsiteX35" fmla="*/ 19535 w 22561"/>
                  <a:gd name="connsiteY35" fmla="*/ 3201 h 17546"/>
                  <a:gd name="connsiteX36" fmla="*/ 12765 w 22561"/>
                  <a:gd name="connsiteY36" fmla="*/ 1797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343" y="17970"/>
                    </a:moveTo>
                    <a:lnTo>
                      <a:pt x="5564" y="3201"/>
                    </a:lnTo>
                    <a:lnTo>
                      <a:pt x="5564" y="14934"/>
                    </a:lnTo>
                    <a:cubicBezTo>
                      <a:pt x="5564" y="16012"/>
                      <a:pt x="5676" y="16685"/>
                      <a:pt x="5917" y="16952"/>
                    </a:cubicBezTo>
                    <a:cubicBezTo>
                      <a:pt x="6228" y="17315"/>
                      <a:pt x="6737" y="17496"/>
                      <a:pt x="7427" y="17487"/>
                    </a:cubicBezTo>
                    <a:lnTo>
                      <a:pt x="8047" y="17487"/>
                    </a:lnTo>
                    <a:lnTo>
                      <a:pt x="8047" y="17970"/>
                    </a:lnTo>
                    <a:lnTo>
                      <a:pt x="1941" y="17970"/>
                    </a:lnTo>
                    <a:lnTo>
                      <a:pt x="1941" y="17487"/>
                    </a:lnTo>
                    <a:lnTo>
                      <a:pt x="2562" y="17487"/>
                    </a:lnTo>
                    <a:cubicBezTo>
                      <a:pt x="3304" y="17496"/>
                      <a:pt x="3830" y="17272"/>
                      <a:pt x="4141" y="16814"/>
                    </a:cubicBezTo>
                    <a:cubicBezTo>
                      <a:pt x="4330" y="16547"/>
                      <a:pt x="4425" y="15917"/>
                      <a:pt x="4425" y="14934"/>
                    </a:cubicBezTo>
                    <a:lnTo>
                      <a:pt x="4425" y="3460"/>
                    </a:lnTo>
                    <a:cubicBezTo>
                      <a:pt x="4425" y="2701"/>
                      <a:pt x="4339" y="2140"/>
                      <a:pt x="4166" y="1787"/>
                    </a:cubicBezTo>
                    <a:cubicBezTo>
                      <a:pt x="4046" y="1536"/>
                      <a:pt x="3821" y="1329"/>
                      <a:pt x="3502" y="1157"/>
                    </a:cubicBezTo>
                    <a:cubicBezTo>
                      <a:pt x="3175" y="1002"/>
                      <a:pt x="2657" y="915"/>
                      <a:pt x="1941" y="907"/>
                    </a:cubicBezTo>
                    <a:lnTo>
                      <a:pt x="1941" y="424"/>
                    </a:lnTo>
                    <a:lnTo>
                      <a:pt x="6909" y="424"/>
                    </a:lnTo>
                    <a:lnTo>
                      <a:pt x="13274" y="14157"/>
                    </a:lnTo>
                    <a:lnTo>
                      <a:pt x="19535" y="424"/>
                    </a:lnTo>
                    <a:lnTo>
                      <a:pt x="24503" y="424"/>
                    </a:lnTo>
                    <a:lnTo>
                      <a:pt x="24503" y="907"/>
                    </a:lnTo>
                    <a:lnTo>
                      <a:pt x="23891" y="907"/>
                    </a:lnTo>
                    <a:cubicBezTo>
                      <a:pt x="23140" y="915"/>
                      <a:pt x="22614" y="1140"/>
                      <a:pt x="22304" y="1580"/>
                    </a:cubicBezTo>
                    <a:cubicBezTo>
                      <a:pt x="22114" y="1864"/>
                      <a:pt x="22019" y="2494"/>
                      <a:pt x="22019" y="3460"/>
                    </a:cubicBezTo>
                    <a:lnTo>
                      <a:pt x="22019" y="14934"/>
                    </a:lnTo>
                    <a:cubicBezTo>
                      <a:pt x="22019" y="16012"/>
                      <a:pt x="22140" y="16685"/>
                      <a:pt x="22381" y="16952"/>
                    </a:cubicBezTo>
                    <a:cubicBezTo>
                      <a:pt x="22692" y="17315"/>
                      <a:pt x="23192" y="17496"/>
                      <a:pt x="23891" y="17487"/>
                    </a:cubicBezTo>
                    <a:lnTo>
                      <a:pt x="24503" y="17487"/>
                    </a:lnTo>
                    <a:lnTo>
                      <a:pt x="24503" y="17970"/>
                    </a:lnTo>
                    <a:lnTo>
                      <a:pt x="17051" y="17970"/>
                    </a:lnTo>
                    <a:lnTo>
                      <a:pt x="17051" y="17487"/>
                    </a:lnTo>
                    <a:lnTo>
                      <a:pt x="17672" y="17487"/>
                    </a:lnTo>
                    <a:cubicBezTo>
                      <a:pt x="18423" y="17496"/>
                      <a:pt x="18949" y="17272"/>
                      <a:pt x="19251" y="16814"/>
                    </a:cubicBezTo>
                    <a:cubicBezTo>
                      <a:pt x="19440" y="16547"/>
                      <a:pt x="19535" y="15917"/>
                      <a:pt x="19535" y="14934"/>
                    </a:cubicBezTo>
                    <a:lnTo>
                      <a:pt x="19535" y="3201"/>
                    </a:lnTo>
                    <a:lnTo>
                      <a:pt x="12765" y="17970"/>
                    </a:lnTo>
                    <a:close/>
                  </a:path>
                </a:pathLst>
              </a:custGeom>
              <a:solidFill>
                <a:srgbClr val="000000"/>
              </a:solidFill>
              <a:ln w="2207" cap="flat">
                <a:noFill/>
                <a:prstDash val="solid"/>
                <a:miter/>
              </a:ln>
            </p:spPr>
            <p:txBody>
              <a:bodyPr rtlCol="0" anchor="ctr"/>
              <a:lstStyle/>
              <a:p>
                <a:endParaRPr lang="en-IN"/>
              </a:p>
            </p:txBody>
          </p:sp>
          <p:sp>
            <p:nvSpPr>
              <p:cNvPr id="3579" name="Freeform: Shape 3578">
                <a:extLst>
                  <a:ext uri="{FF2B5EF4-FFF2-40B4-BE49-F238E27FC236}">
                    <a16:creationId xmlns:a16="http://schemas.microsoft.com/office/drawing/2014/main" id="{76E7286E-C583-2C36-925A-6A6D2522B3CE}"/>
                  </a:ext>
                </a:extLst>
              </p:cNvPr>
              <p:cNvSpPr/>
              <p:nvPr/>
            </p:nvSpPr>
            <p:spPr>
              <a:xfrm>
                <a:off x="41499579" y="14843453"/>
                <a:ext cx="17456" cy="17546"/>
              </a:xfrm>
              <a:custGeom>
                <a:avLst/>
                <a:gdLst>
                  <a:gd name="connsiteX0" fmla="*/ 19408 w 17456"/>
                  <a:gd name="connsiteY0" fmla="*/ 17970 h 17546"/>
                  <a:gd name="connsiteX1" fmla="*/ 14725 w 17456"/>
                  <a:gd name="connsiteY1" fmla="*/ 17970 h 17546"/>
                  <a:gd name="connsiteX2" fmla="*/ 8783 w 17456"/>
                  <a:gd name="connsiteY2" fmla="*/ 9766 h 17546"/>
                  <a:gd name="connsiteX3" fmla="*/ 7713 w 17456"/>
                  <a:gd name="connsiteY3" fmla="*/ 9792 h 17546"/>
                  <a:gd name="connsiteX4" fmla="*/ 7351 w 17456"/>
                  <a:gd name="connsiteY4" fmla="*/ 9784 h 17546"/>
                  <a:gd name="connsiteX5" fmla="*/ 6954 w 17456"/>
                  <a:gd name="connsiteY5" fmla="*/ 9766 h 17546"/>
                  <a:gd name="connsiteX6" fmla="*/ 6954 w 17456"/>
                  <a:gd name="connsiteY6" fmla="*/ 14865 h 17546"/>
                  <a:gd name="connsiteX7" fmla="*/ 7316 w 17456"/>
                  <a:gd name="connsiteY7" fmla="*/ 16918 h 17546"/>
                  <a:gd name="connsiteX8" fmla="*/ 8783 w 17456"/>
                  <a:gd name="connsiteY8" fmla="*/ 17487 h 17546"/>
                  <a:gd name="connsiteX9" fmla="*/ 9473 w 17456"/>
                  <a:gd name="connsiteY9" fmla="*/ 17487 h 17546"/>
                  <a:gd name="connsiteX10" fmla="*/ 9473 w 17456"/>
                  <a:gd name="connsiteY10" fmla="*/ 17970 h 17546"/>
                  <a:gd name="connsiteX11" fmla="*/ 1952 w 17456"/>
                  <a:gd name="connsiteY11" fmla="*/ 17970 h 17546"/>
                  <a:gd name="connsiteX12" fmla="*/ 1952 w 17456"/>
                  <a:gd name="connsiteY12" fmla="*/ 17487 h 17546"/>
                  <a:gd name="connsiteX13" fmla="*/ 2616 w 17456"/>
                  <a:gd name="connsiteY13" fmla="*/ 17487 h 17546"/>
                  <a:gd name="connsiteX14" fmla="*/ 4212 w 17456"/>
                  <a:gd name="connsiteY14" fmla="*/ 16763 h 17546"/>
                  <a:gd name="connsiteX15" fmla="*/ 4479 w 17456"/>
                  <a:gd name="connsiteY15" fmla="*/ 14865 h 17546"/>
                  <a:gd name="connsiteX16" fmla="*/ 4479 w 17456"/>
                  <a:gd name="connsiteY16" fmla="*/ 3529 h 17546"/>
                  <a:gd name="connsiteX17" fmla="*/ 4117 w 17456"/>
                  <a:gd name="connsiteY17" fmla="*/ 1476 h 17546"/>
                  <a:gd name="connsiteX18" fmla="*/ 2616 w 17456"/>
                  <a:gd name="connsiteY18" fmla="*/ 907 h 17546"/>
                  <a:gd name="connsiteX19" fmla="*/ 1952 w 17456"/>
                  <a:gd name="connsiteY19" fmla="*/ 907 h 17546"/>
                  <a:gd name="connsiteX20" fmla="*/ 1952 w 17456"/>
                  <a:gd name="connsiteY20" fmla="*/ 424 h 17546"/>
                  <a:gd name="connsiteX21" fmla="*/ 8351 w 17456"/>
                  <a:gd name="connsiteY21" fmla="*/ 424 h 17546"/>
                  <a:gd name="connsiteX22" fmla="*/ 12465 w 17456"/>
                  <a:gd name="connsiteY22" fmla="*/ 829 h 17546"/>
                  <a:gd name="connsiteX23" fmla="*/ 14716 w 17456"/>
                  <a:gd name="connsiteY23" fmla="*/ 2330 h 17546"/>
                  <a:gd name="connsiteX24" fmla="*/ 15648 w 17456"/>
                  <a:gd name="connsiteY24" fmla="*/ 4944 h 17546"/>
                  <a:gd name="connsiteX25" fmla="*/ 14587 w 17456"/>
                  <a:gd name="connsiteY25" fmla="*/ 7748 h 17546"/>
                  <a:gd name="connsiteX26" fmla="*/ 11318 w 17456"/>
                  <a:gd name="connsiteY26" fmla="*/ 9430 h 17546"/>
                  <a:gd name="connsiteX27" fmla="*/ 14941 w 17456"/>
                  <a:gd name="connsiteY27" fmla="*/ 14468 h 17546"/>
                  <a:gd name="connsiteX28" fmla="*/ 17079 w 17456"/>
                  <a:gd name="connsiteY28" fmla="*/ 16763 h 17546"/>
                  <a:gd name="connsiteX29" fmla="*/ 19408 w 17456"/>
                  <a:gd name="connsiteY29" fmla="*/ 17487 h 17546"/>
                  <a:gd name="connsiteX30" fmla="*/ 6954 w 17456"/>
                  <a:gd name="connsiteY30" fmla="*/ 8947 h 17546"/>
                  <a:gd name="connsiteX31" fmla="*/ 7377 w 17456"/>
                  <a:gd name="connsiteY31" fmla="*/ 8955 h 17546"/>
                  <a:gd name="connsiteX32" fmla="*/ 7679 w 17456"/>
                  <a:gd name="connsiteY32" fmla="*/ 8964 h 17546"/>
                  <a:gd name="connsiteX33" fmla="*/ 11456 w 17456"/>
                  <a:gd name="connsiteY33" fmla="*/ 7877 h 17546"/>
                  <a:gd name="connsiteX34" fmla="*/ 12733 w 17456"/>
                  <a:gd name="connsiteY34" fmla="*/ 5108 h 17546"/>
                  <a:gd name="connsiteX35" fmla="*/ 11706 w 17456"/>
                  <a:gd name="connsiteY35" fmla="*/ 2434 h 17546"/>
                  <a:gd name="connsiteX36" fmla="*/ 8981 w 17456"/>
                  <a:gd name="connsiteY36" fmla="*/ 1407 h 17546"/>
                  <a:gd name="connsiteX37" fmla="*/ 6954 w 17456"/>
                  <a:gd name="connsiteY37" fmla="*/ 1649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456" h="17546">
                    <a:moveTo>
                      <a:pt x="19408" y="17970"/>
                    </a:moveTo>
                    <a:lnTo>
                      <a:pt x="14725" y="17970"/>
                    </a:lnTo>
                    <a:lnTo>
                      <a:pt x="8783" y="9766"/>
                    </a:lnTo>
                    <a:cubicBezTo>
                      <a:pt x="8343" y="9784"/>
                      <a:pt x="7989" y="9792"/>
                      <a:pt x="7713" y="9792"/>
                    </a:cubicBezTo>
                    <a:cubicBezTo>
                      <a:pt x="7592" y="9792"/>
                      <a:pt x="7472" y="9792"/>
                      <a:pt x="7351" y="9784"/>
                    </a:cubicBezTo>
                    <a:cubicBezTo>
                      <a:pt x="7222" y="9784"/>
                      <a:pt x="7084" y="9775"/>
                      <a:pt x="6954" y="9766"/>
                    </a:cubicBezTo>
                    <a:lnTo>
                      <a:pt x="6954" y="14865"/>
                    </a:lnTo>
                    <a:cubicBezTo>
                      <a:pt x="6946" y="15969"/>
                      <a:pt x="7066" y="16659"/>
                      <a:pt x="7316" y="16918"/>
                    </a:cubicBezTo>
                    <a:cubicBezTo>
                      <a:pt x="7627" y="17306"/>
                      <a:pt x="8119" y="17496"/>
                      <a:pt x="8783" y="17487"/>
                    </a:cubicBezTo>
                    <a:lnTo>
                      <a:pt x="9473" y="17487"/>
                    </a:lnTo>
                    <a:lnTo>
                      <a:pt x="9473" y="17970"/>
                    </a:lnTo>
                    <a:lnTo>
                      <a:pt x="1952" y="17970"/>
                    </a:lnTo>
                    <a:lnTo>
                      <a:pt x="1952" y="17487"/>
                    </a:lnTo>
                    <a:lnTo>
                      <a:pt x="2616" y="17487"/>
                    </a:lnTo>
                    <a:cubicBezTo>
                      <a:pt x="3358" y="17496"/>
                      <a:pt x="3884" y="17254"/>
                      <a:pt x="4212" y="16763"/>
                    </a:cubicBezTo>
                    <a:cubicBezTo>
                      <a:pt x="4384" y="16504"/>
                      <a:pt x="4479" y="15865"/>
                      <a:pt x="4479" y="14865"/>
                    </a:cubicBezTo>
                    <a:lnTo>
                      <a:pt x="4479" y="3529"/>
                    </a:lnTo>
                    <a:cubicBezTo>
                      <a:pt x="4479" y="2425"/>
                      <a:pt x="4358" y="1744"/>
                      <a:pt x="4117" y="1476"/>
                    </a:cubicBezTo>
                    <a:cubicBezTo>
                      <a:pt x="3772" y="1105"/>
                      <a:pt x="3272" y="915"/>
                      <a:pt x="2616" y="907"/>
                    </a:cubicBezTo>
                    <a:lnTo>
                      <a:pt x="1952" y="907"/>
                    </a:lnTo>
                    <a:lnTo>
                      <a:pt x="1952" y="424"/>
                    </a:lnTo>
                    <a:lnTo>
                      <a:pt x="8351" y="424"/>
                    </a:lnTo>
                    <a:cubicBezTo>
                      <a:pt x="10206" y="424"/>
                      <a:pt x="11577" y="562"/>
                      <a:pt x="12465" y="829"/>
                    </a:cubicBezTo>
                    <a:cubicBezTo>
                      <a:pt x="13345" y="1105"/>
                      <a:pt x="14095" y="1605"/>
                      <a:pt x="14716" y="2330"/>
                    </a:cubicBezTo>
                    <a:cubicBezTo>
                      <a:pt x="15329" y="3063"/>
                      <a:pt x="15639" y="3935"/>
                      <a:pt x="15648" y="4944"/>
                    </a:cubicBezTo>
                    <a:cubicBezTo>
                      <a:pt x="15639" y="6022"/>
                      <a:pt x="15286" y="6954"/>
                      <a:pt x="14587" y="7748"/>
                    </a:cubicBezTo>
                    <a:cubicBezTo>
                      <a:pt x="13880" y="8541"/>
                      <a:pt x="12793" y="9102"/>
                      <a:pt x="11318" y="9430"/>
                    </a:cubicBezTo>
                    <a:lnTo>
                      <a:pt x="14941" y="14468"/>
                    </a:lnTo>
                    <a:cubicBezTo>
                      <a:pt x="15760" y="15624"/>
                      <a:pt x="16476" y="16392"/>
                      <a:pt x="17079" y="16763"/>
                    </a:cubicBezTo>
                    <a:cubicBezTo>
                      <a:pt x="17675" y="17151"/>
                      <a:pt x="18451" y="17392"/>
                      <a:pt x="19408" y="17487"/>
                    </a:cubicBezTo>
                    <a:close/>
                    <a:moveTo>
                      <a:pt x="6954" y="8947"/>
                    </a:moveTo>
                    <a:cubicBezTo>
                      <a:pt x="7109" y="8955"/>
                      <a:pt x="7256" y="8955"/>
                      <a:pt x="7377" y="8955"/>
                    </a:cubicBezTo>
                    <a:cubicBezTo>
                      <a:pt x="7498" y="8964"/>
                      <a:pt x="7592" y="8964"/>
                      <a:pt x="7679" y="8964"/>
                    </a:cubicBezTo>
                    <a:cubicBezTo>
                      <a:pt x="9335" y="8964"/>
                      <a:pt x="10594" y="8602"/>
                      <a:pt x="11456" y="7877"/>
                    </a:cubicBezTo>
                    <a:cubicBezTo>
                      <a:pt x="12301" y="7152"/>
                      <a:pt x="12733" y="6229"/>
                      <a:pt x="12733" y="5108"/>
                    </a:cubicBezTo>
                    <a:cubicBezTo>
                      <a:pt x="12733" y="4012"/>
                      <a:pt x="12388" y="3124"/>
                      <a:pt x="11706" y="2434"/>
                    </a:cubicBezTo>
                    <a:cubicBezTo>
                      <a:pt x="11016" y="1752"/>
                      <a:pt x="10111" y="1407"/>
                      <a:pt x="8981" y="1407"/>
                    </a:cubicBezTo>
                    <a:cubicBezTo>
                      <a:pt x="8481" y="1407"/>
                      <a:pt x="7799" y="1493"/>
                      <a:pt x="6954" y="1649"/>
                    </a:cubicBezTo>
                    <a:close/>
                  </a:path>
                </a:pathLst>
              </a:custGeom>
              <a:solidFill>
                <a:srgbClr val="000000"/>
              </a:solidFill>
              <a:ln w="2207" cap="flat">
                <a:noFill/>
                <a:prstDash val="solid"/>
                <a:miter/>
              </a:ln>
            </p:spPr>
            <p:txBody>
              <a:bodyPr rtlCol="0" anchor="ctr"/>
              <a:lstStyle/>
              <a:p>
                <a:endParaRPr lang="en-IN"/>
              </a:p>
            </p:txBody>
          </p:sp>
        </p:grpSp>
        <p:grpSp>
          <p:nvGrpSpPr>
            <p:cNvPr id="3580" name="Graphic 3470">
              <a:extLst>
                <a:ext uri="{FF2B5EF4-FFF2-40B4-BE49-F238E27FC236}">
                  <a16:creationId xmlns:a16="http://schemas.microsoft.com/office/drawing/2014/main" id="{138C99BC-36CD-3A37-2AF2-F920F48F383A}"/>
                </a:ext>
              </a:extLst>
            </p:cNvPr>
            <p:cNvGrpSpPr/>
            <p:nvPr/>
          </p:nvGrpSpPr>
          <p:grpSpPr>
            <a:xfrm>
              <a:off x="41115072" y="14560609"/>
              <a:ext cx="155686" cy="23662"/>
              <a:chOff x="41115072" y="14560609"/>
              <a:chExt cx="155686" cy="23662"/>
            </a:xfrm>
          </p:grpSpPr>
          <p:sp>
            <p:nvSpPr>
              <p:cNvPr id="3581" name="Freeform: Shape 3580">
                <a:extLst>
                  <a:ext uri="{FF2B5EF4-FFF2-40B4-BE49-F238E27FC236}">
                    <a16:creationId xmlns:a16="http://schemas.microsoft.com/office/drawing/2014/main" id="{8E58C6FA-C10C-6586-7A3E-718C53E7C0A8}"/>
                  </a:ext>
                </a:extLst>
              </p:cNvPr>
              <p:cNvSpPr/>
              <p:nvPr/>
            </p:nvSpPr>
            <p:spPr>
              <a:xfrm>
                <a:off x="41115072" y="14560609"/>
                <a:ext cx="17826" cy="18340"/>
              </a:xfrm>
              <a:custGeom>
                <a:avLst/>
                <a:gdLst>
                  <a:gd name="connsiteX0" fmla="*/ 17112 w 17826"/>
                  <a:gd name="connsiteY0" fmla="*/ 296 h 18340"/>
                  <a:gd name="connsiteX1" fmla="*/ 17561 w 17826"/>
                  <a:gd name="connsiteY1" fmla="*/ 5834 h 18340"/>
                  <a:gd name="connsiteX2" fmla="*/ 17112 w 17826"/>
                  <a:gd name="connsiteY2" fmla="*/ 5834 h 18340"/>
                  <a:gd name="connsiteX3" fmla="*/ 15335 w 17826"/>
                  <a:gd name="connsiteY3" fmla="*/ 2711 h 18340"/>
                  <a:gd name="connsiteX4" fmla="*/ 11316 w 17826"/>
                  <a:gd name="connsiteY4" fmla="*/ 1193 h 18340"/>
                  <a:gd name="connsiteX5" fmla="*/ 6211 w 17826"/>
                  <a:gd name="connsiteY5" fmla="*/ 3850 h 18340"/>
                  <a:gd name="connsiteX6" fmla="*/ 4753 w 17826"/>
                  <a:gd name="connsiteY6" fmla="*/ 9181 h 18340"/>
                  <a:gd name="connsiteX7" fmla="*/ 5719 w 17826"/>
                  <a:gd name="connsiteY7" fmla="*/ 13762 h 18340"/>
                  <a:gd name="connsiteX8" fmla="*/ 8263 w 17826"/>
                  <a:gd name="connsiteY8" fmla="*/ 16799 h 18340"/>
                  <a:gd name="connsiteX9" fmla="*/ 11489 w 17826"/>
                  <a:gd name="connsiteY9" fmla="*/ 17756 h 18340"/>
                  <a:gd name="connsiteX10" fmla="*/ 13369 w 17826"/>
                  <a:gd name="connsiteY10" fmla="*/ 17515 h 18340"/>
                  <a:gd name="connsiteX11" fmla="*/ 15111 w 17826"/>
                  <a:gd name="connsiteY11" fmla="*/ 16790 h 18340"/>
                  <a:gd name="connsiteX12" fmla="*/ 15111 w 17826"/>
                  <a:gd name="connsiteY12" fmla="*/ 11718 h 18340"/>
                  <a:gd name="connsiteX13" fmla="*/ 14913 w 17826"/>
                  <a:gd name="connsiteY13" fmla="*/ 9992 h 18340"/>
                  <a:gd name="connsiteX14" fmla="*/ 14292 w 17826"/>
                  <a:gd name="connsiteY14" fmla="*/ 9371 h 18340"/>
                  <a:gd name="connsiteX15" fmla="*/ 12817 w 17826"/>
                  <a:gd name="connsiteY15" fmla="*/ 9155 h 18340"/>
                  <a:gd name="connsiteX16" fmla="*/ 12817 w 17826"/>
                  <a:gd name="connsiteY16" fmla="*/ 8664 h 18340"/>
                  <a:gd name="connsiteX17" fmla="*/ 19605 w 17826"/>
                  <a:gd name="connsiteY17" fmla="*/ 8664 h 18340"/>
                  <a:gd name="connsiteX18" fmla="*/ 19605 w 17826"/>
                  <a:gd name="connsiteY18" fmla="*/ 9155 h 18340"/>
                  <a:gd name="connsiteX19" fmla="*/ 19285 w 17826"/>
                  <a:gd name="connsiteY19" fmla="*/ 9155 h 18340"/>
                  <a:gd name="connsiteX20" fmla="*/ 17897 w 17826"/>
                  <a:gd name="connsiteY20" fmla="*/ 9828 h 18340"/>
                  <a:gd name="connsiteX21" fmla="*/ 17638 w 17826"/>
                  <a:gd name="connsiteY21" fmla="*/ 11718 h 18340"/>
                  <a:gd name="connsiteX22" fmla="*/ 17638 w 17826"/>
                  <a:gd name="connsiteY22" fmla="*/ 17083 h 18340"/>
                  <a:gd name="connsiteX23" fmla="*/ 14697 w 17826"/>
                  <a:gd name="connsiteY23" fmla="*/ 18265 h 18340"/>
                  <a:gd name="connsiteX24" fmla="*/ 11480 w 17826"/>
                  <a:gd name="connsiteY24" fmla="*/ 18636 h 18340"/>
                  <a:gd name="connsiteX25" fmla="*/ 3761 w 17826"/>
                  <a:gd name="connsiteY25" fmla="*/ 15375 h 18340"/>
                  <a:gd name="connsiteX26" fmla="*/ 1778 w 17826"/>
                  <a:gd name="connsiteY26" fmla="*/ 9733 h 18340"/>
                  <a:gd name="connsiteX27" fmla="*/ 2890 w 17826"/>
                  <a:gd name="connsiteY27" fmla="*/ 5299 h 18340"/>
                  <a:gd name="connsiteX28" fmla="*/ 6512 w 17826"/>
                  <a:gd name="connsiteY28" fmla="*/ 1417 h 18340"/>
                  <a:gd name="connsiteX29" fmla="*/ 11066 w 17826"/>
                  <a:gd name="connsiteY29" fmla="*/ 296 h 18340"/>
                  <a:gd name="connsiteX30" fmla="*/ 12808 w 17826"/>
                  <a:gd name="connsiteY30" fmla="*/ 451 h 18340"/>
                  <a:gd name="connsiteX31" fmla="*/ 15025 w 17826"/>
                  <a:gd name="connsiteY31" fmla="*/ 1133 h 18340"/>
                  <a:gd name="connsiteX32" fmla="*/ 15991 w 17826"/>
                  <a:gd name="connsiteY32" fmla="*/ 1400 h 18340"/>
                  <a:gd name="connsiteX33" fmla="*/ 16413 w 17826"/>
                  <a:gd name="connsiteY33" fmla="*/ 1176 h 18340"/>
                  <a:gd name="connsiteX34" fmla="*/ 16629 w 17826"/>
                  <a:gd name="connsiteY34" fmla="*/ 296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826" h="18340">
                    <a:moveTo>
                      <a:pt x="17112" y="296"/>
                    </a:moveTo>
                    <a:lnTo>
                      <a:pt x="17561" y="5834"/>
                    </a:lnTo>
                    <a:lnTo>
                      <a:pt x="17112" y="5834"/>
                    </a:lnTo>
                    <a:cubicBezTo>
                      <a:pt x="16646" y="4462"/>
                      <a:pt x="16060" y="3419"/>
                      <a:pt x="15335" y="2711"/>
                    </a:cubicBezTo>
                    <a:cubicBezTo>
                      <a:pt x="14283" y="1702"/>
                      <a:pt x="12938" y="1202"/>
                      <a:pt x="11316" y="1193"/>
                    </a:cubicBezTo>
                    <a:cubicBezTo>
                      <a:pt x="9074" y="1202"/>
                      <a:pt x="7375" y="2081"/>
                      <a:pt x="6211" y="3850"/>
                    </a:cubicBezTo>
                    <a:cubicBezTo>
                      <a:pt x="5236" y="5351"/>
                      <a:pt x="4753" y="7128"/>
                      <a:pt x="4753" y="9181"/>
                    </a:cubicBezTo>
                    <a:cubicBezTo>
                      <a:pt x="4753" y="10855"/>
                      <a:pt x="5072" y="12382"/>
                      <a:pt x="5719" y="13762"/>
                    </a:cubicBezTo>
                    <a:cubicBezTo>
                      <a:pt x="6366" y="15142"/>
                      <a:pt x="7211" y="16160"/>
                      <a:pt x="8263" y="16799"/>
                    </a:cubicBezTo>
                    <a:cubicBezTo>
                      <a:pt x="9298" y="17446"/>
                      <a:pt x="10376" y="17765"/>
                      <a:pt x="11489" y="17756"/>
                    </a:cubicBezTo>
                    <a:cubicBezTo>
                      <a:pt x="12136" y="17765"/>
                      <a:pt x="12765" y="17679"/>
                      <a:pt x="13369" y="17515"/>
                    </a:cubicBezTo>
                    <a:cubicBezTo>
                      <a:pt x="13973" y="17359"/>
                      <a:pt x="14551" y="17118"/>
                      <a:pt x="15111" y="16790"/>
                    </a:cubicBezTo>
                    <a:lnTo>
                      <a:pt x="15111" y="11718"/>
                    </a:lnTo>
                    <a:cubicBezTo>
                      <a:pt x="15103" y="10838"/>
                      <a:pt x="15034" y="10268"/>
                      <a:pt x="14913" y="9992"/>
                    </a:cubicBezTo>
                    <a:cubicBezTo>
                      <a:pt x="14775" y="9725"/>
                      <a:pt x="14568" y="9518"/>
                      <a:pt x="14292" y="9371"/>
                    </a:cubicBezTo>
                    <a:cubicBezTo>
                      <a:pt x="13999" y="9233"/>
                      <a:pt x="13507" y="9155"/>
                      <a:pt x="12817" y="9155"/>
                    </a:cubicBezTo>
                    <a:lnTo>
                      <a:pt x="12817" y="8664"/>
                    </a:lnTo>
                    <a:lnTo>
                      <a:pt x="19605" y="8664"/>
                    </a:lnTo>
                    <a:lnTo>
                      <a:pt x="19605" y="9155"/>
                    </a:lnTo>
                    <a:lnTo>
                      <a:pt x="19285" y="9155"/>
                    </a:lnTo>
                    <a:cubicBezTo>
                      <a:pt x="18595" y="9155"/>
                      <a:pt x="18138" y="9380"/>
                      <a:pt x="17897" y="9828"/>
                    </a:cubicBezTo>
                    <a:cubicBezTo>
                      <a:pt x="17724" y="10147"/>
                      <a:pt x="17638" y="10777"/>
                      <a:pt x="17638" y="11718"/>
                    </a:cubicBezTo>
                    <a:lnTo>
                      <a:pt x="17638" y="17083"/>
                    </a:lnTo>
                    <a:cubicBezTo>
                      <a:pt x="16638" y="17635"/>
                      <a:pt x="15654" y="18024"/>
                      <a:pt x="14697" y="18265"/>
                    </a:cubicBezTo>
                    <a:cubicBezTo>
                      <a:pt x="13723" y="18507"/>
                      <a:pt x="12653" y="18628"/>
                      <a:pt x="11480" y="18636"/>
                    </a:cubicBezTo>
                    <a:cubicBezTo>
                      <a:pt x="8091" y="18628"/>
                      <a:pt x="5512" y="17549"/>
                      <a:pt x="3761" y="15375"/>
                    </a:cubicBezTo>
                    <a:cubicBezTo>
                      <a:pt x="2433" y="13753"/>
                      <a:pt x="1778" y="11873"/>
                      <a:pt x="1778" y="9733"/>
                    </a:cubicBezTo>
                    <a:cubicBezTo>
                      <a:pt x="1778" y="8198"/>
                      <a:pt x="2148" y="6714"/>
                      <a:pt x="2890" y="5299"/>
                    </a:cubicBezTo>
                    <a:cubicBezTo>
                      <a:pt x="3770" y="3626"/>
                      <a:pt x="4977" y="2332"/>
                      <a:pt x="6512" y="1417"/>
                    </a:cubicBezTo>
                    <a:cubicBezTo>
                      <a:pt x="7789" y="675"/>
                      <a:pt x="9307" y="304"/>
                      <a:pt x="11066" y="296"/>
                    </a:cubicBezTo>
                    <a:cubicBezTo>
                      <a:pt x="11704" y="304"/>
                      <a:pt x="12282" y="356"/>
                      <a:pt x="12808" y="451"/>
                    </a:cubicBezTo>
                    <a:cubicBezTo>
                      <a:pt x="13326" y="563"/>
                      <a:pt x="14068" y="787"/>
                      <a:pt x="15025" y="1133"/>
                    </a:cubicBezTo>
                    <a:cubicBezTo>
                      <a:pt x="15508" y="1314"/>
                      <a:pt x="15827" y="1409"/>
                      <a:pt x="15991" y="1400"/>
                    </a:cubicBezTo>
                    <a:cubicBezTo>
                      <a:pt x="16155" y="1409"/>
                      <a:pt x="16293" y="1331"/>
                      <a:pt x="16413" y="1176"/>
                    </a:cubicBezTo>
                    <a:cubicBezTo>
                      <a:pt x="16526" y="1029"/>
                      <a:pt x="16603" y="736"/>
                      <a:pt x="16629" y="296"/>
                    </a:cubicBezTo>
                    <a:close/>
                  </a:path>
                </a:pathLst>
              </a:custGeom>
              <a:solidFill>
                <a:srgbClr val="000000"/>
              </a:solidFill>
              <a:ln w="2207" cap="flat">
                <a:noFill/>
                <a:prstDash val="solid"/>
                <a:miter/>
              </a:ln>
            </p:spPr>
            <p:txBody>
              <a:bodyPr rtlCol="0" anchor="ctr"/>
              <a:lstStyle/>
              <a:p>
                <a:endParaRPr lang="en-IN"/>
              </a:p>
            </p:txBody>
          </p:sp>
          <p:sp>
            <p:nvSpPr>
              <p:cNvPr id="3582" name="Freeform: Shape 3581">
                <a:extLst>
                  <a:ext uri="{FF2B5EF4-FFF2-40B4-BE49-F238E27FC236}">
                    <a16:creationId xmlns:a16="http://schemas.microsoft.com/office/drawing/2014/main" id="{A6AB37C7-D938-957A-5B57-FBD7AAF97805}"/>
                  </a:ext>
                </a:extLst>
              </p:cNvPr>
              <p:cNvSpPr/>
              <p:nvPr/>
            </p:nvSpPr>
            <p:spPr>
              <a:xfrm>
                <a:off x="41132929" y="14561006"/>
                <a:ext cx="19103" cy="17831"/>
              </a:xfrm>
              <a:custGeom>
                <a:avLst/>
                <a:gdLst>
                  <a:gd name="connsiteX0" fmla="*/ 1786 w 19103"/>
                  <a:gd name="connsiteY0" fmla="*/ 296 h 17831"/>
                  <a:gd name="connsiteX1" fmla="*/ 6547 w 19103"/>
                  <a:gd name="connsiteY1" fmla="*/ 296 h 17831"/>
                  <a:gd name="connsiteX2" fmla="*/ 17267 w 19103"/>
                  <a:gd name="connsiteY2" fmla="*/ 13460 h 17831"/>
                  <a:gd name="connsiteX3" fmla="*/ 17267 w 19103"/>
                  <a:gd name="connsiteY3" fmla="*/ 3332 h 17831"/>
                  <a:gd name="connsiteX4" fmla="*/ 16905 w 19103"/>
                  <a:gd name="connsiteY4" fmla="*/ 1314 h 17831"/>
                  <a:gd name="connsiteX5" fmla="*/ 15396 w 19103"/>
                  <a:gd name="connsiteY5" fmla="*/ 779 h 17831"/>
                  <a:gd name="connsiteX6" fmla="*/ 14783 w 19103"/>
                  <a:gd name="connsiteY6" fmla="*/ 779 h 17831"/>
                  <a:gd name="connsiteX7" fmla="*/ 14783 w 19103"/>
                  <a:gd name="connsiteY7" fmla="*/ 296 h 17831"/>
                  <a:gd name="connsiteX8" fmla="*/ 20890 w 19103"/>
                  <a:gd name="connsiteY8" fmla="*/ 296 h 17831"/>
                  <a:gd name="connsiteX9" fmla="*/ 20890 w 19103"/>
                  <a:gd name="connsiteY9" fmla="*/ 779 h 17831"/>
                  <a:gd name="connsiteX10" fmla="*/ 20269 w 19103"/>
                  <a:gd name="connsiteY10" fmla="*/ 779 h 17831"/>
                  <a:gd name="connsiteX11" fmla="*/ 18690 w 19103"/>
                  <a:gd name="connsiteY11" fmla="*/ 1452 h 17831"/>
                  <a:gd name="connsiteX12" fmla="*/ 18406 w 19103"/>
                  <a:gd name="connsiteY12" fmla="*/ 3332 h 17831"/>
                  <a:gd name="connsiteX13" fmla="*/ 18406 w 19103"/>
                  <a:gd name="connsiteY13" fmla="*/ 18127 h 17831"/>
                  <a:gd name="connsiteX14" fmla="*/ 17940 w 19103"/>
                  <a:gd name="connsiteY14" fmla="*/ 18127 h 17831"/>
                  <a:gd name="connsiteX15" fmla="*/ 6375 w 19103"/>
                  <a:gd name="connsiteY15" fmla="*/ 3997 h 17831"/>
                  <a:gd name="connsiteX16" fmla="*/ 6375 w 19103"/>
                  <a:gd name="connsiteY16" fmla="*/ 14806 h 17831"/>
                  <a:gd name="connsiteX17" fmla="*/ 6720 w 19103"/>
                  <a:gd name="connsiteY17" fmla="*/ 16825 h 17831"/>
                  <a:gd name="connsiteX18" fmla="*/ 8237 w 19103"/>
                  <a:gd name="connsiteY18" fmla="*/ 17359 h 17831"/>
                  <a:gd name="connsiteX19" fmla="*/ 8858 w 19103"/>
                  <a:gd name="connsiteY19" fmla="*/ 17359 h 17831"/>
                  <a:gd name="connsiteX20" fmla="*/ 8858 w 19103"/>
                  <a:gd name="connsiteY20" fmla="*/ 17843 h 17831"/>
                  <a:gd name="connsiteX21" fmla="*/ 2752 w 19103"/>
                  <a:gd name="connsiteY21" fmla="*/ 17843 h 17831"/>
                  <a:gd name="connsiteX22" fmla="*/ 2752 w 19103"/>
                  <a:gd name="connsiteY22" fmla="*/ 17359 h 17831"/>
                  <a:gd name="connsiteX23" fmla="*/ 3356 w 19103"/>
                  <a:gd name="connsiteY23" fmla="*/ 17359 h 17831"/>
                  <a:gd name="connsiteX24" fmla="*/ 4951 w 19103"/>
                  <a:gd name="connsiteY24" fmla="*/ 16687 h 17831"/>
                  <a:gd name="connsiteX25" fmla="*/ 5236 w 19103"/>
                  <a:gd name="connsiteY25" fmla="*/ 14806 h 17831"/>
                  <a:gd name="connsiteX26" fmla="*/ 5236 w 19103"/>
                  <a:gd name="connsiteY26" fmla="*/ 2599 h 17831"/>
                  <a:gd name="connsiteX27" fmla="*/ 4080 w 19103"/>
                  <a:gd name="connsiteY27" fmla="*/ 1426 h 17831"/>
                  <a:gd name="connsiteX28" fmla="*/ 2925 w 19103"/>
                  <a:gd name="connsiteY28" fmla="*/ 891 h 17831"/>
                  <a:gd name="connsiteX29" fmla="*/ 1786 w 19103"/>
                  <a:gd name="connsiteY29" fmla="*/ 779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1786" y="296"/>
                    </a:moveTo>
                    <a:lnTo>
                      <a:pt x="6547" y="296"/>
                    </a:lnTo>
                    <a:lnTo>
                      <a:pt x="17267" y="13460"/>
                    </a:lnTo>
                    <a:lnTo>
                      <a:pt x="17267" y="3332"/>
                    </a:lnTo>
                    <a:cubicBezTo>
                      <a:pt x="17267" y="2263"/>
                      <a:pt x="17147" y="1590"/>
                      <a:pt x="16905" y="1314"/>
                    </a:cubicBezTo>
                    <a:cubicBezTo>
                      <a:pt x="16586" y="969"/>
                      <a:pt x="16077" y="787"/>
                      <a:pt x="15396" y="779"/>
                    </a:cubicBezTo>
                    <a:lnTo>
                      <a:pt x="14783" y="779"/>
                    </a:lnTo>
                    <a:lnTo>
                      <a:pt x="14783" y="296"/>
                    </a:lnTo>
                    <a:lnTo>
                      <a:pt x="20890" y="296"/>
                    </a:lnTo>
                    <a:lnTo>
                      <a:pt x="20890" y="779"/>
                    </a:lnTo>
                    <a:lnTo>
                      <a:pt x="20269" y="779"/>
                    </a:lnTo>
                    <a:cubicBezTo>
                      <a:pt x="19527" y="787"/>
                      <a:pt x="19001" y="1012"/>
                      <a:pt x="18690" y="1452"/>
                    </a:cubicBezTo>
                    <a:cubicBezTo>
                      <a:pt x="18501" y="1736"/>
                      <a:pt x="18406" y="2366"/>
                      <a:pt x="18406" y="3332"/>
                    </a:cubicBezTo>
                    <a:lnTo>
                      <a:pt x="18406" y="18127"/>
                    </a:lnTo>
                    <a:lnTo>
                      <a:pt x="17940" y="18127"/>
                    </a:lnTo>
                    <a:lnTo>
                      <a:pt x="6375" y="3997"/>
                    </a:lnTo>
                    <a:lnTo>
                      <a:pt x="6375" y="14806"/>
                    </a:lnTo>
                    <a:cubicBezTo>
                      <a:pt x="6375" y="15884"/>
                      <a:pt x="6487" y="16557"/>
                      <a:pt x="6720" y="16825"/>
                    </a:cubicBezTo>
                    <a:cubicBezTo>
                      <a:pt x="7047" y="17187"/>
                      <a:pt x="7556" y="17368"/>
                      <a:pt x="8237" y="17359"/>
                    </a:cubicBezTo>
                    <a:lnTo>
                      <a:pt x="8858" y="17359"/>
                    </a:lnTo>
                    <a:lnTo>
                      <a:pt x="8858" y="17843"/>
                    </a:lnTo>
                    <a:lnTo>
                      <a:pt x="2752" y="17843"/>
                    </a:lnTo>
                    <a:lnTo>
                      <a:pt x="2752" y="17359"/>
                    </a:lnTo>
                    <a:lnTo>
                      <a:pt x="3356" y="17359"/>
                    </a:lnTo>
                    <a:cubicBezTo>
                      <a:pt x="4106" y="17368"/>
                      <a:pt x="4641" y="17144"/>
                      <a:pt x="4951" y="16687"/>
                    </a:cubicBezTo>
                    <a:cubicBezTo>
                      <a:pt x="5141" y="16419"/>
                      <a:pt x="5236" y="15789"/>
                      <a:pt x="5236" y="14806"/>
                    </a:cubicBezTo>
                    <a:lnTo>
                      <a:pt x="5236" y="2599"/>
                    </a:lnTo>
                    <a:cubicBezTo>
                      <a:pt x="4727" y="2012"/>
                      <a:pt x="4339" y="1624"/>
                      <a:pt x="4080" y="1426"/>
                    </a:cubicBezTo>
                    <a:cubicBezTo>
                      <a:pt x="3813" y="1245"/>
                      <a:pt x="3425" y="1064"/>
                      <a:pt x="2925" y="891"/>
                    </a:cubicBezTo>
                    <a:cubicBezTo>
                      <a:pt x="2666" y="822"/>
                      <a:pt x="2295" y="787"/>
                      <a:pt x="1786" y="779"/>
                    </a:cubicBezTo>
                    <a:close/>
                  </a:path>
                </a:pathLst>
              </a:custGeom>
              <a:solidFill>
                <a:srgbClr val="000000"/>
              </a:solidFill>
              <a:ln w="2207" cap="flat">
                <a:noFill/>
                <a:prstDash val="solid"/>
                <a:miter/>
              </a:ln>
            </p:spPr>
            <p:txBody>
              <a:bodyPr rtlCol="0" anchor="ctr"/>
              <a:lstStyle/>
              <a:p>
                <a:endParaRPr lang="en-IN"/>
              </a:p>
            </p:txBody>
          </p:sp>
          <p:sp>
            <p:nvSpPr>
              <p:cNvPr id="3583" name="Freeform: Shape 3582">
                <a:extLst>
                  <a:ext uri="{FF2B5EF4-FFF2-40B4-BE49-F238E27FC236}">
                    <a16:creationId xmlns:a16="http://schemas.microsoft.com/office/drawing/2014/main" id="{5101A9F0-F21C-7BE9-6976-295841941DDF}"/>
                  </a:ext>
                </a:extLst>
              </p:cNvPr>
              <p:cNvSpPr/>
              <p:nvPr/>
            </p:nvSpPr>
            <p:spPr>
              <a:xfrm>
                <a:off x="41152839" y="14561006"/>
                <a:ext cx="13212" cy="17546"/>
              </a:xfrm>
              <a:custGeom>
                <a:avLst/>
                <a:gdLst>
                  <a:gd name="connsiteX0" fmla="*/ 6780 w 13212"/>
                  <a:gd name="connsiteY0" fmla="*/ 1253 h 17546"/>
                  <a:gd name="connsiteX1" fmla="*/ 6780 w 13212"/>
                  <a:gd name="connsiteY1" fmla="*/ 8146 h 17546"/>
                  <a:gd name="connsiteX2" fmla="*/ 9980 w 13212"/>
                  <a:gd name="connsiteY2" fmla="*/ 8146 h 17546"/>
                  <a:gd name="connsiteX3" fmla="*/ 11584 w 13212"/>
                  <a:gd name="connsiteY3" fmla="*/ 7663 h 17546"/>
                  <a:gd name="connsiteX4" fmla="*/ 12265 w 13212"/>
                  <a:gd name="connsiteY4" fmla="*/ 5748 h 17546"/>
                  <a:gd name="connsiteX5" fmla="*/ 12748 w 13212"/>
                  <a:gd name="connsiteY5" fmla="*/ 5748 h 17546"/>
                  <a:gd name="connsiteX6" fmla="*/ 12748 w 13212"/>
                  <a:gd name="connsiteY6" fmla="*/ 11683 h 17546"/>
                  <a:gd name="connsiteX7" fmla="*/ 12265 w 13212"/>
                  <a:gd name="connsiteY7" fmla="*/ 11683 h 17546"/>
                  <a:gd name="connsiteX8" fmla="*/ 11998 w 13212"/>
                  <a:gd name="connsiteY8" fmla="*/ 10182 h 17546"/>
                  <a:gd name="connsiteX9" fmla="*/ 11299 w 13212"/>
                  <a:gd name="connsiteY9" fmla="*/ 9466 h 17546"/>
                  <a:gd name="connsiteX10" fmla="*/ 9980 w 13212"/>
                  <a:gd name="connsiteY10" fmla="*/ 9224 h 17546"/>
                  <a:gd name="connsiteX11" fmla="*/ 6780 w 13212"/>
                  <a:gd name="connsiteY11" fmla="*/ 9224 h 17546"/>
                  <a:gd name="connsiteX12" fmla="*/ 6780 w 13212"/>
                  <a:gd name="connsiteY12" fmla="*/ 14737 h 17546"/>
                  <a:gd name="connsiteX13" fmla="*/ 6952 w 13212"/>
                  <a:gd name="connsiteY13" fmla="*/ 16497 h 17546"/>
                  <a:gd name="connsiteX14" fmla="*/ 7496 w 13212"/>
                  <a:gd name="connsiteY14" fmla="*/ 17049 h 17546"/>
                  <a:gd name="connsiteX15" fmla="*/ 8686 w 13212"/>
                  <a:gd name="connsiteY15" fmla="*/ 17359 h 17546"/>
                  <a:gd name="connsiteX16" fmla="*/ 9316 w 13212"/>
                  <a:gd name="connsiteY16" fmla="*/ 17359 h 17546"/>
                  <a:gd name="connsiteX17" fmla="*/ 9316 w 13212"/>
                  <a:gd name="connsiteY17" fmla="*/ 17843 h 17546"/>
                  <a:gd name="connsiteX18" fmla="*/ 1795 w 13212"/>
                  <a:gd name="connsiteY18" fmla="*/ 17843 h 17546"/>
                  <a:gd name="connsiteX19" fmla="*/ 1795 w 13212"/>
                  <a:gd name="connsiteY19" fmla="*/ 17359 h 17546"/>
                  <a:gd name="connsiteX20" fmla="*/ 2416 w 13212"/>
                  <a:gd name="connsiteY20" fmla="*/ 17359 h 17546"/>
                  <a:gd name="connsiteX21" fmla="*/ 3986 w 13212"/>
                  <a:gd name="connsiteY21" fmla="*/ 16730 h 17546"/>
                  <a:gd name="connsiteX22" fmla="*/ 4296 w 13212"/>
                  <a:gd name="connsiteY22" fmla="*/ 14737 h 17546"/>
                  <a:gd name="connsiteX23" fmla="*/ 4296 w 13212"/>
                  <a:gd name="connsiteY23" fmla="*/ 3401 h 17546"/>
                  <a:gd name="connsiteX24" fmla="*/ 4132 w 13212"/>
                  <a:gd name="connsiteY24" fmla="*/ 1642 h 17546"/>
                  <a:gd name="connsiteX25" fmla="*/ 3606 w 13212"/>
                  <a:gd name="connsiteY25" fmla="*/ 1089 h 17546"/>
                  <a:gd name="connsiteX26" fmla="*/ 2416 w 13212"/>
                  <a:gd name="connsiteY26" fmla="*/ 779 h 17546"/>
                  <a:gd name="connsiteX27" fmla="*/ 1795 w 13212"/>
                  <a:gd name="connsiteY27" fmla="*/ 779 h 17546"/>
                  <a:gd name="connsiteX28" fmla="*/ 1795 w 13212"/>
                  <a:gd name="connsiteY28" fmla="*/ 296 h 17546"/>
                  <a:gd name="connsiteX29" fmla="*/ 14844 w 13212"/>
                  <a:gd name="connsiteY29" fmla="*/ 296 h 17546"/>
                  <a:gd name="connsiteX30" fmla="*/ 15008 w 13212"/>
                  <a:gd name="connsiteY30" fmla="*/ 4152 h 17546"/>
                  <a:gd name="connsiteX31" fmla="*/ 14559 w 13212"/>
                  <a:gd name="connsiteY31" fmla="*/ 4152 h 17546"/>
                  <a:gd name="connsiteX32" fmla="*/ 13774 w 13212"/>
                  <a:gd name="connsiteY32" fmla="*/ 2349 h 17546"/>
                  <a:gd name="connsiteX33" fmla="*/ 12679 w 13212"/>
                  <a:gd name="connsiteY33" fmla="*/ 1512 h 17546"/>
                  <a:gd name="connsiteX34" fmla="*/ 10652 w 13212"/>
                  <a:gd name="connsiteY34" fmla="*/ 125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12" h="17546">
                    <a:moveTo>
                      <a:pt x="6780" y="1253"/>
                    </a:moveTo>
                    <a:lnTo>
                      <a:pt x="6780" y="8146"/>
                    </a:lnTo>
                    <a:lnTo>
                      <a:pt x="9980" y="8146"/>
                    </a:lnTo>
                    <a:cubicBezTo>
                      <a:pt x="10704" y="8155"/>
                      <a:pt x="11239" y="7991"/>
                      <a:pt x="11584" y="7663"/>
                    </a:cubicBezTo>
                    <a:cubicBezTo>
                      <a:pt x="11929" y="7344"/>
                      <a:pt x="12153" y="6705"/>
                      <a:pt x="12265" y="5748"/>
                    </a:cubicBezTo>
                    <a:lnTo>
                      <a:pt x="12748" y="5748"/>
                    </a:lnTo>
                    <a:lnTo>
                      <a:pt x="12748" y="11683"/>
                    </a:lnTo>
                    <a:lnTo>
                      <a:pt x="12265" y="11683"/>
                    </a:lnTo>
                    <a:cubicBezTo>
                      <a:pt x="12257" y="11010"/>
                      <a:pt x="12170" y="10510"/>
                      <a:pt x="11998" y="10182"/>
                    </a:cubicBezTo>
                    <a:cubicBezTo>
                      <a:pt x="11825" y="9863"/>
                      <a:pt x="11592" y="9630"/>
                      <a:pt x="11299" y="9466"/>
                    </a:cubicBezTo>
                    <a:cubicBezTo>
                      <a:pt x="11006" y="9311"/>
                      <a:pt x="10566" y="9224"/>
                      <a:pt x="9980" y="9224"/>
                    </a:cubicBezTo>
                    <a:lnTo>
                      <a:pt x="6780" y="9224"/>
                    </a:lnTo>
                    <a:lnTo>
                      <a:pt x="6780" y="14737"/>
                    </a:lnTo>
                    <a:cubicBezTo>
                      <a:pt x="6771" y="15625"/>
                      <a:pt x="6832" y="16212"/>
                      <a:pt x="6952" y="16497"/>
                    </a:cubicBezTo>
                    <a:cubicBezTo>
                      <a:pt x="7039" y="16721"/>
                      <a:pt x="7220" y="16911"/>
                      <a:pt x="7496" y="17049"/>
                    </a:cubicBezTo>
                    <a:cubicBezTo>
                      <a:pt x="7875" y="17265"/>
                      <a:pt x="8272" y="17368"/>
                      <a:pt x="8686" y="17359"/>
                    </a:cubicBezTo>
                    <a:lnTo>
                      <a:pt x="9316" y="17359"/>
                    </a:lnTo>
                    <a:lnTo>
                      <a:pt x="9316" y="17843"/>
                    </a:lnTo>
                    <a:lnTo>
                      <a:pt x="1795" y="17843"/>
                    </a:lnTo>
                    <a:lnTo>
                      <a:pt x="1795" y="17359"/>
                    </a:lnTo>
                    <a:lnTo>
                      <a:pt x="2416" y="17359"/>
                    </a:lnTo>
                    <a:cubicBezTo>
                      <a:pt x="3132" y="17368"/>
                      <a:pt x="3658" y="17152"/>
                      <a:pt x="3986" y="16730"/>
                    </a:cubicBezTo>
                    <a:cubicBezTo>
                      <a:pt x="4184" y="16454"/>
                      <a:pt x="4287" y="15789"/>
                      <a:pt x="4296" y="14737"/>
                    </a:cubicBezTo>
                    <a:lnTo>
                      <a:pt x="4296" y="3401"/>
                    </a:lnTo>
                    <a:cubicBezTo>
                      <a:pt x="4287" y="2521"/>
                      <a:pt x="4236" y="1935"/>
                      <a:pt x="4132" y="1642"/>
                    </a:cubicBezTo>
                    <a:cubicBezTo>
                      <a:pt x="4046" y="1426"/>
                      <a:pt x="3865" y="1245"/>
                      <a:pt x="3606" y="1089"/>
                    </a:cubicBezTo>
                    <a:cubicBezTo>
                      <a:pt x="3227" y="891"/>
                      <a:pt x="2830" y="787"/>
                      <a:pt x="2416" y="779"/>
                    </a:cubicBezTo>
                    <a:lnTo>
                      <a:pt x="1795" y="779"/>
                    </a:lnTo>
                    <a:lnTo>
                      <a:pt x="1795" y="296"/>
                    </a:lnTo>
                    <a:lnTo>
                      <a:pt x="14844" y="296"/>
                    </a:lnTo>
                    <a:lnTo>
                      <a:pt x="15008" y="4152"/>
                    </a:lnTo>
                    <a:lnTo>
                      <a:pt x="14559" y="4152"/>
                    </a:lnTo>
                    <a:cubicBezTo>
                      <a:pt x="14335" y="3332"/>
                      <a:pt x="14068" y="2737"/>
                      <a:pt x="13774" y="2349"/>
                    </a:cubicBezTo>
                    <a:cubicBezTo>
                      <a:pt x="13473" y="1969"/>
                      <a:pt x="13110" y="1685"/>
                      <a:pt x="12679" y="1512"/>
                    </a:cubicBezTo>
                    <a:cubicBezTo>
                      <a:pt x="12239" y="1340"/>
                      <a:pt x="11567" y="1253"/>
                      <a:pt x="10652" y="1253"/>
                    </a:cubicBezTo>
                    <a:close/>
                  </a:path>
                </a:pathLst>
              </a:custGeom>
              <a:solidFill>
                <a:srgbClr val="000000"/>
              </a:solidFill>
              <a:ln w="2207" cap="flat">
                <a:noFill/>
                <a:prstDash val="solid"/>
                <a:miter/>
              </a:ln>
            </p:spPr>
            <p:txBody>
              <a:bodyPr rtlCol="0" anchor="ctr"/>
              <a:lstStyle/>
              <a:p>
                <a:endParaRPr lang="en-IN"/>
              </a:p>
            </p:txBody>
          </p:sp>
          <p:sp>
            <p:nvSpPr>
              <p:cNvPr id="3584" name="Freeform: Shape 3583">
                <a:extLst>
                  <a:ext uri="{FF2B5EF4-FFF2-40B4-BE49-F238E27FC236}">
                    <a16:creationId xmlns:a16="http://schemas.microsoft.com/office/drawing/2014/main" id="{CF2071DB-37BB-D10C-DF7B-3915BE2B70FF}"/>
                  </a:ext>
                </a:extLst>
              </p:cNvPr>
              <p:cNvSpPr/>
              <p:nvPr/>
            </p:nvSpPr>
            <p:spPr>
              <a:xfrm>
                <a:off x="41167712" y="14560643"/>
                <a:ext cx="11574" cy="17909"/>
              </a:xfrm>
              <a:custGeom>
                <a:avLst/>
                <a:gdLst>
                  <a:gd name="connsiteX0" fmla="*/ 13376 w 11574"/>
                  <a:gd name="connsiteY0" fmla="*/ 14823 h 17909"/>
                  <a:gd name="connsiteX1" fmla="*/ 12151 w 11574"/>
                  <a:gd name="connsiteY1" fmla="*/ 18205 h 17909"/>
                  <a:gd name="connsiteX2" fmla="*/ 1802 w 11574"/>
                  <a:gd name="connsiteY2" fmla="*/ 18205 h 17909"/>
                  <a:gd name="connsiteX3" fmla="*/ 1802 w 11574"/>
                  <a:gd name="connsiteY3" fmla="*/ 17722 h 17909"/>
                  <a:gd name="connsiteX4" fmla="*/ 8236 w 11574"/>
                  <a:gd name="connsiteY4" fmla="*/ 10924 h 17909"/>
                  <a:gd name="connsiteX5" fmla="*/ 10098 w 11574"/>
                  <a:gd name="connsiteY5" fmla="*/ 6093 h 17909"/>
                  <a:gd name="connsiteX6" fmla="*/ 9072 w 11574"/>
                  <a:gd name="connsiteY6" fmla="*/ 3350 h 17909"/>
                  <a:gd name="connsiteX7" fmla="*/ 6631 w 11574"/>
                  <a:gd name="connsiteY7" fmla="*/ 2280 h 17909"/>
                  <a:gd name="connsiteX8" fmla="*/ 4303 w 11574"/>
                  <a:gd name="connsiteY8" fmla="*/ 3039 h 17909"/>
                  <a:gd name="connsiteX9" fmla="*/ 2785 w 11574"/>
                  <a:gd name="connsiteY9" fmla="*/ 5247 h 17909"/>
                  <a:gd name="connsiteX10" fmla="*/ 2302 w 11574"/>
                  <a:gd name="connsiteY10" fmla="*/ 5247 h 17909"/>
                  <a:gd name="connsiteX11" fmla="*/ 3966 w 11574"/>
                  <a:gd name="connsiteY11" fmla="*/ 1581 h 17909"/>
                  <a:gd name="connsiteX12" fmla="*/ 7313 w 11574"/>
                  <a:gd name="connsiteY12" fmla="*/ 296 h 17909"/>
                  <a:gd name="connsiteX13" fmla="*/ 10875 w 11574"/>
                  <a:gd name="connsiteY13" fmla="*/ 1667 h 17909"/>
                  <a:gd name="connsiteX14" fmla="*/ 12306 w 11574"/>
                  <a:gd name="connsiteY14" fmla="*/ 4902 h 17909"/>
                  <a:gd name="connsiteX15" fmla="*/ 11685 w 11574"/>
                  <a:gd name="connsiteY15" fmla="*/ 7568 h 17909"/>
                  <a:gd name="connsiteX16" fmla="*/ 8581 w 11574"/>
                  <a:gd name="connsiteY16" fmla="*/ 12011 h 17909"/>
                  <a:gd name="connsiteX17" fmla="*/ 4561 w 11574"/>
                  <a:gd name="connsiteY17" fmla="*/ 16255 h 17909"/>
                  <a:gd name="connsiteX18" fmla="*/ 9132 w 11574"/>
                  <a:gd name="connsiteY18" fmla="*/ 16255 h 17909"/>
                  <a:gd name="connsiteX19" fmla="*/ 11090 w 11574"/>
                  <a:gd name="connsiteY19" fmla="*/ 16152 h 17909"/>
                  <a:gd name="connsiteX20" fmla="*/ 12108 w 11574"/>
                  <a:gd name="connsiteY20" fmla="*/ 15729 h 17909"/>
                  <a:gd name="connsiteX21" fmla="*/ 12901 w 11574"/>
                  <a:gd name="connsiteY21" fmla="*/ 14823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3376" y="14823"/>
                    </a:moveTo>
                    <a:lnTo>
                      <a:pt x="12151" y="18205"/>
                    </a:lnTo>
                    <a:lnTo>
                      <a:pt x="1802" y="18205"/>
                    </a:lnTo>
                    <a:lnTo>
                      <a:pt x="1802" y="17722"/>
                    </a:lnTo>
                    <a:cubicBezTo>
                      <a:pt x="4846" y="14961"/>
                      <a:pt x="6985" y="12692"/>
                      <a:pt x="8236" y="10924"/>
                    </a:cubicBezTo>
                    <a:cubicBezTo>
                      <a:pt x="9469" y="9173"/>
                      <a:pt x="10090" y="7559"/>
                      <a:pt x="10098" y="6093"/>
                    </a:cubicBezTo>
                    <a:cubicBezTo>
                      <a:pt x="10090" y="4980"/>
                      <a:pt x="9753" y="4066"/>
                      <a:pt x="9072" y="3350"/>
                    </a:cubicBezTo>
                    <a:cubicBezTo>
                      <a:pt x="8382" y="2642"/>
                      <a:pt x="7563" y="2289"/>
                      <a:pt x="6631" y="2280"/>
                    </a:cubicBezTo>
                    <a:cubicBezTo>
                      <a:pt x="5760" y="2289"/>
                      <a:pt x="4984" y="2539"/>
                      <a:pt x="4303" y="3039"/>
                    </a:cubicBezTo>
                    <a:cubicBezTo>
                      <a:pt x="3613" y="3539"/>
                      <a:pt x="3113" y="4281"/>
                      <a:pt x="2785" y="5247"/>
                    </a:cubicBezTo>
                    <a:lnTo>
                      <a:pt x="2302" y="5247"/>
                    </a:lnTo>
                    <a:cubicBezTo>
                      <a:pt x="2517" y="3660"/>
                      <a:pt x="3069" y="2435"/>
                      <a:pt x="3966" y="1581"/>
                    </a:cubicBezTo>
                    <a:cubicBezTo>
                      <a:pt x="4846" y="727"/>
                      <a:pt x="5967" y="296"/>
                      <a:pt x="7313" y="296"/>
                    </a:cubicBezTo>
                    <a:cubicBezTo>
                      <a:pt x="8727" y="296"/>
                      <a:pt x="9909" y="753"/>
                      <a:pt x="10875" y="1667"/>
                    </a:cubicBezTo>
                    <a:cubicBezTo>
                      <a:pt x="11823" y="2582"/>
                      <a:pt x="12306" y="3660"/>
                      <a:pt x="12306" y="4902"/>
                    </a:cubicBezTo>
                    <a:cubicBezTo>
                      <a:pt x="12306" y="5791"/>
                      <a:pt x="12099" y="6680"/>
                      <a:pt x="11685" y="7568"/>
                    </a:cubicBezTo>
                    <a:cubicBezTo>
                      <a:pt x="11047" y="8966"/>
                      <a:pt x="10012" y="10449"/>
                      <a:pt x="8581" y="12011"/>
                    </a:cubicBezTo>
                    <a:cubicBezTo>
                      <a:pt x="6424" y="14366"/>
                      <a:pt x="5079" y="15781"/>
                      <a:pt x="4561" y="16255"/>
                    </a:cubicBezTo>
                    <a:lnTo>
                      <a:pt x="9132" y="16255"/>
                    </a:lnTo>
                    <a:cubicBezTo>
                      <a:pt x="10055" y="16264"/>
                      <a:pt x="10711" y="16229"/>
                      <a:pt x="11090" y="16152"/>
                    </a:cubicBezTo>
                    <a:cubicBezTo>
                      <a:pt x="11470" y="16091"/>
                      <a:pt x="11806" y="15953"/>
                      <a:pt x="12108" y="15729"/>
                    </a:cubicBezTo>
                    <a:cubicBezTo>
                      <a:pt x="12410" y="15522"/>
                      <a:pt x="12677" y="15220"/>
                      <a:pt x="12901" y="14823"/>
                    </a:cubicBezTo>
                    <a:close/>
                  </a:path>
                </a:pathLst>
              </a:custGeom>
              <a:solidFill>
                <a:srgbClr val="000000"/>
              </a:solidFill>
              <a:ln w="2207" cap="flat">
                <a:noFill/>
                <a:prstDash val="solid"/>
                <a:miter/>
              </a:ln>
            </p:spPr>
            <p:txBody>
              <a:bodyPr rtlCol="0" anchor="ctr"/>
              <a:lstStyle/>
              <a:p>
                <a:endParaRPr lang="en-IN"/>
              </a:p>
            </p:txBody>
          </p:sp>
          <p:sp>
            <p:nvSpPr>
              <p:cNvPr id="3585" name="Freeform: Shape 3584">
                <a:extLst>
                  <a:ext uri="{FF2B5EF4-FFF2-40B4-BE49-F238E27FC236}">
                    <a16:creationId xmlns:a16="http://schemas.microsoft.com/office/drawing/2014/main" id="{55366414-948B-1804-DC36-238FBFDA0F90}"/>
                  </a:ext>
                </a:extLst>
              </p:cNvPr>
              <p:cNvSpPr/>
              <p:nvPr/>
            </p:nvSpPr>
            <p:spPr>
              <a:xfrm>
                <a:off x="41180166" y="14583185"/>
                <a:ext cx="13704" cy="1086"/>
              </a:xfrm>
              <a:custGeom>
                <a:avLst/>
                <a:gdLst>
                  <a:gd name="connsiteX0" fmla="*/ 15512 w 13704"/>
                  <a:gd name="connsiteY0" fmla="*/ 1383 h 1086"/>
                  <a:gd name="connsiteX1" fmla="*/ 1808 w 13704"/>
                  <a:gd name="connsiteY1" fmla="*/ 1383 h 1086"/>
                  <a:gd name="connsiteX2" fmla="*/ 1808 w 13704"/>
                  <a:gd name="connsiteY2" fmla="*/ 296 h 1086"/>
                  <a:gd name="connsiteX3" fmla="*/ 15512 w 13704"/>
                  <a:gd name="connsiteY3" fmla="*/ 296 h 1086"/>
                </a:gdLst>
                <a:ahLst/>
                <a:cxnLst>
                  <a:cxn ang="0">
                    <a:pos x="connsiteX0" y="connsiteY0"/>
                  </a:cxn>
                  <a:cxn ang="0">
                    <a:pos x="connsiteX1" y="connsiteY1"/>
                  </a:cxn>
                  <a:cxn ang="0">
                    <a:pos x="connsiteX2" y="connsiteY2"/>
                  </a:cxn>
                  <a:cxn ang="0">
                    <a:pos x="connsiteX3" y="connsiteY3"/>
                  </a:cxn>
                </a:cxnLst>
                <a:rect l="l" t="t" r="r" b="b"/>
                <a:pathLst>
                  <a:path w="13704" h="1086">
                    <a:moveTo>
                      <a:pt x="15512" y="1383"/>
                    </a:moveTo>
                    <a:lnTo>
                      <a:pt x="1808" y="1383"/>
                    </a:lnTo>
                    <a:lnTo>
                      <a:pt x="1808" y="296"/>
                    </a:lnTo>
                    <a:lnTo>
                      <a:pt x="15512" y="296"/>
                    </a:lnTo>
                    <a:close/>
                  </a:path>
                </a:pathLst>
              </a:custGeom>
              <a:solidFill>
                <a:srgbClr val="000000"/>
              </a:solidFill>
              <a:ln w="2207" cap="flat">
                <a:noFill/>
                <a:prstDash val="solid"/>
                <a:miter/>
              </a:ln>
            </p:spPr>
            <p:txBody>
              <a:bodyPr rtlCol="0" anchor="ctr"/>
              <a:lstStyle/>
              <a:p>
                <a:endParaRPr lang="en-IN"/>
              </a:p>
            </p:txBody>
          </p:sp>
          <p:sp>
            <p:nvSpPr>
              <p:cNvPr id="3586" name="Freeform: Shape 3585">
                <a:extLst>
                  <a:ext uri="{FF2B5EF4-FFF2-40B4-BE49-F238E27FC236}">
                    <a16:creationId xmlns:a16="http://schemas.microsoft.com/office/drawing/2014/main" id="{7DC04FF8-E07E-715B-158A-F039BEE456B8}"/>
                  </a:ext>
                </a:extLst>
              </p:cNvPr>
              <p:cNvSpPr/>
              <p:nvPr/>
            </p:nvSpPr>
            <p:spPr>
              <a:xfrm>
                <a:off x="41194077" y="14561006"/>
                <a:ext cx="22561" cy="17546"/>
              </a:xfrm>
              <a:custGeom>
                <a:avLst/>
                <a:gdLst>
                  <a:gd name="connsiteX0" fmla="*/ 12215 w 22561"/>
                  <a:gd name="connsiteY0" fmla="*/ 17843 h 17546"/>
                  <a:gd name="connsiteX1" fmla="*/ 5436 w 22561"/>
                  <a:gd name="connsiteY1" fmla="*/ 3074 h 17546"/>
                  <a:gd name="connsiteX2" fmla="*/ 5436 w 22561"/>
                  <a:gd name="connsiteY2" fmla="*/ 14806 h 17546"/>
                  <a:gd name="connsiteX3" fmla="*/ 5790 w 22561"/>
                  <a:gd name="connsiteY3" fmla="*/ 16825 h 17546"/>
                  <a:gd name="connsiteX4" fmla="*/ 7299 w 22561"/>
                  <a:gd name="connsiteY4" fmla="*/ 17359 h 17546"/>
                  <a:gd name="connsiteX5" fmla="*/ 7920 w 22561"/>
                  <a:gd name="connsiteY5" fmla="*/ 17359 h 17546"/>
                  <a:gd name="connsiteX6" fmla="*/ 7920 w 22561"/>
                  <a:gd name="connsiteY6" fmla="*/ 17843 h 17546"/>
                  <a:gd name="connsiteX7" fmla="*/ 1814 w 22561"/>
                  <a:gd name="connsiteY7" fmla="*/ 17843 h 17546"/>
                  <a:gd name="connsiteX8" fmla="*/ 1814 w 22561"/>
                  <a:gd name="connsiteY8" fmla="*/ 17359 h 17546"/>
                  <a:gd name="connsiteX9" fmla="*/ 2435 w 22561"/>
                  <a:gd name="connsiteY9" fmla="*/ 17359 h 17546"/>
                  <a:gd name="connsiteX10" fmla="*/ 4013 w 22561"/>
                  <a:gd name="connsiteY10" fmla="*/ 16687 h 17546"/>
                  <a:gd name="connsiteX11" fmla="*/ 4297 w 22561"/>
                  <a:gd name="connsiteY11" fmla="*/ 14806 h 17546"/>
                  <a:gd name="connsiteX12" fmla="*/ 4297 w 22561"/>
                  <a:gd name="connsiteY12" fmla="*/ 3332 h 17546"/>
                  <a:gd name="connsiteX13" fmla="*/ 4039 w 22561"/>
                  <a:gd name="connsiteY13" fmla="*/ 1659 h 17546"/>
                  <a:gd name="connsiteX14" fmla="*/ 3375 w 22561"/>
                  <a:gd name="connsiteY14" fmla="*/ 1029 h 17546"/>
                  <a:gd name="connsiteX15" fmla="*/ 1814 w 22561"/>
                  <a:gd name="connsiteY15" fmla="*/ 779 h 17546"/>
                  <a:gd name="connsiteX16" fmla="*/ 1814 w 22561"/>
                  <a:gd name="connsiteY16" fmla="*/ 296 h 17546"/>
                  <a:gd name="connsiteX17" fmla="*/ 6781 w 22561"/>
                  <a:gd name="connsiteY17" fmla="*/ 296 h 17546"/>
                  <a:gd name="connsiteX18" fmla="*/ 13146 w 22561"/>
                  <a:gd name="connsiteY18" fmla="*/ 14029 h 17546"/>
                  <a:gd name="connsiteX19" fmla="*/ 19408 w 22561"/>
                  <a:gd name="connsiteY19" fmla="*/ 296 h 17546"/>
                  <a:gd name="connsiteX20" fmla="*/ 24375 w 22561"/>
                  <a:gd name="connsiteY20" fmla="*/ 296 h 17546"/>
                  <a:gd name="connsiteX21" fmla="*/ 24375 w 22561"/>
                  <a:gd name="connsiteY21" fmla="*/ 779 h 17546"/>
                  <a:gd name="connsiteX22" fmla="*/ 23763 w 22561"/>
                  <a:gd name="connsiteY22" fmla="*/ 779 h 17546"/>
                  <a:gd name="connsiteX23" fmla="*/ 22176 w 22561"/>
                  <a:gd name="connsiteY23" fmla="*/ 1452 h 17546"/>
                  <a:gd name="connsiteX24" fmla="*/ 21892 w 22561"/>
                  <a:gd name="connsiteY24" fmla="*/ 3332 h 17546"/>
                  <a:gd name="connsiteX25" fmla="*/ 21892 w 22561"/>
                  <a:gd name="connsiteY25" fmla="*/ 14806 h 17546"/>
                  <a:gd name="connsiteX26" fmla="*/ 22254 w 22561"/>
                  <a:gd name="connsiteY26" fmla="*/ 16825 h 17546"/>
                  <a:gd name="connsiteX27" fmla="*/ 23763 w 22561"/>
                  <a:gd name="connsiteY27" fmla="*/ 17359 h 17546"/>
                  <a:gd name="connsiteX28" fmla="*/ 24375 w 22561"/>
                  <a:gd name="connsiteY28" fmla="*/ 17359 h 17546"/>
                  <a:gd name="connsiteX29" fmla="*/ 24375 w 22561"/>
                  <a:gd name="connsiteY29" fmla="*/ 17843 h 17546"/>
                  <a:gd name="connsiteX30" fmla="*/ 16924 w 22561"/>
                  <a:gd name="connsiteY30" fmla="*/ 17843 h 17546"/>
                  <a:gd name="connsiteX31" fmla="*/ 16924 w 22561"/>
                  <a:gd name="connsiteY31" fmla="*/ 17359 h 17546"/>
                  <a:gd name="connsiteX32" fmla="*/ 17545 w 22561"/>
                  <a:gd name="connsiteY32" fmla="*/ 17359 h 17546"/>
                  <a:gd name="connsiteX33" fmla="*/ 19123 w 22561"/>
                  <a:gd name="connsiteY33" fmla="*/ 16687 h 17546"/>
                  <a:gd name="connsiteX34" fmla="*/ 19408 w 22561"/>
                  <a:gd name="connsiteY34" fmla="*/ 14806 h 17546"/>
                  <a:gd name="connsiteX35" fmla="*/ 19408 w 22561"/>
                  <a:gd name="connsiteY35" fmla="*/ 3074 h 17546"/>
                  <a:gd name="connsiteX36" fmla="*/ 12637 w 22561"/>
                  <a:gd name="connsiteY36" fmla="*/ 1784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215" y="17843"/>
                    </a:moveTo>
                    <a:lnTo>
                      <a:pt x="5436" y="3074"/>
                    </a:lnTo>
                    <a:lnTo>
                      <a:pt x="5436" y="14806"/>
                    </a:lnTo>
                    <a:cubicBezTo>
                      <a:pt x="5436" y="15884"/>
                      <a:pt x="5548" y="16557"/>
                      <a:pt x="5790" y="16825"/>
                    </a:cubicBezTo>
                    <a:cubicBezTo>
                      <a:pt x="6100" y="17187"/>
                      <a:pt x="6609" y="17368"/>
                      <a:pt x="7299" y="17359"/>
                    </a:cubicBezTo>
                    <a:lnTo>
                      <a:pt x="7920" y="17359"/>
                    </a:lnTo>
                    <a:lnTo>
                      <a:pt x="7920" y="17843"/>
                    </a:lnTo>
                    <a:lnTo>
                      <a:pt x="1814" y="17843"/>
                    </a:lnTo>
                    <a:lnTo>
                      <a:pt x="1814" y="17359"/>
                    </a:lnTo>
                    <a:lnTo>
                      <a:pt x="2435" y="17359"/>
                    </a:lnTo>
                    <a:cubicBezTo>
                      <a:pt x="3176" y="17368"/>
                      <a:pt x="3702" y="17144"/>
                      <a:pt x="4013" y="16687"/>
                    </a:cubicBezTo>
                    <a:cubicBezTo>
                      <a:pt x="4203" y="16419"/>
                      <a:pt x="4297" y="15789"/>
                      <a:pt x="4297" y="14806"/>
                    </a:cubicBezTo>
                    <a:lnTo>
                      <a:pt x="4297" y="3332"/>
                    </a:lnTo>
                    <a:cubicBezTo>
                      <a:pt x="4297" y="2573"/>
                      <a:pt x="4211" y="2012"/>
                      <a:pt x="4039" y="1659"/>
                    </a:cubicBezTo>
                    <a:cubicBezTo>
                      <a:pt x="3918" y="1409"/>
                      <a:pt x="3694" y="1202"/>
                      <a:pt x="3375" y="1029"/>
                    </a:cubicBezTo>
                    <a:cubicBezTo>
                      <a:pt x="3047" y="874"/>
                      <a:pt x="2529" y="787"/>
                      <a:pt x="1814" y="779"/>
                    </a:cubicBezTo>
                    <a:lnTo>
                      <a:pt x="1814" y="296"/>
                    </a:lnTo>
                    <a:lnTo>
                      <a:pt x="6781" y="296"/>
                    </a:lnTo>
                    <a:lnTo>
                      <a:pt x="13146" y="14029"/>
                    </a:lnTo>
                    <a:lnTo>
                      <a:pt x="19408" y="296"/>
                    </a:lnTo>
                    <a:lnTo>
                      <a:pt x="24375" y="296"/>
                    </a:lnTo>
                    <a:lnTo>
                      <a:pt x="24375" y="779"/>
                    </a:lnTo>
                    <a:lnTo>
                      <a:pt x="23763" y="779"/>
                    </a:lnTo>
                    <a:cubicBezTo>
                      <a:pt x="23013" y="787"/>
                      <a:pt x="22487" y="1012"/>
                      <a:pt x="22176" y="1452"/>
                    </a:cubicBezTo>
                    <a:cubicBezTo>
                      <a:pt x="21986" y="1736"/>
                      <a:pt x="21892" y="2366"/>
                      <a:pt x="21892" y="3332"/>
                    </a:cubicBezTo>
                    <a:lnTo>
                      <a:pt x="21892" y="14806"/>
                    </a:lnTo>
                    <a:cubicBezTo>
                      <a:pt x="21892" y="15884"/>
                      <a:pt x="22012" y="16557"/>
                      <a:pt x="22254" y="16825"/>
                    </a:cubicBezTo>
                    <a:cubicBezTo>
                      <a:pt x="22564" y="17187"/>
                      <a:pt x="23064" y="17368"/>
                      <a:pt x="23763" y="17359"/>
                    </a:cubicBezTo>
                    <a:lnTo>
                      <a:pt x="24375" y="17359"/>
                    </a:lnTo>
                    <a:lnTo>
                      <a:pt x="24375" y="17843"/>
                    </a:lnTo>
                    <a:lnTo>
                      <a:pt x="16924" y="17843"/>
                    </a:lnTo>
                    <a:lnTo>
                      <a:pt x="16924" y="17359"/>
                    </a:lnTo>
                    <a:lnTo>
                      <a:pt x="17545" y="17359"/>
                    </a:lnTo>
                    <a:cubicBezTo>
                      <a:pt x="18295" y="17368"/>
                      <a:pt x="18821" y="17144"/>
                      <a:pt x="19123" y="16687"/>
                    </a:cubicBezTo>
                    <a:cubicBezTo>
                      <a:pt x="19313" y="16419"/>
                      <a:pt x="19408" y="15789"/>
                      <a:pt x="19408" y="14806"/>
                    </a:cubicBezTo>
                    <a:lnTo>
                      <a:pt x="19408" y="3074"/>
                    </a:lnTo>
                    <a:lnTo>
                      <a:pt x="12637" y="17843"/>
                    </a:lnTo>
                    <a:close/>
                  </a:path>
                </a:pathLst>
              </a:custGeom>
              <a:solidFill>
                <a:srgbClr val="000000"/>
              </a:solidFill>
              <a:ln w="2207" cap="flat">
                <a:noFill/>
                <a:prstDash val="solid"/>
                <a:miter/>
              </a:ln>
            </p:spPr>
            <p:txBody>
              <a:bodyPr rtlCol="0" anchor="ctr"/>
              <a:lstStyle/>
              <a:p>
                <a:endParaRPr lang="en-IN"/>
              </a:p>
            </p:txBody>
          </p:sp>
          <p:sp>
            <p:nvSpPr>
              <p:cNvPr id="3587" name="Freeform: Shape 3586">
                <a:extLst>
                  <a:ext uri="{FF2B5EF4-FFF2-40B4-BE49-F238E27FC236}">
                    <a16:creationId xmlns:a16="http://schemas.microsoft.com/office/drawing/2014/main" id="{B913F566-BDD2-35D0-5B8A-B79828BF1149}"/>
                  </a:ext>
                </a:extLst>
              </p:cNvPr>
              <p:cNvSpPr/>
              <p:nvPr/>
            </p:nvSpPr>
            <p:spPr>
              <a:xfrm>
                <a:off x="41218152" y="14560609"/>
                <a:ext cx="15791" cy="18340"/>
              </a:xfrm>
              <a:custGeom>
                <a:avLst/>
                <a:gdLst>
                  <a:gd name="connsiteX0" fmla="*/ 16822 w 15791"/>
                  <a:gd name="connsiteY0" fmla="*/ 296 h 18340"/>
                  <a:gd name="connsiteX1" fmla="*/ 17219 w 15791"/>
                  <a:gd name="connsiteY1" fmla="*/ 6257 h 18340"/>
                  <a:gd name="connsiteX2" fmla="*/ 16822 w 15791"/>
                  <a:gd name="connsiteY2" fmla="*/ 6257 h 18340"/>
                  <a:gd name="connsiteX3" fmla="*/ 14528 w 15791"/>
                  <a:gd name="connsiteY3" fmla="*/ 2401 h 18340"/>
                  <a:gd name="connsiteX4" fmla="*/ 10958 w 15791"/>
                  <a:gd name="connsiteY4" fmla="*/ 1227 h 18340"/>
                  <a:gd name="connsiteX5" fmla="*/ 7801 w 15791"/>
                  <a:gd name="connsiteY5" fmla="*/ 2116 h 18340"/>
                  <a:gd name="connsiteX6" fmla="*/ 5576 w 15791"/>
                  <a:gd name="connsiteY6" fmla="*/ 4937 h 18340"/>
                  <a:gd name="connsiteX7" fmla="*/ 4774 w 15791"/>
                  <a:gd name="connsiteY7" fmla="*/ 9768 h 18340"/>
                  <a:gd name="connsiteX8" fmla="*/ 5533 w 15791"/>
                  <a:gd name="connsiteY8" fmla="*/ 13891 h 18340"/>
                  <a:gd name="connsiteX9" fmla="*/ 7836 w 15791"/>
                  <a:gd name="connsiteY9" fmla="*/ 16566 h 18340"/>
                  <a:gd name="connsiteX10" fmla="*/ 11337 w 15791"/>
                  <a:gd name="connsiteY10" fmla="*/ 17497 h 18340"/>
                  <a:gd name="connsiteX11" fmla="*/ 14347 w 15791"/>
                  <a:gd name="connsiteY11" fmla="*/ 16773 h 18340"/>
                  <a:gd name="connsiteX12" fmla="*/ 17219 w 15791"/>
                  <a:gd name="connsiteY12" fmla="*/ 13866 h 18340"/>
                  <a:gd name="connsiteX13" fmla="*/ 17616 w 15791"/>
                  <a:gd name="connsiteY13" fmla="*/ 14124 h 18340"/>
                  <a:gd name="connsiteX14" fmla="*/ 14545 w 15791"/>
                  <a:gd name="connsiteY14" fmla="*/ 17549 h 18340"/>
                  <a:gd name="connsiteX15" fmla="*/ 10363 w 15791"/>
                  <a:gd name="connsiteY15" fmla="*/ 18636 h 18340"/>
                  <a:gd name="connsiteX16" fmla="*/ 3610 w 15791"/>
                  <a:gd name="connsiteY16" fmla="*/ 15410 h 18340"/>
                  <a:gd name="connsiteX17" fmla="*/ 1824 w 15791"/>
                  <a:gd name="connsiteY17" fmla="*/ 9733 h 18340"/>
                  <a:gd name="connsiteX18" fmla="*/ 2997 w 15791"/>
                  <a:gd name="connsiteY18" fmla="*/ 4911 h 18340"/>
                  <a:gd name="connsiteX19" fmla="*/ 6240 w 15791"/>
                  <a:gd name="connsiteY19" fmla="*/ 1503 h 18340"/>
                  <a:gd name="connsiteX20" fmla="*/ 10751 w 15791"/>
                  <a:gd name="connsiteY20" fmla="*/ 296 h 18340"/>
                  <a:gd name="connsiteX21" fmla="*/ 14502 w 15791"/>
                  <a:gd name="connsiteY21" fmla="*/ 1227 h 18340"/>
                  <a:gd name="connsiteX22" fmla="*/ 15279 w 15791"/>
                  <a:gd name="connsiteY22" fmla="*/ 1503 h 18340"/>
                  <a:gd name="connsiteX23" fmla="*/ 15891 w 15791"/>
                  <a:gd name="connsiteY23" fmla="*/ 1262 h 18340"/>
                  <a:gd name="connsiteX24" fmla="*/ 16365 w 15791"/>
                  <a:gd name="connsiteY24" fmla="*/ 296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791" h="18340">
                    <a:moveTo>
                      <a:pt x="16822" y="296"/>
                    </a:moveTo>
                    <a:lnTo>
                      <a:pt x="17219" y="6257"/>
                    </a:lnTo>
                    <a:lnTo>
                      <a:pt x="16822" y="6257"/>
                    </a:lnTo>
                    <a:cubicBezTo>
                      <a:pt x="16270" y="4471"/>
                      <a:pt x="15511" y="3186"/>
                      <a:pt x="14528" y="2401"/>
                    </a:cubicBezTo>
                    <a:cubicBezTo>
                      <a:pt x="13536" y="1624"/>
                      <a:pt x="12346" y="1236"/>
                      <a:pt x="10958" y="1227"/>
                    </a:cubicBezTo>
                    <a:cubicBezTo>
                      <a:pt x="9793" y="1236"/>
                      <a:pt x="8741" y="1529"/>
                      <a:pt x="7801" y="2116"/>
                    </a:cubicBezTo>
                    <a:cubicBezTo>
                      <a:pt x="6852" y="2703"/>
                      <a:pt x="6111" y="3643"/>
                      <a:pt x="5576" y="4937"/>
                    </a:cubicBezTo>
                    <a:cubicBezTo>
                      <a:pt x="5041" y="6231"/>
                      <a:pt x="4774" y="7844"/>
                      <a:pt x="4774" y="9768"/>
                    </a:cubicBezTo>
                    <a:cubicBezTo>
                      <a:pt x="4774" y="11364"/>
                      <a:pt x="5024" y="12735"/>
                      <a:pt x="5533" y="13891"/>
                    </a:cubicBezTo>
                    <a:cubicBezTo>
                      <a:pt x="6042" y="15056"/>
                      <a:pt x="6809" y="15953"/>
                      <a:pt x="7836" y="16566"/>
                    </a:cubicBezTo>
                    <a:cubicBezTo>
                      <a:pt x="8853" y="17195"/>
                      <a:pt x="10018" y="17506"/>
                      <a:pt x="11337" y="17497"/>
                    </a:cubicBezTo>
                    <a:cubicBezTo>
                      <a:pt x="12467" y="17506"/>
                      <a:pt x="13476" y="17265"/>
                      <a:pt x="14347" y="16773"/>
                    </a:cubicBezTo>
                    <a:cubicBezTo>
                      <a:pt x="15210" y="16290"/>
                      <a:pt x="16167" y="15315"/>
                      <a:pt x="17219" y="13866"/>
                    </a:cubicBezTo>
                    <a:lnTo>
                      <a:pt x="17616" y="14124"/>
                    </a:lnTo>
                    <a:cubicBezTo>
                      <a:pt x="16736" y="15686"/>
                      <a:pt x="15710" y="16833"/>
                      <a:pt x="14545" y="17549"/>
                    </a:cubicBezTo>
                    <a:cubicBezTo>
                      <a:pt x="13364" y="18274"/>
                      <a:pt x="11975" y="18628"/>
                      <a:pt x="10363" y="18636"/>
                    </a:cubicBezTo>
                    <a:cubicBezTo>
                      <a:pt x="7456" y="18628"/>
                      <a:pt x="5205" y="17558"/>
                      <a:pt x="3610" y="15410"/>
                    </a:cubicBezTo>
                    <a:cubicBezTo>
                      <a:pt x="2419" y="13805"/>
                      <a:pt x="1824" y="11916"/>
                      <a:pt x="1824" y="9733"/>
                    </a:cubicBezTo>
                    <a:cubicBezTo>
                      <a:pt x="1824" y="7991"/>
                      <a:pt x="2212" y="6378"/>
                      <a:pt x="2997" y="4911"/>
                    </a:cubicBezTo>
                    <a:cubicBezTo>
                      <a:pt x="3782" y="3444"/>
                      <a:pt x="4860" y="2314"/>
                      <a:pt x="6240" y="1503"/>
                    </a:cubicBezTo>
                    <a:cubicBezTo>
                      <a:pt x="7603" y="710"/>
                      <a:pt x="9112" y="304"/>
                      <a:pt x="10751" y="296"/>
                    </a:cubicBezTo>
                    <a:cubicBezTo>
                      <a:pt x="12010" y="304"/>
                      <a:pt x="13260" y="615"/>
                      <a:pt x="14502" y="1227"/>
                    </a:cubicBezTo>
                    <a:cubicBezTo>
                      <a:pt x="14865" y="1417"/>
                      <a:pt x="15123" y="1512"/>
                      <a:pt x="15279" y="1503"/>
                    </a:cubicBezTo>
                    <a:cubicBezTo>
                      <a:pt x="15511" y="1512"/>
                      <a:pt x="15710" y="1426"/>
                      <a:pt x="15891" y="1262"/>
                    </a:cubicBezTo>
                    <a:cubicBezTo>
                      <a:pt x="16098" y="1038"/>
                      <a:pt x="16262" y="718"/>
                      <a:pt x="16365" y="296"/>
                    </a:cubicBezTo>
                    <a:close/>
                  </a:path>
                </a:pathLst>
              </a:custGeom>
              <a:solidFill>
                <a:srgbClr val="000000"/>
              </a:solidFill>
              <a:ln w="2207" cap="flat">
                <a:noFill/>
                <a:prstDash val="solid"/>
                <a:miter/>
              </a:ln>
            </p:spPr>
            <p:txBody>
              <a:bodyPr rtlCol="0" anchor="ctr"/>
              <a:lstStyle/>
              <a:p>
                <a:endParaRPr lang="en-IN"/>
              </a:p>
            </p:txBody>
          </p:sp>
          <p:sp>
            <p:nvSpPr>
              <p:cNvPr id="3588" name="Freeform: Shape 3587">
                <a:extLst>
                  <a:ext uri="{FF2B5EF4-FFF2-40B4-BE49-F238E27FC236}">
                    <a16:creationId xmlns:a16="http://schemas.microsoft.com/office/drawing/2014/main" id="{29A07639-EBAC-D4B5-F87F-6895E83A7402}"/>
                  </a:ext>
                </a:extLst>
              </p:cNvPr>
              <p:cNvSpPr/>
              <p:nvPr/>
            </p:nvSpPr>
            <p:spPr>
              <a:xfrm>
                <a:off x="41235306" y="14561006"/>
                <a:ext cx="22561" cy="17546"/>
              </a:xfrm>
              <a:custGeom>
                <a:avLst/>
                <a:gdLst>
                  <a:gd name="connsiteX0" fmla="*/ 12233 w 22561"/>
                  <a:gd name="connsiteY0" fmla="*/ 17843 h 17546"/>
                  <a:gd name="connsiteX1" fmla="*/ 5455 w 22561"/>
                  <a:gd name="connsiteY1" fmla="*/ 3074 h 17546"/>
                  <a:gd name="connsiteX2" fmla="*/ 5455 w 22561"/>
                  <a:gd name="connsiteY2" fmla="*/ 14806 h 17546"/>
                  <a:gd name="connsiteX3" fmla="*/ 5808 w 22561"/>
                  <a:gd name="connsiteY3" fmla="*/ 16825 h 17546"/>
                  <a:gd name="connsiteX4" fmla="*/ 7317 w 22561"/>
                  <a:gd name="connsiteY4" fmla="*/ 17359 h 17546"/>
                  <a:gd name="connsiteX5" fmla="*/ 7938 w 22561"/>
                  <a:gd name="connsiteY5" fmla="*/ 17359 h 17546"/>
                  <a:gd name="connsiteX6" fmla="*/ 7938 w 22561"/>
                  <a:gd name="connsiteY6" fmla="*/ 17843 h 17546"/>
                  <a:gd name="connsiteX7" fmla="*/ 1832 w 22561"/>
                  <a:gd name="connsiteY7" fmla="*/ 17843 h 17546"/>
                  <a:gd name="connsiteX8" fmla="*/ 1832 w 22561"/>
                  <a:gd name="connsiteY8" fmla="*/ 17359 h 17546"/>
                  <a:gd name="connsiteX9" fmla="*/ 2453 w 22561"/>
                  <a:gd name="connsiteY9" fmla="*/ 17359 h 17546"/>
                  <a:gd name="connsiteX10" fmla="*/ 4032 w 22561"/>
                  <a:gd name="connsiteY10" fmla="*/ 16687 h 17546"/>
                  <a:gd name="connsiteX11" fmla="*/ 4316 w 22561"/>
                  <a:gd name="connsiteY11" fmla="*/ 14806 h 17546"/>
                  <a:gd name="connsiteX12" fmla="*/ 4316 w 22561"/>
                  <a:gd name="connsiteY12" fmla="*/ 3332 h 17546"/>
                  <a:gd name="connsiteX13" fmla="*/ 4057 w 22561"/>
                  <a:gd name="connsiteY13" fmla="*/ 1659 h 17546"/>
                  <a:gd name="connsiteX14" fmla="*/ 3393 w 22561"/>
                  <a:gd name="connsiteY14" fmla="*/ 1029 h 17546"/>
                  <a:gd name="connsiteX15" fmla="*/ 1832 w 22561"/>
                  <a:gd name="connsiteY15" fmla="*/ 779 h 17546"/>
                  <a:gd name="connsiteX16" fmla="*/ 1832 w 22561"/>
                  <a:gd name="connsiteY16" fmla="*/ 296 h 17546"/>
                  <a:gd name="connsiteX17" fmla="*/ 6800 w 22561"/>
                  <a:gd name="connsiteY17" fmla="*/ 296 h 17546"/>
                  <a:gd name="connsiteX18" fmla="*/ 13165 w 22561"/>
                  <a:gd name="connsiteY18" fmla="*/ 14029 h 17546"/>
                  <a:gd name="connsiteX19" fmla="*/ 19426 w 22561"/>
                  <a:gd name="connsiteY19" fmla="*/ 296 h 17546"/>
                  <a:gd name="connsiteX20" fmla="*/ 24394 w 22561"/>
                  <a:gd name="connsiteY20" fmla="*/ 296 h 17546"/>
                  <a:gd name="connsiteX21" fmla="*/ 24394 w 22561"/>
                  <a:gd name="connsiteY21" fmla="*/ 779 h 17546"/>
                  <a:gd name="connsiteX22" fmla="*/ 23782 w 22561"/>
                  <a:gd name="connsiteY22" fmla="*/ 779 h 17546"/>
                  <a:gd name="connsiteX23" fmla="*/ 22195 w 22561"/>
                  <a:gd name="connsiteY23" fmla="*/ 1452 h 17546"/>
                  <a:gd name="connsiteX24" fmla="*/ 21910 w 22561"/>
                  <a:gd name="connsiteY24" fmla="*/ 3332 h 17546"/>
                  <a:gd name="connsiteX25" fmla="*/ 21910 w 22561"/>
                  <a:gd name="connsiteY25" fmla="*/ 14806 h 17546"/>
                  <a:gd name="connsiteX26" fmla="*/ 22272 w 22561"/>
                  <a:gd name="connsiteY26" fmla="*/ 16825 h 17546"/>
                  <a:gd name="connsiteX27" fmla="*/ 23782 w 22561"/>
                  <a:gd name="connsiteY27" fmla="*/ 17359 h 17546"/>
                  <a:gd name="connsiteX28" fmla="*/ 24394 w 22561"/>
                  <a:gd name="connsiteY28" fmla="*/ 17359 h 17546"/>
                  <a:gd name="connsiteX29" fmla="*/ 24394 w 22561"/>
                  <a:gd name="connsiteY29" fmla="*/ 17843 h 17546"/>
                  <a:gd name="connsiteX30" fmla="*/ 16942 w 22561"/>
                  <a:gd name="connsiteY30" fmla="*/ 17843 h 17546"/>
                  <a:gd name="connsiteX31" fmla="*/ 16942 w 22561"/>
                  <a:gd name="connsiteY31" fmla="*/ 17359 h 17546"/>
                  <a:gd name="connsiteX32" fmla="*/ 17563 w 22561"/>
                  <a:gd name="connsiteY32" fmla="*/ 17359 h 17546"/>
                  <a:gd name="connsiteX33" fmla="*/ 19142 w 22561"/>
                  <a:gd name="connsiteY33" fmla="*/ 16687 h 17546"/>
                  <a:gd name="connsiteX34" fmla="*/ 19426 w 22561"/>
                  <a:gd name="connsiteY34" fmla="*/ 14806 h 17546"/>
                  <a:gd name="connsiteX35" fmla="*/ 19426 w 22561"/>
                  <a:gd name="connsiteY35" fmla="*/ 3074 h 17546"/>
                  <a:gd name="connsiteX36" fmla="*/ 12656 w 22561"/>
                  <a:gd name="connsiteY36" fmla="*/ 1784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233" y="17843"/>
                    </a:moveTo>
                    <a:lnTo>
                      <a:pt x="5455" y="3074"/>
                    </a:lnTo>
                    <a:lnTo>
                      <a:pt x="5455" y="14806"/>
                    </a:lnTo>
                    <a:cubicBezTo>
                      <a:pt x="5455" y="15884"/>
                      <a:pt x="5567" y="16557"/>
                      <a:pt x="5808" y="16825"/>
                    </a:cubicBezTo>
                    <a:cubicBezTo>
                      <a:pt x="6119" y="17187"/>
                      <a:pt x="6628" y="17368"/>
                      <a:pt x="7317" y="17359"/>
                    </a:cubicBezTo>
                    <a:lnTo>
                      <a:pt x="7938" y="17359"/>
                    </a:lnTo>
                    <a:lnTo>
                      <a:pt x="7938" y="17843"/>
                    </a:lnTo>
                    <a:lnTo>
                      <a:pt x="1832" y="17843"/>
                    </a:lnTo>
                    <a:lnTo>
                      <a:pt x="1832" y="17359"/>
                    </a:lnTo>
                    <a:lnTo>
                      <a:pt x="2453" y="17359"/>
                    </a:lnTo>
                    <a:cubicBezTo>
                      <a:pt x="3195" y="17368"/>
                      <a:pt x="3721" y="17144"/>
                      <a:pt x="4032" y="16687"/>
                    </a:cubicBezTo>
                    <a:cubicBezTo>
                      <a:pt x="4221" y="16419"/>
                      <a:pt x="4316" y="15789"/>
                      <a:pt x="4316" y="14806"/>
                    </a:cubicBezTo>
                    <a:lnTo>
                      <a:pt x="4316" y="3332"/>
                    </a:lnTo>
                    <a:cubicBezTo>
                      <a:pt x="4316" y="2573"/>
                      <a:pt x="4230" y="2012"/>
                      <a:pt x="4057" y="1659"/>
                    </a:cubicBezTo>
                    <a:cubicBezTo>
                      <a:pt x="3937" y="1409"/>
                      <a:pt x="3712" y="1202"/>
                      <a:pt x="3393" y="1029"/>
                    </a:cubicBezTo>
                    <a:cubicBezTo>
                      <a:pt x="3066" y="874"/>
                      <a:pt x="2548" y="787"/>
                      <a:pt x="1832" y="779"/>
                    </a:cubicBezTo>
                    <a:lnTo>
                      <a:pt x="1832" y="296"/>
                    </a:lnTo>
                    <a:lnTo>
                      <a:pt x="6800" y="296"/>
                    </a:lnTo>
                    <a:lnTo>
                      <a:pt x="13165" y="14029"/>
                    </a:lnTo>
                    <a:lnTo>
                      <a:pt x="19426" y="296"/>
                    </a:lnTo>
                    <a:lnTo>
                      <a:pt x="24394" y="296"/>
                    </a:lnTo>
                    <a:lnTo>
                      <a:pt x="24394" y="779"/>
                    </a:lnTo>
                    <a:lnTo>
                      <a:pt x="23782" y="779"/>
                    </a:lnTo>
                    <a:cubicBezTo>
                      <a:pt x="23031" y="787"/>
                      <a:pt x="22505" y="1012"/>
                      <a:pt x="22195" y="1452"/>
                    </a:cubicBezTo>
                    <a:cubicBezTo>
                      <a:pt x="22005" y="1736"/>
                      <a:pt x="21910" y="2366"/>
                      <a:pt x="21910" y="3332"/>
                    </a:cubicBezTo>
                    <a:lnTo>
                      <a:pt x="21910" y="14806"/>
                    </a:lnTo>
                    <a:cubicBezTo>
                      <a:pt x="21910" y="15884"/>
                      <a:pt x="22031" y="16557"/>
                      <a:pt x="22272" y="16825"/>
                    </a:cubicBezTo>
                    <a:cubicBezTo>
                      <a:pt x="22583" y="17187"/>
                      <a:pt x="23083" y="17368"/>
                      <a:pt x="23782" y="17359"/>
                    </a:cubicBezTo>
                    <a:lnTo>
                      <a:pt x="24394" y="17359"/>
                    </a:lnTo>
                    <a:lnTo>
                      <a:pt x="24394" y="17843"/>
                    </a:lnTo>
                    <a:lnTo>
                      <a:pt x="16942" y="17843"/>
                    </a:lnTo>
                    <a:lnTo>
                      <a:pt x="16942" y="17359"/>
                    </a:lnTo>
                    <a:lnTo>
                      <a:pt x="17563" y="17359"/>
                    </a:lnTo>
                    <a:cubicBezTo>
                      <a:pt x="18314" y="17368"/>
                      <a:pt x="18840" y="17144"/>
                      <a:pt x="19142" y="16687"/>
                    </a:cubicBezTo>
                    <a:cubicBezTo>
                      <a:pt x="19331" y="16419"/>
                      <a:pt x="19426" y="15789"/>
                      <a:pt x="19426" y="14806"/>
                    </a:cubicBezTo>
                    <a:lnTo>
                      <a:pt x="19426" y="3074"/>
                    </a:lnTo>
                    <a:lnTo>
                      <a:pt x="12656" y="17843"/>
                    </a:lnTo>
                    <a:close/>
                  </a:path>
                </a:pathLst>
              </a:custGeom>
              <a:solidFill>
                <a:srgbClr val="000000"/>
              </a:solidFill>
              <a:ln w="2207" cap="flat">
                <a:noFill/>
                <a:prstDash val="solid"/>
                <a:miter/>
              </a:ln>
            </p:spPr>
            <p:txBody>
              <a:bodyPr rtlCol="0" anchor="ctr"/>
              <a:lstStyle/>
              <a:p>
                <a:endParaRPr lang="en-IN"/>
              </a:p>
            </p:txBody>
          </p:sp>
          <p:sp>
            <p:nvSpPr>
              <p:cNvPr id="3589" name="Freeform: Shape 3588">
                <a:extLst>
                  <a:ext uri="{FF2B5EF4-FFF2-40B4-BE49-F238E27FC236}">
                    <a16:creationId xmlns:a16="http://schemas.microsoft.com/office/drawing/2014/main" id="{BBDD6697-AA73-0724-9285-03F322BBD7D1}"/>
                  </a:ext>
                </a:extLst>
              </p:cNvPr>
              <p:cNvSpPr/>
              <p:nvPr/>
            </p:nvSpPr>
            <p:spPr>
              <a:xfrm>
                <a:off x="41258839" y="14560643"/>
                <a:ext cx="11919" cy="17909"/>
              </a:xfrm>
              <a:custGeom>
                <a:avLst/>
                <a:gdLst>
                  <a:gd name="connsiteX0" fmla="*/ 13762 w 11919"/>
                  <a:gd name="connsiteY0" fmla="*/ 11735 h 17909"/>
                  <a:gd name="connsiteX1" fmla="*/ 13762 w 11919"/>
                  <a:gd name="connsiteY1" fmla="*/ 13572 h 17909"/>
                  <a:gd name="connsiteX2" fmla="*/ 11399 w 11919"/>
                  <a:gd name="connsiteY2" fmla="*/ 13572 h 17909"/>
                  <a:gd name="connsiteX3" fmla="*/ 11399 w 11919"/>
                  <a:gd name="connsiteY3" fmla="*/ 18205 h 17909"/>
                  <a:gd name="connsiteX4" fmla="*/ 9269 w 11919"/>
                  <a:gd name="connsiteY4" fmla="*/ 18205 h 17909"/>
                  <a:gd name="connsiteX5" fmla="*/ 9269 w 11919"/>
                  <a:gd name="connsiteY5" fmla="*/ 13572 h 17909"/>
                  <a:gd name="connsiteX6" fmla="*/ 1843 w 11919"/>
                  <a:gd name="connsiteY6" fmla="*/ 13572 h 17909"/>
                  <a:gd name="connsiteX7" fmla="*/ 1843 w 11919"/>
                  <a:gd name="connsiteY7" fmla="*/ 11916 h 17909"/>
                  <a:gd name="connsiteX8" fmla="*/ 9985 w 11919"/>
                  <a:gd name="connsiteY8" fmla="*/ 296 h 17909"/>
                  <a:gd name="connsiteX9" fmla="*/ 11399 w 11919"/>
                  <a:gd name="connsiteY9" fmla="*/ 296 h 17909"/>
                  <a:gd name="connsiteX10" fmla="*/ 11399 w 11919"/>
                  <a:gd name="connsiteY10" fmla="*/ 11735 h 17909"/>
                  <a:gd name="connsiteX11" fmla="*/ 9269 w 11919"/>
                  <a:gd name="connsiteY11" fmla="*/ 11735 h 17909"/>
                  <a:gd name="connsiteX12" fmla="*/ 9269 w 11919"/>
                  <a:gd name="connsiteY12" fmla="*/ 3022 h 17909"/>
                  <a:gd name="connsiteX13" fmla="*/ 3111 w 11919"/>
                  <a:gd name="connsiteY13" fmla="*/ 11735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19" h="17909">
                    <a:moveTo>
                      <a:pt x="13762" y="11735"/>
                    </a:moveTo>
                    <a:lnTo>
                      <a:pt x="13762" y="13572"/>
                    </a:lnTo>
                    <a:lnTo>
                      <a:pt x="11399" y="13572"/>
                    </a:lnTo>
                    <a:lnTo>
                      <a:pt x="11399" y="18205"/>
                    </a:lnTo>
                    <a:lnTo>
                      <a:pt x="9269" y="18205"/>
                    </a:lnTo>
                    <a:lnTo>
                      <a:pt x="9269" y="13572"/>
                    </a:lnTo>
                    <a:lnTo>
                      <a:pt x="1843" y="13572"/>
                    </a:lnTo>
                    <a:lnTo>
                      <a:pt x="1843" y="11916"/>
                    </a:lnTo>
                    <a:lnTo>
                      <a:pt x="9985" y="296"/>
                    </a:lnTo>
                    <a:lnTo>
                      <a:pt x="11399" y="296"/>
                    </a:lnTo>
                    <a:lnTo>
                      <a:pt x="11399" y="11735"/>
                    </a:lnTo>
                    <a:close/>
                    <a:moveTo>
                      <a:pt x="9269" y="11735"/>
                    </a:moveTo>
                    <a:lnTo>
                      <a:pt x="9269" y="3022"/>
                    </a:lnTo>
                    <a:lnTo>
                      <a:pt x="3111" y="11735"/>
                    </a:lnTo>
                    <a:close/>
                  </a:path>
                </a:pathLst>
              </a:custGeom>
              <a:solidFill>
                <a:srgbClr val="000000"/>
              </a:solidFill>
              <a:ln w="2207" cap="flat">
                <a:noFill/>
                <a:prstDash val="solid"/>
                <a:miter/>
              </a:ln>
            </p:spPr>
            <p:txBody>
              <a:bodyPr rtlCol="0" anchor="ctr"/>
              <a:lstStyle/>
              <a:p>
                <a:endParaRPr lang="en-IN"/>
              </a:p>
            </p:txBody>
          </p:sp>
        </p:grpSp>
        <p:grpSp>
          <p:nvGrpSpPr>
            <p:cNvPr id="3590" name="Graphic 3470">
              <a:extLst>
                <a:ext uri="{FF2B5EF4-FFF2-40B4-BE49-F238E27FC236}">
                  <a16:creationId xmlns:a16="http://schemas.microsoft.com/office/drawing/2014/main" id="{C43542CE-0ABA-0AB3-24FC-84B959FC323C}"/>
                </a:ext>
              </a:extLst>
            </p:cNvPr>
            <p:cNvGrpSpPr/>
            <p:nvPr/>
          </p:nvGrpSpPr>
          <p:grpSpPr>
            <a:xfrm>
              <a:off x="40805684" y="14358545"/>
              <a:ext cx="151611" cy="23662"/>
              <a:chOff x="40805684" y="14358545"/>
              <a:chExt cx="151611" cy="23662"/>
            </a:xfrm>
          </p:grpSpPr>
          <p:sp>
            <p:nvSpPr>
              <p:cNvPr id="3591" name="Freeform: Shape 3590">
                <a:extLst>
                  <a:ext uri="{FF2B5EF4-FFF2-40B4-BE49-F238E27FC236}">
                    <a16:creationId xmlns:a16="http://schemas.microsoft.com/office/drawing/2014/main" id="{CFAB4F51-DBBC-2C2F-E5B7-03E912C38DEA}"/>
                  </a:ext>
                </a:extLst>
              </p:cNvPr>
              <p:cNvSpPr/>
              <p:nvPr/>
            </p:nvSpPr>
            <p:spPr>
              <a:xfrm>
                <a:off x="40805684" y="14358942"/>
                <a:ext cx="22561" cy="17546"/>
              </a:xfrm>
              <a:custGeom>
                <a:avLst/>
                <a:gdLst>
                  <a:gd name="connsiteX0" fmla="*/ 12039 w 22561"/>
                  <a:gd name="connsiteY0" fmla="*/ 17751 h 17546"/>
                  <a:gd name="connsiteX1" fmla="*/ 5260 w 22561"/>
                  <a:gd name="connsiteY1" fmla="*/ 2982 h 17546"/>
                  <a:gd name="connsiteX2" fmla="*/ 5260 w 22561"/>
                  <a:gd name="connsiteY2" fmla="*/ 14714 h 17546"/>
                  <a:gd name="connsiteX3" fmla="*/ 5614 w 22561"/>
                  <a:gd name="connsiteY3" fmla="*/ 16733 h 17546"/>
                  <a:gd name="connsiteX4" fmla="*/ 7123 w 22561"/>
                  <a:gd name="connsiteY4" fmla="*/ 17268 h 17546"/>
                  <a:gd name="connsiteX5" fmla="*/ 7744 w 22561"/>
                  <a:gd name="connsiteY5" fmla="*/ 17268 h 17546"/>
                  <a:gd name="connsiteX6" fmla="*/ 7744 w 22561"/>
                  <a:gd name="connsiteY6" fmla="*/ 17751 h 17546"/>
                  <a:gd name="connsiteX7" fmla="*/ 1638 w 22561"/>
                  <a:gd name="connsiteY7" fmla="*/ 17751 h 17546"/>
                  <a:gd name="connsiteX8" fmla="*/ 1638 w 22561"/>
                  <a:gd name="connsiteY8" fmla="*/ 17268 h 17546"/>
                  <a:gd name="connsiteX9" fmla="*/ 2259 w 22561"/>
                  <a:gd name="connsiteY9" fmla="*/ 17268 h 17546"/>
                  <a:gd name="connsiteX10" fmla="*/ 3837 w 22561"/>
                  <a:gd name="connsiteY10" fmla="*/ 16595 h 17546"/>
                  <a:gd name="connsiteX11" fmla="*/ 4122 w 22561"/>
                  <a:gd name="connsiteY11" fmla="*/ 14714 h 17546"/>
                  <a:gd name="connsiteX12" fmla="*/ 4122 w 22561"/>
                  <a:gd name="connsiteY12" fmla="*/ 3241 h 17546"/>
                  <a:gd name="connsiteX13" fmla="*/ 3863 w 22561"/>
                  <a:gd name="connsiteY13" fmla="*/ 1567 h 17546"/>
                  <a:gd name="connsiteX14" fmla="*/ 3199 w 22561"/>
                  <a:gd name="connsiteY14" fmla="*/ 938 h 17546"/>
                  <a:gd name="connsiteX15" fmla="*/ 1638 w 22561"/>
                  <a:gd name="connsiteY15" fmla="*/ 687 h 17546"/>
                  <a:gd name="connsiteX16" fmla="*/ 1638 w 22561"/>
                  <a:gd name="connsiteY16" fmla="*/ 204 h 17546"/>
                  <a:gd name="connsiteX17" fmla="*/ 6605 w 22561"/>
                  <a:gd name="connsiteY17" fmla="*/ 204 h 17546"/>
                  <a:gd name="connsiteX18" fmla="*/ 12970 w 22561"/>
                  <a:gd name="connsiteY18" fmla="*/ 13938 h 17546"/>
                  <a:gd name="connsiteX19" fmla="*/ 19232 w 22561"/>
                  <a:gd name="connsiteY19" fmla="*/ 204 h 17546"/>
                  <a:gd name="connsiteX20" fmla="*/ 24199 w 22561"/>
                  <a:gd name="connsiteY20" fmla="*/ 204 h 17546"/>
                  <a:gd name="connsiteX21" fmla="*/ 24199 w 22561"/>
                  <a:gd name="connsiteY21" fmla="*/ 687 h 17546"/>
                  <a:gd name="connsiteX22" fmla="*/ 23587 w 22561"/>
                  <a:gd name="connsiteY22" fmla="*/ 687 h 17546"/>
                  <a:gd name="connsiteX23" fmla="*/ 22000 w 22561"/>
                  <a:gd name="connsiteY23" fmla="*/ 1360 h 17546"/>
                  <a:gd name="connsiteX24" fmla="*/ 21716 w 22561"/>
                  <a:gd name="connsiteY24" fmla="*/ 3241 h 17546"/>
                  <a:gd name="connsiteX25" fmla="*/ 21716 w 22561"/>
                  <a:gd name="connsiteY25" fmla="*/ 14714 h 17546"/>
                  <a:gd name="connsiteX26" fmla="*/ 22078 w 22561"/>
                  <a:gd name="connsiteY26" fmla="*/ 16733 h 17546"/>
                  <a:gd name="connsiteX27" fmla="*/ 23587 w 22561"/>
                  <a:gd name="connsiteY27" fmla="*/ 17268 h 17546"/>
                  <a:gd name="connsiteX28" fmla="*/ 24199 w 22561"/>
                  <a:gd name="connsiteY28" fmla="*/ 17268 h 17546"/>
                  <a:gd name="connsiteX29" fmla="*/ 24199 w 22561"/>
                  <a:gd name="connsiteY29" fmla="*/ 17751 h 17546"/>
                  <a:gd name="connsiteX30" fmla="*/ 16748 w 22561"/>
                  <a:gd name="connsiteY30" fmla="*/ 17751 h 17546"/>
                  <a:gd name="connsiteX31" fmla="*/ 16748 w 22561"/>
                  <a:gd name="connsiteY31" fmla="*/ 17268 h 17546"/>
                  <a:gd name="connsiteX32" fmla="*/ 17369 w 22561"/>
                  <a:gd name="connsiteY32" fmla="*/ 17268 h 17546"/>
                  <a:gd name="connsiteX33" fmla="*/ 18947 w 22561"/>
                  <a:gd name="connsiteY33" fmla="*/ 16595 h 17546"/>
                  <a:gd name="connsiteX34" fmla="*/ 19232 w 22561"/>
                  <a:gd name="connsiteY34" fmla="*/ 14714 h 17546"/>
                  <a:gd name="connsiteX35" fmla="*/ 19232 w 22561"/>
                  <a:gd name="connsiteY35" fmla="*/ 2982 h 17546"/>
                  <a:gd name="connsiteX36" fmla="*/ 12461 w 22561"/>
                  <a:gd name="connsiteY36" fmla="*/ 1775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039" y="17751"/>
                    </a:moveTo>
                    <a:lnTo>
                      <a:pt x="5260" y="2982"/>
                    </a:lnTo>
                    <a:lnTo>
                      <a:pt x="5260" y="14714"/>
                    </a:lnTo>
                    <a:cubicBezTo>
                      <a:pt x="5260" y="15793"/>
                      <a:pt x="5372" y="16466"/>
                      <a:pt x="5614" y="16733"/>
                    </a:cubicBezTo>
                    <a:cubicBezTo>
                      <a:pt x="5924" y="17095"/>
                      <a:pt x="6433" y="17277"/>
                      <a:pt x="7123" y="17268"/>
                    </a:cubicBezTo>
                    <a:lnTo>
                      <a:pt x="7744" y="17268"/>
                    </a:lnTo>
                    <a:lnTo>
                      <a:pt x="7744" y="17751"/>
                    </a:lnTo>
                    <a:lnTo>
                      <a:pt x="1638" y="17751"/>
                    </a:lnTo>
                    <a:lnTo>
                      <a:pt x="1638" y="17268"/>
                    </a:lnTo>
                    <a:lnTo>
                      <a:pt x="2259" y="17268"/>
                    </a:lnTo>
                    <a:cubicBezTo>
                      <a:pt x="3000" y="17277"/>
                      <a:pt x="3526" y="17052"/>
                      <a:pt x="3837" y="16595"/>
                    </a:cubicBezTo>
                    <a:cubicBezTo>
                      <a:pt x="4027" y="16328"/>
                      <a:pt x="4122" y="15698"/>
                      <a:pt x="4122" y="14714"/>
                    </a:cubicBezTo>
                    <a:lnTo>
                      <a:pt x="4122" y="3241"/>
                    </a:lnTo>
                    <a:cubicBezTo>
                      <a:pt x="4122" y="2482"/>
                      <a:pt x="4035" y="1921"/>
                      <a:pt x="3863" y="1567"/>
                    </a:cubicBezTo>
                    <a:cubicBezTo>
                      <a:pt x="3742" y="1317"/>
                      <a:pt x="3518" y="1110"/>
                      <a:pt x="3199" y="938"/>
                    </a:cubicBezTo>
                    <a:cubicBezTo>
                      <a:pt x="2871" y="782"/>
                      <a:pt x="2354" y="696"/>
                      <a:pt x="1638" y="687"/>
                    </a:cubicBezTo>
                    <a:lnTo>
                      <a:pt x="1638" y="204"/>
                    </a:lnTo>
                    <a:lnTo>
                      <a:pt x="6605" y="204"/>
                    </a:lnTo>
                    <a:lnTo>
                      <a:pt x="12970" y="13938"/>
                    </a:lnTo>
                    <a:lnTo>
                      <a:pt x="19232" y="204"/>
                    </a:lnTo>
                    <a:lnTo>
                      <a:pt x="24199" y="204"/>
                    </a:lnTo>
                    <a:lnTo>
                      <a:pt x="24199" y="687"/>
                    </a:lnTo>
                    <a:lnTo>
                      <a:pt x="23587" y="687"/>
                    </a:lnTo>
                    <a:cubicBezTo>
                      <a:pt x="22837" y="696"/>
                      <a:pt x="22311" y="920"/>
                      <a:pt x="22000" y="1360"/>
                    </a:cubicBezTo>
                    <a:cubicBezTo>
                      <a:pt x="21810" y="1645"/>
                      <a:pt x="21716" y="2275"/>
                      <a:pt x="21716" y="3241"/>
                    </a:cubicBezTo>
                    <a:lnTo>
                      <a:pt x="21716" y="14714"/>
                    </a:lnTo>
                    <a:cubicBezTo>
                      <a:pt x="21716" y="15793"/>
                      <a:pt x="21836" y="16466"/>
                      <a:pt x="22078" y="16733"/>
                    </a:cubicBezTo>
                    <a:cubicBezTo>
                      <a:pt x="22388" y="17095"/>
                      <a:pt x="22889" y="17277"/>
                      <a:pt x="23587" y="17268"/>
                    </a:cubicBezTo>
                    <a:lnTo>
                      <a:pt x="24199" y="17268"/>
                    </a:lnTo>
                    <a:lnTo>
                      <a:pt x="24199" y="17751"/>
                    </a:lnTo>
                    <a:lnTo>
                      <a:pt x="16748" y="17751"/>
                    </a:lnTo>
                    <a:lnTo>
                      <a:pt x="16748" y="17268"/>
                    </a:lnTo>
                    <a:lnTo>
                      <a:pt x="17369" y="17268"/>
                    </a:lnTo>
                    <a:cubicBezTo>
                      <a:pt x="18119" y="17277"/>
                      <a:pt x="18645" y="17052"/>
                      <a:pt x="18947" y="16595"/>
                    </a:cubicBezTo>
                    <a:cubicBezTo>
                      <a:pt x="19137" y="16328"/>
                      <a:pt x="19232" y="15698"/>
                      <a:pt x="19232" y="14714"/>
                    </a:cubicBezTo>
                    <a:lnTo>
                      <a:pt x="19232" y="2982"/>
                    </a:lnTo>
                    <a:lnTo>
                      <a:pt x="12461" y="17751"/>
                    </a:lnTo>
                    <a:close/>
                  </a:path>
                </a:pathLst>
              </a:custGeom>
              <a:solidFill>
                <a:srgbClr val="000000"/>
              </a:solidFill>
              <a:ln w="2207" cap="flat">
                <a:noFill/>
                <a:prstDash val="solid"/>
                <a:miter/>
              </a:ln>
            </p:spPr>
            <p:txBody>
              <a:bodyPr rtlCol="0" anchor="ctr"/>
              <a:lstStyle/>
              <a:p>
                <a:endParaRPr lang="en-IN"/>
              </a:p>
            </p:txBody>
          </p:sp>
          <p:sp>
            <p:nvSpPr>
              <p:cNvPr id="3592" name="Freeform: Shape 3591">
                <a:extLst>
                  <a:ext uri="{FF2B5EF4-FFF2-40B4-BE49-F238E27FC236}">
                    <a16:creationId xmlns:a16="http://schemas.microsoft.com/office/drawing/2014/main" id="{F07EA357-2E09-376C-7A5B-296B158F9FE7}"/>
                  </a:ext>
                </a:extLst>
              </p:cNvPr>
              <p:cNvSpPr/>
              <p:nvPr/>
            </p:nvSpPr>
            <p:spPr>
              <a:xfrm>
                <a:off x="40829734" y="14358545"/>
                <a:ext cx="17180" cy="18340"/>
              </a:xfrm>
              <a:custGeom>
                <a:avLst/>
                <a:gdLst>
                  <a:gd name="connsiteX0" fmla="*/ 10411 w 17180"/>
                  <a:gd name="connsiteY0" fmla="*/ 204 h 18340"/>
                  <a:gd name="connsiteX1" fmla="*/ 16327 w 17180"/>
                  <a:gd name="connsiteY1" fmla="*/ 2801 h 18340"/>
                  <a:gd name="connsiteX2" fmla="*/ 18828 w 17180"/>
                  <a:gd name="connsiteY2" fmla="*/ 9271 h 18340"/>
                  <a:gd name="connsiteX3" fmla="*/ 16301 w 17180"/>
                  <a:gd name="connsiteY3" fmla="*/ 15905 h 18340"/>
                  <a:gd name="connsiteX4" fmla="*/ 10204 w 17180"/>
                  <a:gd name="connsiteY4" fmla="*/ 18545 h 18340"/>
                  <a:gd name="connsiteX5" fmla="*/ 4115 w 17180"/>
                  <a:gd name="connsiteY5" fmla="*/ 15974 h 18340"/>
                  <a:gd name="connsiteX6" fmla="*/ 1648 w 17180"/>
                  <a:gd name="connsiteY6" fmla="*/ 9314 h 18340"/>
                  <a:gd name="connsiteX7" fmla="*/ 4494 w 17180"/>
                  <a:gd name="connsiteY7" fmla="*/ 2490 h 18340"/>
                  <a:gd name="connsiteX8" fmla="*/ 10411 w 17180"/>
                  <a:gd name="connsiteY8" fmla="*/ 204 h 18340"/>
                  <a:gd name="connsiteX9" fmla="*/ 10161 w 17180"/>
                  <a:gd name="connsiteY9" fmla="*/ 1145 h 18340"/>
                  <a:gd name="connsiteX10" fmla="*/ 6383 w 17180"/>
                  <a:gd name="connsiteY10" fmla="*/ 2896 h 18340"/>
                  <a:gd name="connsiteX11" fmla="*/ 4615 w 17180"/>
                  <a:gd name="connsiteY11" fmla="*/ 9262 h 18340"/>
                  <a:gd name="connsiteX12" fmla="*/ 6444 w 17180"/>
                  <a:gd name="connsiteY12" fmla="*/ 15870 h 18340"/>
                  <a:gd name="connsiteX13" fmla="*/ 10169 w 17180"/>
                  <a:gd name="connsiteY13" fmla="*/ 17630 h 18340"/>
                  <a:gd name="connsiteX14" fmla="*/ 14249 w 17180"/>
                  <a:gd name="connsiteY14" fmla="*/ 15706 h 18340"/>
                  <a:gd name="connsiteX15" fmla="*/ 15862 w 17180"/>
                  <a:gd name="connsiteY15" fmla="*/ 9625 h 18340"/>
                  <a:gd name="connsiteX16" fmla="*/ 14094 w 17180"/>
                  <a:gd name="connsiteY16" fmla="*/ 2904 h 18340"/>
                  <a:gd name="connsiteX17" fmla="*/ 10161 w 17180"/>
                  <a:gd name="connsiteY17" fmla="*/ 1145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411" y="204"/>
                    </a:moveTo>
                    <a:cubicBezTo>
                      <a:pt x="12679" y="213"/>
                      <a:pt x="14654" y="1076"/>
                      <a:pt x="16327" y="2801"/>
                    </a:cubicBezTo>
                    <a:cubicBezTo>
                      <a:pt x="17992" y="4526"/>
                      <a:pt x="18828" y="6683"/>
                      <a:pt x="18828" y="9271"/>
                    </a:cubicBezTo>
                    <a:cubicBezTo>
                      <a:pt x="18828" y="11937"/>
                      <a:pt x="17983" y="14154"/>
                      <a:pt x="16301" y="15905"/>
                    </a:cubicBezTo>
                    <a:cubicBezTo>
                      <a:pt x="14620" y="17665"/>
                      <a:pt x="12584" y="18536"/>
                      <a:pt x="10204" y="18545"/>
                    </a:cubicBezTo>
                    <a:cubicBezTo>
                      <a:pt x="7780" y="18536"/>
                      <a:pt x="5754" y="17682"/>
                      <a:pt x="4115" y="15974"/>
                    </a:cubicBezTo>
                    <a:cubicBezTo>
                      <a:pt x="2468" y="14266"/>
                      <a:pt x="1648" y="12049"/>
                      <a:pt x="1648" y="9314"/>
                    </a:cubicBezTo>
                    <a:cubicBezTo>
                      <a:pt x="1648" y="6528"/>
                      <a:pt x="2597" y="4250"/>
                      <a:pt x="4494" y="2490"/>
                    </a:cubicBezTo>
                    <a:cubicBezTo>
                      <a:pt x="6133" y="972"/>
                      <a:pt x="8100" y="213"/>
                      <a:pt x="10411" y="204"/>
                    </a:cubicBezTo>
                    <a:close/>
                    <a:moveTo>
                      <a:pt x="10161" y="1145"/>
                    </a:moveTo>
                    <a:cubicBezTo>
                      <a:pt x="8591" y="1145"/>
                      <a:pt x="7332" y="1731"/>
                      <a:pt x="6383" y="2896"/>
                    </a:cubicBezTo>
                    <a:cubicBezTo>
                      <a:pt x="5202" y="4354"/>
                      <a:pt x="4607" y="6476"/>
                      <a:pt x="4615" y="9262"/>
                    </a:cubicBezTo>
                    <a:cubicBezTo>
                      <a:pt x="4607" y="12135"/>
                      <a:pt x="5219" y="14335"/>
                      <a:pt x="6444" y="15870"/>
                    </a:cubicBezTo>
                    <a:cubicBezTo>
                      <a:pt x="7384" y="17044"/>
                      <a:pt x="8626" y="17630"/>
                      <a:pt x="10169" y="17630"/>
                    </a:cubicBezTo>
                    <a:cubicBezTo>
                      <a:pt x="11817" y="17630"/>
                      <a:pt x="13179" y="16992"/>
                      <a:pt x="14249" y="15706"/>
                    </a:cubicBezTo>
                    <a:cubicBezTo>
                      <a:pt x="15318" y="14421"/>
                      <a:pt x="15853" y="12394"/>
                      <a:pt x="15862" y="9625"/>
                    </a:cubicBezTo>
                    <a:cubicBezTo>
                      <a:pt x="15853" y="6631"/>
                      <a:pt x="15267" y="4388"/>
                      <a:pt x="14094" y="2904"/>
                    </a:cubicBezTo>
                    <a:cubicBezTo>
                      <a:pt x="13145" y="1731"/>
                      <a:pt x="11834" y="1145"/>
                      <a:pt x="10161" y="1145"/>
                    </a:cubicBezTo>
                    <a:close/>
                  </a:path>
                </a:pathLst>
              </a:custGeom>
              <a:solidFill>
                <a:srgbClr val="000000"/>
              </a:solidFill>
              <a:ln w="2207" cap="flat">
                <a:noFill/>
                <a:prstDash val="solid"/>
                <a:miter/>
              </a:ln>
            </p:spPr>
            <p:txBody>
              <a:bodyPr rtlCol="0" anchor="ctr"/>
              <a:lstStyle/>
              <a:p>
                <a:endParaRPr lang="en-IN"/>
              </a:p>
            </p:txBody>
          </p:sp>
          <p:sp>
            <p:nvSpPr>
              <p:cNvPr id="3593" name="Freeform: Shape 3592">
                <a:extLst>
                  <a:ext uri="{FF2B5EF4-FFF2-40B4-BE49-F238E27FC236}">
                    <a16:creationId xmlns:a16="http://schemas.microsoft.com/office/drawing/2014/main" id="{9E6F487C-BE27-F7C1-3401-7C0921D2747B}"/>
                  </a:ext>
                </a:extLst>
              </p:cNvPr>
              <p:cNvSpPr/>
              <p:nvPr/>
            </p:nvSpPr>
            <p:spPr>
              <a:xfrm>
                <a:off x="40848384" y="14358942"/>
                <a:ext cx="17680" cy="17546"/>
              </a:xfrm>
              <a:custGeom>
                <a:avLst/>
                <a:gdLst>
                  <a:gd name="connsiteX0" fmla="*/ 1657 w 17680"/>
                  <a:gd name="connsiteY0" fmla="*/ 17751 h 17546"/>
                  <a:gd name="connsiteX1" fmla="*/ 1657 w 17680"/>
                  <a:gd name="connsiteY1" fmla="*/ 17268 h 17546"/>
                  <a:gd name="connsiteX2" fmla="*/ 2321 w 17680"/>
                  <a:gd name="connsiteY2" fmla="*/ 17268 h 17546"/>
                  <a:gd name="connsiteX3" fmla="*/ 3899 w 17680"/>
                  <a:gd name="connsiteY3" fmla="*/ 16561 h 17546"/>
                  <a:gd name="connsiteX4" fmla="*/ 4184 w 17680"/>
                  <a:gd name="connsiteY4" fmla="*/ 14645 h 17546"/>
                  <a:gd name="connsiteX5" fmla="*/ 4184 w 17680"/>
                  <a:gd name="connsiteY5" fmla="*/ 3310 h 17546"/>
                  <a:gd name="connsiteX6" fmla="*/ 3822 w 17680"/>
                  <a:gd name="connsiteY6" fmla="*/ 1257 h 17546"/>
                  <a:gd name="connsiteX7" fmla="*/ 2321 w 17680"/>
                  <a:gd name="connsiteY7" fmla="*/ 687 h 17546"/>
                  <a:gd name="connsiteX8" fmla="*/ 1657 w 17680"/>
                  <a:gd name="connsiteY8" fmla="*/ 687 h 17546"/>
                  <a:gd name="connsiteX9" fmla="*/ 1657 w 17680"/>
                  <a:gd name="connsiteY9" fmla="*/ 204 h 17546"/>
                  <a:gd name="connsiteX10" fmla="*/ 8798 w 17680"/>
                  <a:gd name="connsiteY10" fmla="*/ 204 h 17546"/>
                  <a:gd name="connsiteX11" fmla="*/ 14784 w 17680"/>
                  <a:gd name="connsiteY11" fmla="*/ 1101 h 17546"/>
                  <a:gd name="connsiteX12" fmla="*/ 18087 w 17680"/>
                  <a:gd name="connsiteY12" fmla="*/ 4078 h 17546"/>
                  <a:gd name="connsiteX13" fmla="*/ 19337 w 17680"/>
                  <a:gd name="connsiteY13" fmla="*/ 8883 h 17546"/>
                  <a:gd name="connsiteX14" fmla="*/ 17112 w 17680"/>
                  <a:gd name="connsiteY14" fmla="*/ 15008 h 17546"/>
                  <a:gd name="connsiteX15" fmla="*/ 9505 w 17680"/>
                  <a:gd name="connsiteY15" fmla="*/ 17751 h 17546"/>
                  <a:gd name="connsiteX16" fmla="*/ 6668 w 17680"/>
                  <a:gd name="connsiteY16" fmla="*/ 16483 h 17546"/>
                  <a:gd name="connsiteX17" fmla="*/ 9419 w 17680"/>
                  <a:gd name="connsiteY17" fmla="*/ 16845 h 17546"/>
                  <a:gd name="connsiteX18" fmla="*/ 14404 w 17680"/>
                  <a:gd name="connsiteY18" fmla="*/ 14740 h 17546"/>
                  <a:gd name="connsiteX19" fmla="*/ 16388 w 17680"/>
                  <a:gd name="connsiteY19" fmla="*/ 9021 h 17546"/>
                  <a:gd name="connsiteX20" fmla="*/ 14404 w 17680"/>
                  <a:gd name="connsiteY20" fmla="*/ 3284 h 17546"/>
                  <a:gd name="connsiteX21" fmla="*/ 9316 w 17680"/>
                  <a:gd name="connsiteY21" fmla="*/ 1188 h 17546"/>
                  <a:gd name="connsiteX22" fmla="*/ 6668 w 17680"/>
                  <a:gd name="connsiteY22" fmla="*/ 156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657" y="17751"/>
                    </a:moveTo>
                    <a:lnTo>
                      <a:pt x="1657" y="17268"/>
                    </a:lnTo>
                    <a:lnTo>
                      <a:pt x="2321" y="17268"/>
                    </a:lnTo>
                    <a:cubicBezTo>
                      <a:pt x="3063" y="17277"/>
                      <a:pt x="3589" y="17035"/>
                      <a:pt x="3899" y="16561"/>
                    </a:cubicBezTo>
                    <a:cubicBezTo>
                      <a:pt x="4089" y="16276"/>
                      <a:pt x="4184" y="15637"/>
                      <a:pt x="4184" y="14645"/>
                    </a:cubicBezTo>
                    <a:lnTo>
                      <a:pt x="4184" y="3310"/>
                    </a:lnTo>
                    <a:cubicBezTo>
                      <a:pt x="4184" y="2223"/>
                      <a:pt x="4063" y="1541"/>
                      <a:pt x="3822" y="1257"/>
                    </a:cubicBezTo>
                    <a:cubicBezTo>
                      <a:pt x="3477" y="886"/>
                      <a:pt x="2977" y="696"/>
                      <a:pt x="2321" y="687"/>
                    </a:cubicBezTo>
                    <a:lnTo>
                      <a:pt x="1657" y="687"/>
                    </a:lnTo>
                    <a:lnTo>
                      <a:pt x="1657" y="204"/>
                    </a:lnTo>
                    <a:lnTo>
                      <a:pt x="8798" y="204"/>
                    </a:lnTo>
                    <a:cubicBezTo>
                      <a:pt x="11411" y="204"/>
                      <a:pt x="13404" y="506"/>
                      <a:pt x="14784" y="1101"/>
                    </a:cubicBezTo>
                    <a:cubicBezTo>
                      <a:pt x="16146" y="1697"/>
                      <a:pt x="17250" y="2689"/>
                      <a:pt x="18087" y="4078"/>
                    </a:cubicBezTo>
                    <a:cubicBezTo>
                      <a:pt x="18915" y="5467"/>
                      <a:pt x="19329" y="7071"/>
                      <a:pt x="19337" y="8883"/>
                    </a:cubicBezTo>
                    <a:cubicBezTo>
                      <a:pt x="19329" y="11333"/>
                      <a:pt x="18587" y="13369"/>
                      <a:pt x="17112" y="15008"/>
                    </a:cubicBezTo>
                    <a:cubicBezTo>
                      <a:pt x="15439" y="16837"/>
                      <a:pt x="12903" y="17751"/>
                      <a:pt x="9505" y="17751"/>
                    </a:cubicBezTo>
                    <a:close/>
                    <a:moveTo>
                      <a:pt x="6668" y="16483"/>
                    </a:moveTo>
                    <a:cubicBezTo>
                      <a:pt x="7763" y="16724"/>
                      <a:pt x="8677" y="16845"/>
                      <a:pt x="9419" y="16845"/>
                    </a:cubicBezTo>
                    <a:cubicBezTo>
                      <a:pt x="11411" y="16845"/>
                      <a:pt x="13076" y="16146"/>
                      <a:pt x="14404" y="14740"/>
                    </a:cubicBezTo>
                    <a:cubicBezTo>
                      <a:pt x="15724" y="13334"/>
                      <a:pt x="16379" y="11428"/>
                      <a:pt x="16388" y="9021"/>
                    </a:cubicBezTo>
                    <a:cubicBezTo>
                      <a:pt x="16379" y="6597"/>
                      <a:pt x="15724" y="4682"/>
                      <a:pt x="14404" y="3284"/>
                    </a:cubicBezTo>
                    <a:cubicBezTo>
                      <a:pt x="13076" y="1886"/>
                      <a:pt x="11377" y="1188"/>
                      <a:pt x="9316" y="1188"/>
                    </a:cubicBezTo>
                    <a:cubicBezTo>
                      <a:pt x="8539" y="1188"/>
                      <a:pt x="7660" y="1317"/>
                      <a:pt x="6668" y="1567"/>
                    </a:cubicBezTo>
                    <a:close/>
                  </a:path>
                </a:pathLst>
              </a:custGeom>
              <a:solidFill>
                <a:srgbClr val="000000"/>
              </a:solidFill>
              <a:ln w="2207" cap="flat">
                <a:noFill/>
                <a:prstDash val="solid"/>
                <a:miter/>
              </a:ln>
            </p:spPr>
            <p:txBody>
              <a:bodyPr rtlCol="0" anchor="ctr"/>
              <a:lstStyle/>
              <a:p>
                <a:endParaRPr lang="en-IN"/>
              </a:p>
            </p:txBody>
          </p:sp>
          <p:sp>
            <p:nvSpPr>
              <p:cNvPr id="3594" name="Freeform: Shape 3593">
                <a:extLst>
                  <a:ext uri="{FF2B5EF4-FFF2-40B4-BE49-F238E27FC236}">
                    <a16:creationId xmlns:a16="http://schemas.microsoft.com/office/drawing/2014/main" id="{DD8EFF4C-172F-0E7D-6266-A324F0DC4CA3}"/>
                  </a:ext>
                </a:extLst>
              </p:cNvPr>
              <p:cNvSpPr/>
              <p:nvPr/>
            </p:nvSpPr>
            <p:spPr>
              <a:xfrm>
                <a:off x="40867207" y="14358942"/>
                <a:ext cx="18715" cy="17960"/>
              </a:xfrm>
              <a:custGeom>
                <a:avLst/>
                <a:gdLst>
                  <a:gd name="connsiteX0" fmla="*/ 14171 w 18715"/>
                  <a:gd name="connsiteY0" fmla="*/ 687 h 17960"/>
                  <a:gd name="connsiteX1" fmla="*/ 14171 w 18715"/>
                  <a:gd name="connsiteY1" fmla="*/ 204 h 17960"/>
                  <a:gd name="connsiteX2" fmla="*/ 20381 w 18715"/>
                  <a:gd name="connsiteY2" fmla="*/ 204 h 17960"/>
                  <a:gd name="connsiteX3" fmla="*/ 20381 w 18715"/>
                  <a:gd name="connsiteY3" fmla="*/ 687 h 17960"/>
                  <a:gd name="connsiteX4" fmla="*/ 19717 w 18715"/>
                  <a:gd name="connsiteY4" fmla="*/ 687 h 17960"/>
                  <a:gd name="connsiteX5" fmla="*/ 18121 w 18715"/>
                  <a:gd name="connsiteY5" fmla="*/ 1550 h 17960"/>
                  <a:gd name="connsiteX6" fmla="*/ 17854 w 18715"/>
                  <a:gd name="connsiteY6" fmla="*/ 3413 h 17960"/>
                  <a:gd name="connsiteX7" fmla="*/ 17854 w 18715"/>
                  <a:gd name="connsiteY7" fmla="*/ 10530 h 17960"/>
                  <a:gd name="connsiteX8" fmla="*/ 17328 w 18715"/>
                  <a:gd name="connsiteY8" fmla="*/ 14628 h 17960"/>
                  <a:gd name="connsiteX9" fmla="*/ 15275 w 18715"/>
                  <a:gd name="connsiteY9" fmla="*/ 17121 h 17960"/>
                  <a:gd name="connsiteX10" fmla="*/ 11101 w 18715"/>
                  <a:gd name="connsiteY10" fmla="*/ 18165 h 17960"/>
                  <a:gd name="connsiteX11" fmla="*/ 6737 w 18715"/>
                  <a:gd name="connsiteY11" fmla="*/ 17173 h 17960"/>
                  <a:gd name="connsiteX12" fmla="*/ 4633 w 18715"/>
                  <a:gd name="connsiteY12" fmla="*/ 14490 h 17960"/>
                  <a:gd name="connsiteX13" fmla="*/ 4219 w 18715"/>
                  <a:gd name="connsiteY13" fmla="*/ 10168 h 17960"/>
                  <a:gd name="connsiteX14" fmla="*/ 4219 w 18715"/>
                  <a:gd name="connsiteY14" fmla="*/ 3310 h 17960"/>
                  <a:gd name="connsiteX15" fmla="*/ 3770 w 18715"/>
                  <a:gd name="connsiteY15" fmla="*/ 1188 h 17960"/>
                  <a:gd name="connsiteX16" fmla="*/ 2330 w 18715"/>
                  <a:gd name="connsiteY16" fmla="*/ 687 h 17960"/>
                  <a:gd name="connsiteX17" fmla="*/ 1666 w 18715"/>
                  <a:gd name="connsiteY17" fmla="*/ 687 h 17960"/>
                  <a:gd name="connsiteX18" fmla="*/ 1666 w 18715"/>
                  <a:gd name="connsiteY18" fmla="*/ 204 h 17960"/>
                  <a:gd name="connsiteX19" fmla="*/ 9255 w 18715"/>
                  <a:gd name="connsiteY19" fmla="*/ 204 h 17960"/>
                  <a:gd name="connsiteX20" fmla="*/ 9255 w 18715"/>
                  <a:gd name="connsiteY20" fmla="*/ 687 h 17960"/>
                  <a:gd name="connsiteX21" fmla="*/ 8583 w 18715"/>
                  <a:gd name="connsiteY21" fmla="*/ 687 h 17960"/>
                  <a:gd name="connsiteX22" fmla="*/ 7030 w 18715"/>
                  <a:gd name="connsiteY22" fmla="*/ 1369 h 17960"/>
                  <a:gd name="connsiteX23" fmla="*/ 6702 w 18715"/>
                  <a:gd name="connsiteY23" fmla="*/ 3310 h 17960"/>
                  <a:gd name="connsiteX24" fmla="*/ 6702 w 18715"/>
                  <a:gd name="connsiteY24" fmla="*/ 10953 h 17960"/>
                  <a:gd name="connsiteX25" fmla="*/ 6892 w 18715"/>
                  <a:gd name="connsiteY25" fmla="*/ 13300 h 17960"/>
                  <a:gd name="connsiteX26" fmla="*/ 7574 w 18715"/>
                  <a:gd name="connsiteY26" fmla="*/ 15361 h 17960"/>
                  <a:gd name="connsiteX27" fmla="*/ 8988 w 18715"/>
                  <a:gd name="connsiteY27" fmla="*/ 16578 h 17960"/>
                  <a:gd name="connsiteX28" fmla="*/ 11256 w 18715"/>
                  <a:gd name="connsiteY28" fmla="*/ 17052 h 17960"/>
                  <a:gd name="connsiteX29" fmla="*/ 14335 w 18715"/>
                  <a:gd name="connsiteY29" fmla="*/ 16302 h 17960"/>
                  <a:gd name="connsiteX30" fmla="*/ 16189 w 18715"/>
                  <a:gd name="connsiteY30" fmla="*/ 14387 h 17960"/>
                  <a:gd name="connsiteX31" fmla="*/ 16690 w 18715"/>
                  <a:gd name="connsiteY31" fmla="*/ 10418 h 17960"/>
                  <a:gd name="connsiteX32" fmla="*/ 16690 w 18715"/>
                  <a:gd name="connsiteY32" fmla="*/ 3310 h 17960"/>
                  <a:gd name="connsiteX33" fmla="*/ 16327 w 18715"/>
                  <a:gd name="connsiteY33" fmla="*/ 1257 h 17960"/>
                  <a:gd name="connsiteX34" fmla="*/ 14827 w 18715"/>
                  <a:gd name="connsiteY34" fmla="*/ 687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4171" y="687"/>
                    </a:moveTo>
                    <a:lnTo>
                      <a:pt x="14171" y="204"/>
                    </a:lnTo>
                    <a:lnTo>
                      <a:pt x="20381" y="204"/>
                    </a:lnTo>
                    <a:lnTo>
                      <a:pt x="20381" y="687"/>
                    </a:lnTo>
                    <a:lnTo>
                      <a:pt x="19717" y="687"/>
                    </a:lnTo>
                    <a:cubicBezTo>
                      <a:pt x="19027" y="696"/>
                      <a:pt x="18492" y="981"/>
                      <a:pt x="18121" y="1550"/>
                    </a:cubicBezTo>
                    <a:cubicBezTo>
                      <a:pt x="17940" y="1817"/>
                      <a:pt x="17854" y="2439"/>
                      <a:pt x="17854" y="3413"/>
                    </a:cubicBezTo>
                    <a:lnTo>
                      <a:pt x="17854" y="10530"/>
                    </a:lnTo>
                    <a:cubicBezTo>
                      <a:pt x="17854" y="12290"/>
                      <a:pt x="17673" y="13662"/>
                      <a:pt x="17328" y="14628"/>
                    </a:cubicBezTo>
                    <a:cubicBezTo>
                      <a:pt x="16974" y="15603"/>
                      <a:pt x="16293" y="16431"/>
                      <a:pt x="15275" y="17121"/>
                    </a:cubicBezTo>
                    <a:cubicBezTo>
                      <a:pt x="14249" y="17820"/>
                      <a:pt x="12860" y="18165"/>
                      <a:pt x="11101" y="18165"/>
                    </a:cubicBezTo>
                    <a:cubicBezTo>
                      <a:pt x="9186" y="18165"/>
                      <a:pt x="7729" y="17837"/>
                      <a:pt x="6737" y="17173"/>
                    </a:cubicBezTo>
                    <a:cubicBezTo>
                      <a:pt x="5745" y="16509"/>
                      <a:pt x="5047" y="15612"/>
                      <a:pt x="4633" y="14490"/>
                    </a:cubicBezTo>
                    <a:cubicBezTo>
                      <a:pt x="4357" y="13722"/>
                      <a:pt x="4219" y="12282"/>
                      <a:pt x="4219" y="10168"/>
                    </a:cubicBezTo>
                    <a:lnTo>
                      <a:pt x="4219" y="3310"/>
                    </a:lnTo>
                    <a:cubicBezTo>
                      <a:pt x="4219" y="2232"/>
                      <a:pt x="4063" y="1524"/>
                      <a:pt x="3770" y="1188"/>
                    </a:cubicBezTo>
                    <a:cubicBezTo>
                      <a:pt x="3460" y="860"/>
                      <a:pt x="2985" y="696"/>
                      <a:pt x="2330" y="687"/>
                    </a:cubicBezTo>
                    <a:lnTo>
                      <a:pt x="1666" y="687"/>
                    </a:lnTo>
                    <a:lnTo>
                      <a:pt x="1666" y="204"/>
                    </a:lnTo>
                    <a:lnTo>
                      <a:pt x="9255" y="204"/>
                    </a:lnTo>
                    <a:lnTo>
                      <a:pt x="9255" y="687"/>
                    </a:lnTo>
                    <a:lnTo>
                      <a:pt x="8583" y="687"/>
                    </a:lnTo>
                    <a:cubicBezTo>
                      <a:pt x="7850" y="696"/>
                      <a:pt x="7332" y="920"/>
                      <a:pt x="7030" y="1369"/>
                    </a:cubicBezTo>
                    <a:cubicBezTo>
                      <a:pt x="6806" y="1679"/>
                      <a:pt x="6702" y="2326"/>
                      <a:pt x="6702" y="3310"/>
                    </a:cubicBezTo>
                    <a:lnTo>
                      <a:pt x="6702" y="10953"/>
                    </a:lnTo>
                    <a:cubicBezTo>
                      <a:pt x="6702" y="11643"/>
                      <a:pt x="6763" y="12420"/>
                      <a:pt x="6892" y="13300"/>
                    </a:cubicBezTo>
                    <a:cubicBezTo>
                      <a:pt x="7013" y="14180"/>
                      <a:pt x="7237" y="14870"/>
                      <a:pt x="7574" y="15361"/>
                    </a:cubicBezTo>
                    <a:cubicBezTo>
                      <a:pt x="7893" y="15853"/>
                      <a:pt x="8367" y="16259"/>
                      <a:pt x="8988" y="16578"/>
                    </a:cubicBezTo>
                    <a:cubicBezTo>
                      <a:pt x="9600" y="16897"/>
                      <a:pt x="10359" y="17052"/>
                      <a:pt x="11256" y="17052"/>
                    </a:cubicBezTo>
                    <a:cubicBezTo>
                      <a:pt x="12403" y="17052"/>
                      <a:pt x="13430" y="16802"/>
                      <a:pt x="14335" y="16302"/>
                    </a:cubicBezTo>
                    <a:cubicBezTo>
                      <a:pt x="15232" y="15801"/>
                      <a:pt x="15844" y="15163"/>
                      <a:pt x="16189" y="14387"/>
                    </a:cubicBezTo>
                    <a:cubicBezTo>
                      <a:pt x="16517" y="13610"/>
                      <a:pt x="16690" y="12290"/>
                      <a:pt x="16690" y="10418"/>
                    </a:cubicBezTo>
                    <a:lnTo>
                      <a:pt x="16690" y="3310"/>
                    </a:lnTo>
                    <a:cubicBezTo>
                      <a:pt x="16690" y="2223"/>
                      <a:pt x="16569" y="1541"/>
                      <a:pt x="16327" y="1257"/>
                    </a:cubicBezTo>
                    <a:cubicBezTo>
                      <a:pt x="15991" y="886"/>
                      <a:pt x="15491" y="696"/>
                      <a:pt x="14827" y="687"/>
                    </a:cubicBezTo>
                    <a:close/>
                  </a:path>
                </a:pathLst>
              </a:custGeom>
              <a:solidFill>
                <a:srgbClr val="000000"/>
              </a:solidFill>
              <a:ln w="2207" cap="flat">
                <a:noFill/>
                <a:prstDash val="solid"/>
                <a:miter/>
              </a:ln>
            </p:spPr>
            <p:txBody>
              <a:bodyPr rtlCol="0" anchor="ctr"/>
              <a:lstStyle/>
              <a:p>
                <a:endParaRPr lang="en-IN"/>
              </a:p>
            </p:txBody>
          </p:sp>
          <p:sp>
            <p:nvSpPr>
              <p:cNvPr id="3595" name="Freeform: Shape 3594">
                <a:extLst>
                  <a:ext uri="{FF2B5EF4-FFF2-40B4-BE49-F238E27FC236}">
                    <a16:creationId xmlns:a16="http://schemas.microsoft.com/office/drawing/2014/main" id="{AE7DF74F-20AB-D473-4DC3-35C6E2251ED7}"/>
                  </a:ext>
                </a:extLst>
              </p:cNvPr>
              <p:cNvSpPr/>
              <p:nvPr/>
            </p:nvSpPr>
            <p:spPr>
              <a:xfrm>
                <a:off x="40886737" y="14358942"/>
                <a:ext cx="15075" cy="17546"/>
              </a:xfrm>
              <a:custGeom>
                <a:avLst/>
                <a:gdLst>
                  <a:gd name="connsiteX0" fmla="*/ 16327 w 15075"/>
                  <a:gd name="connsiteY0" fmla="*/ 12903 h 17546"/>
                  <a:gd name="connsiteX1" fmla="*/ 16750 w 15075"/>
                  <a:gd name="connsiteY1" fmla="*/ 12989 h 17546"/>
                  <a:gd name="connsiteX2" fmla="*/ 15249 w 15075"/>
                  <a:gd name="connsiteY2" fmla="*/ 17751 h 17546"/>
                  <a:gd name="connsiteX3" fmla="*/ 1674 w 15075"/>
                  <a:gd name="connsiteY3" fmla="*/ 17751 h 17546"/>
                  <a:gd name="connsiteX4" fmla="*/ 1674 w 15075"/>
                  <a:gd name="connsiteY4" fmla="*/ 17268 h 17546"/>
                  <a:gd name="connsiteX5" fmla="*/ 2330 w 15075"/>
                  <a:gd name="connsiteY5" fmla="*/ 17268 h 17546"/>
                  <a:gd name="connsiteX6" fmla="*/ 3917 w 15075"/>
                  <a:gd name="connsiteY6" fmla="*/ 16543 h 17546"/>
                  <a:gd name="connsiteX7" fmla="*/ 4193 w 15075"/>
                  <a:gd name="connsiteY7" fmla="*/ 14628 h 17546"/>
                  <a:gd name="connsiteX8" fmla="*/ 4193 w 15075"/>
                  <a:gd name="connsiteY8" fmla="*/ 3310 h 17546"/>
                  <a:gd name="connsiteX9" fmla="*/ 3831 w 15075"/>
                  <a:gd name="connsiteY9" fmla="*/ 1257 h 17546"/>
                  <a:gd name="connsiteX10" fmla="*/ 2330 w 15075"/>
                  <a:gd name="connsiteY10" fmla="*/ 687 h 17546"/>
                  <a:gd name="connsiteX11" fmla="*/ 1674 w 15075"/>
                  <a:gd name="connsiteY11" fmla="*/ 687 h 17546"/>
                  <a:gd name="connsiteX12" fmla="*/ 1674 w 15075"/>
                  <a:gd name="connsiteY12" fmla="*/ 204 h 17546"/>
                  <a:gd name="connsiteX13" fmla="*/ 9609 w 15075"/>
                  <a:gd name="connsiteY13" fmla="*/ 204 h 17546"/>
                  <a:gd name="connsiteX14" fmla="*/ 9609 w 15075"/>
                  <a:gd name="connsiteY14" fmla="*/ 687 h 17546"/>
                  <a:gd name="connsiteX15" fmla="*/ 7651 w 15075"/>
                  <a:gd name="connsiteY15" fmla="*/ 946 h 17546"/>
                  <a:gd name="connsiteX16" fmla="*/ 6884 w 15075"/>
                  <a:gd name="connsiteY16" fmla="*/ 1628 h 17546"/>
                  <a:gd name="connsiteX17" fmla="*/ 6677 w 15075"/>
                  <a:gd name="connsiteY17" fmla="*/ 3603 h 17546"/>
                  <a:gd name="connsiteX18" fmla="*/ 6677 w 15075"/>
                  <a:gd name="connsiteY18" fmla="*/ 14628 h 17546"/>
                  <a:gd name="connsiteX19" fmla="*/ 6884 w 15075"/>
                  <a:gd name="connsiteY19" fmla="*/ 16112 h 17546"/>
                  <a:gd name="connsiteX20" fmla="*/ 7358 w 15075"/>
                  <a:gd name="connsiteY20" fmla="*/ 16509 h 17546"/>
                  <a:gd name="connsiteX21" fmla="*/ 9385 w 15075"/>
                  <a:gd name="connsiteY21" fmla="*/ 16638 h 17546"/>
                  <a:gd name="connsiteX22" fmla="*/ 10661 w 15075"/>
                  <a:gd name="connsiteY22" fmla="*/ 16638 h 17546"/>
                  <a:gd name="connsiteX23" fmla="*/ 13490 w 15075"/>
                  <a:gd name="connsiteY23" fmla="*/ 16345 h 17546"/>
                  <a:gd name="connsiteX24" fmla="*/ 14982 w 15075"/>
                  <a:gd name="connsiteY24" fmla="*/ 15284 h 17546"/>
                  <a:gd name="connsiteX25" fmla="*/ 16327 w 15075"/>
                  <a:gd name="connsiteY25" fmla="*/ 129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6327" y="12903"/>
                    </a:moveTo>
                    <a:lnTo>
                      <a:pt x="16750" y="12989"/>
                    </a:lnTo>
                    <a:lnTo>
                      <a:pt x="15249" y="17751"/>
                    </a:lnTo>
                    <a:lnTo>
                      <a:pt x="1674" y="17751"/>
                    </a:lnTo>
                    <a:lnTo>
                      <a:pt x="1674" y="17268"/>
                    </a:lnTo>
                    <a:lnTo>
                      <a:pt x="2330" y="17268"/>
                    </a:lnTo>
                    <a:cubicBezTo>
                      <a:pt x="3072" y="17277"/>
                      <a:pt x="3598" y="17035"/>
                      <a:pt x="3917" y="16543"/>
                    </a:cubicBezTo>
                    <a:cubicBezTo>
                      <a:pt x="4098" y="16276"/>
                      <a:pt x="4193" y="15637"/>
                      <a:pt x="4193" y="14628"/>
                    </a:cubicBezTo>
                    <a:lnTo>
                      <a:pt x="4193" y="3310"/>
                    </a:lnTo>
                    <a:cubicBezTo>
                      <a:pt x="4193" y="2223"/>
                      <a:pt x="4072" y="1541"/>
                      <a:pt x="3831" y="1257"/>
                    </a:cubicBezTo>
                    <a:cubicBezTo>
                      <a:pt x="3494" y="886"/>
                      <a:pt x="2994" y="696"/>
                      <a:pt x="2330" y="687"/>
                    </a:cubicBezTo>
                    <a:lnTo>
                      <a:pt x="1674" y="687"/>
                    </a:lnTo>
                    <a:lnTo>
                      <a:pt x="1674" y="204"/>
                    </a:lnTo>
                    <a:lnTo>
                      <a:pt x="9609" y="204"/>
                    </a:lnTo>
                    <a:lnTo>
                      <a:pt x="9609" y="687"/>
                    </a:lnTo>
                    <a:cubicBezTo>
                      <a:pt x="8669" y="679"/>
                      <a:pt x="8013" y="765"/>
                      <a:pt x="7651" y="946"/>
                    </a:cubicBezTo>
                    <a:cubicBezTo>
                      <a:pt x="7272" y="1127"/>
                      <a:pt x="7022" y="1352"/>
                      <a:pt x="6884" y="1628"/>
                    </a:cubicBezTo>
                    <a:cubicBezTo>
                      <a:pt x="6746" y="1904"/>
                      <a:pt x="6677" y="2568"/>
                      <a:pt x="6677" y="3603"/>
                    </a:cubicBezTo>
                    <a:lnTo>
                      <a:pt x="6677" y="14628"/>
                    </a:lnTo>
                    <a:cubicBezTo>
                      <a:pt x="6677" y="15353"/>
                      <a:pt x="6746" y="15844"/>
                      <a:pt x="6884" y="16112"/>
                    </a:cubicBezTo>
                    <a:cubicBezTo>
                      <a:pt x="6987" y="16293"/>
                      <a:pt x="7142" y="16422"/>
                      <a:pt x="7358" y="16509"/>
                    </a:cubicBezTo>
                    <a:cubicBezTo>
                      <a:pt x="7574" y="16595"/>
                      <a:pt x="8246" y="16638"/>
                      <a:pt x="9385" y="16638"/>
                    </a:cubicBezTo>
                    <a:lnTo>
                      <a:pt x="10661" y="16638"/>
                    </a:lnTo>
                    <a:cubicBezTo>
                      <a:pt x="12007" y="16638"/>
                      <a:pt x="12947" y="16543"/>
                      <a:pt x="13490" y="16345"/>
                    </a:cubicBezTo>
                    <a:cubicBezTo>
                      <a:pt x="14033" y="16146"/>
                      <a:pt x="14534" y="15793"/>
                      <a:pt x="14982" y="15284"/>
                    </a:cubicBezTo>
                    <a:cubicBezTo>
                      <a:pt x="15431" y="14783"/>
                      <a:pt x="15879" y="13990"/>
                      <a:pt x="16327" y="12903"/>
                    </a:cubicBezTo>
                    <a:close/>
                  </a:path>
                </a:pathLst>
              </a:custGeom>
              <a:solidFill>
                <a:srgbClr val="000000"/>
              </a:solidFill>
              <a:ln w="2207" cap="flat">
                <a:noFill/>
                <a:prstDash val="solid"/>
                <a:miter/>
              </a:ln>
            </p:spPr>
            <p:txBody>
              <a:bodyPr rtlCol="0" anchor="ctr"/>
              <a:lstStyle/>
              <a:p>
                <a:endParaRPr lang="en-IN"/>
              </a:p>
            </p:txBody>
          </p:sp>
          <p:sp>
            <p:nvSpPr>
              <p:cNvPr id="3596" name="Freeform: Shape 3595">
                <a:extLst>
                  <a:ext uri="{FF2B5EF4-FFF2-40B4-BE49-F238E27FC236}">
                    <a16:creationId xmlns:a16="http://schemas.microsoft.com/office/drawing/2014/main" id="{E7DC0D0A-B340-FCF4-EA2E-5BF9CADF240D}"/>
                  </a:ext>
                </a:extLst>
              </p:cNvPr>
              <p:cNvSpPr/>
              <p:nvPr/>
            </p:nvSpPr>
            <p:spPr>
              <a:xfrm>
                <a:off x="40902930" y="14358942"/>
                <a:ext cx="15032" cy="17546"/>
              </a:xfrm>
              <a:custGeom>
                <a:avLst/>
                <a:gdLst>
                  <a:gd name="connsiteX0" fmla="*/ 6675 w 15032"/>
                  <a:gd name="connsiteY0" fmla="*/ 1162 h 17546"/>
                  <a:gd name="connsiteX1" fmla="*/ 6675 w 15032"/>
                  <a:gd name="connsiteY1" fmla="*/ 8098 h 17546"/>
                  <a:gd name="connsiteX2" fmla="*/ 10530 w 15032"/>
                  <a:gd name="connsiteY2" fmla="*/ 8098 h 17546"/>
                  <a:gd name="connsiteX3" fmla="*/ 12540 w 15032"/>
                  <a:gd name="connsiteY3" fmla="*/ 7640 h 17546"/>
                  <a:gd name="connsiteX4" fmla="*/ 13282 w 15032"/>
                  <a:gd name="connsiteY4" fmla="*/ 5553 h 17546"/>
                  <a:gd name="connsiteX5" fmla="*/ 13765 w 15032"/>
                  <a:gd name="connsiteY5" fmla="*/ 5553 h 17546"/>
                  <a:gd name="connsiteX6" fmla="*/ 13765 w 15032"/>
                  <a:gd name="connsiteY6" fmla="*/ 11661 h 17546"/>
                  <a:gd name="connsiteX7" fmla="*/ 13282 w 15032"/>
                  <a:gd name="connsiteY7" fmla="*/ 11661 h 17546"/>
                  <a:gd name="connsiteX8" fmla="*/ 12919 w 15032"/>
                  <a:gd name="connsiteY8" fmla="*/ 10013 h 17546"/>
                  <a:gd name="connsiteX9" fmla="*/ 12161 w 15032"/>
                  <a:gd name="connsiteY9" fmla="*/ 9297 h 17546"/>
                  <a:gd name="connsiteX10" fmla="*/ 10530 w 15032"/>
                  <a:gd name="connsiteY10" fmla="*/ 9038 h 17546"/>
                  <a:gd name="connsiteX11" fmla="*/ 6675 w 15032"/>
                  <a:gd name="connsiteY11" fmla="*/ 9038 h 17546"/>
                  <a:gd name="connsiteX12" fmla="*/ 6675 w 15032"/>
                  <a:gd name="connsiteY12" fmla="*/ 14827 h 17546"/>
                  <a:gd name="connsiteX13" fmla="*/ 6779 w 15032"/>
                  <a:gd name="connsiteY13" fmla="*/ 16241 h 17546"/>
                  <a:gd name="connsiteX14" fmla="*/ 7141 w 15032"/>
                  <a:gd name="connsiteY14" fmla="*/ 16647 h 17546"/>
                  <a:gd name="connsiteX15" fmla="*/ 8124 w 15032"/>
                  <a:gd name="connsiteY15" fmla="*/ 16793 h 17546"/>
                  <a:gd name="connsiteX16" fmla="*/ 11100 w 15032"/>
                  <a:gd name="connsiteY16" fmla="*/ 16793 h 17546"/>
                  <a:gd name="connsiteX17" fmla="*/ 13264 w 15032"/>
                  <a:gd name="connsiteY17" fmla="*/ 16586 h 17546"/>
                  <a:gd name="connsiteX18" fmla="*/ 14558 w 15032"/>
                  <a:gd name="connsiteY18" fmla="*/ 15767 h 17546"/>
                  <a:gd name="connsiteX19" fmla="*/ 16197 w 15032"/>
                  <a:gd name="connsiteY19" fmla="*/ 13351 h 17546"/>
                  <a:gd name="connsiteX20" fmla="*/ 16714 w 15032"/>
                  <a:gd name="connsiteY20" fmla="*/ 13351 h 17546"/>
                  <a:gd name="connsiteX21" fmla="*/ 15196 w 15032"/>
                  <a:gd name="connsiteY21" fmla="*/ 17751 h 17546"/>
                  <a:gd name="connsiteX22" fmla="*/ 1682 w 15032"/>
                  <a:gd name="connsiteY22" fmla="*/ 17751 h 17546"/>
                  <a:gd name="connsiteX23" fmla="*/ 1682 w 15032"/>
                  <a:gd name="connsiteY23" fmla="*/ 17268 h 17546"/>
                  <a:gd name="connsiteX24" fmla="*/ 2303 w 15032"/>
                  <a:gd name="connsiteY24" fmla="*/ 17268 h 17546"/>
                  <a:gd name="connsiteX25" fmla="*/ 3484 w 15032"/>
                  <a:gd name="connsiteY25" fmla="*/ 16975 h 17546"/>
                  <a:gd name="connsiteX26" fmla="*/ 4045 w 15032"/>
                  <a:gd name="connsiteY26" fmla="*/ 16353 h 17546"/>
                  <a:gd name="connsiteX27" fmla="*/ 4191 w 15032"/>
                  <a:gd name="connsiteY27" fmla="*/ 14663 h 17546"/>
                  <a:gd name="connsiteX28" fmla="*/ 4191 w 15032"/>
                  <a:gd name="connsiteY28" fmla="*/ 3258 h 17546"/>
                  <a:gd name="connsiteX29" fmla="*/ 3855 w 15032"/>
                  <a:gd name="connsiteY29" fmla="*/ 1205 h 17546"/>
                  <a:gd name="connsiteX30" fmla="*/ 2303 w 15032"/>
                  <a:gd name="connsiteY30" fmla="*/ 687 h 17546"/>
                  <a:gd name="connsiteX31" fmla="*/ 1682 w 15032"/>
                  <a:gd name="connsiteY31" fmla="*/ 687 h 17546"/>
                  <a:gd name="connsiteX32" fmla="*/ 1682 w 15032"/>
                  <a:gd name="connsiteY32" fmla="*/ 204 h 17546"/>
                  <a:gd name="connsiteX33" fmla="*/ 15196 w 15032"/>
                  <a:gd name="connsiteY33" fmla="*/ 204 h 17546"/>
                  <a:gd name="connsiteX34" fmla="*/ 15395 w 15032"/>
                  <a:gd name="connsiteY34" fmla="*/ 4052 h 17546"/>
                  <a:gd name="connsiteX35" fmla="*/ 14886 w 15032"/>
                  <a:gd name="connsiteY35" fmla="*/ 4052 h 17546"/>
                  <a:gd name="connsiteX36" fmla="*/ 14282 w 15032"/>
                  <a:gd name="connsiteY36" fmla="*/ 2145 h 17546"/>
                  <a:gd name="connsiteX37" fmla="*/ 13316 w 15032"/>
                  <a:gd name="connsiteY37" fmla="*/ 1360 h 17546"/>
                  <a:gd name="connsiteX38" fmla="*/ 11488 w 15032"/>
                  <a:gd name="connsiteY38" fmla="*/ 116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675" y="1162"/>
                    </a:moveTo>
                    <a:lnTo>
                      <a:pt x="6675" y="8098"/>
                    </a:lnTo>
                    <a:lnTo>
                      <a:pt x="10530" y="8098"/>
                    </a:lnTo>
                    <a:cubicBezTo>
                      <a:pt x="11531" y="8098"/>
                      <a:pt x="12195" y="7951"/>
                      <a:pt x="12540" y="7640"/>
                    </a:cubicBezTo>
                    <a:cubicBezTo>
                      <a:pt x="12980" y="7261"/>
                      <a:pt x="13230" y="6562"/>
                      <a:pt x="13282" y="5553"/>
                    </a:cubicBezTo>
                    <a:lnTo>
                      <a:pt x="13765" y="5553"/>
                    </a:lnTo>
                    <a:lnTo>
                      <a:pt x="13765" y="11661"/>
                    </a:lnTo>
                    <a:lnTo>
                      <a:pt x="13282" y="11661"/>
                    </a:lnTo>
                    <a:cubicBezTo>
                      <a:pt x="13161" y="10806"/>
                      <a:pt x="13040" y="10254"/>
                      <a:pt x="12919" y="10013"/>
                    </a:cubicBezTo>
                    <a:cubicBezTo>
                      <a:pt x="12764" y="9711"/>
                      <a:pt x="12514" y="9478"/>
                      <a:pt x="12161" y="9297"/>
                    </a:cubicBezTo>
                    <a:cubicBezTo>
                      <a:pt x="11798" y="9133"/>
                      <a:pt x="11255" y="9047"/>
                      <a:pt x="10530" y="9038"/>
                    </a:cubicBezTo>
                    <a:lnTo>
                      <a:pt x="6675" y="9038"/>
                    </a:lnTo>
                    <a:lnTo>
                      <a:pt x="6675" y="14827"/>
                    </a:lnTo>
                    <a:cubicBezTo>
                      <a:pt x="6675" y="15603"/>
                      <a:pt x="6710" y="16077"/>
                      <a:pt x="6779" y="16241"/>
                    </a:cubicBezTo>
                    <a:cubicBezTo>
                      <a:pt x="6848" y="16414"/>
                      <a:pt x="6969" y="16552"/>
                      <a:pt x="7141" y="16647"/>
                    </a:cubicBezTo>
                    <a:cubicBezTo>
                      <a:pt x="7314" y="16750"/>
                      <a:pt x="7641" y="16793"/>
                      <a:pt x="8124" y="16793"/>
                    </a:cubicBezTo>
                    <a:lnTo>
                      <a:pt x="11100" y="16793"/>
                    </a:lnTo>
                    <a:cubicBezTo>
                      <a:pt x="12092" y="16793"/>
                      <a:pt x="12807" y="16724"/>
                      <a:pt x="13264" y="16586"/>
                    </a:cubicBezTo>
                    <a:cubicBezTo>
                      <a:pt x="13704" y="16448"/>
                      <a:pt x="14136" y="16181"/>
                      <a:pt x="14558" y="15767"/>
                    </a:cubicBezTo>
                    <a:cubicBezTo>
                      <a:pt x="15076" y="15249"/>
                      <a:pt x="15628" y="14438"/>
                      <a:pt x="16197" y="13351"/>
                    </a:cubicBezTo>
                    <a:lnTo>
                      <a:pt x="16714" y="13351"/>
                    </a:lnTo>
                    <a:lnTo>
                      <a:pt x="15196" y="17751"/>
                    </a:lnTo>
                    <a:lnTo>
                      <a:pt x="1682" y="17751"/>
                    </a:lnTo>
                    <a:lnTo>
                      <a:pt x="1682" y="17268"/>
                    </a:lnTo>
                    <a:lnTo>
                      <a:pt x="2303" y="17268"/>
                    </a:lnTo>
                    <a:cubicBezTo>
                      <a:pt x="2717" y="17277"/>
                      <a:pt x="3105" y="17173"/>
                      <a:pt x="3484" y="16975"/>
                    </a:cubicBezTo>
                    <a:cubicBezTo>
                      <a:pt x="3752" y="16837"/>
                      <a:pt x="3941" y="16630"/>
                      <a:pt x="4045" y="16353"/>
                    </a:cubicBezTo>
                    <a:cubicBezTo>
                      <a:pt x="4140" y="16077"/>
                      <a:pt x="4191" y="15517"/>
                      <a:pt x="4191" y="14663"/>
                    </a:cubicBezTo>
                    <a:lnTo>
                      <a:pt x="4191" y="3258"/>
                    </a:lnTo>
                    <a:cubicBezTo>
                      <a:pt x="4191" y="2145"/>
                      <a:pt x="4079" y="1464"/>
                      <a:pt x="3855" y="1205"/>
                    </a:cubicBezTo>
                    <a:cubicBezTo>
                      <a:pt x="3545" y="868"/>
                      <a:pt x="3027" y="696"/>
                      <a:pt x="2303" y="687"/>
                    </a:cubicBezTo>
                    <a:lnTo>
                      <a:pt x="1682" y="687"/>
                    </a:lnTo>
                    <a:lnTo>
                      <a:pt x="1682" y="204"/>
                    </a:lnTo>
                    <a:lnTo>
                      <a:pt x="15196" y="204"/>
                    </a:lnTo>
                    <a:lnTo>
                      <a:pt x="15395" y="4052"/>
                    </a:lnTo>
                    <a:lnTo>
                      <a:pt x="14886" y="4052"/>
                    </a:lnTo>
                    <a:cubicBezTo>
                      <a:pt x="14705" y="3129"/>
                      <a:pt x="14506" y="2490"/>
                      <a:pt x="14282" y="2145"/>
                    </a:cubicBezTo>
                    <a:cubicBezTo>
                      <a:pt x="14058" y="1800"/>
                      <a:pt x="13730" y="1541"/>
                      <a:pt x="13316" y="1360"/>
                    </a:cubicBezTo>
                    <a:cubicBezTo>
                      <a:pt x="12963" y="1231"/>
                      <a:pt x="12359" y="1162"/>
                      <a:pt x="11488" y="1162"/>
                    </a:cubicBezTo>
                    <a:close/>
                  </a:path>
                </a:pathLst>
              </a:custGeom>
              <a:solidFill>
                <a:srgbClr val="000000"/>
              </a:solidFill>
              <a:ln w="2207" cap="flat">
                <a:noFill/>
                <a:prstDash val="solid"/>
                <a:miter/>
              </a:ln>
            </p:spPr>
            <p:txBody>
              <a:bodyPr rtlCol="0" anchor="ctr"/>
              <a:lstStyle/>
              <a:p>
                <a:endParaRPr lang="en-IN"/>
              </a:p>
            </p:txBody>
          </p:sp>
          <p:sp>
            <p:nvSpPr>
              <p:cNvPr id="3597" name="Freeform: Shape 3596">
                <a:extLst>
                  <a:ext uri="{FF2B5EF4-FFF2-40B4-BE49-F238E27FC236}">
                    <a16:creationId xmlns:a16="http://schemas.microsoft.com/office/drawing/2014/main" id="{0385D49F-018F-1501-1748-DAE19C676E20}"/>
                  </a:ext>
                </a:extLst>
              </p:cNvPr>
              <p:cNvSpPr/>
              <p:nvPr/>
            </p:nvSpPr>
            <p:spPr>
              <a:xfrm>
                <a:off x="40918346" y="14381121"/>
                <a:ext cx="13704" cy="1086"/>
              </a:xfrm>
              <a:custGeom>
                <a:avLst/>
                <a:gdLst>
                  <a:gd name="connsiteX0" fmla="*/ 15393 w 13704"/>
                  <a:gd name="connsiteY0" fmla="*/ 1291 h 1086"/>
                  <a:gd name="connsiteX1" fmla="*/ 1689 w 13704"/>
                  <a:gd name="connsiteY1" fmla="*/ 1291 h 1086"/>
                  <a:gd name="connsiteX2" fmla="*/ 1689 w 13704"/>
                  <a:gd name="connsiteY2" fmla="*/ 204 h 1086"/>
                  <a:gd name="connsiteX3" fmla="*/ 15393 w 13704"/>
                  <a:gd name="connsiteY3" fmla="*/ 204 h 1086"/>
                </a:gdLst>
                <a:ahLst/>
                <a:cxnLst>
                  <a:cxn ang="0">
                    <a:pos x="connsiteX0" y="connsiteY0"/>
                  </a:cxn>
                  <a:cxn ang="0">
                    <a:pos x="connsiteX1" y="connsiteY1"/>
                  </a:cxn>
                  <a:cxn ang="0">
                    <a:pos x="connsiteX2" y="connsiteY2"/>
                  </a:cxn>
                  <a:cxn ang="0">
                    <a:pos x="connsiteX3" y="connsiteY3"/>
                  </a:cxn>
                </a:cxnLst>
                <a:rect l="l" t="t" r="r" b="b"/>
                <a:pathLst>
                  <a:path w="13704" h="1086">
                    <a:moveTo>
                      <a:pt x="15393" y="1291"/>
                    </a:moveTo>
                    <a:lnTo>
                      <a:pt x="1689" y="1291"/>
                    </a:lnTo>
                    <a:lnTo>
                      <a:pt x="1689" y="204"/>
                    </a:lnTo>
                    <a:lnTo>
                      <a:pt x="15393" y="204"/>
                    </a:lnTo>
                    <a:close/>
                  </a:path>
                </a:pathLst>
              </a:custGeom>
              <a:solidFill>
                <a:srgbClr val="000000"/>
              </a:solidFill>
              <a:ln w="2207" cap="flat">
                <a:noFill/>
                <a:prstDash val="solid"/>
                <a:miter/>
              </a:ln>
            </p:spPr>
            <p:txBody>
              <a:bodyPr rtlCol="0" anchor="ctr"/>
              <a:lstStyle/>
              <a:p>
                <a:endParaRPr lang="en-IN"/>
              </a:p>
            </p:txBody>
          </p:sp>
          <p:sp>
            <p:nvSpPr>
              <p:cNvPr id="3598" name="Freeform: Shape 3597">
                <a:extLst>
                  <a:ext uri="{FF2B5EF4-FFF2-40B4-BE49-F238E27FC236}">
                    <a16:creationId xmlns:a16="http://schemas.microsoft.com/office/drawing/2014/main" id="{5D7E7254-194B-D214-CB99-091C62C8E9F6}"/>
                  </a:ext>
                </a:extLst>
              </p:cNvPr>
              <p:cNvSpPr/>
              <p:nvPr/>
            </p:nvSpPr>
            <p:spPr>
              <a:xfrm>
                <a:off x="40932956" y="14358579"/>
                <a:ext cx="11091" cy="18219"/>
              </a:xfrm>
              <a:custGeom>
                <a:avLst/>
                <a:gdLst>
                  <a:gd name="connsiteX0" fmla="*/ 12433 w 11091"/>
                  <a:gd name="connsiteY0" fmla="*/ 204 h 18219"/>
                  <a:gd name="connsiteX1" fmla="*/ 12433 w 11091"/>
                  <a:gd name="connsiteY1" fmla="*/ 687 h 18219"/>
                  <a:gd name="connsiteX2" fmla="*/ 9638 w 11091"/>
                  <a:gd name="connsiteY2" fmla="*/ 1369 h 18219"/>
                  <a:gd name="connsiteX3" fmla="*/ 7508 w 11091"/>
                  <a:gd name="connsiteY3" fmla="*/ 2922 h 18219"/>
                  <a:gd name="connsiteX4" fmla="*/ 5766 w 11091"/>
                  <a:gd name="connsiteY4" fmla="*/ 5259 h 18219"/>
                  <a:gd name="connsiteX5" fmla="*/ 4610 w 11091"/>
                  <a:gd name="connsiteY5" fmla="*/ 8313 h 18219"/>
                  <a:gd name="connsiteX6" fmla="*/ 8345 w 11091"/>
                  <a:gd name="connsiteY6" fmla="*/ 7037 h 18219"/>
                  <a:gd name="connsiteX7" fmla="*/ 11467 w 11091"/>
                  <a:gd name="connsiteY7" fmla="*/ 8486 h 18219"/>
                  <a:gd name="connsiteX8" fmla="*/ 12786 w 11091"/>
                  <a:gd name="connsiteY8" fmla="*/ 12213 h 18219"/>
                  <a:gd name="connsiteX9" fmla="*/ 11449 w 11091"/>
                  <a:gd name="connsiteY9" fmla="*/ 16224 h 18219"/>
                  <a:gd name="connsiteX10" fmla="*/ 7206 w 11091"/>
                  <a:gd name="connsiteY10" fmla="*/ 18424 h 18219"/>
                  <a:gd name="connsiteX11" fmla="*/ 4153 w 11091"/>
                  <a:gd name="connsiteY11" fmla="*/ 17233 h 18219"/>
                  <a:gd name="connsiteX12" fmla="*/ 1695 w 11091"/>
                  <a:gd name="connsiteY12" fmla="*/ 11229 h 18219"/>
                  <a:gd name="connsiteX13" fmla="*/ 2635 w 11091"/>
                  <a:gd name="connsiteY13" fmla="*/ 6752 h 18219"/>
                  <a:gd name="connsiteX14" fmla="*/ 5335 w 11091"/>
                  <a:gd name="connsiteY14" fmla="*/ 2991 h 18219"/>
                  <a:gd name="connsiteX15" fmla="*/ 8698 w 11091"/>
                  <a:gd name="connsiteY15" fmla="*/ 774 h 18219"/>
                  <a:gd name="connsiteX16" fmla="*/ 11682 w 11091"/>
                  <a:gd name="connsiteY16" fmla="*/ 204 h 18219"/>
                  <a:gd name="connsiteX17" fmla="*/ 4386 w 11091"/>
                  <a:gd name="connsiteY17" fmla="*/ 9262 h 18219"/>
                  <a:gd name="connsiteX18" fmla="*/ 4153 w 11091"/>
                  <a:gd name="connsiteY18" fmla="*/ 12083 h 18219"/>
                  <a:gd name="connsiteX19" fmla="*/ 4610 w 11091"/>
                  <a:gd name="connsiteY19" fmla="*/ 14783 h 18219"/>
                  <a:gd name="connsiteX20" fmla="*/ 5973 w 11091"/>
                  <a:gd name="connsiteY20" fmla="*/ 17095 h 18219"/>
                  <a:gd name="connsiteX21" fmla="*/ 7577 w 11091"/>
                  <a:gd name="connsiteY21" fmla="*/ 17699 h 18219"/>
                  <a:gd name="connsiteX22" fmla="*/ 9586 w 11091"/>
                  <a:gd name="connsiteY22" fmla="*/ 16638 h 18219"/>
                  <a:gd name="connsiteX23" fmla="*/ 10475 w 11091"/>
                  <a:gd name="connsiteY23" fmla="*/ 13610 h 18219"/>
                  <a:gd name="connsiteX24" fmla="*/ 9595 w 11091"/>
                  <a:gd name="connsiteY24" fmla="*/ 9780 h 18219"/>
                  <a:gd name="connsiteX25" fmla="*/ 7103 w 11091"/>
                  <a:gd name="connsiteY25" fmla="*/ 8158 h 18219"/>
                  <a:gd name="connsiteX26" fmla="*/ 6050 w 11091"/>
                  <a:gd name="connsiteY26" fmla="*/ 8365 h 18219"/>
                  <a:gd name="connsiteX27" fmla="*/ 4386 w 11091"/>
                  <a:gd name="connsiteY27" fmla="*/ 9262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091" h="18219">
                    <a:moveTo>
                      <a:pt x="12433" y="204"/>
                    </a:moveTo>
                    <a:lnTo>
                      <a:pt x="12433" y="687"/>
                    </a:lnTo>
                    <a:cubicBezTo>
                      <a:pt x="11294" y="799"/>
                      <a:pt x="10363" y="1024"/>
                      <a:pt x="9638" y="1369"/>
                    </a:cubicBezTo>
                    <a:cubicBezTo>
                      <a:pt x="8914" y="1714"/>
                      <a:pt x="8198" y="2232"/>
                      <a:pt x="7508" y="2922"/>
                    </a:cubicBezTo>
                    <a:cubicBezTo>
                      <a:pt x="6801" y="3620"/>
                      <a:pt x="6223" y="4405"/>
                      <a:pt x="5766" y="5259"/>
                    </a:cubicBezTo>
                    <a:cubicBezTo>
                      <a:pt x="5300" y="6122"/>
                      <a:pt x="4912" y="7140"/>
                      <a:pt x="4610" y="8313"/>
                    </a:cubicBezTo>
                    <a:cubicBezTo>
                      <a:pt x="5843" y="7468"/>
                      <a:pt x="7094" y="7037"/>
                      <a:pt x="8345" y="7037"/>
                    </a:cubicBezTo>
                    <a:cubicBezTo>
                      <a:pt x="9543" y="7037"/>
                      <a:pt x="10578" y="7520"/>
                      <a:pt x="11467" y="8486"/>
                    </a:cubicBezTo>
                    <a:cubicBezTo>
                      <a:pt x="12338" y="9452"/>
                      <a:pt x="12778" y="10694"/>
                      <a:pt x="12786" y="12213"/>
                    </a:cubicBezTo>
                    <a:cubicBezTo>
                      <a:pt x="12778" y="13679"/>
                      <a:pt x="12338" y="15016"/>
                      <a:pt x="11449" y="16224"/>
                    </a:cubicBezTo>
                    <a:cubicBezTo>
                      <a:pt x="10380" y="17691"/>
                      <a:pt x="8966" y="18424"/>
                      <a:pt x="7206" y="18424"/>
                    </a:cubicBezTo>
                    <a:cubicBezTo>
                      <a:pt x="5999" y="18424"/>
                      <a:pt x="4981" y="18027"/>
                      <a:pt x="4153" y="17233"/>
                    </a:cubicBezTo>
                    <a:cubicBezTo>
                      <a:pt x="2514" y="15698"/>
                      <a:pt x="1695" y="13696"/>
                      <a:pt x="1695" y="11229"/>
                    </a:cubicBezTo>
                    <a:cubicBezTo>
                      <a:pt x="1695" y="9659"/>
                      <a:pt x="2006" y="8167"/>
                      <a:pt x="2635" y="6752"/>
                    </a:cubicBezTo>
                    <a:cubicBezTo>
                      <a:pt x="3265" y="5337"/>
                      <a:pt x="4162" y="4086"/>
                      <a:pt x="5335" y="2991"/>
                    </a:cubicBezTo>
                    <a:cubicBezTo>
                      <a:pt x="6499" y="1895"/>
                      <a:pt x="7620" y="1153"/>
                      <a:pt x="8698" y="774"/>
                    </a:cubicBezTo>
                    <a:cubicBezTo>
                      <a:pt x="9759" y="394"/>
                      <a:pt x="10759" y="204"/>
                      <a:pt x="11682" y="204"/>
                    </a:cubicBezTo>
                    <a:close/>
                    <a:moveTo>
                      <a:pt x="4386" y="9262"/>
                    </a:moveTo>
                    <a:cubicBezTo>
                      <a:pt x="4231" y="10427"/>
                      <a:pt x="4153" y="11367"/>
                      <a:pt x="4153" y="12083"/>
                    </a:cubicBezTo>
                    <a:cubicBezTo>
                      <a:pt x="4153" y="12911"/>
                      <a:pt x="4300" y="13817"/>
                      <a:pt x="4610" y="14783"/>
                    </a:cubicBezTo>
                    <a:cubicBezTo>
                      <a:pt x="4912" y="15758"/>
                      <a:pt x="5369" y="16526"/>
                      <a:pt x="5973" y="17095"/>
                    </a:cubicBezTo>
                    <a:cubicBezTo>
                      <a:pt x="6413" y="17501"/>
                      <a:pt x="6947" y="17699"/>
                      <a:pt x="7577" y="17699"/>
                    </a:cubicBezTo>
                    <a:cubicBezTo>
                      <a:pt x="8327" y="17699"/>
                      <a:pt x="9000" y="17346"/>
                      <a:pt x="9586" y="16638"/>
                    </a:cubicBezTo>
                    <a:cubicBezTo>
                      <a:pt x="10173" y="15931"/>
                      <a:pt x="10466" y="14921"/>
                      <a:pt x="10475" y="13610"/>
                    </a:cubicBezTo>
                    <a:cubicBezTo>
                      <a:pt x="10466" y="12144"/>
                      <a:pt x="10173" y="10867"/>
                      <a:pt x="9595" y="9780"/>
                    </a:cubicBezTo>
                    <a:cubicBezTo>
                      <a:pt x="9000" y="8702"/>
                      <a:pt x="8172" y="8167"/>
                      <a:pt x="7103" y="8158"/>
                    </a:cubicBezTo>
                    <a:cubicBezTo>
                      <a:pt x="6775" y="8167"/>
                      <a:pt x="6421" y="8236"/>
                      <a:pt x="6050" y="8365"/>
                    </a:cubicBezTo>
                    <a:cubicBezTo>
                      <a:pt x="5671" y="8512"/>
                      <a:pt x="5119" y="8805"/>
                      <a:pt x="4386" y="9262"/>
                    </a:cubicBezTo>
                    <a:close/>
                  </a:path>
                </a:pathLst>
              </a:custGeom>
              <a:solidFill>
                <a:srgbClr val="000000"/>
              </a:solidFill>
              <a:ln w="2207" cap="flat">
                <a:noFill/>
                <a:prstDash val="solid"/>
                <a:miter/>
              </a:ln>
            </p:spPr>
            <p:txBody>
              <a:bodyPr rtlCol="0" anchor="ctr"/>
              <a:lstStyle/>
              <a:p>
                <a:endParaRPr lang="en-IN"/>
              </a:p>
            </p:txBody>
          </p:sp>
          <p:sp>
            <p:nvSpPr>
              <p:cNvPr id="3599" name="Freeform: Shape 3598">
                <a:extLst>
                  <a:ext uri="{FF2B5EF4-FFF2-40B4-BE49-F238E27FC236}">
                    <a16:creationId xmlns:a16="http://schemas.microsoft.com/office/drawing/2014/main" id="{CA042F22-85FE-1945-E482-D37ADC065C8A}"/>
                  </a:ext>
                </a:extLst>
              </p:cNvPr>
              <p:cNvSpPr/>
              <p:nvPr/>
            </p:nvSpPr>
            <p:spPr>
              <a:xfrm>
                <a:off x="40946204" y="14358579"/>
                <a:ext cx="11091" cy="18219"/>
              </a:xfrm>
              <a:custGeom>
                <a:avLst/>
                <a:gdLst>
                  <a:gd name="connsiteX0" fmla="*/ 12439 w 11091"/>
                  <a:gd name="connsiteY0" fmla="*/ 204 h 18219"/>
                  <a:gd name="connsiteX1" fmla="*/ 12439 w 11091"/>
                  <a:gd name="connsiteY1" fmla="*/ 687 h 18219"/>
                  <a:gd name="connsiteX2" fmla="*/ 9644 w 11091"/>
                  <a:gd name="connsiteY2" fmla="*/ 1369 h 18219"/>
                  <a:gd name="connsiteX3" fmla="*/ 7514 w 11091"/>
                  <a:gd name="connsiteY3" fmla="*/ 2922 h 18219"/>
                  <a:gd name="connsiteX4" fmla="*/ 5772 w 11091"/>
                  <a:gd name="connsiteY4" fmla="*/ 5259 h 18219"/>
                  <a:gd name="connsiteX5" fmla="*/ 4616 w 11091"/>
                  <a:gd name="connsiteY5" fmla="*/ 8313 h 18219"/>
                  <a:gd name="connsiteX6" fmla="*/ 8351 w 11091"/>
                  <a:gd name="connsiteY6" fmla="*/ 7037 h 18219"/>
                  <a:gd name="connsiteX7" fmla="*/ 11473 w 11091"/>
                  <a:gd name="connsiteY7" fmla="*/ 8486 h 18219"/>
                  <a:gd name="connsiteX8" fmla="*/ 12792 w 11091"/>
                  <a:gd name="connsiteY8" fmla="*/ 12213 h 18219"/>
                  <a:gd name="connsiteX9" fmla="*/ 11455 w 11091"/>
                  <a:gd name="connsiteY9" fmla="*/ 16224 h 18219"/>
                  <a:gd name="connsiteX10" fmla="*/ 7212 w 11091"/>
                  <a:gd name="connsiteY10" fmla="*/ 18424 h 18219"/>
                  <a:gd name="connsiteX11" fmla="*/ 4159 w 11091"/>
                  <a:gd name="connsiteY11" fmla="*/ 17233 h 18219"/>
                  <a:gd name="connsiteX12" fmla="*/ 1701 w 11091"/>
                  <a:gd name="connsiteY12" fmla="*/ 11229 h 18219"/>
                  <a:gd name="connsiteX13" fmla="*/ 2641 w 11091"/>
                  <a:gd name="connsiteY13" fmla="*/ 6752 h 18219"/>
                  <a:gd name="connsiteX14" fmla="*/ 5341 w 11091"/>
                  <a:gd name="connsiteY14" fmla="*/ 2991 h 18219"/>
                  <a:gd name="connsiteX15" fmla="*/ 8704 w 11091"/>
                  <a:gd name="connsiteY15" fmla="*/ 774 h 18219"/>
                  <a:gd name="connsiteX16" fmla="*/ 11688 w 11091"/>
                  <a:gd name="connsiteY16" fmla="*/ 204 h 18219"/>
                  <a:gd name="connsiteX17" fmla="*/ 4392 w 11091"/>
                  <a:gd name="connsiteY17" fmla="*/ 9262 h 18219"/>
                  <a:gd name="connsiteX18" fmla="*/ 4159 w 11091"/>
                  <a:gd name="connsiteY18" fmla="*/ 12083 h 18219"/>
                  <a:gd name="connsiteX19" fmla="*/ 4616 w 11091"/>
                  <a:gd name="connsiteY19" fmla="*/ 14783 h 18219"/>
                  <a:gd name="connsiteX20" fmla="*/ 5979 w 11091"/>
                  <a:gd name="connsiteY20" fmla="*/ 17095 h 18219"/>
                  <a:gd name="connsiteX21" fmla="*/ 7583 w 11091"/>
                  <a:gd name="connsiteY21" fmla="*/ 17699 h 18219"/>
                  <a:gd name="connsiteX22" fmla="*/ 9592 w 11091"/>
                  <a:gd name="connsiteY22" fmla="*/ 16638 h 18219"/>
                  <a:gd name="connsiteX23" fmla="*/ 10481 w 11091"/>
                  <a:gd name="connsiteY23" fmla="*/ 13610 h 18219"/>
                  <a:gd name="connsiteX24" fmla="*/ 9601 w 11091"/>
                  <a:gd name="connsiteY24" fmla="*/ 9780 h 18219"/>
                  <a:gd name="connsiteX25" fmla="*/ 7109 w 11091"/>
                  <a:gd name="connsiteY25" fmla="*/ 8158 h 18219"/>
                  <a:gd name="connsiteX26" fmla="*/ 6056 w 11091"/>
                  <a:gd name="connsiteY26" fmla="*/ 8365 h 18219"/>
                  <a:gd name="connsiteX27" fmla="*/ 4392 w 11091"/>
                  <a:gd name="connsiteY27" fmla="*/ 9262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091" h="18219">
                    <a:moveTo>
                      <a:pt x="12439" y="204"/>
                    </a:moveTo>
                    <a:lnTo>
                      <a:pt x="12439" y="687"/>
                    </a:lnTo>
                    <a:cubicBezTo>
                      <a:pt x="11300" y="799"/>
                      <a:pt x="10369" y="1024"/>
                      <a:pt x="9644" y="1369"/>
                    </a:cubicBezTo>
                    <a:cubicBezTo>
                      <a:pt x="8920" y="1714"/>
                      <a:pt x="8204" y="2232"/>
                      <a:pt x="7514" y="2922"/>
                    </a:cubicBezTo>
                    <a:cubicBezTo>
                      <a:pt x="6807" y="3620"/>
                      <a:pt x="6229" y="4405"/>
                      <a:pt x="5772" y="5259"/>
                    </a:cubicBezTo>
                    <a:cubicBezTo>
                      <a:pt x="5306" y="6122"/>
                      <a:pt x="4918" y="7140"/>
                      <a:pt x="4616" y="8313"/>
                    </a:cubicBezTo>
                    <a:cubicBezTo>
                      <a:pt x="5849" y="7468"/>
                      <a:pt x="7100" y="7037"/>
                      <a:pt x="8351" y="7037"/>
                    </a:cubicBezTo>
                    <a:cubicBezTo>
                      <a:pt x="9549" y="7037"/>
                      <a:pt x="10584" y="7520"/>
                      <a:pt x="11473" y="8486"/>
                    </a:cubicBezTo>
                    <a:cubicBezTo>
                      <a:pt x="12344" y="9452"/>
                      <a:pt x="12784" y="10694"/>
                      <a:pt x="12792" y="12213"/>
                    </a:cubicBezTo>
                    <a:cubicBezTo>
                      <a:pt x="12784" y="13679"/>
                      <a:pt x="12344" y="15016"/>
                      <a:pt x="11455" y="16224"/>
                    </a:cubicBezTo>
                    <a:cubicBezTo>
                      <a:pt x="10386" y="17691"/>
                      <a:pt x="8972" y="18424"/>
                      <a:pt x="7212" y="18424"/>
                    </a:cubicBezTo>
                    <a:cubicBezTo>
                      <a:pt x="6005" y="18424"/>
                      <a:pt x="4987" y="18027"/>
                      <a:pt x="4159" y="17233"/>
                    </a:cubicBezTo>
                    <a:cubicBezTo>
                      <a:pt x="2520" y="15698"/>
                      <a:pt x="1701" y="13696"/>
                      <a:pt x="1701" y="11229"/>
                    </a:cubicBezTo>
                    <a:cubicBezTo>
                      <a:pt x="1701" y="9659"/>
                      <a:pt x="2012" y="8167"/>
                      <a:pt x="2641" y="6752"/>
                    </a:cubicBezTo>
                    <a:cubicBezTo>
                      <a:pt x="3271" y="5337"/>
                      <a:pt x="4168" y="4086"/>
                      <a:pt x="5341" y="2991"/>
                    </a:cubicBezTo>
                    <a:cubicBezTo>
                      <a:pt x="6505" y="1895"/>
                      <a:pt x="7626" y="1153"/>
                      <a:pt x="8704" y="774"/>
                    </a:cubicBezTo>
                    <a:cubicBezTo>
                      <a:pt x="9765" y="394"/>
                      <a:pt x="10765" y="204"/>
                      <a:pt x="11688" y="204"/>
                    </a:cubicBezTo>
                    <a:close/>
                    <a:moveTo>
                      <a:pt x="4392" y="9262"/>
                    </a:moveTo>
                    <a:cubicBezTo>
                      <a:pt x="4237" y="10427"/>
                      <a:pt x="4159" y="11367"/>
                      <a:pt x="4159" y="12083"/>
                    </a:cubicBezTo>
                    <a:cubicBezTo>
                      <a:pt x="4159" y="12911"/>
                      <a:pt x="4306" y="13817"/>
                      <a:pt x="4616" y="14783"/>
                    </a:cubicBezTo>
                    <a:cubicBezTo>
                      <a:pt x="4918" y="15758"/>
                      <a:pt x="5375" y="16526"/>
                      <a:pt x="5979" y="17095"/>
                    </a:cubicBezTo>
                    <a:cubicBezTo>
                      <a:pt x="6419" y="17501"/>
                      <a:pt x="6953" y="17699"/>
                      <a:pt x="7583" y="17699"/>
                    </a:cubicBezTo>
                    <a:cubicBezTo>
                      <a:pt x="8333" y="17699"/>
                      <a:pt x="9006" y="17346"/>
                      <a:pt x="9592" y="16638"/>
                    </a:cubicBezTo>
                    <a:cubicBezTo>
                      <a:pt x="10179" y="15931"/>
                      <a:pt x="10472" y="14921"/>
                      <a:pt x="10481" y="13610"/>
                    </a:cubicBezTo>
                    <a:cubicBezTo>
                      <a:pt x="10472" y="12144"/>
                      <a:pt x="10179" y="10867"/>
                      <a:pt x="9601" y="9780"/>
                    </a:cubicBezTo>
                    <a:cubicBezTo>
                      <a:pt x="9006" y="8702"/>
                      <a:pt x="8178" y="8167"/>
                      <a:pt x="7109" y="8158"/>
                    </a:cubicBezTo>
                    <a:cubicBezTo>
                      <a:pt x="6781" y="8167"/>
                      <a:pt x="6427" y="8236"/>
                      <a:pt x="6056" y="8365"/>
                    </a:cubicBezTo>
                    <a:cubicBezTo>
                      <a:pt x="5677" y="8512"/>
                      <a:pt x="5125" y="8805"/>
                      <a:pt x="4392" y="9262"/>
                    </a:cubicBezTo>
                    <a:close/>
                  </a:path>
                </a:pathLst>
              </a:custGeom>
              <a:solidFill>
                <a:srgbClr val="000000"/>
              </a:solidFill>
              <a:ln w="2207" cap="flat">
                <a:noFill/>
                <a:prstDash val="solid"/>
                <a:miter/>
              </a:ln>
            </p:spPr>
            <p:txBody>
              <a:bodyPr rtlCol="0" anchor="ctr"/>
              <a:lstStyle/>
              <a:p>
                <a:endParaRPr lang="en-IN"/>
              </a:p>
            </p:txBody>
          </p:sp>
        </p:grpSp>
        <p:grpSp>
          <p:nvGrpSpPr>
            <p:cNvPr id="3600" name="Graphic 3470">
              <a:extLst>
                <a:ext uri="{FF2B5EF4-FFF2-40B4-BE49-F238E27FC236}">
                  <a16:creationId xmlns:a16="http://schemas.microsoft.com/office/drawing/2014/main" id="{3F06808B-5038-0D9B-5D3A-04ECBFAF720C}"/>
                </a:ext>
              </a:extLst>
            </p:cNvPr>
            <p:cNvGrpSpPr/>
            <p:nvPr/>
          </p:nvGrpSpPr>
          <p:grpSpPr>
            <a:xfrm>
              <a:off x="40450828" y="14253256"/>
              <a:ext cx="150886" cy="23662"/>
              <a:chOff x="40450828" y="14253256"/>
              <a:chExt cx="150886" cy="23662"/>
            </a:xfrm>
          </p:grpSpPr>
          <p:sp>
            <p:nvSpPr>
              <p:cNvPr id="3601" name="Freeform: Shape 3600">
                <a:extLst>
                  <a:ext uri="{FF2B5EF4-FFF2-40B4-BE49-F238E27FC236}">
                    <a16:creationId xmlns:a16="http://schemas.microsoft.com/office/drawing/2014/main" id="{28EC1244-E638-EB18-6F83-F005C6350C41}"/>
                  </a:ext>
                </a:extLst>
              </p:cNvPr>
              <p:cNvSpPr/>
              <p:nvPr/>
            </p:nvSpPr>
            <p:spPr>
              <a:xfrm>
                <a:off x="40450828" y="14253652"/>
                <a:ext cx="22561" cy="17546"/>
              </a:xfrm>
              <a:custGeom>
                <a:avLst/>
                <a:gdLst>
                  <a:gd name="connsiteX0" fmla="*/ 11878 w 22561"/>
                  <a:gd name="connsiteY0" fmla="*/ 17703 h 17546"/>
                  <a:gd name="connsiteX1" fmla="*/ 5099 w 22561"/>
                  <a:gd name="connsiteY1" fmla="*/ 2934 h 17546"/>
                  <a:gd name="connsiteX2" fmla="*/ 5099 w 22561"/>
                  <a:gd name="connsiteY2" fmla="*/ 14667 h 17546"/>
                  <a:gd name="connsiteX3" fmla="*/ 5453 w 22561"/>
                  <a:gd name="connsiteY3" fmla="*/ 16685 h 17546"/>
                  <a:gd name="connsiteX4" fmla="*/ 6962 w 22561"/>
                  <a:gd name="connsiteY4" fmla="*/ 17220 h 17546"/>
                  <a:gd name="connsiteX5" fmla="*/ 7583 w 22561"/>
                  <a:gd name="connsiteY5" fmla="*/ 17220 h 17546"/>
                  <a:gd name="connsiteX6" fmla="*/ 7583 w 22561"/>
                  <a:gd name="connsiteY6" fmla="*/ 17703 h 17546"/>
                  <a:gd name="connsiteX7" fmla="*/ 1477 w 22561"/>
                  <a:gd name="connsiteY7" fmla="*/ 17703 h 17546"/>
                  <a:gd name="connsiteX8" fmla="*/ 1477 w 22561"/>
                  <a:gd name="connsiteY8" fmla="*/ 17220 h 17546"/>
                  <a:gd name="connsiteX9" fmla="*/ 2098 w 22561"/>
                  <a:gd name="connsiteY9" fmla="*/ 17220 h 17546"/>
                  <a:gd name="connsiteX10" fmla="*/ 3676 w 22561"/>
                  <a:gd name="connsiteY10" fmla="*/ 16547 h 17546"/>
                  <a:gd name="connsiteX11" fmla="*/ 3961 w 22561"/>
                  <a:gd name="connsiteY11" fmla="*/ 14667 h 17546"/>
                  <a:gd name="connsiteX12" fmla="*/ 3961 w 22561"/>
                  <a:gd name="connsiteY12" fmla="*/ 3193 h 17546"/>
                  <a:gd name="connsiteX13" fmla="*/ 3702 w 22561"/>
                  <a:gd name="connsiteY13" fmla="*/ 1520 h 17546"/>
                  <a:gd name="connsiteX14" fmla="*/ 3038 w 22561"/>
                  <a:gd name="connsiteY14" fmla="*/ 890 h 17546"/>
                  <a:gd name="connsiteX15" fmla="*/ 1477 w 22561"/>
                  <a:gd name="connsiteY15" fmla="*/ 640 h 17546"/>
                  <a:gd name="connsiteX16" fmla="*/ 1477 w 22561"/>
                  <a:gd name="connsiteY16" fmla="*/ 157 h 17546"/>
                  <a:gd name="connsiteX17" fmla="*/ 6445 w 22561"/>
                  <a:gd name="connsiteY17" fmla="*/ 157 h 17546"/>
                  <a:gd name="connsiteX18" fmla="*/ 12810 w 22561"/>
                  <a:gd name="connsiteY18" fmla="*/ 13890 h 17546"/>
                  <a:gd name="connsiteX19" fmla="*/ 19071 w 22561"/>
                  <a:gd name="connsiteY19" fmla="*/ 157 h 17546"/>
                  <a:gd name="connsiteX20" fmla="*/ 24039 w 22561"/>
                  <a:gd name="connsiteY20" fmla="*/ 157 h 17546"/>
                  <a:gd name="connsiteX21" fmla="*/ 24039 w 22561"/>
                  <a:gd name="connsiteY21" fmla="*/ 640 h 17546"/>
                  <a:gd name="connsiteX22" fmla="*/ 23426 w 22561"/>
                  <a:gd name="connsiteY22" fmla="*/ 640 h 17546"/>
                  <a:gd name="connsiteX23" fmla="*/ 21840 w 22561"/>
                  <a:gd name="connsiteY23" fmla="*/ 1313 h 17546"/>
                  <a:gd name="connsiteX24" fmla="*/ 21555 w 22561"/>
                  <a:gd name="connsiteY24" fmla="*/ 3193 h 17546"/>
                  <a:gd name="connsiteX25" fmla="*/ 21555 w 22561"/>
                  <a:gd name="connsiteY25" fmla="*/ 14667 h 17546"/>
                  <a:gd name="connsiteX26" fmla="*/ 21917 w 22561"/>
                  <a:gd name="connsiteY26" fmla="*/ 16685 h 17546"/>
                  <a:gd name="connsiteX27" fmla="*/ 23426 w 22561"/>
                  <a:gd name="connsiteY27" fmla="*/ 17220 h 17546"/>
                  <a:gd name="connsiteX28" fmla="*/ 24039 w 22561"/>
                  <a:gd name="connsiteY28" fmla="*/ 17220 h 17546"/>
                  <a:gd name="connsiteX29" fmla="*/ 24039 w 22561"/>
                  <a:gd name="connsiteY29" fmla="*/ 17703 h 17546"/>
                  <a:gd name="connsiteX30" fmla="*/ 16587 w 22561"/>
                  <a:gd name="connsiteY30" fmla="*/ 17703 h 17546"/>
                  <a:gd name="connsiteX31" fmla="*/ 16587 w 22561"/>
                  <a:gd name="connsiteY31" fmla="*/ 17220 h 17546"/>
                  <a:gd name="connsiteX32" fmla="*/ 17208 w 22561"/>
                  <a:gd name="connsiteY32" fmla="*/ 17220 h 17546"/>
                  <a:gd name="connsiteX33" fmla="*/ 18786 w 22561"/>
                  <a:gd name="connsiteY33" fmla="*/ 16547 h 17546"/>
                  <a:gd name="connsiteX34" fmla="*/ 19071 w 22561"/>
                  <a:gd name="connsiteY34" fmla="*/ 14667 h 17546"/>
                  <a:gd name="connsiteX35" fmla="*/ 19071 w 22561"/>
                  <a:gd name="connsiteY35" fmla="*/ 2934 h 17546"/>
                  <a:gd name="connsiteX36" fmla="*/ 12301 w 22561"/>
                  <a:gd name="connsiteY36" fmla="*/ 177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878" y="17703"/>
                    </a:moveTo>
                    <a:lnTo>
                      <a:pt x="5099" y="2934"/>
                    </a:lnTo>
                    <a:lnTo>
                      <a:pt x="5099" y="14667"/>
                    </a:lnTo>
                    <a:cubicBezTo>
                      <a:pt x="5099" y="15745"/>
                      <a:pt x="5211" y="16418"/>
                      <a:pt x="5453" y="16685"/>
                    </a:cubicBezTo>
                    <a:cubicBezTo>
                      <a:pt x="5763" y="17048"/>
                      <a:pt x="6272" y="17229"/>
                      <a:pt x="6962" y="17220"/>
                    </a:cubicBezTo>
                    <a:lnTo>
                      <a:pt x="7583" y="17220"/>
                    </a:lnTo>
                    <a:lnTo>
                      <a:pt x="7583" y="17703"/>
                    </a:lnTo>
                    <a:lnTo>
                      <a:pt x="1477" y="17703"/>
                    </a:lnTo>
                    <a:lnTo>
                      <a:pt x="1477" y="17220"/>
                    </a:lnTo>
                    <a:lnTo>
                      <a:pt x="2098" y="17220"/>
                    </a:lnTo>
                    <a:cubicBezTo>
                      <a:pt x="2840" y="17229"/>
                      <a:pt x="3366" y="17005"/>
                      <a:pt x="3676" y="16547"/>
                    </a:cubicBezTo>
                    <a:cubicBezTo>
                      <a:pt x="3866" y="16280"/>
                      <a:pt x="3961" y="15650"/>
                      <a:pt x="3961" y="14667"/>
                    </a:cubicBezTo>
                    <a:lnTo>
                      <a:pt x="3961" y="3193"/>
                    </a:lnTo>
                    <a:cubicBezTo>
                      <a:pt x="3961" y="2434"/>
                      <a:pt x="3875" y="1873"/>
                      <a:pt x="3702" y="1520"/>
                    </a:cubicBezTo>
                    <a:cubicBezTo>
                      <a:pt x="3581" y="1269"/>
                      <a:pt x="3357" y="1062"/>
                      <a:pt x="3038" y="890"/>
                    </a:cubicBezTo>
                    <a:cubicBezTo>
                      <a:pt x="2710" y="735"/>
                      <a:pt x="2193" y="648"/>
                      <a:pt x="1477" y="640"/>
                    </a:cubicBezTo>
                    <a:lnTo>
                      <a:pt x="1477" y="157"/>
                    </a:lnTo>
                    <a:lnTo>
                      <a:pt x="6445" y="157"/>
                    </a:lnTo>
                    <a:lnTo>
                      <a:pt x="12810" y="13890"/>
                    </a:lnTo>
                    <a:lnTo>
                      <a:pt x="19071" y="157"/>
                    </a:lnTo>
                    <a:lnTo>
                      <a:pt x="24039" y="157"/>
                    </a:lnTo>
                    <a:lnTo>
                      <a:pt x="24039" y="640"/>
                    </a:lnTo>
                    <a:lnTo>
                      <a:pt x="23426" y="640"/>
                    </a:lnTo>
                    <a:cubicBezTo>
                      <a:pt x="22676" y="648"/>
                      <a:pt x="22150" y="873"/>
                      <a:pt x="21840" y="1313"/>
                    </a:cubicBezTo>
                    <a:cubicBezTo>
                      <a:pt x="21650" y="1597"/>
                      <a:pt x="21555" y="2227"/>
                      <a:pt x="21555" y="3193"/>
                    </a:cubicBezTo>
                    <a:lnTo>
                      <a:pt x="21555" y="14667"/>
                    </a:lnTo>
                    <a:cubicBezTo>
                      <a:pt x="21555" y="15745"/>
                      <a:pt x="21676" y="16418"/>
                      <a:pt x="21917" y="16685"/>
                    </a:cubicBezTo>
                    <a:cubicBezTo>
                      <a:pt x="22228" y="17048"/>
                      <a:pt x="22728" y="17229"/>
                      <a:pt x="23426" y="17220"/>
                    </a:cubicBezTo>
                    <a:lnTo>
                      <a:pt x="24039" y="17220"/>
                    </a:lnTo>
                    <a:lnTo>
                      <a:pt x="24039" y="17703"/>
                    </a:lnTo>
                    <a:lnTo>
                      <a:pt x="16587" y="17703"/>
                    </a:lnTo>
                    <a:lnTo>
                      <a:pt x="16587" y="17220"/>
                    </a:lnTo>
                    <a:lnTo>
                      <a:pt x="17208" y="17220"/>
                    </a:lnTo>
                    <a:cubicBezTo>
                      <a:pt x="17958" y="17229"/>
                      <a:pt x="18485" y="17005"/>
                      <a:pt x="18786" y="16547"/>
                    </a:cubicBezTo>
                    <a:cubicBezTo>
                      <a:pt x="18976" y="16280"/>
                      <a:pt x="19071" y="15650"/>
                      <a:pt x="19071" y="14667"/>
                    </a:cubicBezTo>
                    <a:lnTo>
                      <a:pt x="19071" y="2934"/>
                    </a:lnTo>
                    <a:lnTo>
                      <a:pt x="12301" y="17703"/>
                    </a:lnTo>
                    <a:close/>
                  </a:path>
                </a:pathLst>
              </a:custGeom>
              <a:solidFill>
                <a:srgbClr val="000000"/>
              </a:solidFill>
              <a:ln w="2207" cap="flat">
                <a:noFill/>
                <a:prstDash val="solid"/>
                <a:miter/>
              </a:ln>
            </p:spPr>
            <p:txBody>
              <a:bodyPr rtlCol="0" anchor="ctr"/>
              <a:lstStyle/>
              <a:p>
                <a:endParaRPr lang="en-IN"/>
              </a:p>
            </p:txBody>
          </p:sp>
          <p:sp>
            <p:nvSpPr>
              <p:cNvPr id="3602" name="Freeform: Shape 3601">
                <a:extLst>
                  <a:ext uri="{FF2B5EF4-FFF2-40B4-BE49-F238E27FC236}">
                    <a16:creationId xmlns:a16="http://schemas.microsoft.com/office/drawing/2014/main" id="{D17B1ABD-55B2-AA27-61B3-61602BB7B08D}"/>
                  </a:ext>
                </a:extLst>
              </p:cNvPr>
              <p:cNvSpPr/>
              <p:nvPr/>
            </p:nvSpPr>
            <p:spPr>
              <a:xfrm>
                <a:off x="40474877" y="14253256"/>
                <a:ext cx="17180" cy="18340"/>
              </a:xfrm>
              <a:custGeom>
                <a:avLst/>
                <a:gdLst>
                  <a:gd name="connsiteX0" fmla="*/ 10250 w 17180"/>
                  <a:gd name="connsiteY0" fmla="*/ 157 h 18340"/>
                  <a:gd name="connsiteX1" fmla="*/ 16167 w 17180"/>
                  <a:gd name="connsiteY1" fmla="*/ 2753 h 18340"/>
                  <a:gd name="connsiteX2" fmla="*/ 18668 w 17180"/>
                  <a:gd name="connsiteY2" fmla="*/ 9223 h 18340"/>
                  <a:gd name="connsiteX3" fmla="*/ 16141 w 17180"/>
                  <a:gd name="connsiteY3" fmla="*/ 15857 h 18340"/>
                  <a:gd name="connsiteX4" fmla="*/ 10043 w 17180"/>
                  <a:gd name="connsiteY4" fmla="*/ 18497 h 18340"/>
                  <a:gd name="connsiteX5" fmla="*/ 3954 w 17180"/>
                  <a:gd name="connsiteY5" fmla="*/ 15926 h 18340"/>
                  <a:gd name="connsiteX6" fmla="*/ 1488 w 17180"/>
                  <a:gd name="connsiteY6" fmla="*/ 9266 h 18340"/>
                  <a:gd name="connsiteX7" fmla="*/ 4334 w 17180"/>
                  <a:gd name="connsiteY7" fmla="*/ 2443 h 18340"/>
                  <a:gd name="connsiteX8" fmla="*/ 10250 w 17180"/>
                  <a:gd name="connsiteY8" fmla="*/ 157 h 18340"/>
                  <a:gd name="connsiteX9" fmla="*/ 10000 w 17180"/>
                  <a:gd name="connsiteY9" fmla="*/ 1097 h 18340"/>
                  <a:gd name="connsiteX10" fmla="*/ 6223 w 17180"/>
                  <a:gd name="connsiteY10" fmla="*/ 2848 h 18340"/>
                  <a:gd name="connsiteX11" fmla="*/ 4454 w 17180"/>
                  <a:gd name="connsiteY11" fmla="*/ 9215 h 18340"/>
                  <a:gd name="connsiteX12" fmla="*/ 6283 w 17180"/>
                  <a:gd name="connsiteY12" fmla="*/ 15823 h 18340"/>
                  <a:gd name="connsiteX13" fmla="*/ 10009 w 17180"/>
                  <a:gd name="connsiteY13" fmla="*/ 17583 h 18340"/>
                  <a:gd name="connsiteX14" fmla="*/ 14088 w 17180"/>
                  <a:gd name="connsiteY14" fmla="*/ 15659 h 18340"/>
                  <a:gd name="connsiteX15" fmla="*/ 15701 w 17180"/>
                  <a:gd name="connsiteY15" fmla="*/ 9577 h 18340"/>
                  <a:gd name="connsiteX16" fmla="*/ 13933 w 17180"/>
                  <a:gd name="connsiteY16" fmla="*/ 2857 h 18340"/>
                  <a:gd name="connsiteX17" fmla="*/ 10000 w 17180"/>
                  <a:gd name="connsiteY17" fmla="*/ 1097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250" y="157"/>
                    </a:moveTo>
                    <a:cubicBezTo>
                      <a:pt x="12518" y="165"/>
                      <a:pt x="14493" y="1028"/>
                      <a:pt x="16167" y="2753"/>
                    </a:cubicBezTo>
                    <a:cubicBezTo>
                      <a:pt x="17831" y="4479"/>
                      <a:pt x="18668" y="6635"/>
                      <a:pt x="18668" y="9223"/>
                    </a:cubicBezTo>
                    <a:cubicBezTo>
                      <a:pt x="18668" y="11889"/>
                      <a:pt x="17823" y="14106"/>
                      <a:pt x="16141" y="15857"/>
                    </a:cubicBezTo>
                    <a:cubicBezTo>
                      <a:pt x="14459" y="17617"/>
                      <a:pt x="12424" y="18488"/>
                      <a:pt x="10043" y="18497"/>
                    </a:cubicBezTo>
                    <a:cubicBezTo>
                      <a:pt x="7620" y="18488"/>
                      <a:pt x="5593" y="17634"/>
                      <a:pt x="3954" y="15926"/>
                    </a:cubicBezTo>
                    <a:cubicBezTo>
                      <a:pt x="2307" y="14218"/>
                      <a:pt x="1488" y="12001"/>
                      <a:pt x="1488" y="9266"/>
                    </a:cubicBezTo>
                    <a:cubicBezTo>
                      <a:pt x="1488" y="6480"/>
                      <a:pt x="2436" y="4202"/>
                      <a:pt x="4334" y="2443"/>
                    </a:cubicBezTo>
                    <a:cubicBezTo>
                      <a:pt x="5972" y="924"/>
                      <a:pt x="7939" y="165"/>
                      <a:pt x="10250" y="157"/>
                    </a:cubicBezTo>
                    <a:close/>
                    <a:moveTo>
                      <a:pt x="10000" y="1097"/>
                    </a:moveTo>
                    <a:cubicBezTo>
                      <a:pt x="8430" y="1097"/>
                      <a:pt x="7171" y="1683"/>
                      <a:pt x="6223" y="2848"/>
                    </a:cubicBezTo>
                    <a:cubicBezTo>
                      <a:pt x="5041" y="4306"/>
                      <a:pt x="4446" y="6428"/>
                      <a:pt x="4454" y="9215"/>
                    </a:cubicBezTo>
                    <a:cubicBezTo>
                      <a:pt x="4446" y="12087"/>
                      <a:pt x="5058" y="14287"/>
                      <a:pt x="6283" y="15823"/>
                    </a:cubicBezTo>
                    <a:cubicBezTo>
                      <a:pt x="7223" y="16996"/>
                      <a:pt x="8465" y="17583"/>
                      <a:pt x="10009" y="17583"/>
                    </a:cubicBezTo>
                    <a:cubicBezTo>
                      <a:pt x="11656" y="17583"/>
                      <a:pt x="13019" y="16944"/>
                      <a:pt x="14088" y="15659"/>
                    </a:cubicBezTo>
                    <a:cubicBezTo>
                      <a:pt x="15158" y="14373"/>
                      <a:pt x="15692" y="12346"/>
                      <a:pt x="15701" y="9577"/>
                    </a:cubicBezTo>
                    <a:cubicBezTo>
                      <a:pt x="15692" y="6583"/>
                      <a:pt x="15106" y="4341"/>
                      <a:pt x="13933" y="2857"/>
                    </a:cubicBezTo>
                    <a:cubicBezTo>
                      <a:pt x="12984" y="1683"/>
                      <a:pt x="11673" y="1097"/>
                      <a:pt x="10000" y="1097"/>
                    </a:cubicBezTo>
                    <a:close/>
                  </a:path>
                </a:pathLst>
              </a:custGeom>
              <a:solidFill>
                <a:srgbClr val="000000"/>
              </a:solidFill>
              <a:ln w="2207" cap="flat">
                <a:noFill/>
                <a:prstDash val="solid"/>
                <a:miter/>
              </a:ln>
            </p:spPr>
            <p:txBody>
              <a:bodyPr rtlCol="0" anchor="ctr"/>
              <a:lstStyle/>
              <a:p>
                <a:endParaRPr lang="en-IN"/>
              </a:p>
            </p:txBody>
          </p:sp>
          <p:sp>
            <p:nvSpPr>
              <p:cNvPr id="3603" name="Freeform: Shape 3602">
                <a:extLst>
                  <a:ext uri="{FF2B5EF4-FFF2-40B4-BE49-F238E27FC236}">
                    <a16:creationId xmlns:a16="http://schemas.microsoft.com/office/drawing/2014/main" id="{B14A9EDB-571B-2AA5-A36F-1BB4609FF2D1}"/>
                  </a:ext>
                </a:extLst>
              </p:cNvPr>
              <p:cNvSpPr/>
              <p:nvPr/>
            </p:nvSpPr>
            <p:spPr>
              <a:xfrm>
                <a:off x="40493528" y="14253652"/>
                <a:ext cx="17680" cy="17546"/>
              </a:xfrm>
              <a:custGeom>
                <a:avLst/>
                <a:gdLst>
                  <a:gd name="connsiteX0" fmla="*/ 1496 w 17680"/>
                  <a:gd name="connsiteY0" fmla="*/ 17703 h 17546"/>
                  <a:gd name="connsiteX1" fmla="*/ 1496 w 17680"/>
                  <a:gd name="connsiteY1" fmla="*/ 17220 h 17546"/>
                  <a:gd name="connsiteX2" fmla="*/ 2160 w 17680"/>
                  <a:gd name="connsiteY2" fmla="*/ 17220 h 17546"/>
                  <a:gd name="connsiteX3" fmla="*/ 3739 w 17680"/>
                  <a:gd name="connsiteY3" fmla="*/ 16513 h 17546"/>
                  <a:gd name="connsiteX4" fmla="*/ 4023 w 17680"/>
                  <a:gd name="connsiteY4" fmla="*/ 14598 h 17546"/>
                  <a:gd name="connsiteX5" fmla="*/ 4023 w 17680"/>
                  <a:gd name="connsiteY5" fmla="*/ 3262 h 17546"/>
                  <a:gd name="connsiteX6" fmla="*/ 3661 w 17680"/>
                  <a:gd name="connsiteY6" fmla="*/ 1209 h 17546"/>
                  <a:gd name="connsiteX7" fmla="*/ 2160 w 17680"/>
                  <a:gd name="connsiteY7" fmla="*/ 640 h 17546"/>
                  <a:gd name="connsiteX8" fmla="*/ 1496 w 17680"/>
                  <a:gd name="connsiteY8" fmla="*/ 640 h 17546"/>
                  <a:gd name="connsiteX9" fmla="*/ 1496 w 17680"/>
                  <a:gd name="connsiteY9" fmla="*/ 157 h 17546"/>
                  <a:gd name="connsiteX10" fmla="*/ 8637 w 17680"/>
                  <a:gd name="connsiteY10" fmla="*/ 157 h 17546"/>
                  <a:gd name="connsiteX11" fmla="*/ 14623 w 17680"/>
                  <a:gd name="connsiteY11" fmla="*/ 1054 h 17546"/>
                  <a:gd name="connsiteX12" fmla="*/ 17926 w 17680"/>
                  <a:gd name="connsiteY12" fmla="*/ 4030 h 17546"/>
                  <a:gd name="connsiteX13" fmla="*/ 19177 w 17680"/>
                  <a:gd name="connsiteY13" fmla="*/ 8835 h 17546"/>
                  <a:gd name="connsiteX14" fmla="*/ 16951 w 17680"/>
                  <a:gd name="connsiteY14" fmla="*/ 14960 h 17546"/>
                  <a:gd name="connsiteX15" fmla="*/ 9345 w 17680"/>
                  <a:gd name="connsiteY15" fmla="*/ 17703 h 17546"/>
                  <a:gd name="connsiteX16" fmla="*/ 6507 w 17680"/>
                  <a:gd name="connsiteY16" fmla="*/ 16435 h 17546"/>
                  <a:gd name="connsiteX17" fmla="*/ 9258 w 17680"/>
                  <a:gd name="connsiteY17" fmla="*/ 16798 h 17546"/>
                  <a:gd name="connsiteX18" fmla="*/ 14243 w 17680"/>
                  <a:gd name="connsiteY18" fmla="*/ 14693 h 17546"/>
                  <a:gd name="connsiteX19" fmla="*/ 16227 w 17680"/>
                  <a:gd name="connsiteY19" fmla="*/ 8973 h 17546"/>
                  <a:gd name="connsiteX20" fmla="*/ 14243 w 17680"/>
                  <a:gd name="connsiteY20" fmla="*/ 3236 h 17546"/>
                  <a:gd name="connsiteX21" fmla="*/ 9155 w 17680"/>
                  <a:gd name="connsiteY21" fmla="*/ 1140 h 17546"/>
                  <a:gd name="connsiteX22" fmla="*/ 6507 w 17680"/>
                  <a:gd name="connsiteY22" fmla="*/ 152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496" y="17703"/>
                    </a:moveTo>
                    <a:lnTo>
                      <a:pt x="1496" y="17220"/>
                    </a:lnTo>
                    <a:lnTo>
                      <a:pt x="2160" y="17220"/>
                    </a:lnTo>
                    <a:cubicBezTo>
                      <a:pt x="2902" y="17229"/>
                      <a:pt x="3428" y="16987"/>
                      <a:pt x="3739" y="16513"/>
                    </a:cubicBezTo>
                    <a:cubicBezTo>
                      <a:pt x="3928" y="16228"/>
                      <a:pt x="4023" y="15590"/>
                      <a:pt x="4023" y="14598"/>
                    </a:cubicBezTo>
                    <a:lnTo>
                      <a:pt x="4023" y="3262"/>
                    </a:lnTo>
                    <a:cubicBezTo>
                      <a:pt x="4023" y="2175"/>
                      <a:pt x="3903" y="1494"/>
                      <a:pt x="3661" y="1209"/>
                    </a:cubicBezTo>
                    <a:cubicBezTo>
                      <a:pt x="3316" y="838"/>
                      <a:pt x="2816" y="648"/>
                      <a:pt x="2160" y="640"/>
                    </a:cubicBezTo>
                    <a:lnTo>
                      <a:pt x="1496" y="640"/>
                    </a:lnTo>
                    <a:lnTo>
                      <a:pt x="1496" y="157"/>
                    </a:lnTo>
                    <a:lnTo>
                      <a:pt x="8637" y="157"/>
                    </a:lnTo>
                    <a:cubicBezTo>
                      <a:pt x="11251" y="157"/>
                      <a:pt x="13243" y="458"/>
                      <a:pt x="14623" y="1054"/>
                    </a:cubicBezTo>
                    <a:cubicBezTo>
                      <a:pt x="15986" y="1649"/>
                      <a:pt x="17089" y="2641"/>
                      <a:pt x="17926" y="4030"/>
                    </a:cubicBezTo>
                    <a:cubicBezTo>
                      <a:pt x="18754" y="5419"/>
                      <a:pt x="19168" y="7023"/>
                      <a:pt x="19177" y="8835"/>
                    </a:cubicBezTo>
                    <a:cubicBezTo>
                      <a:pt x="19168" y="11285"/>
                      <a:pt x="18426" y="13321"/>
                      <a:pt x="16951" y="14960"/>
                    </a:cubicBezTo>
                    <a:cubicBezTo>
                      <a:pt x="15278" y="16789"/>
                      <a:pt x="12743" y="17703"/>
                      <a:pt x="9345" y="17703"/>
                    </a:cubicBezTo>
                    <a:close/>
                    <a:moveTo>
                      <a:pt x="6507" y="16435"/>
                    </a:moveTo>
                    <a:cubicBezTo>
                      <a:pt x="7602" y="16677"/>
                      <a:pt x="8517" y="16798"/>
                      <a:pt x="9258" y="16798"/>
                    </a:cubicBezTo>
                    <a:cubicBezTo>
                      <a:pt x="11251" y="16798"/>
                      <a:pt x="12915" y="16099"/>
                      <a:pt x="14243" y="14693"/>
                    </a:cubicBezTo>
                    <a:cubicBezTo>
                      <a:pt x="15563" y="13286"/>
                      <a:pt x="16218" y="11380"/>
                      <a:pt x="16227" y="8973"/>
                    </a:cubicBezTo>
                    <a:cubicBezTo>
                      <a:pt x="16218" y="6549"/>
                      <a:pt x="15563" y="4634"/>
                      <a:pt x="14243" y="3236"/>
                    </a:cubicBezTo>
                    <a:cubicBezTo>
                      <a:pt x="12915" y="1839"/>
                      <a:pt x="11216" y="1140"/>
                      <a:pt x="9155" y="1140"/>
                    </a:cubicBezTo>
                    <a:cubicBezTo>
                      <a:pt x="8379" y="1140"/>
                      <a:pt x="7499" y="1269"/>
                      <a:pt x="6507" y="1520"/>
                    </a:cubicBezTo>
                    <a:close/>
                  </a:path>
                </a:pathLst>
              </a:custGeom>
              <a:solidFill>
                <a:srgbClr val="000000"/>
              </a:solidFill>
              <a:ln w="2207" cap="flat">
                <a:noFill/>
                <a:prstDash val="solid"/>
                <a:miter/>
              </a:ln>
            </p:spPr>
            <p:txBody>
              <a:bodyPr rtlCol="0" anchor="ctr"/>
              <a:lstStyle/>
              <a:p>
                <a:endParaRPr lang="en-IN"/>
              </a:p>
            </p:txBody>
          </p:sp>
          <p:sp>
            <p:nvSpPr>
              <p:cNvPr id="3604" name="Freeform: Shape 3603">
                <a:extLst>
                  <a:ext uri="{FF2B5EF4-FFF2-40B4-BE49-F238E27FC236}">
                    <a16:creationId xmlns:a16="http://schemas.microsoft.com/office/drawing/2014/main" id="{10EC405B-13A7-B0DD-BA19-090E35D26707}"/>
                  </a:ext>
                </a:extLst>
              </p:cNvPr>
              <p:cNvSpPr/>
              <p:nvPr/>
            </p:nvSpPr>
            <p:spPr>
              <a:xfrm>
                <a:off x="40512351" y="14253652"/>
                <a:ext cx="18715" cy="17960"/>
              </a:xfrm>
              <a:custGeom>
                <a:avLst/>
                <a:gdLst>
                  <a:gd name="connsiteX0" fmla="*/ 14011 w 18715"/>
                  <a:gd name="connsiteY0" fmla="*/ 640 h 17960"/>
                  <a:gd name="connsiteX1" fmla="*/ 14011 w 18715"/>
                  <a:gd name="connsiteY1" fmla="*/ 157 h 17960"/>
                  <a:gd name="connsiteX2" fmla="*/ 20220 w 18715"/>
                  <a:gd name="connsiteY2" fmla="*/ 157 h 17960"/>
                  <a:gd name="connsiteX3" fmla="*/ 20220 w 18715"/>
                  <a:gd name="connsiteY3" fmla="*/ 640 h 17960"/>
                  <a:gd name="connsiteX4" fmla="*/ 19556 w 18715"/>
                  <a:gd name="connsiteY4" fmla="*/ 640 h 17960"/>
                  <a:gd name="connsiteX5" fmla="*/ 17961 w 18715"/>
                  <a:gd name="connsiteY5" fmla="*/ 1502 h 17960"/>
                  <a:gd name="connsiteX6" fmla="*/ 17693 w 18715"/>
                  <a:gd name="connsiteY6" fmla="*/ 3366 h 17960"/>
                  <a:gd name="connsiteX7" fmla="*/ 17693 w 18715"/>
                  <a:gd name="connsiteY7" fmla="*/ 10483 h 17960"/>
                  <a:gd name="connsiteX8" fmla="*/ 17167 w 18715"/>
                  <a:gd name="connsiteY8" fmla="*/ 14580 h 17960"/>
                  <a:gd name="connsiteX9" fmla="*/ 15115 w 18715"/>
                  <a:gd name="connsiteY9" fmla="*/ 17074 h 17960"/>
                  <a:gd name="connsiteX10" fmla="*/ 10940 w 18715"/>
                  <a:gd name="connsiteY10" fmla="*/ 18117 h 17960"/>
                  <a:gd name="connsiteX11" fmla="*/ 6576 w 18715"/>
                  <a:gd name="connsiteY11" fmla="*/ 17125 h 17960"/>
                  <a:gd name="connsiteX12" fmla="*/ 4472 w 18715"/>
                  <a:gd name="connsiteY12" fmla="*/ 14442 h 17960"/>
                  <a:gd name="connsiteX13" fmla="*/ 4058 w 18715"/>
                  <a:gd name="connsiteY13" fmla="*/ 10120 h 17960"/>
                  <a:gd name="connsiteX14" fmla="*/ 4058 w 18715"/>
                  <a:gd name="connsiteY14" fmla="*/ 3262 h 17960"/>
                  <a:gd name="connsiteX15" fmla="*/ 3609 w 18715"/>
                  <a:gd name="connsiteY15" fmla="*/ 1140 h 17960"/>
                  <a:gd name="connsiteX16" fmla="*/ 2169 w 18715"/>
                  <a:gd name="connsiteY16" fmla="*/ 640 h 17960"/>
                  <a:gd name="connsiteX17" fmla="*/ 1505 w 18715"/>
                  <a:gd name="connsiteY17" fmla="*/ 640 h 17960"/>
                  <a:gd name="connsiteX18" fmla="*/ 1505 w 18715"/>
                  <a:gd name="connsiteY18" fmla="*/ 157 h 17960"/>
                  <a:gd name="connsiteX19" fmla="*/ 9095 w 18715"/>
                  <a:gd name="connsiteY19" fmla="*/ 157 h 17960"/>
                  <a:gd name="connsiteX20" fmla="*/ 9095 w 18715"/>
                  <a:gd name="connsiteY20" fmla="*/ 640 h 17960"/>
                  <a:gd name="connsiteX21" fmla="*/ 8422 w 18715"/>
                  <a:gd name="connsiteY21" fmla="*/ 640 h 17960"/>
                  <a:gd name="connsiteX22" fmla="*/ 6869 w 18715"/>
                  <a:gd name="connsiteY22" fmla="*/ 1321 h 17960"/>
                  <a:gd name="connsiteX23" fmla="*/ 6542 w 18715"/>
                  <a:gd name="connsiteY23" fmla="*/ 3262 h 17960"/>
                  <a:gd name="connsiteX24" fmla="*/ 6542 w 18715"/>
                  <a:gd name="connsiteY24" fmla="*/ 10905 h 17960"/>
                  <a:gd name="connsiteX25" fmla="*/ 6731 w 18715"/>
                  <a:gd name="connsiteY25" fmla="*/ 13252 h 17960"/>
                  <a:gd name="connsiteX26" fmla="*/ 7413 w 18715"/>
                  <a:gd name="connsiteY26" fmla="*/ 15314 h 17960"/>
                  <a:gd name="connsiteX27" fmla="*/ 8827 w 18715"/>
                  <a:gd name="connsiteY27" fmla="*/ 16530 h 17960"/>
                  <a:gd name="connsiteX28" fmla="*/ 11095 w 18715"/>
                  <a:gd name="connsiteY28" fmla="*/ 17005 h 17960"/>
                  <a:gd name="connsiteX29" fmla="*/ 14174 w 18715"/>
                  <a:gd name="connsiteY29" fmla="*/ 16254 h 17960"/>
                  <a:gd name="connsiteX30" fmla="*/ 16029 w 18715"/>
                  <a:gd name="connsiteY30" fmla="*/ 14339 h 17960"/>
                  <a:gd name="connsiteX31" fmla="*/ 16529 w 18715"/>
                  <a:gd name="connsiteY31" fmla="*/ 10371 h 17960"/>
                  <a:gd name="connsiteX32" fmla="*/ 16529 w 18715"/>
                  <a:gd name="connsiteY32" fmla="*/ 3262 h 17960"/>
                  <a:gd name="connsiteX33" fmla="*/ 16167 w 18715"/>
                  <a:gd name="connsiteY33" fmla="*/ 1209 h 17960"/>
                  <a:gd name="connsiteX34" fmla="*/ 14666 w 18715"/>
                  <a:gd name="connsiteY34" fmla="*/ 640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4011" y="640"/>
                    </a:moveTo>
                    <a:lnTo>
                      <a:pt x="14011" y="157"/>
                    </a:lnTo>
                    <a:lnTo>
                      <a:pt x="20220" y="157"/>
                    </a:lnTo>
                    <a:lnTo>
                      <a:pt x="20220" y="640"/>
                    </a:lnTo>
                    <a:lnTo>
                      <a:pt x="19556" y="640"/>
                    </a:lnTo>
                    <a:cubicBezTo>
                      <a:pt x="18866" y="648"/>
                      <a:pt x="18331" y="933"/>
                      <a:pt x="17961" y="1502"/>
                    </a:cubicBezTo>
                    <a:cubicBezTo>
                      <a:pt x="17779" y="1770"/>
                      <a:pt x="17693" y="2391"/>
                      <a:pt x="17693" y="3366"/>
                    </a:cubicBezTo>
                    <a:lnTo>
                      <a:pt x="17693" y="10483"/>
                    </a:lnTo>
                    <a:cubicBezTo>
                      <a:pt x="17693" y="12243"/>
                      <a:pt x="17512" y="13614"/>
                      <a:pt x="17167" y="14580"/>
                    </a:cubicBezTo>
                    <a:cubicBezTo>
                      <a:pt x="16814" y="15555"/>
                      <a:pt x="16132" y="16383"/>
                      <a:pt x="15115" y="17074"/>
                    </a:cubicBezTo>
                    <a:cubicBezTo>
                      <a:pt x="14088" y="17772"/>
                      <a:pt x="12700" y="18117"/>
                      <a:pt x="10940" y="18117"/>
                    </a:cubicBezTo>
                    <a:cubicBezTo>
                      <a:pt x="9026" y="18117"/>
                      <a:pt x="7568" y="17790"/>
                      <a:pt x="6576" y="17125"/>
                    </a:cubicBezTo>
                    <a:cubicBezTo>
                      <a:pt x="5584" y="16461"/>
                      <a:pt x="4886" y="15564"/>
                      <a:pt x="4472" y="14442"/>
                    </a:cubicBezTo>
                    <a:cubicBezTo>
                      <a:pt x="4196" y="13675"/>
                      <a:pt x="4058" y="12234"/>
                      <a:pt x="4058" y="10120"/>
                    </a:cubicBezTo>
                    <a:lnTo>
                      <a:pt x="4058" y="3262"/>
                    </a:lnTo>
                    <a:cubicBezTo>
                      <a:pt x="4058" y="2184"/>
                      <a:pt x="3903" y="1476"/>
                      <a:pt x="3609" y="1140"/>
                    </a:cubicBezTo>
                    <a:cubicBezTo>
                      <a:pt x="3299" y="812"/>
                      <a:pt x="2825" y="648"/>
                      <a:pt x="2169" y="640"/>
                    </a:cubicBezTo>
                    <a:lnTo>
                      <a:pt x="1505" y="640"/>
                    </a:lnTo>
                    <a:lnTo>
                      <a:pt x="1505" y="157"/>
                    </a:lnTo>
                    <a:lnTo>
                      <a:pt x="9095" y="157"/>
                    </a:lnTo>
                    <a:lnTo>
                      <a:pt x="9095" y="640"/>
                    </a:lnTo>
                    <a:lnTo>
                      <a:pt x="8422" y="640"/>
                    </a:lnTo>
                    <a:cubicBezTo>
                      <a:pt x="7689" y="648"/>
                      <a:pt x="7171" y="873"/>
                      <a:pt x="6869" y="1321"/>
                    </a:cubicBezTo>
                    <a:cubicBezTo>
                      <a:pt x="6645" y="1632"/>
                      <a:pt x="6542" y="2279"/>
                      <a:pt x="6542" y="3262"/>
                    </a:cubicBezTo>
                    <a:lnTo>
                      <a:pt x="6542" y="10905"/>
                    </a:lnTo>
                    <a:cubicBezTo>
                      <a:pt x="6542" y="11596"/>
                      <a:pt x="6602" y="12372"/>
                      <a:pt x="6731" y="13252"/>
                    </a:cubicBezTo>
                    <a:cubicBezTo>
                      <a:pt x="6852" y="14132"/>
                      <a:pt x="7076" y="14822"/>
                      <a:pt x="7413" y="15314"/>
                    </a:cubicBezTo>
                    <a:cubicBezTo>
                      <a:pt x="7732" y="15805"/>
                      <a:pt x="8206" y="16211"/>
                      <a:pt x="8827" y="16530"/>
                    </a:cubicBezTo>
                    <a:cubicBezTo>
                      <a:pt x="9440" y="16849"/>
                      <a:pt x="10199" y="17005"/>
                      <a:pt x="11095" y="17005"/>
                    </a:cubicBezTo>
                    <a:cubicBezTo>
                      <a:pt x="12243" y="17005"/>
                      <a:pt x="13269" y="16754"/>
                      <a:pt x="14174" y="16254"/>
                    </a:cubicBezTo>
                    <a:cubicBezTo>
                      <a:pt x="15071" y="15754"/>
                      <a:pt x="15684" y="15115"/>
                      <a:pt x="16029" y="14339"/>
                    </a:cubicBezTo>
                    <a:cubicBezTo>
                      <a:pt x="16356" y="13562"/>
                      <a:pt x="16529" y="12243"/>
                      <a:pt x="16529" y="10371"/>
                    </a:cubicBezTo>
                    <a:lnTo>
                      <a:pt x="16529" y="3262"/>
                    </a:lnTo>
                    <a:cubicBezTo>
                      <a:pt x="16529" y="2175"/>
                      <a:pt x="16408" y="1494"/>
                      <a:pt x="16167" y="1209"/>
                    </a:cubicBezTo>
                    <a:cubicBezTo>
                      <a:pt x="15830" y="838"/>
                      <a:pt x="15330" y="648"/>
                      <a:pt x="14666" y="640"/>
                    </a:cubicBezTo>
                    <a:close/>
                  </a:path>
                </a:pathLst>
              </a:custGeom>
              <a:solidFill>
                <a:srgbClr val="000000"/>
              </a:solidFill>
              <a:ln w="2207" cap="flat">
                <a:noFill/>
                <a:prstDash val="solid"/>
                <a:miter/>
              </a:ln>
            </p:spPr>
            <p:txBody>
              <a:bodyPr rtlCol="0" anchor="ctr"/>
              <a:lstStyle/>
              <a:p>
                <a:endParaRPr lang="en-IN"/>
              </a:p>
            </p:txBody>
          </p:sp>
          <p:sp>
            <p:nvSpPr>
              <p:cNvPr id="3605" name="Freeform: Shape 3604">
                <a:extLst>
                  <a:ext uri="{FF2B5EF4-FFF2-40B4-BE49-F238E27FC236}">
                    <a16:creationId xmlns:a16="http://schemas.microsoft.com/office/drawing/2014/main" id="{107667DF-7B17-D624-1F2B-258BFC065780}"/>
                  </a:ext>
                </a:extLst>
              </p:cNvPr>
              <p:cNvSpPr/>
              <p:nvPr/>
            </p:nvSpPr>
            <p:spPr>
              <a:xfrm>
                <a:off x="40531881" y="14253652"/>
                <a:ext cx="15075" cy="17546"/>
              </a:xfrm>
              <a:custGeom>
                <a:avLst/>
                <a:gdLst>
                  <a:gd name="connsiteX0" fmla="*/ 16167 w 15075"/>
                  <a:gd name="connsiteY0" fmla="*/ 12855 h 17546"/>
                  <a:gd name="connsiteX1" fmla="*/ 16589 w 15075"/>
                  <a:gd name="connsiteY1" fmla="*/ 12941 h 17546"/>
                  <a:gd name="connsiteX2" fmla="*/ 15089 w 15075"/>
                  <a:gd name="connsiteY2" fmla="*/ 17703 h 17546"/>
                  <a:gd name="connsiteX3" fmla="*/ 1514 w 15075"/>
                  <a:gd name="connsiteY3" fmla="*/ 17703 h 17546"/>
                  <a:gd name="connsiteX4" fmla="*/ 1514 w 15075"/>
                  <a:gd name="connsiteY4" fmla="*/ 17220 h 17546"/>
                  <a:gd name="connsiteX5" fmla="*/ 2169 w 15075"/>
                  <a:gd name="connsiteY5" fmla="*/ 17220 h 17546"/>
                  <a:gd name="connsiteX6" fmla="*/ 3756 w 15075"/>
                  <a:gd name="connsiteY6" fmla="*/ 16496 h 17546"/>
                  <a:gd name="connsiteX7" fmla="*/ 4032 w 15075"/>
                  <a:gd name="connsiteY7" fmla="*/ 14580 h 17546"/>
                  <a:gd name="connsiteX8" fmla="*/ 4032 w 15075"/>
                  <a:gd name="connsiteY8" fmla="*/ 3262 h 17546"/>
                  <a:gd name="connsiteX9" fmla="*/ 3670 w 15075"/>
                  <a:gd name="connsiteY9" fmla="*/ 1209 h 17546"/>
                  <a:gd name="connsiteX10" fmla="*/ 2169 w 15075"/>
                  <a:gd name="connsiteY10" fmla="*/ 640 h 17546"/>
                  <a:gd name="connsiteX11" fmla="*/ 1514 w 15075"/>
                  <a:gd name="connsiteY11" fmla="*/ 640 h 17546"/>
                  <a:gd name="connsiteX12" fmla="*/ 1514 w 15075"/>
                  <a:gd name="connsiteY12" fmla="*/ 157 h 17546"/>
                  <a:gd name="connsiteX13" fmla="*/ 9448 w 15075"/>
                  <a:gd name="connsiteY13" fmla="*/ 157 h 17546"/>
                  <a:gd name="connsiteX14" fmla="*/ 9448 w 15075"/>
                  <a:gd name="connsiteY14" fmla="*/ 640 h 17546"/>
                  <a:gd name="connsiteX15" fmla="*/ 7490 w 15075"/>
                  <a:gd name="connsiteY15" fmla="*/ 898 h 17546"/>
                  <a:gd name="connsiteX16" fmla="*/ 6723 w 15075"/>
                  <a:gd name="connsiteY16" fmla="*/ 1580 h 17546"/>
                  <a:gd name="connsiteX17" fmla="*/ 6516 w 15075"/>
                  <a:gd name="connsiteY17" fmla="*/ 3555 h 17546"/>
                  <a:gd name="connsiteX18" fmla="*/ 6516 w 15075"/>
                  <a:gd name="connsiteY18" fmla="*/ 14580 h 17546"/>
                  <a:gd name="connsiteX19" fmla="*/ 6723 w 15075"/>
                  <a:gd name="connsiteY19" fmla="*/ 16064 h 17546"/>
                  <a:gd name="connsiteX20" fmla="*/ 7197 w 15075"/>
                  <a:gd name="connsiteY20" fmla="*/ 16461 h 17546"/>
                  <a:gd name="connsiteX21" fmla="*/ 9224 w 15075"/>
                  <a:gd name="connsiteY21" fmla="*/ 16590 h 17546"/>
                  <a:gd name="connsiteX22" fmla="*/ 10500 w 15075"/>
                  <a:gd name="connsiteY22" fmla="*/ 16590 h 17546"/>
                  <a:gd name="connsiteX23" fmla="*/ 13329 w 15075"/>
                  <a:gd name="connsiteY23" fmla="*/ 16297 h 17546"/>
                  <a:gd name="connsiteX24" fmla="*/ 14821 w 15075"/>
                  <a:gd name="connsiteY24" fmla="*/ 15236 h 17546"/>
                  <a:gd name="connsiteX25" fmla="*/ 16167 w 15075"/>
                  <a:gd name="connsiteY25" fmla="*/ 12855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6167" y="12855"/>
                    </a:moveTo>
                    <a:lnTo>
                      <a:pt x="16589" y="12941"/>
                    </a:lnTo>
                    <a:lnTo>
                      <a:pt x="15089" y="17703"/>
                    </a:lnTo>
                    <a:lnTo>
                      <a:pt x="1514" y="17703"/>
                    </a:lnTo>
                    <a:lnTo>
                      <a:pt x="1514" y="17220"/>
                    </a:lnTo>
                    <a:lnTo>
                      <a:pt x="2169" y="17220"/>
                    </a:lnTo>
                    <a:cubicBezTo>
                      <a:pt x="2911" y="17229"/>
                      <a:pt x="3437" y="16987"/>
                      <a:pt x="3756" y="16496"/>
                    </a:cubicBezTo>
                    <a:cubicBezTo>
                      <a:pt x="3937" y="16228"/>
                      <a:pt x="4032" y="15590"/>
                      <a:pt x="4032" y="14580"/>
                    </a:cubicBezTo>
                    <a:lnTo>
                      <a:pt x="4032" y="3262"/>
                    </a:lnTo>
                    <a:cubicBezTo>
                      <a:pt x="4032" y="2175"/>
                      <a:pt x="3911" y="1494"/>
                      <a:pt x="3670" y="1209"/>
                    </a:cubicBezTo>
                    <a:cubicBezTo>
                      <a:pt x="3333" y="838"/>
                      <a:pt x="2833" y="648"/>
                      <a:pt x="2169" y="640"/>
                    </a:cubicBezTo>
                    <a:lnTo>
                      <a:pt x="1514" y="640"/>
                    </a:lnTo>
                    <a:lnTo>
                      <a:pt x="1514" y="157"/>
                    </a:lnTo>
                    <a:lnTo>
                      <a:pt x="9448" y="157"/>
                    </a:lnTo>
                    <a:lnTo>
                      <a:pt x="9448" y="640"/>
                    </a:lnTo>
                    <a:cubicBezTo>
                      <a:pt x="8508" y="631"/>
                      <a:pt x="7853" y="717"/>
                      <a:pt x="7490" y="898"/>
                    </a:cubicBezTo>
                    <a:cubicBezTo>
                      <a:pt x="7111" y="1080"/>
                      <a:pt x="6861" y="1304"/>
                      <a:pt x="6723" y="1580"/>
                    </a:cubicBezTo>
                    <a:cubicBezTo>
                      <a:pt x="6585" y="1856"/>
                      <a:pt x="6516" y="2520"/>
                      <a:pt x="6516" y="3555"/>
                    </a:cubicBezTo>
                    <a:lnTo>
                      <a:pt x="6516" y="14580"/>
                    </a:lnTo>
                    <a:cubicBezTo>
                      <a:pt x="6516" y="15305"/>
                      <a:pt x="6585" y="15797"/>
                      <a:pt x="6723" y="16064"/>
                    </a:cubicBezTo>
                    <a:cubicBezTo>
                      <a:pt x="6826" y="16245"/>
                      <a:pt x="6982" y="16375"/>
                      <a:pt x="7197" y="16461"/>
                    </a:cubicBezTo>
                    <a:cubicBezTo>
                      <a:pt x="7413" y="16547"/>
                      <a:pt x="8086" y="16590"/>
                      <a:pt x="9224" y="16590"/>
                    </a:cubicBezTo>
                    <a:lnTo>
                      <a:pt x="10500" y="16590"/>
                    </a:lnTo>
                    <a:cubicBezTo>
                      <a:pt x="11846" y="16590"/>
                      <a:pt x="12786" y="16496"/>
                      <a:pt x="13329" y="16297"/>
                    </a:cubicBezTo>
                    <a:cubicBezTo>
                      <a:pt x="13873" y="16099"/>
                      <a:pt x="14373" y="15745"/>
                      <a:pt x="14821" y="15236"/>
                    </a:cubicBezTo>
                    <a:cubicBezTo>
                      <a:pt x="15270" y="14736"/>
                      <a:pt x="15718" y="13942"/>
                      <a:pt x="16167" y="12855"/>
                    </a:cubicBezTo>
                    <a:close/>
                  </a:path>
                </a:pathLst>
              </a:custGeom>
              <a:solidFill>
                <a:srgbClr val="000000"/>
              </a:solidFill>
              <a:ln w="2207" cap="flat">
                <a:noFill/>
                <a:prstDash val="solid"/>
                <a:miter/>
              </a:ln>
            </p:spPr>
            <p:txBody>
              <a:bodyPr rtlCol="0" anchor="ctr"/>
              <a:lstStyle/>
              <a:p>
                <a:endParaRPr lang="en-IN"/>
              </a:p>
            </p:txBody>
          </p:sp>
          <p:sp>
            <p:nvSpPr>
              <p:cNvPr id="3606" name="Freeform: Shape 3605">
                <a:extLst>
                  <a:ext uri="{FF2B5EF4-FFF2-40B4-BE49-F238E27FC236}">
                    <a16:creationId xmlns:a16="http://schemas.microsoft.com/office/drawing/2014/main" id="{8B82B48A-9F9F-B24C-1709-F5D42E860857}"/>
                  </a:ext>
                </a:extLst>
              </p:cNvPr>
              <p:cNvSpPr/>
              <p:nvPr/>
            </p:nvSpPr>
            <p:spPr>
              <a:xfrm>
                <a:off x="40548074" y="14253652"/>
                <a:ext cx="15032" cy="17546"/>
              </a:xfrm>
              <a:custGeom>
                <a:avLst/>
                <a:gdLst>
                  <a:gd name="connsiteX0" fmla="*/ 6515 w 15032"/>
                  <a:gd name="connsiteY0" fmla="*/ 1114 h 17546"/>
                  <a:gd name="connsiteX1" fmla="*/ 6515 w 15032"/>
                  <a:gd name="connsiteY1" fmla="*/ 8050 h 17546"/>
                  <a:gd name="connsiteX2" fmla="*/ 10370 w 15032"/>
                  <a:gd name="connsiteY2" fmla="*/ 8050 h 17546"/>
                  <a:gd name="connsiteX3" fmla="*/ 12379 w 15032"/>
                  <a:gd name="connsiteY3" fmla="*/ 7593 h 17546"/>
                  <a:gd name="connsiteX4" fmla="*/ 13121 w 15032"/>
                  <a:gd name="connsiteY4" fmla="*/ 5505 h 17546"/>
                  <a:gd name="connsiteX5" fmla="*/ 13604 w 15032"/>
                  <a:gd name="connsiteY5" fmla="*/ 5505 h 17546"/>
                  <a:gd name="connsiteX6" fmla="*/ 13604 w 15032"/>
                  <a:gd name="connsiteY6" fmla="*/ 11613 h 17546"/>
                  <a:gd name="connsiteX7" fmla="*/ 13121 w 15032"/>
                  <a:gd name="connsiteY7" fmla="*/ 11613 h 17546"/>
                  <a:gd name="connsiteX8" fmla="*/ 12759 w 15032"/>
                  <a:gd name="connsiteY8" fmla="*/ 9965 h 17546"/>
                  <a:gd name="connsiteX9" fmla="*/ 12000 w 15032"/>
                  <a:gd name="connsiteY9" fmla="*/ 9249 h 17546"/>
                  <a:gd name="connsiteX10" fmla="*/ 10370 w 15032"/>
                  <a:gd name="connsiteY10" fmla="*/ 8990 h 17546"/>
                  <a:gd name="connsiteX11" fmla="*/ 6515 w 15032"/>
                  <a:gd name="connsiteY11" fmla="*/ 8990 h 17546"/>
                  <a:gd name="connsiteX12" fmla="*/ 6515 w 15032"/>
                  <a:gd name="connsiteY12" fmla="*/ 14779 h 17546"/>
                  <a:gd name="connsiteX13" fmla="*/ 6618 w 15032"/>
                  <a:gd name="connsiteY13" fmla="*/ 16194 h 17546"/>
                  <a:gd name="connsiteX14" fmla="*/ 6980 w 15032"/>
                  <a:gd name="connsiteY14" fmla="*/ 16599 h 17546"/>
                  <a:gd name="connsiteX15" fmla="*/ 7964 w 15032"/>
                  <a:gd name="connsiteY15" fmla="*/ 16746 h 17546"/>
                  <a:gd name="connsiteX16" fmla="*/ 10939 w 15032"/>
                  <a:gd name="connsiteY16" fmla="*/ 16746 h 17546"/>
                  <a:gd name="connsiteX17" fmla="*/ 13104 w 15032"/>
                  <a:gd name="connsiteY17" fmla="*/ 16539 h 17546"/>
                  <a:gd name="connsiteX18" fmla="*/ 14397 w 15032"/>
                  <a:gd name="connsiteY18" fmla="*/ 15719 h 17546"/>
                  <a:gd name="connsiteX19" fmla="*/ 16036 w 15032"/>
                  <a:gd name="connsiteY19" fmla="*/ 13304 h 17546"/>
                  <a:gd name="connsiteX20" fmla="*/ 16554 w 15032"/>
                  <a:gd name="connsiteY20" fmla="*/ 13304 h 17546"/>
                  <a:gd name="connsiteX21" fmla="*/ 15036 w 15032"/>
                  <a:gd name="connsiteY21" fmla="*/ 17703 h 17546"/>
                  <a:gd name="connsiteX22" fmla="*/ 1521 w 15032"/>
                  <a:gd name="connsiteY22" fmla="*/ 17703 h 17546"/>
                  <a:gd name="connsiteX23" fmla="*/ 1521 w 15032"/>
                  <a:gd name="connsiteY23" fmla="*/ 17220 h 17546"/>
                  <a:gd name="connsiteX24" fmla="*/ 2142 w 15032"/>
                  <a:gd name="connsiteY24" fmla="*/ 17220 h 17546"/>
                  <a:gd name="connsiteX25" fmla="*/ 3324 w 15032"/>
                  <a:gd name="connsiteY25" fmla="*/ 16927 h 17546"/>
                  <a:gd name="connsiteX26" fmla="*/ 3884 w 15032"/>
                  <a:gd name="connsiteY26" fmla="*/ 16306 h 17546"/>
                  <a:gd name="connsiteX27" fmla="*/ 4031 w 15032"/>
                  <a:gd name="connsiteY27" fmla="*/ 14615 h 17546"/>
                  <a:gd name="connsiteX28" fmla="*/ 4031 w 15032"/>
                  <a:gd name="connsiteY28" fmla="*/ 3210 h 17546"/>
                  <a:gd name="connsiteX29" fmla="*/ 3694 w 15032"/>
                  <a:gd name="connsiteY29" fmla="*/ 1157 h 17546"/>
                  <a:gd name="connsiteX30" fmla="*/ 2142 w 15032"/>
                  <a:gd name="connsiteY30" fmla="*/ 640 h 17546"/>
                  <a:gd name="connsiteX31" fmla="*/ 1521 w 15032"/>
                  <a:gd name="connsiteY31" fmla="*/ 640 h 17546"/>
                  <a:gd name="connsiteX32" fmla="*/ 1521 w 15032"/>
                  <a:gd name="connsiteY32" fmla="*/ 157 h 17546"/>
                  <a:gd name="connsiteX33" fmla="*/ 15036 w 15032"/>
                  <a:gd name="connsiteY33" fmla="*/ 157 h 17546"/>
                  <a:gd name="connsiteX34" fmla="*/ 15234 w 15032"/>
                  <a:gd name="connsiteY34" fmla="*/ 4004 h 17546"/>
                  <a:gd name="connsiteX35" fmla="*/ 14725 w 15032"/>
                  <a:gd name="connsiteY35" fmla="*/ 4004 h 17546"/>
                  <a:gd name="connsiteX36" fmla="*/ 14121 w 15032"/>
                  <a:gd name="connsiteY36" fmla="*/ 2098 h 17546"/>
                  <a:gd name="connsiteX37" fmla="*/ 13155 w 15032"/>
                  <a:gd name="connsiteY37" fmla="*/ 1313 h 17546"/>
                  <a:gd name="connsiteX38" fmla="*/ 11327 w 15032"/>
                  <a:gd name="connsiteY38" fmla="*/ 111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515" y="1114"/>
                    </a:moveTo>
                    <a:lnTo>
                      <a:pt x="6515" y="8050"/>
                    </a:lnTo>
                    <a:lnTo>
                      <a:pt x="10370" y="8050"/>
                    </a:lnTo>
                    <a:cubicBezTo>
                      <a:pt x="11370" y="8050"/>
                      <a:pt x="12034" y="7903"/>
                      <a:pt x="12379" y="7593"/>
                    </a:cubicBezTo>
                    <a:cubicBezTo>
                      <a:pt x="12819" y="7213"/>
                      <a:pt x="13069" y="6514"/>
                      <a:pt x="13121" y="5505"/>
                    </a:cubicBezTo>
                    <a:lnTo>
                      <a:pt x="13604" y="5505"/>
                    </a:lnTo>
                    <a:lnTo>
                      <a:pt x="13604" y="11613"/>
                    </a:lnTo>
                    <a:lnTo>
                      <a:pt x="13121" y="11613"/>
                    </a:lnTo>
                    <a:cubicBezTo>
                      <a:pt x="13000" y="10759"/>
                      <a:pt x="12879" y="10207"/>
                      <a:pt x="12759" y="9965"/>
                    </a:cubicBezTo>
                    <a:cubicBezTo>
                      <a:pt x="12604" y="9663"/>
                      <a:pt x="12353" y="9430"/>
                      <a:pt x="12000" y="9249"/>
                    </a:cubicBezTo>
                    <a:cubicBezTo>
                      <a:pt x="11638" y="9085"/>
                      <a:pt x="11094" y="8999"/>
                      <a:pt x="10370" y="8990"/>
                    </a:cubicBezTo>
                    <a:lnTo>
                      <a:pt x="6515" y="8990"/>
                    </a:lnTo>
                    <a:lnTo>
                      <a:pt x="6515" y="14779"/>
                    </a:lnTo>
                    <a:cubicBezTo>
                      <a:pt x="6515" y="15555"/>
                      <a:pt x="6549" y="16030"/>
                      <a:pt x="6618" y="16194"/>
                    </a:cubicBezTo>
                    <a:cubicBezTo>
                      <a:pt x="6687" y="16366"/>
                      <a:pt x="6808" y="16504"/>
                      <a:pt x="6980" y="16599"/>
                    </a:cubicBezTo>
                    <a:cubicBezTo>
                      <a:pt x="7153" y="16703"/>
                      <a:pt x="7481" y="16746"/>
                      <a:pt x="7964" y="16746"/>
                    </a:cubicBezTo>
                    <a:lnTo>
                      <a:pt x="10939" y="16746"/>
                    </a:lnTo>
                    <a:cubicBezTo>
                      <a:pt x="11931" y="16746"/>
                      <a:pt x="12647" y="16677"/>
                      <a:pt x="13104" y="16539"/>
                    </a:cubicBezTo>
                    <a:cubicBezTo>
                      <a:pt x="13544" y="16401"/>
                      <a:pt x="13975" y="16133"/>
                      <a:pt x="14397" y="15719"/>
                    </a:cubicBezTo>
                    <a:cubicBezTo>
                      <a:pt x="14915" y="15202"/>
                      <a:pt x="15467" y="14391"/>
                      <a:pt x="16036" y="13304"/>
                    </a:cubicBezTo>
                    <a:lnTo>
                      <a:pt x="16554" y="13304"/>
                    </a:lnTo>
                    <a:lnTo>
                      <a:pt x="15036" y="17703"/>
                    </a:lnTo>
                    <a:lnTo>
                      <a:pt x="1521" y="17703"/>
                    </a:lnTo>
                    <a:lnTo>
                      <a:pt x="1521" y="17220"/>
                    </a:lnTo>
                    <a:lnTo>
                      <a:pt x="2142" y="17220"/>
                    </a:lnTo>
                    <a:cubicBezTo>
                      <a:pt x="2556" y="17229"/>
                      <a:pt x="2944" y="17125"/>
                      <a:pt x="3324" y="16927"/>
                    </a:cubicBezTo>
                    <a:cubicBezTo>
                      <a:pt x="3591" y="16789"/>
                      <a:pt x="3781" y="16582"/>
                      <a:pt x="3884" y="16306"/>
                    </a:cubicBezTo>
                    <a:cubicBezTo>
                      <a:pt x="3979" y="16030"/>
                      <a:pt x="4031" y="15469"/>
                      <a:pt x="4031" y="14615"/>
                    </a:cubicBezTo>
                    <a:lnTo>
                      <a:pt x="4031" y="3210"/>
                    </a:lnTo>
                    <a:cubicBezTo>
                      <a:pt x="4031" y="2098"/>
                      <a:pt x="3919" y="1416"/>
                      <a:pt x="3694" y="1157"/>
                    </a:cubicBezTo>
                    <a:cubicBezTo>
                      <a:pt x="3384" y="821"/>
                      <a:pt x="2866" y="648"/>
                      <a:pt x="2142" y="640"/>
                    </a:cubicBezTo>
                    <a:lnTo>
                      <a:pt x="1521" y="640"/>
                    </a:lnTo>
                    <a:lnTo>
                      <a:pt x="1521" y="157"/>
                    </a:lnTo>
                    <a:lnTo>
                      <a:pt x="15036" y="157"/>
                    </a:lnTo>
                    <a:lnTo>
                      <a:pt x="15234" y="4004"/>
                    </a:lnTo>
                    <a:lnTo>
                      <a:pt x="14725" y="4004"/>
                    </a:lnTo>
                    <a:cubicBezTo>
                      <a:pt x="14544" y="3081"/>
                      <a:pt x="14346" y="2443"/>
                      <a:pt x="14121" y="2098"/>
                    </a:cubicBezTo>
                    <a:cubicBezTo>
                      <a:pt x="13897" y="1753"/>
                      <a:pt x="13569" y="1494"/>
                      <a:pt x="13155" y="1313"/>
                    </a:cubicBezTo>
                    <a:cubicBezTo>
                      <a:pt x="12802" y="1183"/>
                      <a:pt x="12198" y="1114"/>
                      <a:pt x="11327" y="1114"/>
                    </a:cubicBezTo>
                    <a:close/>
                  </a:path>
                </a:pathLst>
              </a:custGeom>
              <a:solidFill>
                <a:srgbClr val="000000"/>
              </a:solidFill>
              <a:ln w="2207" cap="flat">
                <a:noFill/>
                <a:prstDash val="solid"/>
                <a:miter/>
              </a:ln>
            </p:spPr>
            <p:txBody>
              <a:bodyPr rtlCol="0" anchor="ctr"/>
              <a:lstStyle/>
              <a:p>
                <a:endParaRPr lang="en-IN"/>
              </a:p>
            </p:txBody>
          </p:sp>
          <p:sp>
            <p:nvSpPr>
              <p:cNvPr id="3607" name="Freeform: Shape 3606">
                <a:extLst>
                  <a:ext uri="{FF2B5EF4-FFF2-40B4-BE49-F238E27FC236}">
                    <a16:creationId xmlns:a16="http://schemas.microsoft.com/office/drawing/2014/main" id="{CB0C8058-678A-33B3-F1D0-19F816C21122}"/>
                  </a:ext>
                </a:extLst>
              </p:cNvPr>
              <p:cNvSpPr/>
              <p:nvPr/>
            </p:nvSpPr>
            <p:spPr>
              <a:xfrm>
                <a:off x="40563490" y="14275832"/>
                <a:ext cx="13704" cy="1086"/>
              </a:xfrm>
              <a:custGeom>
                <a:avLst/>
                <a:gdLst>
                  <a:gd name="connsiteX0" fmla="*/ 15233 w 13704"/>
                  <a:gd name="connsiteY0" fmla="*/ 1244 h 1086"/>
                  <a:gd name="connsiteX1" fmla="*/ 1528 w 13704"/>
                  <a:gd name="connsiteY1" fmla="*/ 1244 h 1086"/>
                  <a:gd name="connsiteX2" fmla="*/ 1528 w 13704"/>
                  <a:gd name="connsiteY2" fmla="*/ 157 h 1086"/>
                  <a:gd name="connsiteX3" fmla="*/ 15233 w 13704"/>
                  <a:gd name="connsiteY3" fmla="*/ 157 h 1086"/>
                </a:gdLst>
                <a:ahLst/>
                <a:cxnLst>
                  <a:cxn ang="0">
                    <a:pos x="connsiteX0" y="connsiteY0"/>
                  </a:cxn>
                  <a:cxn ang="0">
                    <a:pos x="connsiteX1" y="connsiteY1"/>
                  </a:cxn>
                  <a:cxn ang="0">
                    <a:pos x="connsiteX2" y="connsiteY2"/>
                  </a:cxn>
                  <a:cxn ang="0">
                    <a:pos x="connsiteX3" y="connsiteY3"/>
                  </a:cxn>
                </a:cxnLst>
                <a:rect l="l" t="t" r="r" b="b"/>
                <a:pathLst>
                  <a:path w="13704" h="1086">
                    <a:moveTo>
                      <a:pt x="15233" y="1244"/>
                    </a:moveTo>
                    <a:lnTo>
                      <a:pt x="1528" y="1244"/>
                    </a:lnTo>
                    <a:lnTo>
                      <a:pt x="1528" y="157"/>
                    </a:lnTo>
                    <a:lnTo>
                      <a:pt x="15233" y="157"/>
                    </a:lnTo>
                    <a:close/>
                  </a:path>
                </a:pathLst>
              </a:custGeom>
              <a:solidFill>
                <a:srgbClr val="000000"/>
              </a:solidFill>
              <a:ln w="2207" cap="flat">
                <a:noFill/>
                <a:prstDash val="solid"/>
                <a:miter/>
              </a:ln>
            </p:spPr>
            <p:txBody>
              <a:bodyPr rtlCol="0" anchor="ctr"/>
              <a:lstStyle/>
              <a:p>
                <a:endParaRPr lang="en-IN"/>
              </a:p>
            </p:txBody>
          </p:sp>
          <p:sp>
            <p:nvSpPr>
              <p:cNvPr id="3608" name="Freeform: Shape 3607">
                <a:extLst>
                  <a:ext uri="{FF2B5EF4-FFF2-40B4-BE49-F238E27FC236}">
                    <a16:creationId xmlns:a16="http://schemas.microsoft.com/office/drawing/2014/main" id="{250F7575-E781-367E-1DBB-B7042A99DD82}"/>
                  </a:ext>
                </a:extLst>
              </p:cNvPr>
              <p:cNvSpPr/>
              <p:nvPr/>
            </p:nvSpPr>
            <p:spPr>
              <a:xfrm>
                <a:off x="40577945" y="14253652"/>
                <a:ext cx="11091" cy="17909"/>
              </a:xfrm>
              <a:custGeom>
                <a:avLst/>
                <a:gdLst>
                  <a:gd name="connsiteX0" fmla="*/ 3216 w 11091"/>
                  <a:gd name="connsiteY0" fmla="*/ 157 h 17909"/>
                  <a:gd name="connsiteX1" fmla="*/ 12625 w 11091"/>
                  <a:gd name="connsiteY1" fmla="*/ 157 h 17909"/>
                  <a:gd name="connsiteX2" fmla="*/ 12625 w 11091"/>
                  <a:gd name="connsiteY2" fmla="*/ 648 h 17909"/>
                  <a:gd name="connsiteX3" fmla="*/ 6778 w 11091"/>
                  <a:gd name="connsiteY3" fmla="*/ 18066 h 17909"/>
                  <a:gd name="connsiteX4" fmla="*/ 5329 w 11091"/>
                  <a:gd name="connsiteY4" fmla="*/ 18066 h 17909"/>
                  <a:gd name="connsiteX5" fmla="*/ 10564 w 11091"/>
                  <a:gd name="connsiteY5" fmla="*/ 2261 h 17909"/>
                  <a:gd name="connsiteX6" fmla="*/ 5743 w 11091"/>
                  <a:gd name="connsiteY6" fmla="*/ 2261 h 17909"/>
                  <a:gd name="connsiteX7" fmla="*/ 3656 w 11091"/>
                  <a:gd name="connsiteY7" fmla="*/ 2615 h 17909"/>
                  <a:gd name="connsiteX8" fmla="*/ 1914 w 11091"/>
                  <a:gd name="connsiteY8" fmla="*/ 4453 h 17909"/>
                  <a:gd name="connsiteX9" fmla="*/ 1534 w 11091"/>
                  <a:gd name="connsiteY9" fmla="*/ 4315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1" h="17909">
                    <a:moveTo>
                      <a:pt x="3216" y="157"/>
                    </a:moveTo>
                    <a:lnTo>
                      <a:pt x="12625" y="157"/>
                    </a:lnTo>
                    <a:lnTo>
                      <a:pt x="12625" y="648"/>
                    </a:lnTo>
                    <a:lnTo>
                      <a:pt x="6778" y="18066"/>
                    </a:lnTo>
                    <a:lnTo>
                      <a:pt x="5329" y="18066"/>
                    </a:lnTo>
                    <a:lnTo>
                      <a:pt x="10564" y="2261"/>
                    </a:lnTo>
                    <a:lnTo>
                      <a:pt x="5743" y="2261"/>
                    </a:lnTo>
                    <a:cubicBezTo>
                      <a:pt x="4760" y="2270"/>
                      <a:pt x="4070" y="2382"/>
                      <a:pt x="3656" y="2615"/>
                    </a:cubicBezTo>
                    <a:cubicBezTo>
                      <a:pt x="2931" y="3012"/>
                      <a:pt x="2345" y="3625"/>
                      <a:pt x="1914" y="4453"/>
                    </a:cubicBezTo>
                    <a:lnTo>
                      <a:pt x="1534" y="4315"/>
                    </a:lnTo>
                    <a:close/>
                  </a:path>
                </a:pathLst>
              </a:custGeom>
              <a:solidFill>
                <a:srgbClr val="000000"/>
              </a:solidFill>
              <a:ln w="2207" cap="flat">
                <a:noFill/>
                <a:prstDash val="solid"/>
                <a:miter/>
              </a:ln>
            </p:spPr>
            <p:txBody>
              <a:bodyPr rtlCol="0" anchor="ctr"/>
              <a:lstStyle/>
              <a:p>
                <a:endParaRPr lang="en-IN"/>
              </a:p>
            </p:txBody>
          </p:sp>
          <p:sp>
            <p:nvSpPr>
              <p:cNvPr id="3609" name="Freeform: Shape 3608">
                <a:extLst>
                  <a:ext uri="{FF2B5EF4-FFF2-40B4-BE49-F238E27FC236}">
                    <a16:creationId xmlns:a16="http://schemas.microsoft.com/office/drawing/2014/main" id="{2F29944E-7DB9-F7AF-DA9F-CE39E6C6DBD5}"/>
                  </a:ext>
                </a:extLst>
              </p:cNvPr>
              <p:cNvSpPr/>
              <p:nvPr/>
            </p:nvSpPr>
            <p:spPr>
              <a:xfrm>
                <a:off x="40591477" y="14253652"/>
                <a:ext cx="10237" cy="17857"/>
              </a:xfrm>
              <a:custGeom>
                <a:avLst/>
                <a:gdLst>
                  <a:gd name="connsiteX0" fmla="*/ 11778 w 10237"/>
                  <a:gd name="connsiteY0" fmla="*/ 157 h 17857"/>
                  <a:gd name="connsiteX1" fmla="*/ 10760 w 10237"/>
                  <a:gd name="connsiteY1" fmla="*/ 2356 h 17857"/>
                  <a:gd name="connsiteX2" fmla="*/ 5482 w 10237"/>
                  <a:gd name="connsiteY2" fmla="*/ 2356 h 17857"/>
                  <a:gd name="connsiteX3" fmla="*/ 4335 w 10237"/>
                  <a:gd name="connsiteY3" fmla="*/ 4711 h 17857"/>
                  <a:gd name="connsiteX4" fmla="*/ 9768 w 10237"/>
                  <a:gd name="connsiteY4" fmla="*/ 7265 h 17857"/>
                  <a:gd name="connsiteX5" fmla="*/ 11484 w 10237"/>
                  <a:gd name="connsiteY5" fmla="*/ 11406 h 17857"/>
                  <a:gd name="connsiteX6" fmla="*/ 10924 w 10237"/>
                  <a:gd name="connsiteY6" fmla="*/ 13968 h 17857"/>
                  <a:gd name="connsiteX7" fmla="*/ 9509 w 10237"/>
                  <a:gd name="connsiteY7" fmla="*/ 15969 h 17857"/>
                  <a:gd name="connsiteX8" fmla="*/ 7603 w 10237"/>
                  <a:gd name="connsiteY8" fmla="*/ 17306 h 17857"/>
                  <a:gd name="connsiteX9" fmla="*/ 4550 w 10237"/>
                  <a:gd name="connsiteY9" fmla="*/ 18014 h 17857"/>
                  <a:gd name="connsiteX10" fmla="*/ 2256 w 10237"/>
                  <a:gd name="connsiteY10" fmla="*/ 17479 h 17857"/>
                  <a:gd name="connsiteX11" fmla="*/ 1540 w 10237"/>
                  <a:gd name="connsiteY11" fmla="*/ 16289 h 17857"/>
                  <a:gd name="connsiteX12" fmla="*/ 1834 w 10237"/>
                  <a:gd name="connsiteY12" fmla="*/ 15650 h 17857"/>
                  <a:gd name="connsiteX13" fmla="*/ 2584 w 10237"/>
                  <a:gd name="connsiteY13" fmla="*/ 15374 h 17857"/>
                  <a:gd name="connsiteX14" fmla="*/ 3179 w 10237"/>
                  <a:gd name="connsiteY14" fmla="*/ 15478 h 17857"/>
                  <a:gd name="connsiteX15" fmla="*/ 4033 w 10237"/>
                  <a:gd name="connsiteY15" fmla="*/ 16012 h 17857"/>
                  <a:gd name="connsiteX16" fmla="*/ 5999 w 10237"/>
                  <a:gd name="connsiteY16" fmla="*/ 16685 h 17857"/>
                  <a:gd name="connsiteX17" fmla="*/ 8664 w 10237"/>
                  <a:gd name="connsiteY17" fmla="*/ 15538 h 17857"/>
                  <a:gd name="connsiteX18" fmla="*/ 9811 w 10237"/>
                  <a:gd name="connsiteY18" fmla="*/ 12752 h 17857"/>
                  <a:gd name="connsiteX19" fmla="*/ 8785 w 10237"/>
                  <a:gd name="connsiteY19" fmla="*/ 9784 h 17857"/>
                  <a:gd name="connsiteX20" fmla="*/ 5965 w 10237"/>
                  <a:gd name="connsiteY20" fmla="*/ 7645 h 17857"/>
                  <a:gd name="connsiteX21" fmla="*/ 2118 w 10237"/>
                  <a:gd name="connsiteY21" fmla="*/ 6972 h 17857"/>
                  <a:gd name="connsiteX22" fmla="*/ 5482 w 10237"/>
                  <a:gd name="connsiteY22" fmla="*/ 157 h 1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237" h="17857">
                    <a:moveTo>
                      <a:pt x="11778" y="157"/>
                    </a:moveTo>
                    <a:lnTo>
                      <a:pt x="10760" y="2356"/>
                    </a:lnTo>
                    <a:lnTo>
                      <a:pt x="5482" y="2356"/>
                    </a:lnTo>
                    <a:lnTo>
                      <a:pt x="4335" y="4711"/>
                    </a:lnTo>
                    <a:cubicBezTo>
                      <a:pt x="6612" y="5048"/>
                      <a:pt x="8423" y="5902"/>
                      <a:pt x="9768" y="7265"/>
                    </a:cubicBezTo>
                    <a:cubicBezTo>
                      <a:pt x="10907" y="8447"/>
                      <a:pt x="11476" y="9827"/>
                      <a:pt x="11484" y="11406"/>
                    </a:cubicBezTo>
                    <a:cubicBezTo>
                      <a:pt x="11476" y="12329"/>
                      <a:pt x="11286" y="13183"/>
                      <a:pt x="10924" y="13968"/>
                    </a:cubicBezTo>
                    <a:cubicBezTo>
                      <a:pt x="10544" y="14753"/>
                      <a:pt x="10079" y="15417"/>
                      <a:pt x="9509" y="15969"/>
                    </a:cubicBezTo>
                    <a:cubicBezTo>
                      <a:pt x="8940" y="16521"/>
                      <a:pt x="8302" y="16970"/>
                      <a:pt x="7603" y="17306"/>
                    </a:cubicBezTo>
                    <a:cubicBezTo>
                      <a:pt x="6612" y="17781"/>
                      <a:pt x="5594" y="18014"/>
                      <a:pt x="4550" y="18014"/>
                    </a:cubicBezTo>
                    <a:cubicBezTo>
                      <a:pt x="3498" y="18014"/>
                      <a:pt x="2731" y="17841"/>
                      <a:pt x="2256" y="17479"/>
                    </a:cubicBezTo>
                    <a:cubicBezTo>
                      <a:pt x="1773" y="17134"/>
                      <a:pt x="1540" y="16737"/>
                      <a:pt x="1540" y="16289"/>
                    </a:cubicBezTo>
                    <a:cubicBezTo>
                      <a:pt x="1540" y="16056"/>
                      <a:pt x="1635" y="15840"/>
                      <a:pt x="1834" y="15650"/>
                    </a:cubicBezTo>
                    <a:cubicBezTo>
                      <a:pt x="2032" y="15469"/>
                      <a:pt x="2282" y="15374"/>
                      <a:pt x="2584" y="15374"/>
                    </a:cubicBezTo>
                    <a:cubicBezTo>
                      <a:pt x="2808" y="15374"/>
                      <a:pt x="3006" y="15409"/>
                      <a:pt x="3179" y="15478"/>
                    </a:cubicBezTo>
                    <a:cubicBezTo>
                      <a:pt x="3343" y="15547"/>
                      <a:pt x="3627" y="15728"/>
                      <a:pt x="4033" y="16012"/>
                    </a:cubicBezTo>
                    <a:cubicBezTo>
                      <a:pt x="4680" y="16470"/>
                      <a:pt x="5335" y="16694"/>
                      <a:pt x="5999" y="16685"/>
                    </a:cubicBezTo>
                    <a:cubicBezTo>
                      <a:pt x="7008" y="16694"/>
                      <a:pt x="7897" y="16314"/>
                      <a:pt x="8664" y="15538"/>
                    </a:cubicBezTo>
                    <a:cubicBezTo>
                      <a:pt x="9423" y="14779"/>
                      <a:pt x="9803" y="13847"/>
                      <a:pt x="9811" y="12752"/>
                    </a:cubicBezTo>
                    <a:cubicBezTo>
                      <a:pt x="9803" y="11690"/>
                      <a:pt x="9466" y="10698"/>
                      <a:pt x="8785" y="9784"/>
                    </a:cubicBezTo>
                    <a:cubicBezTo>
                      <a:pt x="8095" y="8870"/>
                      <a:pt x="7155" y="8162"/>
                      <a:pt x="5965" y="7645"/>
                    </a:cubicBezTo>
                    <a:cubicBezTo>
                      <a:pt x="5016" y="7265"/>
                      <a:pt x="3731" y="7041"/>
                      <a:pt x="2118" y="6972"/>
                    </a:cubicBezTo>
                    <a:lnTo>
                      <a:pt x="5482" y="157"/>
                    </a:lnTo>
                    <a:close/>
                  </a:path>
                </a:pathLst>
              </a:custGeom>
              <a:solidFill>
                <a:srgbClr val="000000"/>
              </a:solidFill>
              <a:ln w="2207" cap="flat">
                <a:noFill/>
                <a:prstDash val="solid"/>
                <a:miter/>
              </a:ln>
            </p:spPr>
            <p:txBody>
              <a:bodyPr rtlCol="0" anchor="ctr"/>
              <a:lstStyle/>
              <a:p>
                <a:endParaRPr lang="en-IN"/>
              </a:p>
            </p:txBody>
          </p:sp>
        </p:grpSp>
        <p:grpSp>
          <p:nvGrpSpPr>
            <p:cNvPr id="3610" name="Graphic 3470">
              <a:extLst>
                <a:ext uri="{FF2B5EF4-FFF2-40B4-BE49-F238E27FC236}">
                  <a16:creationId xmlns:a16="http://schemas.microsoft.com/office/drawing/2014/main" id="{8523DE92-D22A-472F-4244-C4CDA5681E15}"/>
                </a:ext>
              </a:extLst>
            </p:cNvPr>
            <p:cNvGrpSpPr/>
            <p:nvPr/>
          </p:nvGrpSpPr>
          <p:grpSpPr>
            <a:xfrm>
              <a:off x="40074367" y="14253256"/>
              <a:ext cx="164349" cy="23662"/>
              <a:chOff x="40074367" y="14253256"/>
              <a:chExt cx="164349" cy="23662"/>
            </a:xfrm>
          </p:grpSpPr>
          <p:sp>
            <p:nvSpPr>
              <p:cNvPr id="3611" name="Freeform: Shape 3610">
                <a:extLst>
                  <a:ext uri="{FF2B5EF4-FFF2-40B4-BE49-F238E27FC236}">
                    <a16:creationId xmlns:a16="http://schemas.microsoft.com/office/drawing/2014/main" id="{038BA8B2-3BE6-3782-1C3D-729E3535AD4E}"/>
                  </a:ext>
                </a:extLst>
              </p:cNvPr>
              <p:cNvSpPr/>
              <p:nvPr/>
            </p:nvSpPr>
            <p:spPr>
              <a:xfrm>
                <a:off x="40074367" y="14253652"/>
                <a:ext cx="22561" cy="17546"/>
              </a:xfrm>
              <a:custGeom>
                <a:avLst/>
                <a:gdLst>
                  <a:gd name="connsiteX0" fmla="*/ 11708 w 22561"/>
                  <a:gd name="connsiteY0" fmla="*/ 17703 h 17546"/>
                  <a:gd name="connsiteX1" fmla="*/ 4929 w 22561"/>
                  <a:gd name="connsiteY1" fmla="*/ 2934 h 17546"/>
                  <a:gd name="connsiteX2" fmla="*/ 4929 w 22561"/>
                  <a:gd name="connsiteY2" fmla="*/ 14667 h 17546"/>
                  <a:gd name="connsiteX3" fmla="*/ 5282 w 22561"/>
                  <a:gd name="connsiteY3" fmla="*/ 16685 h 17546"/>
                  <a:gd name="connsiteX4" fmla="*/ 6792 w 22561"/>
                  <a:gd name="connsiteY4" fmla="*/ 17220 h 17546"/>
                  <a:gd name="connsiteX5" fmla="*/ 7413 w 22561"/>
                  <a:gd name="connsiteY5" fmla="*/ 17220 h 17546"/>
                  <a:gd name="connsiteX6" fmla="*/ 7413 w 22561"/>
                  <a:gd name="connsiteY6" fmla="*/ 17703 h 17546"/>
                  <a:gd name="connsiteX7" fmla="*/ 1306 w 22561"/>
                  <a:gd name="connsiteY7" fmla="*/ 17703 h 17546"/>
                  <a:gd name="connsiteX8" fmla="*/ 1306 w 22561"/>
                  <a:gd name="connsiteY8" fmla="*/ 17220 h 17546"/>
                  <a:gd name="connsiteX9" fmla="*/ 1927 w 22561"/>
                  <a:gd name="connsiteY9" fmla="*/ 17220 h 17546"/>
                  <a:gd name="connsiteX10" fmla="*/ 3506 w 22561"/>
                  <a:gd name="connsiteY10" fmla="*/ 16547 h 17546"/>
                  <a:gd name="connsiteX11" fmla="*/ 3790 w 22561"/>
                  <a:gd name="connsiteY11" fmla="*/ 14667 h 17546"/>
                  <a:gd name="connsiteX12" fmla="*/ 3790 w 22561"/>
                  <a:gd name="connsiteY12" fmla="*/ 3193 h 17546"/>
                  <a:gd name="connsiteX13" fmla="*/ 3532 w 22561"/>
                  <a:gd name="connsiteY13" fmla="*/ 1520 h 17546"/>
                  <a:gd name="connsiteX14" fmla="*/ 2868 w 22561"/>
                  <a:gd name="connsiteY14" fmla="*/ 890 h 17546"/>
                  <a:gd name="connsiteX15" fmla="*/ 1306 w 22561"/>
                  <a:gd name="connsiteY15" fmla="*/ 640 h 17546"/>
                  <a:gd name="connsiteX16" fmla="*/ 1306 w 22561"/>
                  <a:gd name="connsiteY16" fmla="*/ 157 h 17546"/>
                  <a:gd name="connsiteX17" fmla="*/ 6274 w 22561"/>
                  <a:gd name="connsiteY17" fmla="*/ 157 h 17546"/>
                  <a:gd name="connsiteX18" fmla="*/ 12639 w 22561"/>
                  <a:gd name="connsiteY18" fmla="*/ 13890 h 17546"/>
                  <a:gd name="connsiteX19" fmla="*/ 18901 w 22561"/>
                  <a:gd name="connsiteY19" fmla="*/ 157 h 17546"/>
                  <a:gd name="connsiteX20" fmla="*/ 23868 w 22561"/>
                  <a:gd name="connsiteY20" fmla="*/ 157 h 17546"/>
                  <a:gd name="connsiteX21" fmla="*/ 23868 w 22561"/>
                  <a:gd name="connsiteY21" fmla="*/ 640 h 17546"/>
                  <a:gd name="connsiteX22" fmla="*/ 23256 w 22561"/>
                  <a:gd name="connsiteY22" fmla="*/ 640 h 17546"/>
                  <a:gd name="connsiteX23" fmla="*/ 21669 w 22561"/>
                  <a:gd name="connsiteY23" fmla="*/ 1313 h 17546"/>
                  <a:gd name="connsiteX24" fmla="*/ 21384 w 22561"/>
                  <a:gd name="connsiteY24" fmla="*/ 3193 h 17546"/>
                  <a:gd name="connsiteX25" fmla="*/ 21384 w 22561"/>
                  <a:gd name="connsiteY25" fmla="*/ 14667 h 17546"/>
                  <a:gd name="connsiteX26" fmla="*/ 21747 w 22561"/>
                  <a:gd name="connsiteY26" fmla="*/ 16685 h 17546"/>
                  <a:gd name="connsiteX27" fmla="*/ 23256 w 22561"/>
                  <a:gd name="connsiteY27" fmla="*/ 17220 h 17546"/>
                  <a:gd name="connsiteX28" fmla="*/ 23868 w 22561"/>
                  <a:gd name="connsiteY28" fmla="*/ 17220 h 17546"/>
                  <a:gd name="connsiteX29" fmla="*/ 23868 w 22561"/>
                  <a:gd name="connsiteY29" fmla="*/ 17703 h 17546"/>
                  <a:gd name="connsiteX30" fmla="*/ 16417 w 22561"/>
                  <a:gd name="connsiteY30" fmla="*/ 17703 h 17546"/>
                  <a:gd name="connsiteX31" fmla="*/ 16417 w 22561"/>
                  <a:gd name="connsiteY31" fmla="*/ 17220 h 17546"/>
                  <a:gd name="connsiteX32" fmla="*/ 17038 w 22561"/>
                  <a:gd name="connsiteY32" fmla="*/ 17220 h 17546"/>
                  <a:gd name="connsiteX33" fmla="*/ 18616 w 22561"/>
                  <a:gd name="connsiteY33" fmla="*/ 16547 h 17546"/>
                  <a:gd name="connsiteX34" fmla="*/ 18901 w 22561"/>
                  <a:gd name="connsiteY34" fmla="*/ 14667 h 17546"/>
                  <a:gd name="connsiteX35" fmla="*/ 18901 w 22561"/>
                  <a:gd name="connsiteY35" fmla="*/ 2934 h 17546"/>
                  <a:gd name="connsiteX36" fmla="*/ 12130 w 22561"/>
                  <a:gd name="connsiteY36" fmla="*/ 177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708" y="17703"/>
                    </a:moveTo>
                    <a:lnTo>
                      <a:pt x="4929" y="2934"/>
                    </a:lnTo>
                    <a:lnTo>
                      <a:pt x="4929" y="14667"/>
                    </a:lnTo>
                    <a:cubicBezTo>
                      <a:pt x="4929" y="15745"/>
                      <a:pt x="5041" y="16418"/>
                      <a:pt x="5282" y="16685"/>
                    </a:cubicBezTo>
                    <a:cubicBezTo>
                      <a:pt x="5593" y="17048"/>
                      <a:pt x="6102" y="17229"/>
                      <a:pt x="6792" y="17220"/>
                    </a:cubicBezTo>
                    <a:lnTo>
                      <a:pt x="7413" y="17220"/>
                    </a:lnTo>
                    <a:lnTo>
                      <a:pt x="7413" y="17703"/>
                    </a:lnTo>
                    <a:lnTo>
                      <a:pt x="1306" y="17703"/>
                    </a:lnTo>
                    <a:lnTo>
                      <a:pt x="1306" y="17220"/>
                    </a:lnTo>
                    <a:lnTo>
                      <a:pt x="1927" y="17220"/>
                    </a:lnTo>
                    <a:cubicBezTo>
                      <a:pt x="2669" y="17229"/>
                      <a:pt x="3195" y="17005"/>
                      <a:pt x="3506" y="16547"/>
                    </a:cubicBezTo>
                    <a:cubicBezTo>
                      <a:pt x="3695" y="16280"/>
                      <a:pt x="3790" y="15650"/>
                      <a:pt x="3790" y="14667"/>
                    </a:cubicBezTo>
                    <a:lnTo>
                      <a:pt x="3790" y="3193"/>
                    </a:lnTo>
                    <a:cubicBezTo>
                      <a:pt x="3790" y="2434"/>
                      <a:pt x="3704" y="1873"/>
                      <a:pt x="3532" y="1520"/>
                    </a:cubicBezTo>
                    <a:cubicBezTo>
                      <a:pt x="3411" y="1269"/>
                      <a:pt x="3187" y="1062"/>
                      <a:pt x="2868" y="890"/>
                    </a:cubicBezTo>
                    <a:cubicBezTo>
                      <a:pt x="2540" y="735"/>
                      <a:pt x="2022" y="648"/>
                      <a:pt x="1306" y="640"/>
                    </a:cubicBezTo>
                    <a:lnTo>
                      <a:pt x="1306" y="157"/>
                    </a:lnTo>
                    <a:lnTo>
                      <a:pt x="6274" y="157"/>
                    </a:lnTo>
                    <a:lnTo>
                      <a:pt x="12639" y="13890"/>
                    </a:lnTo>
                    <a:lnTo>
                      <a:pt x="18901" y="157"/>
                    </a:lnTo>
                    <a:lnTo>
                      <a:pt x="23868" y="157"/>
                    </a:lnTo>
                    <a:lnTo>
                      <a:pt x="23868" y="640"/>
                    </a:lnTo>
                    <a:lnTo>
                      <a:pt x="23256" y="640"/>
                    </a:lnTo>
                    <a:cubicBezTo>
                      <a:pt x="22506" y="648"/>
                      <a:pt x="21979" y="873"/>
                      <a:pt x="21669" y="1313"/>
                    </a:cubicBezTo>
                    <a:cubicBezTo>
                      <a:pt x="21479" y="1597"/>
                      <a:pt x="21384" y="2227"/>
                      <a:pt x="21384" y="3193"/>
                    </a:cubicBezTo>
                    <a:lnTo>
                      <a:pt x="21384" y="14667"/>
                    </a:lnTo>
                    <a:cubicBezTo>
                      <a:pt x="21384" y="15745"/>
                      <a:pt x="21505" y="16418"/>
                      <a:pt x="21747" y="16685"/>
                    </a:cubicBezTo>
                    <a:cubicBezTo>
                      <a:pt x="22057" y="17048"/>
                      <a:pt x="22557" y="17229"/>
                      <a:pt x="23256" y="17220"/>
                    </a:cubicBezTo>
                    <a:lnTo>
                      <a:pt x="23868" y="17220"/>
                    </a:lnTo>
                    <a:lnTo>
                      <a:pt x="23868" y="17703"/>
                    </a:lnTo>
                    <a:lnTo>
                      <a:pt x="16417" y="17703"/>
                    </a:lnTo>
                    <a:lnTo>
                      <a:pt x="16417" y="17220"/>
                    </a:lnTo>
                    <a:lnTo>
                      <a:pt x="17038" y="17220"/>
                    </a:lnTo>
                    <a:cubicBezTo>
                      <a:pt x="17788" y="17229"/>
                      <a:pt x="18314" y="17005"/>
                      <a:pt x="18616" y="16547"/>
                    </a:cubicBezTo>
                    <a:cubicBezTo>
                      <a:pt x="18806" y="16280"/>
                      <a:pt x="18901" y="15650"/>
                      <a:pt x="18901" y="14667"/>
                    </a:cubicBezTo>
                    <a:lnTo>
                      <a:pt x="18901" y="2934"/>
                    </a:lnTo>
                    <a:lnTo>
                      <a:pt x="12130" y="17703"/>
                    </a:lnTo>
                    <a:close/>
                  </a:path>
                </a:pathLst>
              </a:custGeom>
              <a:solidFill>
                <a:srgbClr val="000000"/>
              </a:solidFill>
              <a:ln w="2207" cap="flat">
                <a:noFill/>
                <a:prstDash val="solid"/>
                <a:miter/>
              </a:ln>
            </p:spPr>
            <p:txBody>
              <a:bodyPr rtlCol="0" anchor="ctr"/>
              <a:lstStyle/>
              <a:p>
                <a:endParaRPr lang="en-IN"/>
              </a:p>
            </p:txBody>
          </p:sp>
          <p:sp>
            <p:nvSpPr>
              <p:cNvPr id="3612" name="Freeform: Shape 3611">
                <a:extLst>
                  <a:ext uri="{FF2B5EF4-FFF2-40B4-BE49-F238E27FC236}">
                    <a16:creationId xmlns:a16="http://schemas.microsoft.com/office/drawing/2014/main" id="{191388DB-15A2-9BF9-63D1-C486F4289598}"/>
                  </a:ext>
                </a:extLst>
              </p:cNvPr>
              <p:cNvSpPr/>
              <p:nvPr/>
            </p:nvSpPr>
            <p:spPr>
              <a:xfrm>
                <a:off x="40098417" y="14253256"/>
                <a:ext cx="17180" cy="18340"/>
              </a:xfrm>
              <a:custGeom>
                <a:avLst/>
                <a:gdLst>
                  <a:gd name="connsiteX0" fmla="*/ 10080 w 17180"/>
                  <a:gd name="connsiteY0" fmla="*/ 157 h 18340"/>
                  <a:gd name="connsiteX1" fmla="*/ 15996 w 17180"/>
                  <a:gd name="connsiteY1" fmla="*/ 2753 h 18340"/>
                  <a:gd name="connsiteX2" fmla="*/ 18497 w 17180"/>
                  <a:gd name="connsiteY2" fmla="*/ 9223 h 18340"/>
                  <a:gd name="connsiteX3" fmla="*/ 15970 w 17180"/>
                  <a:gd name="connsiteY3" fmla="*/ 15857 h 18340"/>
                  <a:gd name="connsiteX4" fmla="*/ 9873 w 17180"/>
                  <a:gd name="connsiteY4" fmla="*/ 18497 h 18340"/>
                  <a:gd name="connsiteX5" fmla="*/ 3784 w 17180"/>
                  <a:gd name="connsiteY5" fmla="*/ 15926 h 18340"/>
                  <a:gd name="connsiteX6" fmla="*/ 1317 w 17180"/>
                  <a:gd name="connsiteY6" fmla="*/ 9266 h 18340"/>
                  <a:gd name="connsiteX7" fmla="*/ 4163 w 17180"/>
                  <a:gd name="connsiteY7" fmla="*/ 2443 h 18340"/>
                  <a:gd name="connsiteX8" fmla="*/ 10080 w 17180"/>
                  <a:gd name="connsiteY8" fmla="*/ 157 h 18340"/>
                  <a:gd name="connsiteX9" fmla="*/ 9830 w 17180"/>
                  <a:gd name="connsiteY9" fmla="*/ 1097 h 18340"/>
                  <a:gd name="connsiteX10" fmla="*/ 6052 w 17180"/>
                  <a:gd name="connsiteY10" fmla="*/ 2848 h 18340"/>
                  <a:gd name="connsiteX11" fmla="*/ 4284 w 17180"/>
                  <a:gd name="connsiteY11" fmla="*/ 9215 h 18340"/>
                  <a:gd name="connsiteX12" fmla="*/ 6112 w 17180"/>
                  <a:gd name="connsiteY12" fmla="*/ 15823 h 18340"/>
                  <a:gd name="connsiteX13" fmla="*/ 9838 w 17180"/>
                  <a:gd name="connsiteY13" fmla="*/ 17583 h 18340"/>
                  <a:gd name="connsiteX14" fmla="*/ 13918 w 17180"/>
                  <a:gd name="connsiteY14" fmla="*/ 15659 h 18340"/>
                  <a:gd name="connsiteX15" fmla="*/ 15530 w 17180"/>
                  <a:gd name="connsiteY15" fmla="*/ 9577 h 18340"/>
                  <a:gd name="connsiteX16" fmla="*/ 13762 w 17180"/>
                  <a:gd name="connsiteY16" fmla="*/ 2857 h 18340"/>
                  <a:gd name="connsiteX17" fmla="*/ 9830 w 17180"/>
                  <a:gd name="connsiteY17" fmla="*/ 1097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080" y="157"/>
                    </a:moveTo>
                    <a:cubicBezTo>
                      <a:pt x="12348" y="165"/>
                      <a:pt x="14323" y="1028"/>
                      <a:pt x="15996" y="2753"/>
                    </a:cubicBezTo>
                    <a:cubicBezTo>
                      <a:pt x="17661" y="4479"/>
                      <a:pt x="18497" y="6635"/>
                      <a:pt x="18497" y="9223"/>
                    </a:cubicBezTo>
                    <a:cubicBezTo>
                      <a:pt x="18497" y="11889"/>
                      <a:pt x="17652" y="14106"/>
                      <a:pt x="15970" y="15857"/>
                    </a:cubicBezTo>
                    <a:cubicBezTo>
                      <a:pt x="14288" y="17617"/>
                      <a:pt x="12253" y="18488"/>
                      <a:pt x="9873" y="18497"/>
                    </a:cubicBezTo>
                    <a:cubicBezTo>
                      <a:pt x="7449" y="18488"/>
                      <a:pt x="5422" y="17634"/>
                      <a:pt x="3784" y="15926"/>
                    </a:cubicBezTo>
                    <a:cubicBezTo>
                      <a:pt x="2136" y="14218"/>
                      <a:pt x="1317" y="12001"/>
                      <a:pt x="1317" y="9266"/>
                    </a:cubicBezTo>
                    <a:cubicBezTo>
                      <a:pt x="1317" y="6480"/>
                      <a:pt x="2266" y="4202"/>
                      <a:pt x="4163" y="2443"/>
                    </a:cubicBezTo>
                    <a:cubicBezTo>
                      <a:pt x="5802" y="924"/>
                      <a:pt x="7768" y="165"/>
                      <a:pt x="10080" y="157"/>
                    </a:cubicBezTo>
                    <a:close/>
                    <a:moveTo>
                      <a:pt x="9830" y="1097"/>
                    </a:moveTo>
                    <a:cubicBezTo>
                      <a:pt x="8260" y="1097"/>
                      <a:pt x="7001" y="1683"/>
                      <a:pt x="6052" y="2848"/>
                    </a:cubicBezTo>
                    <a:cubicBezTo>
                      <a:pt x="4870" y="4306"/>
                      <a:pt x="4275" y="6428"/>
                      <a:pt x="4284" y="9215"/>
                    </a:cubicBezTo>
                    <a:cubicBezTo>
                      <a:pt x="4275" y="12087"/>
                      <a:pt x="4888" y="14287"/>
                      <a:pt x="6112" y="15823"/>
                    </a:cubicBezTo>
                    <a:cubicBezTo>
                      <a:pt x="7052" y="16996"/>
                      <a:pt x="8294" y="17583"/>
                      <a:pt x="9838" y="17583"/>
                    </a:cubicBezTo>
                    <a:cubicBezTo>
                      <a:pt x="11485" y="17583"/>
                      <a:pt x="12848" y="16944"/>
                      <a:pt x="13918" y="15659"/>
                    </a:cubicBezTo>
                    <a:cubicBezTo>
                      <a:pt x="14987" y="14373"/>
                      <a:pt x="15522" y="12346"/>
                      <a:pt x="15530" y="9577"/>
                    </a:cubicBezTo>
                    <a:cubicBezTo>
                      <a:pt x="15522" y="6583"/>
                      <a:pt x="14935" y="4341"/>
                      <a:pt x="13762" y="2857"/>
                    </a:cubicBezTo>
                    <a:cubicBezTo>
                      <a:pt x="12814" y="1683"/>
                      <a:pt x="11503" y="1097"/>
                      <a:pt x="9830" y="1097"/>
                    </a:cubicBezTo>
                    <a:close/>
                  </a:path>
                </a:pathLst>
              </a:custGeom>
              <a:solidFill>
                <a:srgbClr val="000000"/>
              </a:solidFill>
              <a:ln w="2207" cap="flat">
                <a:noFill/>
                <a:prstDash val="solid"/>
                <a:miter/>
              </a:ln>
            </p:spPr>
            <p:txBody>
              <a:bodyPr rtlCol="0" anchor="ctr"/>
              <a:lstStyle/>
              <a:p>
                <a:endParaRPr lang="en-IN"/>
              </a:p>
            </p:txBody>
          </p:sp>
          <p:sp>
            <p:nvSpPr>
              <p:cNvPr id="3613" name="Freeform: Shape 3612">
                <a:extLst>
                  <a:ext uri="{FF2B5EF4-FFF2-40B4-BE49-F238E27FC236}">
                    <a16:creationId xmlns:a16="http://schemas.microsoft.com/office/drawing/2014/main" id="{81903769-D744-D2FB-7F23-8E19B92B2727}"/>
                  </a:ext>
                </a:extLst>
              </p:cNvPr>
              <p:cNvSpPr/>
              <p:nvPr/>
            </p:nvSpPr>
            <p:spPr>
              <a:xfrm>
                <a:off x="40117067" y="14253652"/>
                <a:ext cx="17680" cy="17546"/>
              </a:xfrm>
              <a:custGeom>
                <a:avLst/>
                <a:gdLst>
                  <a:gd name="connsiteX0" fmla="*/ 1326 w 17680"/>
                  <a:gd name="connsiteY0" fmla="*/ 17703 h 17546"/>
                  <a:gd name="connsiteX1" fmla="*/ 1326 w 17680"/>
                  <a:gd name="connsiteY1" fmla="*/ 17220 h 17546"/>
                  <a:gd name="connsiteX2" fmla="*/ 1990 w 17680"/>
                  <a:gd name="connsiteY2" fmla="*/ 17220 h 17546"/>
                  <a:gd name="connsiteX3" fmla="*/ 3568 w 17680"/>
                  <a:gd name="connsiteY3" fmla="*/ 16513 h 17546"/>
                  <a:gd name="connsiteX4" fmla="*/ 3853 w 17680"/>
                  <a:gd name="connsiteY4" fmla="*/ 14598 h 17546"/>
                  <a:gd name="connsiteX5" fmla="*/ 3853 w 17680"/>
                  <a:gd name="connsiteY5" fmla="*/ 3262 h 17546"/>
                  <a:gd name="connsiteX6" fmla="*/ 3491 w 17680"/>
                  <a:gd name="connsiteY6" fmla="*/ 1209 h 17546"/>
                  <a:gd name="connsiteX7" fmla="*/ 1990 w 17680"/>
                  <a:gd name="connsiteY7" fmla="*/ 640 h 17546"/>
                  <a:gd name="connsiteX8" fmla="*/ 1326 w 17680"/>
                  <a:gd name="connsiteY8" fmla="*/ 640 h 17546"/>
                  <a:gd name="connsiteX9" fmla="*/ 1326 w 17680"/>
                  <a:gd name="connsiteY9" fmla="*/ 157 h 17546"/>
                  <a:gd name="connsiteX10" fmla="*/ 8467 w 17680"/>
                  <a:gd name="connsiteY10" fmla="*/ 157 h 17546"/>
                  <a:gd name="connsiteX11" fmla="*/ 14452 w 17680"/>
                  <a:gd name="connsiteY11" fmla="*/ 1054 h 17546"/>
                  <a:gd name="connsiteX12" fmla="*/ 17756 w 17680"/>
                  <a:gd name="connsiteY12" fmla="*/ 4030 h 17546"/>
                  <a:gd name="connsiteX13" fmla="*/ 19006 w 17680"/>
                  <a:gd name="connsiteY13" fmla="*/ 8835 h 17546"/>
                  <a:gd name="connsiteX14" fmla="*/ 16781 w 17680"/>
                  <a:gd name="connsiteY14" fmla="*/ 14960 h 17546"/>
                  <a:gd name="connsiteX15" fmla="*/ 9174 w 17680"/>
                  <a:gd name="connsiteY15" fmla="*/ 17703 h 17546"/>
                  <a:gd name="connsiteX16" fmla="*/ 6337 w 17680"/>
                  <a:gd name="connsiteY16" fmla="*/ 16435 h 17546"/>
                  <a:gd name="connsiteX17" fmla="*/ 9088 w 17680"/>
                  <a:gd name="connsiteY17" fmla="*/ 16798 h 17546"/>
                  <a:gd name="connsiteX18" fmla="*/ 14073 w 17680"/>
                  <a:gd name="connsiteY18" fmla="*/ 14693 h 17546"/>
                  <a:gd name="connsiteX19" fmla="*/ 16057 w 17680"/>
                  <a:gd name="connsiteY19" fmla="*/ 8973 h 17546"/>
                  <a:gd name="connsiteX20" fmla="*/ 14073 w 17680"/>
                  <a:gd name="connsiteY20" fmla="*/ 3236 h 17546"/>
                  <a:gd name="connsiteX21" fmla="*/ 8984 w 17680"/>
                  <a:gd name="connsiteY21" fmla="*/ 1140 h 17546"/>
                  <a:gd name="connsiteX22" fmla="*/ 6337 w 17680"/>
                  <a:gd name="connsiteY22" fmla="*/ 152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326" y="17703"/>
                    </a:moveTo>
                    <a:lnTo>
                      <a:pt x="1326" y="17220"/>
                    </a:lnTo>
                    <a:lnTo>
                      <a:pt x="1990" y="17220"/>
                    </a:lnTo>
                    <a:cubicBezTo>
                      <a:pt x="2732" y="17229"/>
                      <a:pt x="3258" y="16987"/>
                      <a:pt x="3568" y="16513"/>
                    </a:cubicBezTo>
                    <a:cubicBezTo>
                      <a:pt x="3758" y="16228"/>
                      <a:pt x="3853" y="15590"/>
                      <a:pt x="3853" y="14598"/>
                    </a:cubicBezTo>
                    <a:lnTo>
                      <a:pt x="3853" y="3262"/>
                    </a:lnTo>
                    <a:cubicBezTo>
                      <a:pt x="3853" y="2175"/>
                      <a:pt x="3732" y="1494"/>
                      <a:pt x="3491" y="1209"/>
                    </a:cubicBezTo>
                    <a:cubicBezTo>
                      <a:pt x="3146" y="838"/>
                      <a:pt x="2645" y="648"/>
                      <a:pt x="1990" y="640"/>
                    </a:cubicBezTo>
                    <a:lnTo>
                      <a:pt x="1326" y="640"/>
                    </a:lnTo>
                    <a:lnTo>
                      <a:pt x="1326" y="157"/>
                    </a:lnTo>
                    <a:lnTo>
                      <a:pt x="8467" y="157"/>
                    </a:lnTo>
                    <a:cubicBezTo>
                      <a:pt x="11080" y="157"/>
                      <a:pt x="13072" y="458"/>
                      <a:pt x="14452" y="1054"/>
                    </a:cubicBezTo>
                    <a:cubicBezTo>
                      <a:pt x="15815" y="1649"/>
                      <a:pt x="16919" y="2641"/>
                      <a:pt x="17756" y="4030"/>
                    </a:cubicBezTo>
                    <a:cubicBezTo>
                      <a:pt x="18584" y="5419"/>
                      <a:pt x="18997" y="7023"/>
                      <a:pt x="19006" y="8835"/>
                    </a:cubicBezTo>
                    <a:cubicBezTo>
                      <a:pt x="18997" y="11285"/>
                      <a:pt x="18256" y="13321"/>
                      <a:pt x="16781" y="14960"/>
                    </a:cubicBezTo>
                    <a:cubicBezTo>
                      <a:pt x="15108" y="16789"/>
                      <a:pt x="12572" y="17703"/>
                      <a:pt x="9174" y="17703"/>
                    </a:cubicBezTo>
                    <a:close/>
                    <a:moveTo>
                      <a:pt x="6337" y="16435"/>
                    </a:moveTo>
                    <a:cubicBezTo>
                      <a:pt x="7432" y="16677"/>
                      <a:pt x="8346" y="16798"/>
                      <a:pt x="9088" y="16798"/>
                    </a:cubicBezTo>
                    <a:cubicBezTo>
                      <a:pt x="11080" y="16798"/>
                      <a:pt x="12745" y="16099"/>
                      <a:pt x="14073" y="14693"/>
                    </a:cubicBezTo>
                    <a:cubicBezTo>
                      <a:pt x="15392" y="13286"/>
                      <a:pt x="16048" y="11380"/>
                      <a:pt x="16057" y="8973"/>
                    </a:cubicBezTo>
                    <a:cubicBezTo>
                      <a:pt x="16048" y="6549"/>
                      <a:pt x="15392" y="4634"/>
                      <a:pt x="14073" y="3236"/>
                    </a:cubicBezTo>
                    <a:cubicBezTo>
                      <a:pt x="12745" y="1839"/>
                      <a:pt x="11046" y="1140"/>
                      <a:pt x="8984" y="1140"/>
                    </a:cubicBezTo>
                    <a:cubicBezTo>
                      <a:pt x="8208" y="1140"/>
                      <a:pt x="7328" y="1269"/>
                      <a:pt x="6337" y="1520"/>
                    </a:cubicBezTo>
                    <a:close/>
                  </a:path>
                </a:pathLst>
              </a:custGeom>
              <a:solidFill>
                <a:srgbClr val="000000"/>
              </a:solidFill>
              <a:ln w="2207" cap="flat">
                <a:noFill/>
                <a:prstDash val="solid"/>
                <a:miter/>
              </a:ln>
            </p:spPr>
            <p:txBody>
              <a:bodyPr rtlCol="0" anchor="ctr"/>
              <a:lstStyle/>
              <a:p>
                <a:endParaRPr lang="en-IN"/>
              </a:p>
            </p:txBody>
          </p:sp>
          <p:sp>
            <p:nvSpPr>
              <p:cNvPr id="3614" name="Freeform: Shape 3613">
                <a:extLst>
                  <a:ext uri="{FF2B5EF4-FFF2-40B4-BE49-F238E27FC236}">
                    <a16:creationId xmlns:a16="http://schemas.microsoft.com/office/drawing/2014/main" id="{EBD3EA95-A083-033D-4431-9EE8E9E9DD9D}"/>
                  </a:ext>
                </a:extLst>
              </p:cNvPr>
              <p:cNvSpPr/>
              <p:nvPr/>
            </p:nvSpPr>
            <p:spPr>
              <a:xfrm>
                <a:off x="40135890" y="14253652"/>
                <a:ext cx="18715" cy="17960"/>
              </a:xfrm>
              <a:custGeom>
                <a:avLst/>
                <a:gdLst>
                  <a:gd name="connsiteX0" fmla="*/ 13840 w 18715"/>
                  <a:gd name="connsiteY0" fmla="*/ 640 h 17960"/>
                  <a:gd name="connsiteX1" fmla="*/ 13840 w 18715"/>
                  <a:gd name="connsiteY1" fmla="*/ 157 h 17960"/>
                  <a:gd name="connsiteX2" fmla="*/ 20050 w 18715"/>
                  <a:gd name="connsiteY2" fmla="*/ 157 h 17960"/>
                  <a:gd name="connsiteX3" fmla="*/ 20050 w 18715"/>
                  <a:gd name="connsiteY3" fmla="*/ 640 h 17960"/>
                  <a:gd name="connsiteX4" fmla="*/ 19386 w 18715"/>
                  <a:gd name="connsiteY4" fmla="*/ 640 h 17960"/>
                  <a:gd name="connsiteX5" fmla="*/ 17790 w 18715"/>
                  <a:gd name="connsiteY5" fmla="*/ 1502 h 17960"/>
                  <a:gd name="connsiteX6" fmla="*/ 17523 w 18715"/>
                  <a:gd name="connsiteY6" fmla="*/ 3366 h 17960"/>
                  <a:gd name="connsiteX7" fmla="*/ 17523 w 18715"/>
                  <a:gd name="connsiteY7" fmla="*/ 10483 h 17960"/>
                  <a:gd name="connsiteX8" fmla="*/ 16997 w 18715"/>
                  <a:gd name="connsiteY8" fmla="*/ 14580 h 17960"/>
                  <a:gd name="connsiteX9" fmla="*/ 14944 w 18715"/>
                  <a:gd name="connsiteY9" fmla="*/ 17074 h 17960"/>
                  <a:gd name="connsiteX10" fmla="*/ 10770 w 18715"/>
                  <a:gd name="connsiteY10" fmla="*/ 18117 h 17960"/>
                  <a:gd name="connsiteX11" fmla="*/ 6406 w 18715"/>
                  <a:gd name="connsiteY11" fmla="*/ 17125 h 17960"/>
                  <a:gd name="connsiteX12" fmla="*/ 4301 w 18715"/>
                  <a:gd name="connsiteY12" fmla="*/ 14442 h 17960"/>
                  <a:gd name="connsiteX13" fmla="*/ 3887 w 18715"/>
                  <a:gd name="connsiteY13" fmla="*/ 10120 h 17960"/>
                  <a:gd name="connsiteX14" fmla="*/ 3887 w 18715"/>
                  <a:gd name="connsiteY14" fmla="*/ 3262 h 17960"/>
                  <a:gd name="connsiteX15" fmla="*/ 3439 w 18715"/>
                  <a:gd name="connsiteY15" fmla="*/ 1140 h 17960"/>
                  <a:gd name="connsiteX16" fmla="*/ 1999 w 18715"/>
                  <a:gd name="connsiteY16" fmla="*/ 640 h 17960"/>
                  <a:gd name="connsiteX17" fmla="*/ 1334 w 18715"/>
                  <a:gd name="connsiteY17" fmla="*/ 640 h 17960"/>
                  <a:gd name="connsiteX18" fmla="*/ 1334 w 18715"/>
                  <a:gd name="connsiteY18" fmla="*/ 157 h 17960"/>
                  <a:gd name="connsiteX19" fmla="*/ 8924 w 18715"/>
                  <a:gd name="connsiteY19" fmla="*/ 157 h 17960"/>
                  <a:gd name="connsiteX20" fmla="*/ 8924 w 18715"/>
                  <a:gd name="connsiteY20" fmla="*/ 640 h 17960"/>
                  <a:gd name="connsiteX21" fmla="*/ 8251 w 18715"/>
                  <a:gd name="connsiteY21" fmla="*/ 640 h 17960"/>
                  <a:gd name="connsiteX22" fmla="*/ 6699 w 18715"/>
                  <a:gd name="connsiteY22" fmla="*/ 1321 h 17960"/>
                  <a:gd name="connsiteX23" fmla="*/ 6371 w 18715"/>
                  <a:gd name="connsiteY23" fmla="*/ 3262 h 17960"/>
                  <a:gd name="connsiteX24" fmla="*/ 6371 w 18715"/>
                  <a:gd name="connsiteY24" fmla="*/ 10905 h 17960"/>
                  <a:gd name="connsiteX25" fmla="*/ 6561 w 18715"/>
                  <a:gd name="connsiteY25" fmla="*/ 13252 h 17960"/>
                  <a:gd name="connsiteX26" fmla="*/ 7242 w 18715"/>
                  <a:gd name="connsiteY26" fmla="*/ 15314 h 17960"/>
                  <a:gd name="connsiteX27" fmla="*/ 8657 w 18715"/>
                  <a:gd name="connsiteY27" fmla="*/ 16530 h 17960"/>
                  <a:gd name="connsiteX28" fmla="*/ 10925 w 18715"/>
                  <a:gd name="connsiteY28" fmla="*/ 17005 h 17960"/>
                  <a:gd name="connsiteX29" fmla="*/ 14004 w 18715"/>
                  <a:gd name="connsiteY29" fmla="*/ 16254 h 17960"/>
                  <a:gd name="connsiteX30" fmla="*/ 15858 w 18715"/>
                  <a:gd name="connsiteY30" fmla="*/ 14339 h 17960"/>
                  <a:gd name="connsiteX31" fmla="*/ 16358 w 18715"/>
                  <a:gd name="connsiteY31" fmla="*/ 10371 h 17960"/>
                  <a:gd name="connsiteX32" fmla="*/ 16358 w 18715"/>
                  <a:gd name="connsiteY32" fmla="*/ 3262 h 17960"/>
                  <a:gd name="connsiteX33" fmla="*/ 15996 w 18715"/>
                  <a:gd name="connsiteY33" fmla="*/ 1209 h 17960"/>
                  <a:gd name="connsiteX34" fmla="*/ 14496 w 18715"/>
                  <a:gd name="connsiteY34" fmla="*/ 640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840" y="640"/>
                    </a:moveTo>
                    <a:lnTo>
                      <a:pt x="13840" y="157"/>
                    </a:lnTo>
                    <a:lnTo>
                      <a:pt x="20050" y="157"/>
                    </a:lnTo>
                    <a:lnTo>
                      <a:pt x="20050" y="640"/>
                    </a:lnTo>
                    <a:lnTo>
                      <a:pt x="19386" y="640"/>
                    </a:lnTo>
                    <a:cubicBezTo>
                      <a:pt x="18696" y="648"/>
                      <a:pt x="18161" y="933"/>
                      <a:pt x="17790" y="1502"/>
                    </a:cubicBezTo>
                    <a:cubicBezTo>
                      <a:pt x="17609" y="1770"/>
                      <a:pt x="17523" y="2391"/>
                      <a:pt x="17523" y="3366"/>
                    </a:cubicBezTo>
                    <a:lnTo>
                      <a:pt x="17523" y="10483"/>
                    </a:lnTo>
                    <a:cubicBezTo>
                      <a:pt x="17523" y="12243"/>
                      <a:pt x="17342" y="13614"/>
                      <a:pt x="16997" y="14580"/>
                    </a:cubicBezTo>
                    <a:cubicBezTo>
                      <a:pt x="16643" y="15555"/>
                      <a:pt x="15962" y="16383"/>
                      <a:pt x="14944" y="17074"/>
                    </a:cubicBezTo>
                    <a:cubicBezTo>
                      <a:pt x="13918" y="17772"/>
                      <a:pt x="12529" y="18117"/>
                      <a:pt x="10770" y="18117"/>
                    </a:cubicBezTo>
                    <a:cubicBezTo>
                      <a:pt x="8855" y="18117"/>
                      <a:pt x="7398" y="17790"/>
                      <a:pt x="6406" y="17125"/>
                    </a:cubicBezTo>
                    <a:cubicBezTo>
                      <a:pt x="5414" y="16461"/>
                      <a:pt x="4715" y="15564"/>
                      <a:pt x="4301" y="14442"/>
                    </a:cubicBezTo>
                    <a:cubicBezTo>
                      <a:pt x="4025" y="13675"/>
                      <a:pt x="3887" y="12234"/>
                      <a:pt x="3887" y="10120"/>
                    </a:cubicBezTo>
                    <a:lnTo>
                      <a:pt x="3887" y="3262"/>
                    </a:lnTo>
                    <a:cubicBezTo>
                      <a:pt x="3887" y="2184"/>
                      <a:pt x="3732" y="1476"/>
                      <a:pt x="3439" y="1140"/>
                    </a:cubicBezTo>
                    <a:cubicBezTo>
                      <a:pt x="3128" y="812"/>
                      <a:pt x="2654" y="648"/>
                      <a:pt x="1999" y="640"/>
                    </a:cubicBezTo>
                    <a:lnTo>
                      <a:pt x="1334" y="640"/>
                    </a:lnTo>
                    <a:lnTo>
                      <a:pt x="1334" y="157"/>
                    </a:lnTo>
                    <a:lnTo>
                      <a:pt x="8924" y="157"/>
                    </a:lnTo>
                    <a:lnTo>
                      <a:pt x="8924" y="640"/>
                    </a:lnTo>
                    <a:lnTo>
                      <a:pt x="8251" y="640"/>
                    </a:lnTo>
                    <a:cubicBezTo>
                      <a:pt x="7518" y="648"/>
                      <a:pt x="7001" y="873"/>
                      <a:pt x="6699" y="1321"/>
                    </a:cubicBezTo>
                    <a:cubicBezTo>
                      <a:pt x="6475" y="1632"/>
                      <a:pt x="6371" y="2279"/>
                      <a:pt x="6371" y="3262"/>
                    </a:cubicBezTo>
                    <a:lnTo>
                      <a:pt x="6371" y="10905"/>
                    </a:lnTo>
                    <a:cubicBezTo>
                      <a:pt x="6371" y="11596"/>
                      <a:pt x="6432" y="12372"/>
                      <a:pt x="6561" y="13252"/>
                    </a:cubicBezTo>
                    <a:cubicBezTo>
                      <a:pt x="6682" y="14132"/>
                      <a:pt x="6906" y="14822"/>
                      <a:pt x="7242" y="15314"/>
                    </a:cubicBezTo>
                    <a:cubicBezTo>
                      <a:pt x="7561" y="15805"/>
                      <a:pt x="8036" y="16211"/>
                      <a:pt x="8657" y="16530"/>
                    </a:cubicBezTo>
                    <a:cubicBezTo>
                      <a:pt x="9269" y="16849"/>
                      <a:pt x="10028" y="17005"/>
                      <a:pt x="10925" y="17005"/>
                    </a:cubicBezTo>
                    <a:cubicBezTo>
                      <a:pt x="12072" y="17005"/>
                      <a:pt x="13098" y="16754"/>
                      <a:pt x="14004" y="16254"/>
                    </a:cubicBezTo>
                    <a:cubicBezTo>
                      <a:pt x="14901" y="15754"/>
                      <a:pt x="15513" y="15115"/>
                      <a:pt x="15858" y="14339"/>
                    </a:cubicBezTo>
                    <a:cubicBezTo>
                      <a:pt x="16186" y="13562"/>
                      <a:pt x="16358" y="12243"/>
                      <a:pt x="16358" y="10371"/>
                    </a:cubicBezTo>
                    <a:lnTo>
                      <a:pt x="16358" y="3262"/>
                    </a:lnTo>
                    <a:cubicBezTo>
                      <a:pt x="16358" y="2175"/>
                      <a:pt x="16238" y="1494"/>
                      <a:pt x="15996" y="1209"/>
                    </a:cubicBezTo>
                    <a:cubicBezTo>
                      <a:pt x="15660" y="838"/>
                      <a:pt x="15160" y="648"/>
                      <a:pt x="14496" y="640"/>
                    </a:cubicBezTo>
                    <a:close/>
                  </a:path>
                </a:pathLst>
              </a:custGeom>
              <a:solidFill>
                <a:srgbClr val="000000"/>
              </a:solidFill>
              <a:ln w="2207" cap="flat">
                <a:noFill/>
                <a:prstDash val="solid"/>
                <a:miter/>
              </a:ln>
            </p:spPr>
            <p:txBody>
              <a:bodyPr rtlCol="0" anchor="ctr"/>
              <a:lstStyle/>
              <a:p>
                <a:endParaRPr lang="en-IN"/>
              </a:p>
            </p:txBody>
          </p:sp>
          <p:sp>
            <p:nvSpPr>
              <p:cNvPr id="3615" name="Freeform: Shape 3614">
                <a:extLst>
                  <a:ext uri="{FF2B5EF4-FFF2-40B4-BE49-F238E27FC236}">
                    <a16:creationId xmlns:a16="http://schemas.microsoft.com/office/drawing/2014/main" id="{AE07294C-E20A-4A7D-04CE-8641DB9AC83F}"/>
                  </a:ext>
                </a:extLst>
              </p:cNvPr>
              <p:cNvSpPr/>
              <p:nvPr/>
            </p:nvSpPr>
            <p:spPr>
              <a:xfrm>
                <a:off x="40155420" y="14253652"/>
                <a:ext cx="15075" cy="17546"/>
              </a:xfrm>
              <a:custGeom>
                <a:avLst/>
                <a:gdLst>
                  <a:gd name="connsiteX0" fmla="*/ 15996 w 15075"/>
                  <a:gd name="connsiteY0" fmla="*/ 12855 h 17546"/>
                  <a:gd name="connsiteX1" fmla="*/ 16419 w 15075"/>
                  <a:gd name="connsiteY1" fmla="*/ 12941 h 17546"/>
                  <a:gd name="connsiteX2" fmla="*/ 14918 w 15075"/>
                  <a:gd name="connsiteY2" fmla="*/ 17703 h 17546"/>
                  <a:gd name="connsiteX3" fmla="*/ 1343 w 15075"/>
                  <a:gd name="connsiteY3" fmla="*/ 17703 h 17546"/>
                  <a:gd name="connsiteX4" fmla="*/ 1343 w 15075"/>
                  <a:gd name="connsiteY4" fmla="*/ 17220 h 17546"/>
                  <a:gd name="connsiteX5" fmla="*/ 1999 w 15075"/>
                  <a:gd name="connsiteY5" fmla="*/ 17220 h 17546"/>
                  <a:gd name="connsiteX6" fmla="*/ 3586 w 15075"/>
                  <a:gd name="connsiteY6" fmla="*/ 16496 h 17546"/>
                  <a:gd name="connsiteX7" fmla="*/ 3862 w 15075"/>
                  <a:gd name="connsiteY7" fmla="*/ 14580 h 17546"/>
                  <a:gd name="connsiteX8" fmla="*/ 3862 w 15075"/>
                  <a:gd name="connsiteY8" fmla="*/ 3262 h 17546"/>
                  <a:gd name="connsiteX9" fmla="*/ 3499 w 15075"/>
                  <a:gd name="connsiteY9" fmla="*/ 1209 h 17546"/>
                  <a:gd name="connsiteX10" fmla="*/ 1999 w 15075"/>
                  <a:gd name="connsiteY10" fmla="*/ 640 h 17546"/>
                  <a:gd name="connsiteX11" fmla="*/ 1343 w 15075"/>
                  <a:gd name="connsiteY11" fmla="*/ 640 h 17546"/>
                  <a:gd name="connsiteX12" fmla="*/ 1343 w 15075"/>
                  <a:gd name="connsiteY12" fmla="*/ 157 h 17546"/>
                  <a:gd name="connsiteX13" fmla="*/ 9278 w 15075"/>
                  <a:gd name="connsiteY13" fmla="*/ 157 h 17546"/>
                  <a:gd name="connsiteX14" fmla="*/ 9278 w 15075"/>
                  <a:gd name="connsiteY14" fmla="*/ 640 h 17546"/>
                  <a:gd name="connsiteX15" fmla="*/ 7320 w 15075"/>
                  <a:gd name="connsiteY15" fmla="*/ 898 h 17546"/>
                  <a:gd name="connsiteX16" fmla="*/ 6552 w 15075"/>
                  <a:gd name="connsiteY16" fmla="*/ 1580 h 17546"/>
                  <a:gd name="connsiteX17" fmla="*/ 6345 w 15075"/>
                  <a:gd name="connsiteY17" fmla="*/ 3555 h 17546"/>
                  <a:gd name="connsiteX18" fmla="*/ 6345 w 15075"/>
                  <a:gd name="connsiteY18" fmla="*/ 14580 h 17546"/>
                  <a:gd name="connsiteX19" fmla="*/ 6552 w 15075"/>
                  <a:gd name="connsiteY19" fmla="*/ 16064 h 17546"/>
                  <a:gd name="connsiteX20" fmla="*/ 7027 w 15075"/>
                  <a:gd name="connsiteY20" fmla="*/ 16461 h 17546"/>
                  <a:gd name="connsiteX21" fmla="*/ 9053 w 15075"/>
                  <a:gd name="connsiteY21" fmla="*/ 16590 h 17546"/>
                  <a:gd name="connsiteX22" fmla="*/ 10330 w 15075"/>
                  <a:gd name="connsiteY22" fmla="*/ 16590 h 17546"/>
                  <a:gd name="connsiteX23" fmla="*/ 13159 w 15075"/>
                  <a:gd name="connsiteY23" fmla="*/ 16297 h 17546"/>
                  <a:gd name="connsiteX24" fmla="*/ 14651 w 15075"/>
                  <a:gd name="connsiteY24" fmla="*/ 15236 h 17546"/>
                  <a:gd name="connsiteX25" fmla="*/ 15996 w 15075"/>
                  <a:gd name="connsiteY25" fmla="*/ 12855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996" y="12855"/>
                    </a:moveTo>
                    <a:lnTo>
                      <a:pt x="16419" y="12941"/>
                    </a:lnTo>
                    <a:lnTo>
                      <a:pt x="14918" y="17703"/>
                    </a:lnTo>
                    <a:lnTo>
                      <a:pt x="1343" y="17703"/>
                    </a:lnTo>
                    <a:lnTo>
                      <a:pt x="1343" y="17220"/>
                    </a:lnTo>
                    <a:lnTo>
                      <a:pt x="1999" y="17220"/>
                    </a:lnTo>
                    <a:cubicBezTo>
                      <a:pt x="2740" y="17229"/>
                      <a:pt x="3266" y="16987"/>
                      <a:pt x="3586" y="16496"/>
                    </a:cubicBezTo>
                    <a:cubicBezTo>
                      <a:pt x="3767" y="16228"/>
                      <a:pt x="3862" y="15590"/>
                      <a:pt x="3862" y="14580"/>
                    </a:cubicBezTo>
                    <a:lnTo>
                      <a:pt x="3862" y="3262"/>
                    </a:lnTo>
                    <a:cubicBezTo>
                      <a:pt x="3862" y="2175"/>
                      <a:pt x="3741" y="1494"/>
                      <a:pt x="3499" y="1209"/>
                    </a:cubicBezTo>
                    <a:cubicBezTo>
                      <a:pt x="3163" y="838"/>
                      <a:pt x="2663" y="648"/>
                      <a:pt x="1999" y="640"/>
                    </a:cubicBezTo>
                    <a:lnTo>
                      <a:pt x="1343" y="640"/>
                    </a:lnTo>
                    <a:lnTo>
                      <a:pt x="1343" y="157"/>
                    </a:lnTo>
                    <a:lnTo>
                      <a:pt x="9278" y="157"/>
                    </a:lnTo>
                    <a:lnTo>
                      <a:pt x="9278" y="640"/>
                    </a:lnTo>
                    <a:cubicBezTo>
                      <a:pt x="8338" y="631"/>
                      <a:pt x="7682" y="717"/>
                      <a:pt x="7320" y="898"/>
                    </a:cubicBezTo>
                    <a:cubicBezTo>
                      <a:pt x="6940" y="1080"/>
                      <a:pt x="6690" y="1304"/>
                      <a:pt x="6552" y="1580"/>
                    </a:cubicBezTo>
                    <a:cubicBezTo>
                      <a:pt x="6414" y="1856"/>
                      <a:pt x="6345" y="2520"/>
                      <a:pt x="6345" y="3555"/>
                    </a:cubicBezTo>
                    <a:lnTo>
                      <a:pt x="6345" y="14580"/>
                    </a:lnTo>
                    <a:cubicBezTo>
                      <a:pt x="6345" y="15305"/>
                      <a:pt x="6414" y="15797"/>
                      <a:pt x="6552" y="16064"/>
                    </a:cubicBezTo>
                    <a:cubicBezTo>
                      <a:pt x="6656" y="16245"/>
                      <a:pt x="6811" y="16375"/>
                      <a:pt x="7027" y="16461"/>
                    </a:cubicBezTo>
                    <a:cubicBezTo>
                      <a:pt x="7242" y="16547"/>
                      <a:pt x="7915" y="16590"/>
                      <a:pt x="9053" y="16590"/>
                    </a:cubicBezTo>
                    <a:lnTo>
                      <a:pt x="10330" y="16590"/>
                    </a:lnTo>
                    <a:cubicBezTo>
                      <a:pt x="11675" y="16590"/>
                      <a:pt x="12615" y="16496"/>
                      <a:pt x="13159" y="16297"/>
                    </a:cubicBezTo>
                    <a:cubicBezTo>
                      <a:pt x="13702" y="16099"/>
                      <a:pt x="14202" y="15745"/>
                      <a:pt x="14651" y="15236"/>
                    </a:cubicBezTo>
                    <a:cubicBezTo>
                      <a:pt x="15099" y="14736"/>
                      <a:pt x="15548" y="13942"/>
                      <a:pt x="15996" y="12855"/>
                    </a:cubicBezTo>
                    <a:close/>
                  </a:path>
                </a:pathLst>
              </a:custGeom>
              <a:solidFill>
                <a:srgbClr val="000000"/>
              </a:solidFill>
              <a:ln w="2207" cap="flat">
                <a:noFill/>
                <a:prstDash val="solid"/>
                <a:miter/>
              </a:ln>
            </p:spPr>
            <p:txBody>
              <a:bodyPr rtlCol="0" anchor="ctr"/>
              <a:lstStyle/>
              <a:p>
                <a:endParaRPr lang="en-IN"/>
              </a:p>
            </p:txBody>
          </p:sp>
          <p:sp>
            <p:nvSpPr>
              <p:cNvPr id="3616" name="Freeform: Shape 3615">
                <a:extLst>
                  <a:ext uri="{FF2B5EF4-FFF2-40B4-BE49-F238E27FC236}">
                    <a16:creationId xmlns:a16="http://schemas.microsoft.com/office/drawing/2014/main" id="{29DD9D53-9684-1663-0479-C0BBDA379EB7}"/>
                  </a:ext>
                </a:extLst>
              </p:cNvPr>
              <p:cNvSpPr/>
              <p:nvPr/>
            </p:nvSpPr>
            <p:spPr>
              <a:xfrm>
                <a:off x="40171613" y="14253652"/>
                <a:ext cx="15032" cy="17546"/>
              </a:xfrm>
              <a:custGeom>
                <a:avLst/>
                <a:gdLst>
                  <a:gd name="connsiteX0" fmla="*/ 6344 w 15032"/>
                  <a:gd name="connsiteY0" fmla="*/ 1114 h 17546"/>
                  <a:gd name="connsiteX1" fmla="*/ 6344 w 15032"/>
                  <a:gd name="connsiteY1" fmla="*/ 8050 h 17546"/>
                  <a:gd name="connsiteX2" fmla="*/ 10199 w 15032"/>
                  <a:gd name="connsiteY2" fmla="*/ 8050 h 17546"/>
                  <a:gd name="connsiteX3" fmla="*/ 12209 w 15032"/>
                  <a:gd name="connsiteY3" fmla="*/ 7593 h 17546"/>
                  <a:gd name="connsiteX4" fmla="*/ 12950 w 15032"/>
                  <a:gd name="connsiteY4" fmla="*/ 5505 h 17546"/>
                  <a:gd name="connsiteX5" fmla="*/ 13433 w 15032"/>
                  <a:gd name="connsiteY5" fmla="*/ 5505 h 17546"/>
                  <a:gd name="connsiteX6" fmla="*/ 13433 w 15032"/>
                  <a:gd name="connsiteY6" fmla="*/ 11613 h 17546"/>
                  <a:gd name="connsiteX7" fmla="*/ 12950 w 15032"/>
                  <a:gd name="connsiteY7" fmla="*/ 11613 h 17546"/>
                  <a:gd name="connsiteX8" fmla="*/ 12588 w 15032"/>
                  <a:gd name="connsiteY8" fmla="*/ 9965 h 17546"/>
                  <a:gd name="connsiteX9" fmla="*/ 11829 w 15032"/>
                  <a:gd name="connsiteY9" fmla="*/ 9249 h 17546"/>
                  <a:gd name="connsiteX10" fmla="*/ 10199 w 15032"/>
                  <a:gd name="connsiteY10" fmla="*/ 8990 h 17546"/>
                  <a:gd name="connsiteX11" fmla="*/ 6344 w 15032"/>
                  <a:gd name="connsiteY11" fmla="*/ 8990 h 17546"/>
                  <a:gd name="connsiteX12" fmla="*/ 6344 w 15032"/>
                  <a:gd name="connsiteY12" fmla="*/ 14779 h 17546"/>
                  <a:gd name="connsiteX13" fmla="*/ 6448 w 15032"/>
                  <a:gd name="connsiteY13" fmla="*/ 16194 h 17546"/>
                  <a:gd name="connsiteX14" fmla="*/ 6810 w 15032"/>
                  <a:gd name="connsiteY14" fmla="*/ 16599 h 17546"/>
                  <a:gd name="connsiteX15" fmla="*/ 7793 w 15032"/>
                  <a:gd name="connsiteY15" fmla="*/ 16746 h 17546"/>
                  <a:gd name="connsiteX16" fmla="*/ 10768 w 15032"/>
                  <a:gd name="connsiteY16" fmla="*/ 16746 h 17546"/>
                  <a:gd name="connsiteX17" fmla="*/ 12933 w 15032"/>
                  <a:gd name="connsiteY17" fmla="*/ 16539 h 17546"/>
                  <a:gd name="connsiteX18" fmla="*/ 14227 w 15032"/>
                  <a:gd name="connsiteY18" fmla="*/ 15719 h 17546"/>
                  <a:gd name="connsiteX19" fmla="*/ 15866 w 15032"/>
                  <a:gd name="connsiteY19" fmla="*/ 13304 h 17546"/>
                  <a:gd name="connsiteX20" fmla="*/ 16383 w 15032"/>
                  <a:gd name="connsiteY20" fmla="*/ 13304 h 17546"/>
                  <a:gd name="connsiteX21" fmla="*/ 14865 w 15032"/>
                  <a:gd name="connsiteY21" fmla="*/ 17703 h 17546"/>
                  <a:gd name="connsiteX22" fmla="*/ 1350 w 15032"/>
                  <a:gd name="connsiteY22" fmla="*/ 17703 h 17546"/>
                  <a:gd name="connsiteX23" fmla="*/ 1350 w 15032"/>
                  <a:gd name="connsiteY23" fmla="*/ 17220 h 17546"/>
                  <a:gd name="connsiteX24" fmla="*/ 1971 w 15032"/>
                  <a:gd name="connsiteY24" fmla="*/ 17220 h 17546"/>
                  <a:gd name="connsiteX25" fmla="*/ 3153 w 15032"/>
                  <a:gd name="connsiteY25" fmla="*/ 16927 h 17546"/>
                  <a:gd name="connsiteX26" fmla="*/ 3714 w 15032"/>
                  <a:gd name="connsiteY26" fmla="*/ 16306 h 17546"/>
                  <a:gd name="connsiteX27" fmla="*/ 3860 w 15032"/>
                  <a:gd name="connsiteY27" fmla="*/ 14615 h 17546"/>
                  <a:gd name="connsiteX28" fmla="*/ 3860 w 15032"/>
                  <a:gd name="connsiteY28" fmla="*/ 3210 h 17546"/>
                  <a:gd name="connsiteX29" fmla="*/ 3524 w 15032"/>
                  <a:gd name="connsiteY29" fmla="*/ 1157 h 17546"/>
                  <a:gd name="connsiteX30" fmla="*/ 1971 w 15032"/>
                  <a:gd name="connsiteY30" fmla="*/ 640 h 17546"/>
                  <a:gd name="connsiteX31" fmla="*/ 1350 w 15032"/>
                  <a:gd name="connsiteY31" fmla="*/ 640 h 17546"/>
                  <a:gd name="connsiteX32" fmla="*/ 1350 w 15032"/>
                  <a:gd name="connsiteY32" fmla="*/ 157 h 17546"/>
                  <a:gd name="connsiteX33" fmla="*/ 14865 w 15032"/>
                  <a:gd name="connsiteY33" fmla="*/ 157 h 17546"/>
                  <a:gd name="connsiteX34" fmla="*/ 15063 w 15032"/>
                  <a:gd name="connsiteY34" fmla="*/ 4004 h 17546"/>
                  <a:gd name="connsiteX35" fmla="*/ 14555 w 15032"/>
                  <a:gd name="connsiteY35" fmla="*/ 4004 h 17546"/>
                  <a:gd name="connsiteX36" fmla="*/ 13951 w 15032"/>
                  <a:gd name="connsiteY36" fmla="*/ 2098 h 17546"/>
                  <a:gd name="connsiteX37" fmla="*/ 12985 w 15032"/>
                  <a:gd name="connsiteY37" fmla="*/ 1313 h 17546"/>
                  <a:gd name="connsiteX38" fmla="*/ 11157 w 15032"/>
                  <a:gd name="connsiteY38" fmla="*/ 111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344" y="1114"/>
                    </a:moveTo>
                    <a:lnTo>
                      <a:pt x="6344" y="8050"/>
                    </a:lnTo>
                    <a:lnTo>
                      <a:pt x="10199" y="8050"/>
                    </a:lnTo>
                    <a:cubicBezTo>
                      <a:pt x="11200" y="8050"/>
                      <a:pt x="11864" y="7903"/>
                      <a:pt x="12209" y="7593"/>
                    </a:cubicBezTo>
                    <a:cubicBezTo>
                      <a:pt x="12649" y="7213"/>
                      <a:pt x="12899" y="6514"/>
                      <a:pt x="12950" y="5505"/>
                    </a:cubicBezTo>
                    <a:lnTo>
                      <a:pt x="13433" y="5505"/>
                    </a:lnTo>
                    <a:lnTo>
                      <a:pt x="13433" y="11613"/>
                    </a:lnTo>
                    <a:lnTo>
                      <a:pt x="12950" y="11613"/>
                    </a:lnTo>
                    <a:cubicBezTo>
                      <a:pt x="12830" y="10759"/>
                      <a:pt x="12709" y="10207"/>
                      <a:pt x="12588" y="9965"/>
                    </a:cubicBezTo>
                    <a:cubicBezTo>
                      <a:pt x="12433" y="9663"/>
                      <a:pt x="12183" y="9430"/>
                      <a:pt x="11829" y="9249"/>
                    </a:cubicBezTo>
                    <a:cubicBezTo>
                      <a:pt x="11467" y="9085"/>
                      <a:pt x="10924" y="8999"/>
                      <a:pt x="10199" y="8990"/>
                    </a:cubicBezTo>
                    <a:lnTo>
                      <a:pt x="6344" y="8990"/>
                    </a:lnTo>
                    <a:lnTo>
                      <a:pt x="6344" y="14779"/>
                    </a:lnTo>
                    <a:cubicBezTo>
                      <a:pt x="6344" y="15555"/>
                      <a:pt x="6379" y="16030"/>
                      <a:pt x="6448" y="16194"/>
                    </a:cubicBezTo>
                    <a:cubicBezTo>
                      <a:pt x="6517" y="16366"/>
                      <a:pt x="6637" y="16504"/>
                      <a:pt x="6810" y="16599"/>
                    </a:cubicBezTo>
                    <a:cubicBezTo>
                      <a:pt x="6982" y="16703"/>
                      <a:pt x="7310" y="16746"/>
                      <a:pt x="7793" y="16746"/>
                    </a:cubicBezTo>
                    <a:lnTo>
                      <a:pt x="10768" y="16746"/>
                    </a:lnTo>
                    <a:cubicBezTo>
                      <a:pt x="11760" y="16746"/>
                      <a:pt x="12476" y="16677"/>
                      <a:pt x="12933" y="16539"/>
                    </a:cubicBezTo>
                    <a:cubicBezTo>
                      <a:pt x="13373" y="16401"/>
                      <a:pt x="13804" y="16133"/>
                      <a:pt x="14227" y="15719"/>
                    </a:cubicBezTo>
                    <a:cubicBezTo>
                      <a:pt x="14744" y="15202"/>
                      <a:pt x="15296" y="14391"/>
                      <a:pt x="15866" y="13304"/>
                    </a:cubicBezTo>
                    <a:lnTo>
                      <a:pt x="16383" y="13304"/>
                    </a:lnTo>
                    <a:lnTo>
                      <a:pt x="14865" y="17703"/>
                    </a:lnTo>
                    <a:lnTo>
                      <a:pt x="1350" y="17703"/>
                    </a:lnTo>
                    <a:lnTo>
                      <a:pt x="1350" y="17220"/>
                    </a:lnTo>
                    <a:lnTo>
                      <a:pt x="1971" y="17220"/>
                    </a:lnTo>
                    <a:cubicBezTo>
                      <a:pt x="2385" y="17229"/>
                      <a:pt x="2774" y="17125"/>
                      <a:pt x="3153" y="16927"/>
                    </a:cubicBezTo>
                    <a:cubicBezTo>
                      <a:pt x="3420" y="16789"/>
                      <a:pt x="3610" y="16582"/>
                      <a:pt x="3714" y="16306"/>
                    </a:cubicBezTo>
                    <a:cubicBezTo>
                      <a:pt x="3808" y="16030"/>
                      <a:pt x="3860" y="15469"/>
                      <a:pt x="3860" y="14615"/>
                    </a:cubicBezTo>
                    <a:lnTo>
                      <a:pt x="3860" y="3210"/>
                    </a:lnTo>
                    <a:cubicBezTo>
                      <a:pt x="3860" y="2098"/>
                      <a:pt x="3748" y="1416"/>
                      <a:pt x="3524" y="1157"/>
                    </a:cubicBezTo>
                    <a:cubicBezTo>
                      <a:pt x="3213" y="821"/>
                      <a:pt x="2696" y="648"/>
                      <a:pt x="1971" y="640"/>
                    </a:cubicBezTo>
                    <a:lnTo>
                      <a:pt x="1350" y="640"/>
                    </a:lnTo>
                    <a:lnTo>
                      <a:pt x="1350" y="157"/>
                    </a:lnTo>
                    <a:lnTo>
                      <a:pt x="14865" y="157"/>
                    </a:lnTo>
                    <a:lnTo>
                      <a:pt x="15063" y="4004"/>
                    </a:lnTo>
                    <a:lnTo>
                      <a:pt x="14555" y="4004"/>
                    </a:lnTo>
                    <a:cubicBezTo>
                      <a:pt x="14374" y="3081"/>
                      <a:pt x="14175" y="2443"/>
                      <a:pt x="13951" y="2098"/>
                    </a:cubicBezTo>
                    <a:cubicBezTo>
                      <a:pt x="13727" y="1753"/>
                      <a:pt x="13399" y="1494"/>
                      <a:pt x="12985" y="1313"/>
                    </a:cubicBezTo>
                    <a:cubicBezTo>
                      <a:pt x="12631" y="1183"/>
                      <a:pt x="12028" y="1114"/>
                      <a:pt x="11157" y="1114"/>
                    </a:cubicBezTo>
                    <a:close/>
                  </a:path>
                </a:pathLst>
              </a:custGeom>
              <a:solidFill>
                <a:srgbClr val="000000"/>
              </a:solidFill>
              <a:ln w="2207" cap="flat">
                <a:noFill/>
                <a:prstDash val="solid"/>
                <a:miter/>
              </a:ln>
            </p:spPr>
            <p:txBody>
              <a:bodyPr rtlCol="0" anchor="ctr"/>
              <a:lstStyle/>
              <a:p>
                <a:endParaRPr lang="en-IN"/>
              </a:p>
            </p:txBody>
          </p:sp>
          <p:sp>
            <p:nvSpPr>
              <p:cNvPr id="3617" name="Freeform: Shape 3616">
                <a:extLst>
                  <a:ext uri="{FF2B5EF4-FFF2-40B4-BE49-F238E27FC236}">
                    <a16:creationId xmlns:a16="http://schemas.microsoft.com/office/drawing/2014/main" id="{850B1917-4AF7-6CC9-CC5A-383C38C992A4}"/>
                  </a:ext>
                </a:extLst>
              </p:cNvPr>
              <p:cNvSpPr/>
              <p:nvPr/>
            </p:nvSpPr>
            <p:spPr>
              <a:xfrm>
                <a:off x="40187029" y="14275832"/>
                <a:ext cx="13704" cy="1086"/>
              </a:xfrm>
              <a:custGeom>
                <a:avLst/>
                <a:gdLst>
                  <a:gd name="connsiteX0" fmla="*/ 15062 w 13704"/>
                  <a:gd name="connsiteY0" fmla="*/ 1244 h 1086"/>
                  <a:gd name="connsiteX1" fmla="*/ 1358 w 13704"/>
                  <a:gd name="connsiteY1" fmla="*/ 1244 h 1086"/>
                  <a:gd name="connsiteX2" fmla="*/ 1358 w 13704"/>
                  <a:gd name="connsiteY2" fmla="*/ 157 h 1086"/>
                  <a:gd name="connsiteX3" fmla="*/ 15062 w 13704"/>
                  <a:gd name="connsiteY3" fmla="*/ 157 h 1086"/>
                </a:gdLst>
                <a:ahLst/>
                <a:cxnLst>
                  <a:cxn ang="0">
                    <a:pos x="connsiteX0" y="connsiteY0"/>
                  </a:cxn>
                  <a:cxn ang="0">
                    <a:pos x="connsiteX1" y="connsiteY1"/>
                  </a:cxn>
                  <a:cxn ang="0">
                    <a:pos x="connsiteX2" y="connsiteY2"/>
                  </a:cxn>
                  <a:cxn ang="0">
                    <a:pos x="connsiteX3" y="connsiteY3"/>
                  </a:cxn>
                </a:cxnLst>
                <a:rect l="l" t="t" r="r" b="b"/>
                <a:pathLst>
                  <a:path w="13704" h="1086">
                    <a:moveTo>
                      <a:pt x="15062" y="1244"/>
                    </a:moveTo>
                    <a:lnTo>
                      <a:pt x="1358" y="1244"/>
                    </a:lnTo>
                    <a:lnTo>
                      <a:pt x="1358" y="157"/>
                    </a:lnTo>
                    <a:lnTo>
                      <a:pt x="15062" y="157"/>
                    </a:lnTo>
                    <a:close/>
                  </a:path>
                </a:pathLst>
              </a:custGeom>
              <a:solidFill>
                <a:srgbClr val="000000"/>
              </a:solidFill>
              <a:ln w="2207" cap="flat">
                <a:noFill/>
                <a:prstDash val="solid"/>
                <a:miter/>
              </a:ln>
            </p:spPr>
            <p:txBody>
              <a:bodyPr rtlCol="0" anchor="ctr"/>
              <a:lstStyle/>
              <a:p>
                <a:endParaRPr lang="en-IN"/>
              </a:p>
            </p:txBody>
          </p:sp>
          <p:sp>
            <p:nvSpPr>
              <p:cNvPr id="3618" name="Freeform: Shape 3617">
                <a:extLst>
                  <a:ext uri="{FF2B5EF4-FFF2-40B4-BE49-F238E27FC236}">
                    <a16:creationId xmlns:a16="http://schemas.microsoft.com/office/drawing/2014/main" id="{DFC06D69-89ED-2E25-0E91-BC164CB4C42F}"/>
                  </a:ext>
                </a:extLst>
              </p:cNvPr>
              <p:cNvSpPr/>
              <p:nvPr/>
            </p:nvSpPr>
            <p:spPr>
              <a:xfrm>
                <a:off x="40203606" y="14253290"/>
                <a:ext cx="6908" cy="17909"/>
              </a:xfrm>
              <a:custGeom>
                <a:avLst/>
                <a:gdLst>
                  <a:gd name="connsiteX0" fmla="*/ 1364 w 6908"/>
                  <a:gd name="connsiteY0" fmla="*/ 2244 h 17909"/>
                  <a:gd name="connsiteX1" fmla="*/ 5633 w 6908"/>
                  <a:gd name="connsiteY1" fmla="*/ 157 h 17909"/>
                  <a:gd name="connsiteX2" fmla="*/ 6056 w 6908"/>
                  <a:gd name="connsiteY2" fmla="*/ 157 h 17909"/>
                  <a:gd name="connsiteX3" fmla="*/ 6056 w 6908"/>
                  <a:gd name="connsiteY3" fmla="*/ 14977 h 17909"/>
                  <a:gd name="connsiteX4" fmla="*/ 6176 w 6908"/>
                  <a:gd name="connsiteY4" fmla="*/ 16806 h 17909"/>
                  <a:gd name="connsiteX5" fmla="*/ 6694 w 6908"/>
                  <a:gd name="connsiteY5" fmla="*/ 17367 h 17909"/>
                  <a:gd name="connsiteX6" fmla="*/ 8272 w 6908"/>
                  <a:gd name="connsiteY6" fmla="*/ 17583 h 17909"/>
                  <a:gd name="connsiteX7" fmla="*/ 8272 w 6908"/>
                  <a:gd name="connsiteY7" fmla="*/ 18066 h 17909"/>
                  <a:gd name="connsiteX8" fmla="*/ 1674 w 6908"/>
                  <a:gd name="connsiteY8" fmla="*/ 18066 h 17909"/>
                  <a:gd name="connsiteX9" fmla="*/ 1674 w 6908"/>
                  <a:gd name="connsiteY9" fmla="*/ 17583 h 17909"/>
                  <a:gd name="connsiteX10" fmla="*/ 3278 w 6908"/>
                  <a:gd name="connsiteY10" fmla="*/ 17376 h 17909"/>
                  <a:gd name="connsiteX11" fmla="*/ 3779 w 6908"/>
                  <a:gd name="connsiteY11" fmla="*/ 16867 h 17909"/>
                  <a:gd name="connsiteX12" fmla="*/ 3925 w 6908"/>
                  <a:gd name="connsiteY12" fmla="*/ 14977 h 17909"/>
                  <a:gd name="connsiteX13" fmla="*/ 3925 w 6908"/>
                  <a:gd name="connsiteY13" fmla="*/ 5505 h 17909"/>
                  <a:gd name="connsiteX14" fmla="*/ 3796 w 6908"/>
                  <a:gd name="connsiteY14" fmla="*/ 3038 h 17909"/>
                  <a:gd name="connsiteX15" fmla="*/ 3468 w 6908"/>
                  <a:gd name="connsiteY15" fmla="*/ 2434 h 17909"/>
                  <a:gd name="connsiteX16" fmla="*/ 2890 w 6908"/>
                  <a:gd name="connsiteY16" fmla="*/ 2244 h 17909"/>
                  <a:gd name="connsiteX17" fmla="*/ 1554 w 6908"/>
                  <a:gd name="connsiteY17" fmla="*/ 2641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364" y="2244"/>
                    </a:moveTo>
                    <a:lnTo>
                      <a:pt x="5633" y="157"/>
                    </a:lnTo>
                    <a:lnTo>
                      <a:pt x="6056" y="157"/>
                    </a:lnTo>
                    <a:lnTo>
                      <a:pt x="6056" y="14977"/>
                    </a:lnTo>
                    <a:cubicBezTo>
                      <a:pt x="6047" y="15961"/>
                      <a:pt x="6090" y="16573"/>
                      <a:pt x="6176" y="16806"/>
                    </a:cubicBezTo>
                    <a:cubicBezTo>
                      <a:pt x="6263" y="17056"/>
                      <a:pt x="6435" y="17237"/>
                      <a:pt x="6694" y="17367"/>
                    </a:cubicBezTo>
                    <a:cubicBezTo>
                      <a:pt x="6953" y="17505"/>
                      <a:pt x="7479" y="17583"/>
                      <a:pt x="8272" y="17583"/>
                    </a:cubicBezTo>
                    <a:lnTo>
                      <a:pt x="8272" y="18066"/>
                    </a:lnTo>
                    <a:lnTo>
                      <a:pt x="1674" y="18066"/>
                    </a:lnTo>
                    <a:lnTo>
                      <a:pt x="1674" y="17583"/>
                    </a:lnTo>
                    <a:cubicBezTo>
                      <a:pt x="2502" y="17583"/>
                      <a:pt x="3037" y="17514"/>
                      <a:pt x="3278" y="17376"/>
                    </a:cubicBezTo>
                    <a:cubicBezTo>
                      <a:pt x="3520" y="17255"/>
                      <a:pt x="3684" y="17082"/>
                      <a:pt x="3779" y="16867"/>
                    </a:cubicBezTo>
                    <a:cubicBezTo>
                      <a:pt x="3874" y="16659"/>
                      <a:pt x="3925" y="16030"/>
                      <a:pt x="3925" y="14977"/>
                    </a:cubicBezTo>
                    <a:lnTo>
                      <a:pt x="3925" y="5505"/>
                    </a:lnTo>
                    <a:cubicBezTo>
                      <a:pt x="3925" y="4237"/>
                      <a:pt x="3882" y="3417"/>
                      <a:pt x="3796" y="3038"/>
                    </a:cubicBezTo>
                    <a:cubicBezTo>
                      <a:pt x="3736" y="2770"/>
                      <a:pt x="3623" y="2563"/>
                      <a:pt x="3468" y="2434"/>
                    </a:cubicBezTo>
                    <a:cubicBezTo>
                      <a:pt x="3304" y="2313"/>
                      <a:pt x="3115" y="2253"/>
                      <a:pt x="2890" y="2244"/>
                    </a:cubicBezTo>
                    <a:cubicBezTo>
                      <a:pt x="2571" y="2253"/>
                      <a:pt x="2123" y="2382"/>
                      <a:pt x="1554" y="2641"/>
                    </a:cubicBezTo>
                    <a:close/>
                  </a:path>
                </a:pathLst>
              </a:custGeom>
              <a:solidFill>
                <a:srgbClr val="000000"/>
              </a:solidFill>
              <a:ln w="2207" cap="flat">
                <a:noFill/>
                <a:prstDash val="solid"/>
                <a:miter/>
              </a:ln>
            </p:spPr>
            <p:txBody>
              <a:bodyPr rtlCol="0" anchor="ctr"/>
              <a:lstStyle/>
              <a:p>
                <a:endParaRPr lang="en-IN"/>
              </a:p>
            </p:txBody>
          </p:sp>
          <p:sp>
            <p:nvSpPr>
              <p:cNvPr id="3619" name="Freeform: Shape 3618">
                <a:extLst>
                  <a:ext uri="{FF2B5EF4-FFF2-40B4-BE49-F238E27FC236}">
                    <a16:creationId xmlns:a16="http://schemas.microsoft.com/office/drawing/2014/main" id="{8E645E49-9B40-65A5-80C6-3130E90EF28A}"/>
                  </a:ext>
                </a:extLst>
              </p:cNvPr>
              <p:cNvSpPr/>
              <p:nvPr/>
            </p:nvSpPr>
            <p:spPr>
              <a:xfrm>
                <a:off x="40214317" y="14253290"/>
                <a:ext cx="11574" cy="17909"/>
              </a:xfrm>
              <a:custGeom>
                <a:avLst/>
                <a:gdLst>
                  <a:gd name="connsiteX0" fmla="*/ 12944 w 11574"/>
                  <a:gd name="connsiteY0" fmla="*/ 14684 h 17909"/>
                  <a:gd name="connsiteX1" fmla="*/ 11719 w 11574"/>
                  <a:gd name="connsiteY1" fmla="*/ 18066 h 17909"/>
                  <a:gd name="connsiteX2" fmla="*/ 1370 w 11574"/>
                  <a:gd name="connsiteY2" fmla="*/ 18066 h 17909"/>
                  <a:gd name="connsiteX3" fmla="*/ 1370 w 11574"/>
                  <a:gd name="connsiteY3" fmla="*/ 17583 h 17909"/>
                  <a:gd name="connsiteX4" fmla="*/ 7804 w 11574"/>
                  <a:gd name="connsiteY4" fmla="*/ 10785 h 17909"/>
                  <a:gd name="connsiteX5" fmla="*/ 9667 w 11574"/>
                  <a:gd name="connsiteY5" fmla="*/ 5954 h 17909"/>
                  <a:gd name="connsiteX6" fmla="*/ 8640 w 11574"/>
                  <a:gd name="connsiteY6" fmla="*/ 3210 h 17909"/>
                  <a:gd name="connsiteX7" fmla="*/ 6200 w 11574"/>
                  <a:gd name="connsiteY7" fmla="*/ 2141 h 17909"/>
                  <a:gd name="connsiteX8" fmla="*/ 3871 w 11574"/>
                  <a:gd name="connsiteY8" fmla="*/ 2900 h 17909"/>
                  <a:gd name="connsiteX9" fmla="*/ 2353 w 11574"/>
                  <a:gd name="connsiteY9" fmla="*/ 5108 h 17909"/>
                  <a:gd name="connsiteX10" fmla="*/ 1870 w 11574"/>
                  <a:gd name="connsiteY10" fmla="*/ 5108 h 17909"/>
                  <a:gd name="connsiteX11" fmla="*/ 3535 w 11574"/>
                  <a:gd name="connsiteY11" fmla="*/ 1442 h 17909"/>
                  <a:gd name="connsiteX12" fmla="*/ 6881 w 11574"/>
                  <a:gd name="connsiteY12" fmla="*/ 157 h 17909"/>
                  <a:gd name="connsiteX13" fmla="*/ 10443 w 11574"/>
                  <a:gd name="connsiteY13" fmla="*/ 1528 h 17909"/>
                  <a:gd name="connsiteX14" fmla="*/ 11874 w 11574"/>
                  <a:gd name="connsiteY14" fmla="*/ 4763 h 17909"/>
                  <a:gd name="connsiteX15" fmla="*/ 11254 w 11574"/>
                  <a:gd name="connsiteY15" fmla="*/ 7429 h 17909"/>
                  <a:gd name="connsiteX16" fmla="*/ 8149 w 11574"/>
                  <a:gd name="connsiteY16" fmla="*/ 11872 h 17909"/>
                  <a:gd name="connsiteX17" fmla="*/ 4130 w 11574"/>
                  <a:gd name="connsiteY17" fmla="*/ 16116 h 17909"/>
                  <a:gd name="connsiteX18" fmla="*/ 8701 w 11574"/>
                  <a:gd name="connsiteY18" fmla="*/ 16116 h 17909"/>
                  <a:gd name="connsiteX19" fmla="*/ 10658 w 11574"/>
                  <a:gd name="connsiteY19" fmla="*/ 16012 h 17909"/>
                  <a:gd name="connsiteX20" fmla="*/ 11676 w 11574"/>
                  <a:gd name="connsiteY20" fmla="*/ 15590 h 17909"/>
                  <a:gd name="connsiteX21" fmla="*/ 12470 w 11574"/>
                  <a:gd name="connsiteY21" fmla="*/ 14684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2944" y="14684"/>
                    </a:moveTo>
                    <a:lnTo>
                      <a:pt x="11719" y="18066"/>
                    </a:lnTo>
                    <a:lnTo>
                      <a:pt x="1370" y="18066"/>
                    </a:lnTo>
                    <a:lnTo>
                      <a:pt x="1370" y="17583"/>
                    </a:lnTo>
                    <a:cubicBezTo>
                      <a:pt x="4414" y="14822"/>
                      <a:pt x="6553" y="12553"/>
                      <a:pt x="7804" y="10785"/>
                    </a:cubicBezTo>
                    <a:cubicBezTo>
                      <a:pt x="9037" y="9033"/>
                      <a:pt x="9658" y="7420"/>
                      <a:pt x="9667" y="5954"/>
                    </a:cubicBezTo>
                    <a:cubicBezTo>
                      <a:pt x="9658" y="4841"/>
                      <a:pt x="9322" y="3926"/>
                      <a:pt x="8640" y="3210"/>
                    </a:cubicBezTo>
                    <a:cubicBezTo>
                      <a:pt x="7950" y="2503"/>
                      <a:pt x="7131" y="2149"/>
                      <a:pt x="6200" y="2141"/>
                    </a:cubicBezTo>
                    <a:cubicBezTo>
                      <a:pt x="5328" y="2149"/>
                      <a:pt x="4552" y="2400"/>
                      <a:pt x="3871" y="2900"/>
                    </a:cubicBezTo>
                    <a:cubicBezTo>
                      <a:pt x="3181" y="3400"/>
                      <a:pt x="2681" y="4142"/>
                      <a:pt x="2353" y="5108"/>
                    </a:cubicBezTo>
                    <a:lnTo>
                      <a:pt x="1870" y="5108"/>
                    </a:lnTo>
                    <a:cubicBezTo>
                      <a:pt x="2086" y="3521"/>
                      <a:pt x="2638" y="2296"/>
                      <a:pt x="3535" y="1442"/>
                    </a:cubicBezTo>
                    <a:cubicBezTo>
                      <a:pt x="4414" y="588"/>
                      <a:pt x="5535" y="157"/>
                      <a:pt x="6881" y="157"/>
                    </a:cubicBezTo>
                    <a:cubicBezTo>
                      <a:pt x="8295" y="157"/>
                      <a:pt x="9477" y="614"/>
                      <a:pt x="10443" y="1528"/>
                    </a:cubicBezTo>
                    <a:cubicBezTo>
                      <a:pt x="11392" y="2443"/>
                      <a:pt x="11874" y="3521"/>
                      <a:pt x="11874" y="4763"/>
                    </a:cubicBezTo>
                    <a:cubicBezTo>
                      <a:pt x="11874" y="5652"/>
                      <a:pt x="11667" y="6540"/>
                      <a:pt x="11254" y="7429"/>
                    </a:cubicBezTo>
                    <a:cubicBezTo>
                      <a:pt x="10615" y="8826"/>
                      <a:pt x="9580" y="10310"/>
                      <a:pt x="8149" y="11872"/>
                    </a:cubicBezTo>
                    <a:cubicBezTo>
                      <a:pt x="5993" y="14227"/>
                      <a:pt x="4647" y="15642"/>
                      <a:pt x="4130" y="16116"/>
                    </a:cubicBezTo>
                    <a:lnTo>
                      <a:pt x="8701" y="16116"/>
                    </a:lnTo>
                    <a:cubicBezTo>
                      <a:pt x="9623" y="16125"/>
                      <a:pt x="10279" y="16090"/>
                      <a:pt x="10658" y="16012"/>
                    </a:cubicBezTo>
                    <a:cubicBezTo>
                      <a:pt x="11038" y="15952"/>
                      <a:pt x="11374" y="15814"/>
                      <a:pt x="11676" y="15590"/>
                    </a:cubicBezTo>
                    <a:cubicBezTo>
                      <a:pt x="11978" y="15383"/>
                      <a:pt x="12245" y="15081"/>
                      <a:pt x="12470" y="14684"/>
                    </a:cubicBezTo>
                    <a:close/>
                  </a:path>
                </a:pathLst>
              </a:custGeom>
              <a:solidFill>
                <a:srgbClr val="000000"/>
              </a:solidFill>
              <a:ln w="2207" cap="flat">
                <a:noFill/>
                <a:prstDash val="solid"/>
                <a:miter/>
              </a:ln>
            </p:spPr>
            <p:txBody>
              <a:bodyPr rtlCol="0" anchor="ctr"/>
              <a:lstStyle/>
              <a:p>
                <a:endParaRPr lang="en-IN"/>
              </a:p>
            </p:txBody>
          </p:sp>
          <p:sp>
            <p:nvSpPr>
              <p:cNvPr id="3620" name="Freeform: Shape 3619">
                <a:extLst>
                  <a:ext uri="{FF2B5EF4-FFF2-40B4-BE49-F238E27FC236}">
                    <a16:creationId xmlns:a16="http://schemas.microsoft.com/office/drawing/2014/main" id="{343E3903-38F1-5204-8567-753EC83D4B83}"/>
                  </a:ext>
                </a:extLst>
              </p:cNvPr>
              <p:cNvSpPr/>
              <p:nvPr/>
            </p:nvSpPr>
            <p:spPr>
              <a:xfrm>
                <a:off x="40228600" y="14253290"/>
                <a:ext cx="10116" cy="18219"/>
              </a:xfrm>
              <a:custGeom>
                <a:avLst/>
                <a:gdLst>
                  <a:gd name="connsiteX0" fmla="*/ 4860 w 10116"/>
                  <a:gd name="connsiteY0" fmla="*/ 9232 h 18219"/>
                  <a:gd name="connsiteX1" fmla="*/ 2169 w 10116"/>
                  <a:gd name="connsiteY1" fmla="*/ 6489 h 18219"/>
                  <a:gd name="connsiteX2" fmla="*/ 1566 w 10116"/>
                  <a:gd name="connsiteY2" fmla="*/ 4332 h 18219"/>
                  <a:gd name="connsiteX3" fmla="*/ 2885 w 10116"/>
                  <a:gd name="connsiteY3" fmla="*/ 1390 h 18219"/>
                  <a:gd name="connsiteX4" fmla="*/ 6395 w 10116"/>
                  <a:gd name="connsiteY4" fmla="*/ 157 h 18219"/>
                  <a:gd name="connsiteX5" fmla="*/ 9811 w 10116"/>
                  <a:gd name="connsiteY5" fmla="*/ 1313 h 18219"/>
                  <a:gd name="connsiteX6" fmla="*/ 11104 w 10116"/>
                  <a:gd name="connsiteY6" fmla="*/ 3935 h 18219"/>
                  <a:gd name="connsiteX7" fmla="*/ 10406 w 10116"/>
                  <a:gd name="connsiteY7" fmla="*/ 5945 h 18219"/>
                  <a:gd name="connsiteX8" fmla="*/ 7499 w 10116"/>
                  <a:gd name="connsiteY8" fmla="*/ 8352 h 18219"/>
                  <a:gd name="connsiteX9" fmla="*/ 10509 w 10116"/>
                  <a:gd name="connsiteY9" fmla="*/ 11113 h 18219"/>
                  <a:gd name="connsiteX10" fmla="*/ 11492 w 10116"/>
                  <a:gd name="connsiteY10" fmla="*/ 13899 h 18219"/>
                  <a:gd name="connsiteX11" fmla="*/ 10078 w 10116"/>
                  <a:gd name="connsiteY11" fmla="*/ 17065 h 18219"/>
                  <a:gd name="connsiteX12" fmla="*/ 6378 w 10116"/>
                  <a:gd name="connsiteY12" fmla="*/ 18376 h 18219"/>
                  <a:gd name="connsiteX13" fmla="*/ 2488 w 10116"/>
                  <a:gd name="connsiteY13" fmla="*/ 16806 h 18219"/>
                  <a:gd name="connsiteX14" fmla="*/ 1376 w 10116"/>
                  <a:gd name="connsiteY14" fmla="*/ 14063 h 18219"/>
                  <a:gd name="connsiteX15" fmla="*/ 2161 w 10116"/>
                  <a:gd name="connsiteY15" fmla="*/ 11760 h 18219"/>
                  <a:gd name="connsiteX16" fmla="*/ 4860 w 10116"/>
                  <a:gd name="connsiteY16" fmla="*/ 9232 h 18219"/>
                  <a:gd name="connsiteX17" fmla="*/ 6887 w 10116"/>
                  <a:gd name="connsiteY17" fmla="*/ 7843 h 18219"/>
                  <a:gd name="connsiteX18" fmla="*/ 8853 w 10116"/>
                  <a:gd name="connsiteY18" fmla="*/ 5643 h 18219"/>
                  <a:gd name="connsiteX19" fmla="*/ 9267 w 10116"/>
                  <a:gd name="connsiteY19" fmla="*/ 3806 h 18219"/>
                  <a:gd name="connsiteX20" fmla="*/ 8500 w 10116"/>
                  <a:gd name="connsiteY20" fmla="*/ 1683 h 18219"/>
                  <a:gd name="connsiteX21" fmla="*/ 6421 w 10116"/>
                  <a:gd name="connsiteY21" fmla="*/ 907 h 18219"/>
                  <a:gd name="connsiteX22" fmla="*/ 4274 w 10116"/>
                  <a:gd name="connsiteY22" fmla="*/ 1675 h 18219"/>
                  <a:gd name="connsiteX23" fmla="*/ 3446 w 10116"/>
                  <a:gd name="connsiteY23" fmla="*/ 3452 h 18219"/>
                  <a:gd name="connsiteX24" fmla="*/ 3791 w 10116"/>
                  <a:gd name="connsiteY24" fmla="*/ 4798 h 18219"/>
                  <a:gd name="connsiteX25" fmla="*/ 4765 w 10116"/>
                  <a:gd name="connsiteY25" fmla="*/ 6083 h 18219"/>
                  <a:gd name="connsiteX26" fmla="*/ 5464 w 10116"/>
                  <a:gd name="connsiteY26" fmla="*/ 9715 h 18219"/>
                  <a:gd name="connsiteX27" fmla="*/ 3877 w 10116"/>
                  <a:gd name="connsiteY27" fmla="*/ 11699 h 18219"/>
                  <a:gd name="connsiteX28" fmla="*/ 3359 w 10116"/>
                  <a:gd name="connsiteY28" fmla="*/ 14002 h 18219"/>
                  <a:gd name="connsiteX29" fmla="*/ 4265 w 10116"/>
                  <a:gd name="connsiteY29" fmla="*/ 16677 h 18219"/>
                  <a:gd name="connsiteX30" fmla="*/ 6585 w 10116"/>
                  <a:gd name="connsiteY30" fmla="*/ 17677 h 18219"/>
                  <a:gd name="connsiteX31" fmla="*/ 8827 w 10116"/>
                  <a:gd name="connsiteY31" fmla="*/ 16892 h 18219"/>
                  <a:gd name="connsiteX32" fmla="*/ 9673 w 10116"/>
                  <a:gd name="connsiteY32" fmla="*/ 14977 h 18219"/>
                  <a:gd name="connsiteX33" fmla="*/ 9172 w 10116"/>
                  <a:gd name="connsiteY33" fmla="*/ 13304 h 18219"/>
                  <a:gd name="connsiteX34" fmla="*/ 5464 w 10116"/>
                  <a:gd name="connsiteY34" fmla="*/ 9715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6" h="18219">
                    <a:moveTo>
                      <a:pt x="4860" y="9232"/>
                    </a:moveTo>
                    <a:cubicBezTo>
                      <a:pt x="3463" y="8102"/>
                      <a:pt x="2566" y="7187"/>
                      <a:pt x="2169" y="6489"/>
                    </a:cubicBezTo>
                    <a:cubicBezTo>
                      <a:pt x="1755" y="5807"/>
                      <a:pt x="1557" y="5091"/>
                      <a:pt x="1566" y="4332"/>
                    </a:cubicBezTo>
                    <a:cubicBezTo>
                      <a:pt x="1557" y="3202"/>
                      <a:pt x="1997" y="2218"/>
                      <a:pt x="2885" y="1390"/>
                    </a:cubicBezTo>
                    <a:cubicBezTo>
                      <a:pt x="3756" y="571"/>
                      <a:pt x="4929" y="157"/>
                      <a:pt x="6395" y="157"/>
                    </a:cubicBezTo>
                    <a:cubicBezTo>
                      <a:pt x="7810" y="157"/>
                      <a:pt x="8948" y="545"/>
                      <a:pt x="9811" y="1313"/>
                    </a:cubicBezTo>
                    <a:cubicBezTo>
                      <a:pt x="10673" y="2080"/>
                      <a:pt x="11104" y="2952"/>
                      <a:pt x="11104" y="3935"/>
                    </a:cubicBezTo>
                    <a:cubicBezTo>
                      <a:pt x="11104" y="4591"/>
                      <a:pt x="10871" y="5264"/>
                      <a:pt x="10406" y="5945"/>
                    </a:cubicBezTo>
                    <a:cubicBezTo>
                      <a:pt x="9940" y="6627"/>
                      <a:pt x="8965" y="7429"/>
                      <a:pt x="7499" y="8352"/>
                    </a:cubicBezTo>
                    <a:cubicBezTo>
                      <a:pt x="9009" y="9534"/>
                      <a:pt x="10018" y="10457"/>
                      <a:pt x="10509" y="11113"/>
                    </a:cubicBezTo>
                    <a:cubicBezTo>
                      <a:pt x="11165" y="12010"/>
                      <a:pt x="11492" y="12933"/>
                      <a:pt x="11492" y="13899"/>
                    </a:cubicBezTo>
                    <a:cubicBezTo>
                      <a:pt x="11492" y="15141"/>
                      <a:pt x="11018" y="16202"/>
                      <a:pt x="10078" y="17065"/>
                    </a:cubicBezTo>
                    <a:cubicBezTo>
                      <a:pt x="9138" y="17945"/>
                      <a:pt x="7905" y="18376"/>
                      <a:pt x="6378" y="18376"/>
                    </a:cubicBezTo>
                    <a:cubicBezTo>
                      <a:pt x="4714" y="18376"/>
                      <a:pt x="3420" y="17859"/>
                      <a:pt x="2488" y="16806"/>
                    </a:cubicBezTo>
                    <a:cubicBezTo>
                      <a:pt x="1747" y="15978"/>
                      <a:pt x="1376" y="15064"/>
                      <a:pt x="1376" y="14063"/>
                    </a:cubicBezTo>
                    <a:cubicBezTo>
                      <a:pt x="1376" y="13304"/>
                      <a:pt x="1635" y="12536"/>
                      <a:pt x="2161" y="11760"/>
                    </a:cubicBezTo>
                    <a:cubicBezTo>
                      <a:pt x="2678" y="11000"/>
                      <a:pt x="3575" y="10155"/>
                      <a:pt x="4860" y="9232"/>
                    </a:cubicBezTo>
                    <a:close/>
                    <a:moveTo>
                      <a:pt x="6887" y="7843"/>
                    </a:moveTo>
                    <a:cubicBezTo>
                      <a:pt x="7922" y="6911"/>
                      <a:pt x="8577" y="6178"/>
                      <a:pt x="8853" y="5643"/>
                    </a:cubicBezTo>
                    <a:cubicBezTo>
                      <a:pt x="9129" y="5108"/>
                      <a:pt x="9267" y="4496"/>
                      <a:pt x="9267" y="3806"/>
                    </a:cubicBezTo>
                    <a:cubicBezTo>
                      <a:pt x="9267" y="2908"/>
                      <a:pt x="9009" y="2201"/>
                      <a:pt x="8500" y="1683"/>
                    </a:cubicBezTo>
                    <a:cubicBezTo>
                      <a:pt x="7991" y="1166"/>
                      <a:pt x="7301" y="907"/>
                      <a:pt x="6421" y="907"/>
                    </a:cubicBezTo>
                    <a:cubicBezTo>
                      <a:pt x="5541" y="907"/>
                      <a:pt x="4826" y="1166"/>
                      <a:pt x="4274" y="1675"/>
                    </a:cubicBezTo>
                    <a:cubicBezTo>
                      <a:pt x="3722" y="2184"/>
                      <a:pt x="3446" y="2779"/>
                      <a:pt x="3446" y="3452"/>
                    </a:cubicBezTo>
                    <a:cubicBezTo>
                      <a:pt x="3446" y="3909"/>
                      <a:pt x="3558" y="4358"/>
                      <a:pt x="3791" y="4798"/>
                    </a:cubicBezTo>
                    <a:cubicBezTo>
                      <a:pt x="4015" y="5255"/>
                      <a:pt x="4343" y="5678"/>
                      <a:pt x="4765" y="6083"/>
                    </a:cubicBezTo>
                    <a:close/>
                    <a:moveTo>
                      <a:pt x="5464" y="9715"/>
                    </a:moveTo>
                    <a:cubicBezTo>
                      <a:pt x="4748" y="10336"/>
                      <a:pt x="4213" y="10992"/>
                      <a:pt x="3877" y="11699"/>
                    </a:cubicBezTo>
                    <a:cubicBezTo>
                      <a:pt x="3523" y="12407"/>
                      <a:pt x="3351" y="13174"/>
                      <a:pt x="3359" y="14002"/>
                    </a:cubicBezTo>
                    <a:cubicBezTo>
                      <a:pt x="3351" y="15115"/>
                      <a:pt x="3653" y="16012"/>
                      <a:pt x="4265" y="16677"/>
                    </a:cubicBezTo>
                    <a:cubicBezTo>
                      <a:pt x="4869" y="17350"/>
                      <a:pt x="5645" y="17677"/>
                      <a:pt x="6585" y="17677"/>
                    </a:cubicBezTo>
                    <a:cubicBezTo>
                      <a:pt x="7508" y="17677"/>
                      <a:pt x="8258" y="17419"/>
                      <a:pt x="8827" y="16892"/>
                    </a:cubicBezTo>
                    <a:cubicBezTo>
                      <a:pt x="9388" y="16366"/>
                      <a:pt x="9664" y="15728"/>
                      <a:pt x="9673" y="14977"/>
                    </a:cubicBezTo>
                    <a:cubicBezTo>
                      <a:pt x="9664" y="14365"/>
                      <a:pt x="9500" y="13804"/>
                      <a:pt x="9172" y="13304"/>
                    </a:cubicBezTo>
                    <a:cubicBezTo>
                      <a:pt x="8560" y="12389"/>
                      <a:pt x="7327" y="11199"/>
                      <a:pt x="5464" y="9715"/>
                    </a:cubicBezTo>
                    <a:close/>
                  </a:path>
                </a:pathLst>
              </a:custGeom>
              <a:solidFill>
                <a:srgbClr val="000000"/>
              </a:solidFill>
              <a:ln w="2207" cap="flat">
                <a:noFill/>
                <a:prstDash val="solid"/>
                <a:miter/>
              </a:ln>
            </p:spPr>
            <p:txBody>
              <a:bodyPr rtlCol="0" anchor="ctr"/>
              <a:lstStyle/>
              <a:p>
                <a:endParaRPr lang="en-IN"/>
              </a:p>
            </p:txBody>
          </p:sp>
        </p:grpSp>
        <p:grpSp>
          <p:nvGrpSpPr>
            <p:cNvPr id="3621" name="Graphic 3470">
              <a:extLst>
                <a:ext uri="{FF2B5EF4-FFF2-40B4-BE49-F238E27FC236}">
                  <a16:creationId xmlns:a16="http://schemas.microsoft.com/office/drawing/2014/main" id="{F54279B9-BB8C-1B06-B80E-E9BF578B6DDB}"/>
                </a:ext>
              </a:extLst>
            </p:cNvPr>
            <p:cNvGrpSpPr/>
            <p:nvPr/>
          </p:nvGrpSpPr>
          <p:grpSpPr>
            <a:xfrm>
              <a:off x="39719519" y="14358545"/>
              <a:ext cx="162642" cy="23662"/>
              <a:chOff x="39719519" y="14358545"/>
              <a:chExt cx="162642" cy="23662"/>
            </a:xfrm>
          </p:grpSpPr>
          <p:sp>
            <p:nvSpPr>
              <p:cNvPr id="3622" name="Freeform: Shape 3621">
                <a:extLst>
                  <a:ext uri="{FF2B5EF4-FFF2-40B4-BE49-F238E27FC236}">
                    <a16:creationId xmlns:a16="http://schemas.microsoft.com/office/drawing/2014/main" id="{3092FCAA-4A43-3B93-8B4B-2AB4BA3667B4}"/>
                  </a:ext>
                </a:extLst>
              </p:cNvPr>
              <p:cNvSpPr/>
              <p:nvPr/>
            </p:nvSpPr>
            <p:spPr>
              <a:xfrm>
                <a:off x="39719519" y="14358942"/>
                <a:ext cx="22561" cy="17546"/>
              </a:xfrm>
              <a:custGeom>
                <a:avLst/>
                <a:gdLst>
                  <a:gd name="connsiteX0" fmla="*/ 11547 w 22561"/>
                  <a:gd name="connsiteY0" fmla="*/ 17751 h 17546"/>
                  <a:gd name="connsiteX1" fmla="*/ 4768 w 22561"/>
                  <a:gd name="connsiteY1" fmla="*/ 2982 h 17546"/>
                  <a:gd name="connsiteX2" fmla="*/ 4768 w 22561"/>
                  <a:gd name="connsiteY2" fmla="*/ 14714 h 17546"/>
                  <a:gd name="connsiteX3" fmla="*/ 5122 w 22561"/>
                  <a:gd name="connsiteY3" fmla="*/ 16733 h 17546"/>
                  <a:gd name="connsiteX4" fmla="*/ 6631 w 22561"/>
                  <a:gd name="connsiteY4" fmla="*/ 17268 h 17546"/>
                  <a:gd name="connsiteX5" fmla="*/ 7252 w 22561"/>
                  <a:gd name="connsiteY5" fmla="*/ 17268 h 17546"/>
                  <a:gd name="connsiteX6" fmla="*/ 7252 w 22561"/>
                  <a:gd name="connsiteY6" fmla="*/ 17751 h 17546"/>
                  <a:gd name="connsiteX7" fmla="*/ 1146 w 22561"/>
                  <a:gd name="connsiteY7" fmla="*/ 17751 h 17546"/>
                  <a:gd name="connsiteX8" fmla="*/ 1146 w 22561"/>
                  <a:gd name="connsiteY8" fmla="*/ 17268 h 17546"/>
                  <a:gd name="connsiteX9" fmla="*/ 1767 w 22561"/>
                  <a:gd name="connsiteY9" fmla="*/ 17268 h 17546"/>
                  <a:gd name="connsiteX10" fmla="*/ 3345 w 22561"/>
                  <a:gd name="connsiteY10" fmla="*/ 16595 h 17546"/>
                  <a:gd name="connsiteX11" fmla="*/ 3630 w 22561"/>
                  <a:gd name="connsiteY11" fmla="*/ 14714 h 17546"/>
                  <a:gd name="connsiteX12" fmla="*/ 3630 w 22561"/>
                  <a:gd name="connsiteY12" fmla="*/ 3241 h 17546"/>
                  <a:gd name="connsiteX13" fmla="*/ 3371 w 22561"/>
                  <a:gd name="connsiteY13" fmla="*/ 1567 h 17546"/>
                  <a:gd name="connsiteX14" fmla="*/ 2707 w 22561"/>
                  <a:gd name="connsiteY14" fmla="*/ 938 h 17546"/>
                  <a:gd name="connsiteX15" fmla="*/ 1146 w 22561"/>
                  <a:gd name="connsiteY15" fmla="*/ 687 h 17546"/>
                  <a:gd name="connsiteX16" fmla="*/ 1146 w 22561"/>
                  <a:gd name="connsiteY16" fmla="*/ 204 h 17546"/>
                  <a:gd name="connsiteX17" fmla="*/ 6113 w 22561"/>
                  <a:gd name="connsiteY17" fmla="*/ 204 h 17546"/>
                  <a:gd name="connsiteX18" fmla="*/ 12478 w 22561"/>
                  <a:gd name="connsiteY18" fmla="*/ 13938 h 17546"/>
                  <a:gd name="connsiteX19" fmla="*/ 18740 w 22561"/>
                  <a:gd name="connsiteY19" fmla="*/ 204 h 17546"/>
                  <a:gd name="connsiteX20" fmla="*/ 23708 w 22561"/>
                  <a:gd name="connsiteY20" fmla="*/ 204 h 17546"/>
                  <a:gd name="connsiteX21" fmla="*/ 23708 w 22561"/>
                  <a:gd name="connsiteY21" fmla="*/ 687 h 17546"/>
                  <a:gd name="connsiteX22" fmla="*/ 23095 w 22561"/>
                  <a:gd name="connsiteY22" fmla="*/ 687 h 17546"/>
                  <a:gd name="connsiteX23" fmla="*/ 21508 w 22561"/>
                  <a:gd name="connsiteY23" fmla="*/ 1360 h 17546"/>
                  <a:gd name="connsiteX24" fmla="*/ 21224 w 22561"/>
                  <a:gd name="connsiteY24" fmla="*/ 3241 h 17546"/>
                  <a:gd name="connsiteX25" fmla="*/ 21224 w 22561"/>
                  <a:gd name="connsiteY25" fmla="*/ 14714 h 17546"/>
                  <a:gd name="connsiteX26" fmla="*/ 21586 w 22561"/>
                  <a:gd name="connsiteY26" fmla="*/ 16733 h 17546"/>
                  <a:gd name="connsiteX27" fmla="*/ 23095 w 22561"/>
                  <a:gd name="connsiteY27" fmla="*/ 17268 h 17546"/>
                  <a:gd name="connsiteX28" fmla="*/ 23708 w 22561"/>
                  <a:gd name="connsiteY28" fmla="*/ 17268 h 17546"/>
                  <a:gd name="connsiteX29" fmla="*/ 23708 w 22561"/>
                  <a:gd name="connsiteY29" fmla="*/ 17751 h 17546"/>
                  <a:gd name="connsiteX30" fmla="*/ 16256 w 22561"/>
                  <a:gd name="connsiteY30" fmla="*/ 17751 h 17546"/>
                  <a:gd name="connsiteX31" fmla="*/ 16256 w 22561"/>
                  <a:gd name="connsiteY31" fmla="*/ 17268 h 17546"/>
                  <a:gd name="connsiteX32" fmla="*/ 16877 w 22561"/>
                  <a:gd name="connsiteY32" fmla="*/ 17268 h 17546"/>
                  <a:gd name="connsiteX33" fmla="*/ 18455 w 22561"/>
                  <a:gd name="connsiteY33" fmla="*/ 16595 h 17546"/>
                  <a:gd name="connsiteX34" fmla="*/ 18740 w 22561"/>
                  <a:gd name="connsiteY34" fmla="*/ 14714 h 17546"/>
                  <a:gd name="connsiteX35" fmla="*/ 18740 w 22561"/>
                  <a:gd name="connsiteY35" fmla="*/ 2982 h 17546"/>
                  <a:gd name="connsiteX36" fmla="*/ 11970 w 22561"/>
                  <a:gd name="connsiteY36" fmla="*/ 1775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547" y="17751"/>
                    </a:moveTo>
                    <a:lnTo>
                      <a:pt x="4768" y="2982"/>
                    </a:lnTo>
                    <a:lnTo>
                      <a:pt x="4768" y="14714"/>
                    </a:lnTo>
                    <a:cubicBezTo>
                      <a:pt x="4768" y="15793"/>
                      <a:pt x="4880" y="16466"/>
                      <a:pt x="5122" y="16733"/>
                    </a:cubicBezTo>
                    <a:cubicBezTo>
                      <a:pt x="5432" y="17095"/>
                      <a:pt x="5941" y="17277"/>
                      <a:pt x="6631" y="17268"/>
                    </a:cubicBezTo>
                    <a:lnTo>
                      <a:pt x="7252" y="17268"/>
                    </a:lnTo>
                    <a:lnTo>
                      <a:pt x="7252" y="17751"/>
                    </a:lnTo>
                    <a:lnTo>
                      <a:pt x="1146" y="17751"/>
                    </a:lnTo>
                    <a:lnTo>
                      <a:pt x="1146" y="17268"/>
                    </a:lnTo>
                    <a:lnTo>
                      <a:pt x="1767" y="17268"/>
                    </a:lnTo>
                    <a:cubicBezTo>
                      <a:pt x="2508" y="17277"/>
                      <a:pt x="3035" y="17052"/>
                      <a:pt x="3345" y="16595"/>
                    </a:cubicBezTo>
                    <a:cubicBezTo>
                      <a:pt x="3535" y="16328"/>
                      <a:pt x="3630" y="15698"/>
                      <a:pt x="3630" y="14714"/>
                    </a:cubicBezTo>
                    <a:lnTo>
                      <a:pt x="3630" y="3241"/>
                    </a:lnTo>
                    <a:cubicBezTo>
                      <a:pt x="3630" y="2482"/>
                      <a:pt x="3543" y="1921"/>
                      <a:pt x="3371" y="1567"/>
                    </a:cubicBezTo>
                    <a:cubicBezTo>
                      <a:pt x="3250" y="1317"/>
                      <a:pt x="3026" y="1110"/>
                      <a:pt x="2707" y="938"/>
                    </a:cubicBezTo>
                    <a:cubicBezTo>
                      <a:pt x="2379" y="782"/>
                      <a:pt x="1862" y="696"/>
                      <a:pt x="1146" y="687"/>
                    </a:cubicBezTo>
                    <a:lnTo>
                      <a:pt x="1146" y="204"/>
                    </a:lnTo>
                    <a:lnTo>
                      <a:pt x="6113" y="204"/>
                    </a:lnTo>
                    <a:lnTo>
                      <a:pt x="12478" y="13938"/>
                    </a:lnTo>
                    <a:lnTo>
                      <a:pt x="18740" y="204"/>
                    </a:lnTo>
                    <a:lnTo>
                      <a:pt x="23708" y="204"/>
                    </a:lnTo>
                    <a:lnTo>
                      <a:pt x="23708" y="687"/>
                    </a:lnTo>
                    <a:lnTo>
                      <a:pt x="23095" y="687"/>
                    </a:lnTo>
                    <a:cubicBezTo>
                      <a:pt x="22345" y="696"/>
                      <a:pt x="21819" y="920"/>
                      <a:pt x="21508" y="1360"/>
                    </a:cubicBezTo>
                    <a:cubicBezTo>
                      <a:pt x="21319" y="1645"/>
                      <a:pt x="21224" y="2275"/>
                      <a:pt x="21224" y="3241"/>
                    </a:cubicBezTo>
                    <a:lnTo>
                      <a:pt x="21224" y="14714"/>
                    </a:lnTo>
                    <a:cubicBezTo>
                      <a:pt x="21224" y="15793"/>
                      <a:pt x="21344" y="16466"/>
                      <a:pt x="21586" y="16733"/>
                    </a:cubicBezTo>
                    <a:cubicBezTo>
                      <a:pt x="21896" y="17095"/>
                      <a:pt x="22397" y="17277"/>
                      <a:pt x="23095" y="17268"/>
                    </a:cubicBezTo>
                    <a:lnTo>
                      <a:pt x="23708" y="17268"/>
                    </a:lnTo>
                    <a:lnTo>
                      <a:pt x="23708" y="17751"/>
                    </a:lnTo>
                    <a:lnTo>
                      <a:pt x="16256" y="17751"/>
                    </a:lnTo>
                    <a:lnTo>
                      <a:pt x="16256" y="17268"/>
                    </a:lnTo>
                    <a:lnTo>
                      <a:pt x="16877" y="17268"/>
                    </a:lnTo>
                    <a:cubicBezTo>
                      <a:pt x="17627" y="17277"/>
                      <a:pt x="18153" y="17052"/>
                      <a:pt x="18455" y="16595"/>
                    </a:cubicBezTo>
                    <a:cubicBezTo>
                      <a:pt x="18645" y="16328"/>
                      <a:pt x="18740" y="15698"/>
                      <a:pt x="18740" y="14714"/>
                    </a:cubicBezTo>
                    <a:lnTo>
                      <a:pt x="18740" y="2982"/>
                    </a:lnTo>
                    <a:lnTo>
                      <a:pt x="11970" y="17751"/>
                    </a:lnTo>
                    <a:close/>
                  </a:path>
                </a:pathLst>
              </a:custGeom>
              <a:solidFill>
                <a:srgbClr val="000000"/>
              </a:solidFill>
              <a:ln w="2207" cap="flat">
                <a:noFill/>
                <a:prstDash val="solid"/>
                <a:miter/>
              </a:ln>
            </p:spPr>
            <p:txBody>
              <a:bodyPr rtlCol="0" anchor="ctr"/>
              <a:lstStyle/>
              <a:p>
                <a:endParaRPr lang="en-IN"/>
              </a:p>
            </p:txBody>
          </p:sp>
          <p:sp>
            <p:nvSpPr>
              <p:cNvPr id="3623" name="Freeform: Shape 3622">
                <a:extLst>
                  <a:ext uri="{FF2B5EF4-FFF2-40B4-BE49-F238E27FC236}">
                    <a16:creationId xmlns:a16="http://schemas.microsoft.com/office/drawing/2014/main" id="{D5886EEA-17F6-8BE6-43FB-07D702A942AD}"/>
                  </a:ext>
                </a:extLst>
              </p:cNvPr>
              <p:cNvSpPr/>
              <p:nvPr/>
            </p:nvSpPr>
            <p:spPr>
              <a:xfrm>
                <a:off x="39743569" y="14358545"/>
                <a:ext cx="17180" cy="18340"/>
              </a:xfrm>
              <a:custGeom>
                <a:avLst/>
                <a:gdLst>
                  <a:gd name="connsiteX0" fmla="*/ 9919 w 17180"/>
                  <a:gd name="connsiteY0" fmla="*/ 204 h 18340"/>
                  <a:gd name="connsiteX1" fmla="*/ 15835 w 17180"/>
                  <a:gd name="connsiteY1" fmla="*/ 2801 h 18340"/>
                  <a:gd name="connsiteX2" fmla="*/ 18336 w 17180"/>
                  <a:gd name="connsiteY2" fmla="*/ 9271 h 18340"/>
                  <a:gd name="connsiteX3" fmla="*/ 15810 w 17180"/>
                  <a:gd name="connsiteY3" fmla="*/ 15905 h 18340"/>
                  <a:gd name="connsiteX4" fmla="*/ 9712 w 17180"/>
                  <a:gd name="connsiteY4" fmla="*/ 18545 h 18340"/>
                  <a:gd name="connsiteX5" fmla="*/ 3623 w 17180"/>
                  <a:gd name="connsiteY5" fmla="*/ 15974 h 18340"/>
                  <a:gd name="connsiteX6" fmla="*/ 1156 w 17180"/>
                  <a:gd name="connsiteY6" fmla="*/ 9314 h 18340"/>
                  <a:gd name="connsiteX7" fmla="*/ 4003 w 17180"/>
                  <a:gd name="connsiteY7" fmla="*/ 2490 h 18340"/>
                  <a:gd name="connsiteX8" fmla="*/ 9919 w 17180"/>
                  <a:gd name="connsiteY8" fmla="*/ 204 h 18340"/>
                  <a:gd name="connsiteX9" fmla="*/ 9669 w 17180"/>
                  <a:gd name="connsiteY9" fmla="*/ 1145 h 18340"/>
                  <a:gd name="connsiteX10" fmla="*/ 5891 w 17180"/>
                  <a:gd name="connsiteY10" fmla="*/ 2896 h 18340"/>
                  <a:gd name="connsiteX11" fmla="*/ 4123 w 17180"/>
                  <a:gd name="connsiteY11" fmla="*/ 9262 h 18340"/>
                  <a:gd name="connsiteX12" fmla="*/ 5952 w 17180"/>
                  <a:gd name="connsiteY12" fmla="*/ 15870 h 18340"/>
                  <a:gd name="connsiteX13" fmla="*/ 9677 w 17180"/>
                  <a:gd name="connsiteY13" fmla="*/ 17630 h 18340"/>
                  <a:gd name="connsiteX14" fmla="*/ 13757 w 17180"/>
                  <a:gd name="connsiteY14" fmla="*/ 15706 h 18340"/>
                  <a:gd name="connsiteX15" fmla="*/ 15370 w 17180"/>
                  <a:gd name="connsiteY15" fmla="*/ 9625 h 18340"/>
                  <a:gd name="connsiteX16" fmla="*/ 13602 w 17180"/>
                  <a:gd name="connsiteY16" fmla="*/ 2904 h 18340"/>
                  <a:gd name="connsiteX17" fmla="*/ 9669 w 17180"/>
                  <a:gd name="connsiteY17" fmla="*/ 1145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9919" y="204"/>
                    </a:moveTo>
                    <a:cubicBezTo>
                      <a:pt x="12187" y="213"/>
                      <a:pt x="14162" y="1076"/>
                      <a:pt x="15835" y="2801"/>
                    </a:cubicBezTo>
                    <a:cubicBezTo>
                      <a:pt x="17500" y="4526"/>
                      <a:pt x="18336" y="6683"/>
                      <a:pt x="18336" y="9271"/>
                    </a:cubicBezTo>
                    <a:cubicBezTo>
                      <a:pt x="18336" y="11937"/>
                      <a:pt x="17491" y="14154"/>
                      <a:pt x="15810" y="15905"/>
                    </a:cubicBezTo>
                    <a:cubicBezTo>
                      <a:pt x="14128" y="17665"/>
                      <a:pt x="12092" y="18536"/>
                      <a:pt x="9712" y="18545"/>
                    </a:cubicBezTo>
                    <a:cubicBezTo>
                      <a:pt x="7288" y="18536"/>
                      <a:pt x="5262" y="17682"/>
                      <a:pt x="3623" y="15974"/>
                    </a:cubicBezTo>
                    <a:cubicBezTo>
                      <a:pt x="1976" y="14266"/>
                      <a:pt x="1156" y="12049"/>
                      <a:pt x="1156" y="9314"/>
                    </a:cubicBezTo>
                    <a:cubicBezTo>
                      <a:pt x="1156" y="6528"/>
                      <a:pt x="2105" y="4250"/>
                      <a:pt x="4003" y="2490"/>
                    </a:cubicBezTo>
                    <a:cubicBezTo>
                      <a:pt x="5641" y="972"/>
                      <a:pt x="7608" y="213"/>
                      <a:pt x="9919" y="204"/>
                    </a:cubicBezTo>
                    <a:close/>
                    <a:moveTo>
                      <a:pt x="9669" y="1145"/>
                    </a:moveTo>
                    <a:cubicBezTo>
                      <a:pt x="8099" y="1145"/>
                      <a:pt x="6840" y="1731"/>
                      <a:pt x="5891" y="2896"/>
                    </a:cubicBezTo>
                    <a:cubicBezTo>
                      <a:pt x="4710" y="4354"/>
                      <a:pt x="4115" y="6476"/>
                      <a:pt x="4123" y="9262"/>
                    </a:cubicBezTo>
                    <a:cubicBezTo>
                      <a:pt x="4115" y="12135"/>
                      <a:pt x="4727" y="14335"/>
                      <a:pt x="5952" y="15870"/>
                    </a:cubicBezTo>
                    <a:cubicBezTo>
                      <a:pt x="6892" y="17044"/>
                      <a:pt x="8134" y="17630"/>
                      <a:pt x="9677" y="17630"/>
                    </a:cubicBezTo>
                    <a:cubicBezTo>
                      <a:pt x="11325" y="17630"/>
                      <a:pt x="12687" y="16992"/>
                      <a:pt x="13757" y="15706"/>
                    </a:cubicBezTo>
                    <a:cubicBezTo>
                      <a:pt x="14826" y="14421"/>
                      <a:pt x="15361" y="12394"/>
                      <a:pt x="15370" y="9625"/>
                    </a:cubicBezTo>
                    <a:cubicBezTo>
                      <a:pt x="15361" y="6631"/>
                      <a:pt x="14775" y="4388"/>
                      <a:pt x="13602" y="2904"/>
                    </a:cubicBezTo>
                    <a:cubicBezTo>
                      <a:pt x="12653" y="1731"/>
                      <a:pt x="11342" y="1145"/>
                      <a:pt x="9669" y="1145"/>
                    </a:cubicBezTo>
                    <a:close/>
                  </a:path>
                </a:pathLst>
              </a:custGeom>
              <a:solidFill>
                <a:srgbClr val="000000"/>
              </a:solidFill>
              <a:ln w="2207" cap="flat">
                <a:noFill/>
                <a:prstDash val="solid"/>
                <a:miter/>
              </a:ln>
            </p:spPr>
            <p:txBody>
              <a:bodyPr rtlCol="0" anchor="ctr"/>
              <a:lstStyle/>
              <a:p>
                <a:endParaRPr lang="en-IN"/>
              </a:p>
            </p:txBody>
          </p:sp>
          <p:sp>
            <p:nvSpPr>
              <p:cNvPr id="3624" name="Freeform: Shape 3623">
                <a:extLst>
                  <a:ext uri="{FF2B5EF4-FFF2-40B4-BE49-F238E27FC236}">
                    <a16:creationId xmlns:a16="http://schemas.microsoft.com/office/drawing/2014/main" id="{B8C5E57C-4C4C-DA06-1A64-5823229A1ECE}"/>
                  </a:ext>
                </a:extLst>
              </p:cNvPr>
              <p:cNvSpPr/>
              <p:nvPr/>
            </p:nvSpPr>
            <p:spPr>
              <a:xfrm>
                <a:off x="39762219" y="14358942"/>
                <a:ext cx="17680" cy="17546"/>
              </a:xfrm>
              <a:custGeom>
                <a:avLst/>
                <a:gdLst>
                  <a:gd name="connsiteX0" fmla="*/ 1165 w 17680"/>
                  <a:gd name="connsiteY0" fmla="*/ 17751 h 17546"/>
                  <a:gd name="connsiteX1" fmla="*/ 1165 w 17680"/>
                  <a:gd name="connsiteY1" fmla="*/ 17268 h 17546"/>
                  <a:gd name="connsiteX2" fmla="*/ 1829 w 17680"/>
                  <a:gd name="connsiteY2" fmla="*/ 17268 h 17546"/>
                  <a:gd name="connsiteX3" fmla="*/ 3407 w 17680"/>
                  <a:gd name="connsiteY3" fmla="*/ 16561 h 17546"/>
                  <a:gd name="connsiteX4" fmla="*/ 3692 w 17680"/>
                  <a:gd name="connsiteY4" fmla="*/ 14645 h 17546"/>
                  <a:gd name="connsiteX5" fmla="*/ 3692 w 17680"/>
                  <a:gd name="connsiteY5" fmla="*/ 3310 h 17546"/>
                  <a:gd name="connsiteX6" fmla="*/ 3330 w 17680"/>
                  <a:gd name="connsiteY6" fmla="*/ 1257 h 17546"/>
                  <a:gd name="connsiteX7" fmla="*/ 1829 w 17680"/>
                  <a:gd name="connsiteY7" fmla="*/ 687 h 17546"/>
                  <a:gd name="connsiteX8" fmla="*/ 1165 w 17680"/>
                  <a:gd name="connsiteY8" fmla="*/ 687 h 17546"/>
                  <a:gd name="connsiteX9" fmla="*/ 1165 w 17680"/>
                  <a:gd name="connsiteY9" fmla="*/ 204 h 17546"/>
                  <a:gd name="connsiteX10" fmla="*/ 8306 w 17680"/>
                  <a:gd name="connsiteY10" fmla="*/ 204 h 17546"/>
                  <a:gd name="connsiteX11" fmla="*/ 14292 w 17680"/>
                  <a:gd name="connsiteY11" fmla="*/ 1101 h 17546"/>
                  <a:gd name="connsiteX12" fmla="*/ 17595 w 17680"/>
                  <a:gd name="connsiteY12" fmla="*/ 4078 h 17546"/>
                  <a:gd name="connsiteX13" fmla="*/ 18845 w 17680"/>
                  <a:gd name="connsiteY13" fmla="*/ 8883 h 17546"/>
                  <a:gd name="connsiteX14" fmla="*/ 16620 w 17680"/>
                  <a:gd name="connsiteY14" fmla="*/ 15008 h 17546"/>
                  <a:gd name="connsiteX15" fmla="*/ 9013 w 17680"/>
                  <a:gd name="connsiteY15" fmla="*/ 17751 h 17546"/>
                  <a:gd name="connsiteX16" fmla="*/ 6176 w 17680"/>
                  <a:gd name="connsiteY16" fmla="*/ 16483 h 17546"/>
                  <a:gd name="connsiteX17" fmla="*/ 8927 w 17680"/>
                  <a:gd name="connsiteY17" fmla="*/ 16845 h 17546"/>
                  <a:gd name="connsiteX18" fmla="*/ 13912 w 17680"/>
                  <a:gd name="connsiteY18" fmla="*/ 14740 h 17546"/>
                  <a:gd name="connsiteX19" fmla="*/ 15896 w 17680"/>
                  <a:gd name="connsiteY19" fmla="*/ 9021 h 17546"/>
                  <a:gd name="connsiteX20" fmla="*/ 13912 w 17680"/>
                  <a:gd name="connsiteY20" fmla="*/ 3284 h 17546"/>
                  <a:gd name="connsiteX21" fmla="*/ 8824 w 17680"/>
                  <a:gd name="connsiteY21" fmla="*/ 1188 h 17546"/>
                  <a:gd name="connsiteX22" fmla="*/ 6176 w 17680"/>
                  <a:gd name="connsiteY22" fmla="*/ 156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165" y="17751"/>
                    </a:moveTo>
                    <a:lnTo>
                      <a:pt x="1165" y="17268"/>
                    </a:lnTo>
                    <a:lnTo>
                      <a:pt x="1829" y="17268"/>
                    </a:lnTo>
                    <a:cubicBezTo>
                      <a:pt x="2571" y="17277"/>
                      <a:pt x="3097" y="17035"/>
                      <a:pt x="3407" y="16561"/>
                    </a:cubicBezTo>
                    <a:cubicBezTo>
                      <a:pt x="3597" y="16276"/>
                      <a:pt x="3692" y="15637"/>
                      <a:pt x="3692" y="14645"/>
                    </a:cubicBezTo>
                    <a:lnTo>
                      <a:pt x="3692" y="3310"/>
                    </a:lnTo>
                    <a:cubicBezTo>
                      <a:pt x="3692" y="2223"/>
                      <a:pt x="3571" y="1541"/>
                      <a:pt x="3330" y="1257"/>
                    </a:cubicBezTo>
                    <a:cubicBezTo>
                      <a:pt x="2985" y="886"/>
                      <a:pt x="2485" y="696"/>
                      <a:pt x="1829" y="687"/>
                    </a:cubicBezTo>
                    <a:lnTo>
                      <a:pt x="1165" y="687"/>
                    </a:lnTo>
                    <a:lnTo>
                      <a:pt x="1165" y="204"/>
                    </a:lnTo>
                    <a:lnTo>
                      <a:pt x="8306" y="204"/>
                    </a:lnTo>
                    <a:cubicBezTo>
                      <a:pt x="10919" y="204"/>
                      <a:pt x="12912" y="506"/>
                      <a:pt x="14292" y="1101"/>
                    </a:cubicBezTo>
                    <a:cubicBezTo>
                      <a:pt x="15654" y="1697"/>
                      <a:pt x="16758" y="2689"/>
                      <a:pt x="17595" y="4078"/>
                    </a:cubicBezTo>
                    <a:cubicBezTo>
                      <a:pt x="18423" y="5467"/>
                      <a:pt x="18837" y="7071"/>
                      <a:pt x="18845" y="8883"/>
                    </a:cubicBezTo>
                    <a:cubicBezTo>
                      <a:pt x="18837" y="11333"/>
                      <a:pt x="18095" y="13369"/>
                      <a:pt x="16620" y="15008"/>
                    </a:cubicBezTo>
                    <a:cubicBezTo>
                      <a:pt x="14947" y="16837"/>
                      <a:pt x="12411" y="17751"/>
                      <a:pt x="9013" y="17751"/>
                    </a:cubicBezTo>
                    <a:close/>
                    <a:moveTo>
                      <a:pt x="6176" y="16483"/>
                    </a:moveTo>
                    <a:cubicBezTo>
                      <a:pt x="7271" y="16724"/>
                      <a:pt x="8185" y="16845"/>
                      <a:pt x="8927" y="16845"/>
                    </a:cubicBezTo>
                    <a:cubicBezTo>
                      <a:pt x="10919" y="16845"/>
                      <a:pt x="12584" y="16146"/>
                      <a:pt x="13912" y="14740"/>
                    </a:cubicBezTo>
                    <a:cubicBezTo>
                      <a:pt x="15232" y="13334"/>
                      <a:pt x="15887" y="11428"/>
                      <a:pt x="15896" y="9021"/>
                    </a:cubicBezTo>
                    <a:cubicBezTo>
                      <a:pt x="15887" y="6597"/>
                      <a:pt x="15232" y="4682"/>
                      <a:pt x="13912" y="3284"/>
                    </a:cubicBezTo>
                    <a:cubicBezTo>
                      <a:pt x="12584" y="1886"/>
                      <a:pt x="10885" y="1188"/>
                      <a:pt x="8824" y="1188"/>
                    </a:cubicBezTo>
                    <a:cubicBezTo>
                      <a:pt x="8047" y="1188"/>
                      <a:pt x="7168" y="1317"/>
                      <a:pt x="6176" y="1567"/>
                    </a:cubicBezTo>
                    <a:close/>
                  </a:path>
                </a:pathLst>
              </a:custGeom>
              <a:solidFill>
                <a:srgbClr val="000000"/>
              </a:solidFill>
              <a:ln w="2207" cap="flat">
                <a:noFill/>
                <a:prstDash val="solid"/>
                <a:miter/>
              </a:ln>
            </p:spPr>
            <p:txBody>
              <a:bodyPr rtlCol="0" anchor="ctr"/>
              <a:lstStyle/>
              <a:p>
                <a:endParaRPr lang="en-IN"/>
              </a:p>
            </p:txBody>
          </p:sp>
          <p:sp>
            <p:nvSpPr>
              <p:cNvPr id="3625" name="Freeform: Shape 3624">
                <a:extLst>
                  <a:ext uri="{FF2B5EF4-FFF2-40B4-BE49-F238E27FC236}">
                    <a16:creationId xmlns:a16="http://schemas.microsoft.com/office/drawing/2014/main" id="{9A699D9B-18EE-8410-95A2-84CFEBFDA082}"/>
                  </a:ext>
                </a:extLst>
              </p:cNvPr>
              <p:cNvSpPr/>
              <p:nvPr/>
            </p:nvSpPr>
            <p:spPr>
              <a:xfrm>
                <a:off x="39781043" y="14358942"/>
                <a:ext cx="18715" cy="17960"/>
              </a:xfrm>
              <a:custGeom>
                <a:avLst/>
                <a:gdLst>
                  <a:gd name="connsiteX0" fmla="*/ 13679 w 18715"/>
                  <a:gd name="connsiteY0" fmla="*/ 687 h 17960"/>
                  <a:gd name="connsiteX1" fmla="*/ 13679 w 18715"/>
                  <a:gd name="connsiteY1" fmla="*/ 204 h 17960"/>
                  <a:gd name="connsiteX2" fmla="*/ 19889 w 18715"/>
                  <a:gd name="connsiteY2" fmla="*/ 204 h 17960"/>
                  <a:gd name="connsiteX3" fmla="*/ 19889 w 18715"/>
                  <a:gd name="connsiteY3" fmla="*/ 687 h 17960"/>
                  <a:gd name="connsiteX4" fmla="*/ 19225 w 18715"/>
                  <a:gd name="connsiteY4" fmla="*/ 687 h 17960"/>
                  <a:gd name="connsiteX5" fmla="*/ 17629 w 18715"/>
                  <a:gd name="connsiteY5" fmla="*/ 1550 h 17960"/>
                  <a:gd name="connsiteX6" fmla="*/ 17362 w 18715"/>
                  <a:gd name="connsiteY6" fmla="*/ 3413 h 17960"/>
                  <a:gd name="connsiteX7" fmla="*/ 17362 w 18715"/>
                  <a:gd name="connsiteY7" fmla="*/ 10530 h 17960"/>
                  <a:gd name="connsiteX8" fmla="*/ 16836 w 18715"/>
                  <a:gd name="connsiteY8" fmla="*/ 14628 h 17960"/>
                  <a:gd name="connsiteX9" fmla="*/ 14783 w 18715"/>
                  <a:gd name="connsiteY9" fmla="*/ 17121 h 17960"/>
                  <a:gd name="connsiteX10" fmla="*/ 10609 w 18715"/>
                  <a:gd name="connsiteY10" fmla="*/ 18165 h 17960"/>
                  <a:gd name="connsiteX11" fmla="*/ 6245 w 18715"/>
                  <a:gd name="connsiteY11" fmla="*/ 17173 h 17960"/>
                  <a:gd name="connsiteX12" fmla="*/ 4141 w 18715"/>
                  <a:gd name="connsiteY12" fmla="*/ 14490 h 17960"/>
                  <a:gd name="connsiteX13" fmla="*/ 3727 w 18715"/>
                  <a:gd name="connsiteY13" fmla="*/ 10168 h 17960"/>
                  <a:gd name="connsiteX14" fmla="*/ 3727 w 18715"/>
                  <a:gd name="connsiteY14" fmla="*/ 3310 h 17960"/>
                  <a:gd name="connsiteX15" fmla="*/ 3278 w 18715"/>
                  <a:gd name="connsiteY15" fmla="*/ 1188 h 17960"/>
                  <a:gd name="connsiteX16" fmla="*/ 1838 w 18715"/>
                  <a:gd name="connsiteY16" fmla="*/ 687 h 17960"/>
                  <a:gd name="connsiteX17" fmla="*/ 1174 w 18715"/>
                  <a:gd name="connsiteY17" fmla="*/ 687 h 17960"/>
                  <a:gd name="connsiteX18" fmla="*/ 1174 w 18715"/>
                  <a:gd name="connsiteY18" fmla="*/ 204 h 17960"/>
                  <a:gd name="connsiteX19" fmla="*/ 8763 w 18715"/>
                  <a:gd name="connsiteY19" fmla="*/ 204 h 17960"/>
                  <a:gd name="connsiteX20" fmla="*/ 8763 w 18715"/>
                  <a:gd name="connsiteY20" fmla="*/ 687 h 17960"/>
                  <a:gd name="connsiteX21" fmla="*/ 8091 w 18715"/>
                  <a:gd name="connsiteY21" fmla="*/ 687 h 17960"/>
                  <a:gd name="connsiteX22" fmla="*/ 6538 w 18715"/>
                  <a:gd name="connsiteY22" fmla="*/ 1369 h 17960"/>
                  <a:gd name="connsiteX23" fmla="*/ 6210 w 18715"/>
                  <a:gd name="connsiteY23" fmla="*/ 3310 h 17960"/>
                  <a:gd name="connsiteX24" fmla="*/ 6210 w 18715"/>
                  <a:gd name="connsiteY24" fmla="*/ 10953 h 17960"/>
                  <a:gd name="connsiteX25" fmla="*/ 6400 w 18715"/>
                  <a:gd name="connsiteY25" fmla="*/ 13300 h 17960"/>
                  <a:gd name="connsiteX26" fmla="*/ 7082 w 18715"/>
                  <a:gd name="connsiteY26" fmla="*/ 15361 h 17960"/>
                  <a:gd name="connsiteX27" fmla="*/ 8496 w 18715"/>
                  <a:gd name="connsiteY27" fmla="*/ 16578 h 17960"/>
                  <a:gd name="connsiteX28" fmla="*/ 10764 w 18715"/>
                  <a:gd name="connsiteY28" fmla="*/ 17052 h 17960"/>
                  <a:gd name="connsiteX29" fmla="*/ 13843 w 18715"/>
                  <a:gd name="connsiteY29" fmla="*/ 16302 h 17960"/>
                  <a:gd name="connsiteX30" fmla="*/ 15697 w 18715"/>
                  <a:gd name="connsiteY30" fmla="*/ 14387 h 17960"/>
                  <a:gd name="connsiteX31" fmla="*/ 16198 w 18715"/>
                  <a:gd name="connsiteY31" fmla="*/ 10418 h 17960"/>
                  <a:gd name="connsiteX32" fmla="*/ 16198 w 18715"/>
                  <a:gd name="connsiteY32" fmla="*/ 3310 h 17960"/>
                  <a:gd name="connsiteX33" fmla="*/ 15835 w 18715"/>
                  <a:gd name="connsiteY33" fmla="*/ 1257 h 17960"/>
                  <a:gd name="connsiteX34" fmla="*/ 14335 w 18715"/>
                  <a:gd name="connsiteY34" fmla="*/ 687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679" y="687"/>
                    </a:moveTo>
                    <a:lnTo>
                      <a:pt x="13679" y="204"/>
                    </a:lnTo>
                    <a:lnTo>
                      <a:pt x="19889" y="204"/>
                    </a:lnTo>
                    <a:lnTo>
                      <a:pt x="19889" y="687"/>
                    </a:lnTo>
                    <a:lnTo>
                      <a:pt x="19225" y="687"/>
                    </a:lnTo>
                    <a:cubicBezTo>
                      <a:pt x="18535" y="696"/>
                      <a:pt x="18000" y="981"/>
                      <a:pt x="17629" y="1550"/>
                    </a:cubicBezTo>
                    <a:cubicBezTo>
                      <a:pt x="17448" y="1817"/>
                      <a:pt x="17362" y="2439"/>
                      <a:pt x="17362" y="3413"/>
                    </a:cubicBezTo>
                    <a:lnTo>
                      <a:pt x="17362" y="10530"/>
                    </a:lnTo>
                    <a:cubicBezTo>
                      <a:pt x="17362" y="12290"/>
                      <a:pt x="17181" y="13662"/>
                      <a:pt x="16836" y="14628"/>
                    </a:cubicBezTo>
                    <a:cubicBezTo>
                      <a:pt x="16482" y="15603"/>
                      <a:pt x="15801" y="16431"/>
                      <a:pt x="14783" y="17121"/>
                    </a:cubicBezTo>
                    <a:cubicBezTo>
                      <a:pt x="13757" y="17820"/>
                      <a:pt x="12368" y="18165"/>
                      <a:pt x="10609" y="18165"/>
                    </a:cubicBezTo>
                    <a:cubicBezTo>
                      <a:pt x="8694" y="18165"/>
                      <a:pt x="7237" y="17837"/>
                      <a:pt x="6245" y="17173"/>
                    </a:cubicBezTo>
                    <a:cubicBezTo>
                      <a:pt x="5253" y="16509"/>
                      <a:pt x="4555" y="15612"/>
                      <a:pt x="4141" y="14490"/>
                    </a:cubicBezTo>
                    <a:cubicBezTo>
                      <a:pt x="3865" y="13722"/>
                      <a:pt x="3727" y="12282"/>
                      <a:pt x="3727" y="10168"/>
                    </a:cubicBezTo>
                    <a:lnTo>
                      <a:pt x="3727" y="3310"/>
                    </a:lnTo>
                    <a:cubicBezTo>
                      <a:pt x="3727" y="2232"/>
                      <a:pt x="3571" y="1524"/>
                      <a:pt x="3278" y="1188"/>
                    </a:cubicBezTo>
                    <a:cubicBezTo>
                      <a:pt x="2968" y="860"/>
                      <a:pt x="2493" y="696"/>
                      <a:pt x="1838" y="687"/>
                    </a:cubicBezTo>
                    <a:lnTo>
                      <a:pt x="1174" y="687"/>
                    </a:lnTo>
                    <a:lnTo>
                      <a:pt x="1174" y="204"/>
                    </a:lnTo>
                    <a:lnTo>
                      <a:pt x="8763" y="204"/>
                    </a:lnTo>
                    <a:lnTo>
                      <a:pt x="8763" y="687"/>
                    </a:lnTo>
                    <a:lnTo>
                      <a:pt x="8091" y="687"/>
                    </a:lnTo>
                    <a:cubicBezTo>
                      <a:pt x="7358" y="696"/>
                      <a:pt x="6840" y="920"/>
                      <a:pt x="6538" y="1369"/>
                    </a:cubicBezTo>
                    <a:cubicBezTo>
                      <a:pt x="6314" y="1679"/>
                      <a:pt x="6210" y="2326"/>
                      <a:pt x="6210" y="3310"/>
                    </a:cubicBezTo>
                    <a:lnTo>
                      <a:pt x="6210" y="10953"/>
                    </a:lnTo>
                    <a:cubicBezTo>
                      <a:pt x="6210" y="11643"/>
                      <a:pt x="6271" y="12420"/>
                      <a:pt x="6400" y="13300"/>
                    </a:cubicBezTo>
                    <a:cubicBezTo>
                      <a:pt x="6521" y="14180"/>
                      <a:pt x="6745" y="14870"/>
                      <a:pt x="7082" y="15361"/>
                    </a:cubicBezTo>
                    <a:cubicBezTo>
                      <a:pt x="7401" y="15853"/>
                      <a:pt x="7875" y="16259"/>
                      <a:pt x="8496" y="16578"/>
                    </a:cubicBezTo>
                    <a:cubicBezTo>
                      <a:pt x="9108" y="16897"/>
                      <a:pt x="9867" y="17052"/>
                      <a:pt x="10764" y="17052"/>
                    </a:cubicBezTo>
                    <a:cubicBezTo>
                      <a:pt x="11911" y="17052"/>
                      <a:pt x="12938" y="16802"/>
                      <a:pt x="13843" y="16302"/>
                    </a:cubicBezTo>
                    <a:cubicBezTo>
                      <a:pt x="14740" y="15801"/>
                      <a:pt x="15352" y="15163"/>
                      <a:pt x="15697" y="14387"/>
                    </a:cubicBezTo>
                    <a:cubicBezTo>
                      <a:pt x="16025" y="13610"/>
                      <a:pt x="16198" y="12290"/>
                      <a:pt x="16198" y="10418"/>
                    </a:cubicBezTo>
                    <a:lnTo>
                      <a:pt x="16198" y="3310"/>
                    </a:lnTo>
                    <a:cubicBezTo>
                      <a:pt x="16198" y="2223"/>
                      <a:pt x="16077" y="1541"/>
                      <a:pt x="15835" y="1257"/>
                    </a:cubicBezTo>
                    <a:cubicBezTo>
                      <a:pt x="15499" y="886"/>
                      <a:pt x="14999" y="696"/>
                      <a:pt x="14335" y="687"/>
                    </a:cubicBezTo>
                    <a:close/>
                  </a:path>
                </a:pathLst>
              </a:custGeom>
              <a:solidFill>
                <a:srgbClr val="000000"/>
              </a:solidFill>
              <a:ln w="2207" cap="flat">
                <a:noFill/>
                <a:prstDash val="solid"/>
                <a:miter/>
              </a:ln>
            </p:spPr>
            <p:txBody>
              <a:bodyPr rtlCol="0" anchor="ctr"/>
              <a:lstStyle/>
              <a:p>
                <a:endParaRPr lang="en-IN"/>
              </a:p>
            </p:txBody>
          </p:sp>
          <p:sp>
            <p:nvSpPr>
              <p:cNvPr id="3626" name="Freeform: Shape 3625">
                <a:extLst>
                  <a:ext uri="{FF2B5EF4-FFF2-40B4-BE49-F238E27FC236}">
                    <a16:creationId xmlns:a16="http://schemas.microsoft.com/office/drawing/2014/main" id="{B1B237A9-6415-9144-94E4-0F3789E8679A}"/>
                  </a:ext>
                </a:extLst>
              </p:cNvPr>
              <p:cNvSpPr/>
              <p:nvPr/>
            </p:nvSpPr>
            <p:spPr>
              <a:xfrm>
                <a:off x="39800573" y="14358942"/>
                <a:ext cx="15075" cy="17546"/>
              </a:xfrm>
              <a:custGeom>
                <a:avLst/>
                <a:gdLst>
                  <a:gd name="connsiteX0" fmla="*/ 15836 w 15075"/>
                  <a:gd name="connsiteY0" fmla="*/ 12903 h 17546"/>
                  <a:gd name="connsiteX1" fmla="*/ 16258 w 15075"/>
                  <a:gd name="connsiteY1" fmla="*/ 12989 h 17546"/>
                  <a:gd name="connsiteX2" fmla="*/ 14757 w 15075"/>
                  <a:gd name="connsiteY2" fmla="*/ 17751 h 17546"/>
                  <a:gd name="connsiteX3" fmla="*/ 1182 w 15075"/>
                  <a:gd name="connsiteY3" fmla="*/ 17751 h 17546"/>
                  <a:gd name="connsiteX4" fmla="*/ 1182 w 15075"/>
                  <a:gd name="connsiteY4" fmla="*/ 17268 h 17546"/>
                  <a:gd name="connsiteX5" fmla="*/ 1838 w 15075"/>
                  <a:gd name="connsiteY5" fmla="*/ 17268 h 17546"/>
                  <a:gd name="connsiteX6" fmla="*/ 3425 w 15075"/>
                  <a:gd name="connsiteY6" fmla="*/ 16543 h 17546"/>
                  <a:gd name="connsiteX7" fmla="*/ 3701 w 15075"/>
                  <a:gd name="connsiteY7" fmla="*/ 14628 h 17546"/>
                  <a:gd name="connsiteX8" fmla="*/ 3701 w 15075"/>
                  <a:gd name="connsiteY8" fmla="*/ 3310 h 17546"/>
                  <a:gd name="connsiteX9" fmla="*/ 3339 w 15075"/>
                  <a:gd name="connsiteY9" fmla="*/ 1257 h 17546"/>
                  <a:gd name="connsiteX10" fmla="*/ 1838 w 15075"/>
                  <a:gd name="connsiteY10" fmla="*/ 687 h 17546"/>
                  <a:gd name="connsiteX11" fmla="*/ 1182 w 15075"/>
                  <a:gd name="connsiteY11" fmla="*/ 687 h 17546"/>
                  <a:gd name="connsiteX12" fmla="*/ 1182 w 15075"/>
                  <a:gd name="connsiteY12" fmla="*/ 204 h 17546"/>
                  <a:gd name="connsiteX13" fmla="*/ 9117 w 15075"/>
                  <a:gd name="connsiteY13" fmla="*/ 204 h 17546"/>
                  <a:gd name="connsiteX14" fmla="*/ 9117 w 15075"/>
                  <a:gd name="connsiteY14" fmla="*/ 687 h 17546"/>
                  <a:gd name="connsiteX15" fmla="*/ 7159 w 15075"/>
                  <a:gd name="connsiteY15" fmla="*/ 946 h 17546"/>
                  <a:gd name="connsiteX16" fmla="*/ 6392 w 15075"/>
                  <a:gd name="connsiteY16" fmla="*/ 1628 h 17546"/>
                  <a:gd name="connsiteX17" fmla="*/ 6185 w 15075"/>
                  <a:gd name="connsiteY17" fmla="*/ 3603 h 17546"/>
                  <a:gd name="connsiteX18" fmla="*/ 6185 w 15075"/>
                  <a:gd name="connsiteY18" fmla="*/ 14628 h 17546"/>
                  <a:gd name="connsiteX19" fmla="*/ 6392 w 15075"/>
                  <a:gd name="connsiteY19" fmla="*/ 16112 h 17546"/>
                  <a:gd name="connsiteX20" fmla="*/ 6866 w 15075"/>
                  <a:gd name="connsiteY20" fmla="*/ 16509 h 17546"/>
                  <a:gd name="connsiteX21" fmla="*/ 8893 w 15075"/>
                  <a:gd name="connsiteY21" fmla="*/ 16638 h 17546"/>
                  <a:gd name="connsiteX22" fmla="*/ 10169 w 15075"/>
                  <a:gd name="connsiteY22" fmla="*/ 16638 h 17546"/>
                  <a:gd name="connsiteX23" fmla="*/ 12998 w 15075"/>
                  <a:gd name="connsiteY23" fmla="*/ 16345 h 17546"/>
                  <a:gd name="connsiteX24" fmla="*/ 14490 w 15075"/>
                  <a:gd name="connsiteY24" fmla="*/ 15284 h 17546"/>
                  <a:gd name="connsiteX25" fmla="*/ 15836 w 15075"/>
                  <a:gd name="connsiteY25" fmla="*/ 129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836" y="12903"/>
                    </a:moveTo>
                    <a:lnTo>
                      <a:pt x="16258" y="12989"/>
                    </a:lnTo>
                    <a:lnTo>
                      <a:pt x="14757" y="17751"/>
                    </a:lnTo>
                    <a:lnTo>
                      <a:pt x="1182" y="17751"/>
                    </a:lnTo>
                    <a:lnTo>
                      <a:pt x="1182" y="17268"/>
                    </a:lnTo>
                    <a:lnTo>
                      <a:pt x="1838" y="17268"/>
                    </a:lnTo>
                    <a:cubicBezTo>
                      <a:pt x="2580" y="17277"/>
                      <a:pt x="3106" y="17035"/>
                      <a:pt x="3425" y="16543"/>
                    </a:cubicBezTo>
                    <a:cubicBezTo>
                      <a:pt x="3606" y="16276"/>
                      <a:pt x="3701" y="15637"/>
                      <a:pt x="3701" y="14628"/>
                    </a:cubicBezTo>
                    <a:lnTo>
                      <a:pt x="3701" y="3310"/>
                    </a:lnTo>
                    <a:cubicBezTo>
                      <a:pt x="3701" y="2223"/>
                      <a:pt x="3580" y="1541"/>
                      <a:pt x="3339" y="1257"/>
                    </a:cubicBezTo>
                    <a:cubicBezTo>
                      <a:pt x="3002" y="886"/>
                      <a:pt x="2502" y="696"/>
                      <a:pt x="1838" y="687"/>
                    </a:cubicBezTo>
                    <a:lnTo>
                      <a:pt x="1182" y="687"/>
                    </a:lnTo>
                    <a:lnTo>
                      <a:pt x="1182" y="204"/>
                    </a:lnTo>
                    <a:lnTo>
                      <a:pt x="9117" y="204"/>
                    </a:lnTo>
                    <a:lnTo>
                      <a:pt x="9117" y="687"/>
                    </a:lnTo>
                    <a:cubicBezTo>
                      <a:pt x="8177" y="679"/>
                      <a:pt x="7521" y="765"/>
                      <a:pt x="7159" y="946"/>
                    </a:cubicBezTo>
                    <a:cubicBezTo>
                      <a:pt x="6780" y="1127"/>
                      <a:pt x="6530" y="1352"/>
                      <a:pt x="6392" y="1628"/>
                    </a:cubicBezTo>
                    <a:cubicBezTo>
                      <a:pt x="6254" y="1904"/>
                      <a:pt x="6185" y="2568"/>
                      <a:pt x="6185" y="3603"/>
                    </a:cubicBezTo>
                    <a:lnTo>
                      <a:pt x="6185" y="14628"/>
                    </a:lnTo>
                    <a:cubicBezTo>
                      <a:pt x="6185" y="15353"/>
                      <a:pt x="6254" y="15844"/>
                      <a:pt x="6392" y="16112"/>
                    </a:cubicBezTo>
                    <a:cubicBezTo>
                      <a:pt x="6495" y="16293"/>
                      <a:pt x="6650" y="16422"/>
                      <a:pt x="6866" y="16509"/>
                    </a:cubicBezTo>
                    <a:cubicBezTo>
                      <a:pt x="7082" y="16595"/>
                      <a:pt x="7754" y="16638"/>
                      <a:pt x="8893" y="16638"/>
                    </a:cubicBezTo>
                    <a:lnTo>
                      <a:pt x="10169" y="16638"/>
                    </a:lnTo>
                    <a:cubicBezTo>
                      <a:pt x="11515" y="16638"/>
                      <a:pt x="12455" y="16543"/>
                      <a:pt x="12998" y="16345"/>
                    </a:cubicBezTo>
                    <a:cubicBezTo>
                      <a:pt x="13541" y="16146"/>
                      <a:pt x="14042" y="15793"/>
                      <a:pt x="14490" y="15284"/>
                    </a:cubicBezTo>
                    <a:cubicBezTo>
                      <a:pt x="14939" y="14783"/>
                      <a:pt x="15387" y="13990"/>
                      <a:pt x="15836" y="12903"/>
                    </a:cubicBezTo>
                    <a:close/>
                  </a:path>
                </a:pathLst>
              </a:custGeom>
              <a:solidFill>
                <a:srgbClr val="000000"/>
              </a:solidFill>
              <a:ln w="2207" cap="flat">
                <a:noFill/>
                <a:prstDash val="solid"/>
                <a:miter/>
              </a:ln>
            </p:spPr>
            <p:txBody>
              <a:bodyPr rtlCol="0" anchor="ctr"/>
              <a:lstStyle/>
              <a:p>
                <a:endParaRPr lang="en-IN"/>
              </a:p>
            </p:txBody>
          </p:sp>
          <p:sp>
            <p:nvSpPr>
              <p:cNvPr id="3627" name="Freeform: Shape 3626">
                <a:extLst>
                  <a:ext uri="{FF2B5EF4-FFF2-40B4-BE49-F238E27FC236}">
                    <a16:creationId xmlns:a16="http://schemas.microsoft.com/office/drawing/2014/main" id="{2F3734F9-24CF-0B9A-AD78-0A2306394936}"/>
                  </a:ext>
                </a:extLst>
              </p:cNvPr>
              <p:cNvSpPr/>
              <p:nvPr/>
            </p:nvSpPr>
            <p:spPr>
              <a:xfrm>
                <a:off x="39816765" y="14358942"/>
                <a:ext cx="15032" cy="17546"/>
              </a:xfrm>
              <a:custGeom>
                <a:avLst/>
                <a:gdLst>
                  <a:gd name="connsiteX0" fmla="*/ 6183 w 15032"/>
                  <a:gd name="connsiteY0" fmla="*/ 1162 h 17546"/>
                  <a:gd name="connsiteX1" fmla="*/ 6183 w 15032"/>
                  <a:gd name="connsiteY1" fmla="*/ 8098 h 17546"/>
                  <a:gd name="connsiteX2" fmla="*/ 10039 w 15032"/>
                  <a:gd name="connsiteY2" fmla="*/ 8098 h 17546"/>
                  <a:gd name="connsiteX3" fmla="*/ 12048 w 15032"/>
                  <a:gd name="connsiteY3" fmla="*/ 7640 h 17546"/>
                  <a:gd name="connsiteX4" fmla="*/ 12790 w 15032"/>
                  <a:gd name="connsiteY4" fmla="*/ 5553 h 17546"/>
                  <a:gd name="connsiteX5" fmla="*/ 13273 w 15032"/>
                  <a:gd name="connsiteY5" fmla="*/ 5553 h 17546"/>
                  <a:gd name="connsiteX6" fmla="*/ 13273 w 15032"/>
                  <a:gd name="connsiteY6" fmla="*/ 11661 h 17546"/>
                  <a:gd name="connsiteX7" fmla="*/ 12790 w 15032"/>
                  <a:gd name="connsiteY7" fmla="*/ 11661 h 17546"/>
                  <a:gd name="connsiteX8" fmla="*/ 12428 w 15032"/>
                  <a:gd name="connsiteY8" fmla="*/ 10013 h 17546"/>
                  <a:gd name="connsiteX9" fmla="*/ 11669 w 15032"/>
                  <a:gd name="connsiteY9" fmla="*/ 9297 h 17546"/>
                  <a:gd name="connsiteX10" fmla="*/ 10039 w 15032"/>
                  <a:gd name="connsiteY10" fmla="*/ 9038 h 17546"/>
                  <a:gd name="connsiteX11" fmla="*/ 6183 w 15032"/>
                  <a:gd name="connsiteY11" fmla="*/ 9038 h 17546"/>
                  <a:gd name="connsiteX12" fmla="*/ 6183 w 15032"/>
                  <a:gd name="connsiteY12" fmla="*/ 14827 h 17546"/>
                  <a:gd name="connsiteX13" fmla="*/ 6287 w 15032"/>
                  <a:gd name="connsiteY13" fmla="*/ 16241 h 17546"/>
                  <a:gd name="connsiteX14" fmla="*/ 6649 w 15032"/>
                  <a:gd name="connsiteY14" fmla="*/ 16647 h 17546"/>
                  <a:gd name="connsiteX15" fmla="*/ 7632 w 15032"/>
                  <a:gd name="connsiteY15" fmla="*/ 16793 h 17546"/>
                  <a:gd name="connsiteX16" fmla="*/ 10608 w 15032"/>
                  <a:gd name="connsiteY16" fmla="*/ 16793 h 17546"/>
                  <a:gd name="connsiteX17" fmla="*/ 12773 w 15032"/>
                  <a:gd name="connsiteY17" fmla="*/ 16586 h 17546"/>
                  <a:gd name="connsiteX18" fmla="*/ 14066 w 15032"/>
                  <a:gd name="connsiteY18" fmla="*/ 15767 h 17546"/>
                  <a:gd name="connsiteX19" fmla="*/ 15705 w 15032"/>
                  <a:gd name="connsiteY19" fmla="*/ 13351 h 17546"/>
                  <a:gd name="connsiteX20" fmla="*/ 16222 w 15032"/>
                  <a:gd name="connsiteY20" fmla="*/ 13351 h 17546"/>
                  <a:gd name="connsiteX21" fmla="*/ 14704 w 15032"/>
                  <a:gd name="connsiteY21" fmla="*/ 17751 h 17546"/>
                  <a:gd name="connsiteX22" fmla="*/ 1190 w 15032"/>
                  <a:gd name="connsiteY22" fmla="*/ 17751 h 17546"/>
                  <a:gd name="connsiteX23" fmla="*/ 1190 w 15032"/>
                  <a:gd name="connsiteY23" fmla="*/ 17268 h 17546"/>
                  <a:gd name="connsiteX24" fmla="*/ 1811 w 15032"/>
                  <a:gd name="connsiteY24" fmla="*/ 17268 h 17546"/>
                  <a:gd name="connsiteX25" fmla="*/ 2992 w 15032"/>
                  <a:gd name="connsiteY25" fmla="*/ 16975 h 17546"/>
                  <a:gd name="connsiteX26" fmla="*/ 3553 w 15032"/>
                  <a:gd name="connsiteY26" fmla="*/ 16353 h 17546"/>
                  <a:gd name="connsiteX27" fmla="*/ 3699 w 15032"/>
                  <a:gd name="connsiteY27" fmla="*/ 14663 h 17546"/>
                  <a:gd name="connsiteX28" fmla="*/ 3699 w 15032"/>
                  <a:gd name="connsiteY28" fmla="*/ 3258 h 17546"/>
                  <a:gd name="connsiteX29" fmla="*/ 3363 w 15032"/>
                  <a:gd name="connsiteY29" fmla="*/ 1205 h 17546"/>
                  <a:gd name="connsiteX30" fmla="*/ 1811 w 15032"/>
                  <a:gd name="connsiteY30" fmla="*/ 687 h 17546"/>
                  <a:gd name="connsiteX31" fmla="*/ 1190 w 15032"/>
                  <a:gd name="connsiteY31" fmla="*/ 687 h 17546"/>
                  <a:gd name="connsiteX32" fmla="*/ 1190 w 15032"/>
                  <a:gd name="connsiteY32" fmla="*/ 204 h 17546"/>
                  <a:gd name="connsiteX33" fmla="*/ 14704 w 15032"/>
                  <a:gd name="connsiteY33" fmla="*/ 204 h 17546"/>
                  <a:gd name="connsiteX34" fmla="*/ 14903 w 15032"/>
                  <a:gd name="connsiteY34" fmla="*/ 4052 h 17546"/>
                  <a:gd name="connsiteX35" fmla="*/ 14394 w 15032"/>
                  <a:gd name="connsiteY35" fmla="*/ 4052 h 17546"/>
                  <a:gd name="connsiteX36" fmla="*/ 13790 w 15032"/>
                  <a:gd name="connsiteY36" fmla="*/ 2145 h 17546"/>
                  <a:gd name="connsiteX37" fmla="*/ 12824 w 15032"/>
                  <a:gd name="connsiteY37" fmla="*/ 1360 h 17546"/>
                  <a:gd name="connsiteX38" fmla="*/ 10996 w 15032"/>
                  <a:gd name="connsiteY38" fmla="*/ 116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183" y="1162"/>
                    </a:moveTo>
                    <a:lnTo>
                      <a:pt x="6183" y="8098"/>
                    </a:lnTo>
                    <a:lnTo>
                      <a:pt x="10039" y="8098"/>
                    </a:lnTo>
                    <a:cubicBezTo>
                      <a:pt x="11039" y="8098"/>
                      <a:pt x="11703" y="7951"/>
                      <a:pt x="12048" y="7640"/>
                    </a:cubicBezTo>
                    <a:cubicBezTo>
                      <a:pt x="12488" y="7261"/>
                      <a:pt x="12738" y="6562"/>
                      <a:pt x="12790" y="5553"/>
                    </a:cubicBezTo>
                    <a:lnTo>
                      <a:pt x="13273" y="5553"/>
                    </a:lnTo>
                    <a:lnTo>
                      <a:pt x="13273" y="11661"/>
                    </a:lnTo>
                    <a:lnTo>
                      <a:pt x="12790" y="11661"/>
                    </a:lnTo>
                    <a:cubicBezTo>
                      <a:pt x="12669" y="10806"/>
                      <a:pt x="12548" y="10254"/>
                      <a:pt x="12428" y="10013"/>
                    </a:cubicBezTo>
                    <a:cubicBezTo>
                      <a:pt x="12272" y="9711"/>
                      <a:pt x="12022" y="9478"/>
                      <a:pt x="11669" y="9297"/>
                    </a:cubicBezTo>
                    <a:cubicBezTo>
                      <a:pt x="11306" y="9133"/>
                      <a:pt x="10763" y="9047"/>
                      <a:pt x="10039" y="9038"/>
                    </a:cubicBezTo>
                    <a:lnTo>
                      <a:pt x="6183" y="9038"/>
                    </a:lnTo>
                    <a:lnTo>
                      <a:pt x="6183" y="14827"/>
                    </a:lnTo>
                    <a:cubicBezTo>
                      <a:pt x="6183" y="15603"/>
                      <a:pt x="6218" y="16077"/>
                      <a:pt x="6287" y="16241"/>
                    </a:cubicBezTo>
                    <a:cubicBezTo>
                      <a:pt x="6356" y="16414"/>
                      <a:pt x="6477" y="16552"/>
                      <a:pt x="6649" y="16647"/>
                    </a:cubicBezTo>
                    <a:cubicBezTo>
                      <a:pt x="6822" y="16750"/>
                      <a:pt x="7149" y="16793"/>
                      <a:pt x="7632" y="16793"/>
                    </a:cubicBezTo>
                    <a:lnTo>
                      <a:pt x="10608" y="16793"/>
                    </a:lnTo>
                    <a:cubicBezTo>
                      <a:pt x="11600" y="16793"/>
                      <a:pt x="12315" y="16724"/>
                      <a:pt x="12773" y="16586"/>
                    </a:cubicBezTo>
                    <a:cubicBezTo>
                      <a:pt x="13212" y="16448"/>
                      <a:pt x="13644" y="16181"/>
                      <a:pt x="14066" y="15767"/>
                    </a:cubicBezTo>
                    <a:cubicBezTo>
                      <a:pt x="14584" y="15249"/>
                      <a:pt x="15136" y="14438"/>
                      <a:pt x="15705" y="13351"/>
                    </a:cubicBezTo>
                    <a:lnTo>
                      <a:pt x="16222" y="13351"/>
                    </a:lnTo>
                    <a:lnTo>
                      <a:pt x="14704" y="17751"/>
                    </a:lnTo>
                    <a:lnTo>
                      <a:pt x="1190" y="17751"/>
                    </a:lnTo>
                    <a:lnTo>
                      <a:pt x="1190" y="17268"/>
                    </a:lnTo>
                    <a:lnTo>
                      <a:pt x="1811" y="17268"/>
                    </a:lnTo>
                    <a:cubicBezTo>
                      <a:pt x="2225" y="17277"/>
                      <a:pt x="2613" y="17173"/>
                      <a:pt x="2992" y="16975"/>
                    </a:cubicBezTo>
                    <a:cubicBezTo>
                      <a:pt x="3260" y="16837"/>
                      <a:pt x="3449" y="16630"/>
                      <a:pt x="3553" y="16353"/>
                    </a:cubicBezTo>
                    <a:cubicBezTo>
                      <a:pt x="3648" y="16077"/>
                      <a:pt x="3699" y="15517"/>
                      <a:pt x="3699" y="14663"/>
                    </a:cubicBezTo>
                    <a:lnTo>
                      <a:pt x="3699" y="3258"/>
                    </a:lnTo>
                    <a:cubicBezTo>
                      <a:pt x="3699" y="2145"/>
                      <a:pt x="3587" y="1464"/>
                      <a:pt x="3363" y="1205"/>
                    </a:cubicBezTo>
                    <a:cubicBezTo>
                      <a:pt x="3053" y="868"/>
                      <a:pt x="2535" y="696"/>
                      <a:pt x="1811" y="687"/>
                    </a:cubicBezTo>
                    <a:lnTo>
                      <a:pt x="1190" y="687"/>
                    </a:lnTo>
                    <a:lnTo>
                      <a:pt x="1190" y="204"/>
                    </a:lnTo>
                    <a:lnTo>
                      <a:pt x="14704" y="204"/>
                    </a:lnTo>
                    <a:lnTo>
                      <a:pt x="14903" y="4052"/>
                    </a:lnTo>
                    <a:lnTo>
                      <a:pt x="14394" y="4052"/>
                    </a:lnTo>
                    <a:cubicBezTo>
                      <a:pt x="14213" y="3129"/>
                      <a:pt x="14014" y="2490"/>
                      <a:pt x="13790" y="2145"/>
                    </a:cubicBezTo>
                    <a:cubicBezTo>
                      <a:pt x="13566" y="1800"/>
                      <a:pt x="13238" y="1541"/>
                      <a:pt x="12824" y="1360"/>
                    </a:cubicBezTo>
                    <a:cubicBezTo>
                      <a:pt x="12471" y="1231"/>
                      <a:pt x="11867" y="1162"/>
                      <a:pt x="10996" y="1162"/>
                    </a:cubicBezTo>
                    <a:close/>
                  </a:path>
                </a:pathLst>
              </a:custGeom>
              <a:solidFill>
                <a:srgbClr val="000000"/>
              </a:solidFill>
              <a:ln w="2207" cap="flat">
                <a:noFill/>
                <a:prstDash val="solid"/>
                <a:miter/>
              </a:ln>
            </p:spPr>
            <p:txBody>
              <a:bodyPr rtlCol="0" anchor="ctr"/>
              <a:lstStyle/>
              <a:p>
                <a:endParaRPr lang="en-IN"/>
              </a:p>
            </p:txBody>
          </p:sp>
          <p:sp>
            <p:nvSpPr>
              <p:cNvPr id="3628" name="Freeform: Shape 3627">
                <a:extLst>
                  <a:ext uri="{FF2B5EF4-FFF2-40B4-BE49-F238E27FC236}">
                    <a16:creationId xmlns:a16="http://schemas.microsoft.com/office/drawing/2014/main" id="{0D26887E-BB07-6B5E-8683-10BC30056E80}"/>
                  </a:ext>
                </a:extLst>
              </p:cNvPr>
              <p:cNvSpPr/>
              <p:nvPr/>
            </p:nvSpPr>
            <p:spPr>
              <a:xfrm>
                <a:off x="39832182" y="14381121"/>
                <a:ext cx="13704" cy="1086"/>
              </a:xfrm>
              <a:custGeom>
                <a:avLst/>
                <a:gdLst>
                  <a:gd name="connsiteX0" fmla="*/ 14901 w 13704"/>
                  <a:gd name="connsiteY0" fmla="*/ 1291 h 1086"/>
                  <a:gd name="connsiteX1" fmla="*/ 1197 w 13704"/>
                  <a:gd name="connsiteY1" fmla="*/ 1291 h 1086"/>
                  <a:gd name="connsiteX2" fmla="*/ 1197 w 13704"/>
                  <a:gd name="connsiteY2" fmla="*/ 204 h 1086"/>
                  <a:gd name="connsiteX3" fmla="*/ 14901 w 13704"/>
                  <a:gd name="connsiteY3" fmla="*/ 204 h 1086"/>
                </a:gdLst>
                <a:ahLst/>
                <a:cxnLst>
                  <a:cxn ang="0">
                    <a:pos x="connsiteX0" y="connsiteY0"/>
                  </a:cxn>
                  <a:cxn ang="0">
                    <a:pos x="connsiteX1" y="connsiteY1"/>
                  </a:cxn>
                  <a:cxn ang="0">
                    <a:pos x="connsiteX2" y="connsiteY2"/>
                  </a:cxn>
                  <a:cxn ang="0">
                    <a:pos x="connsiteX3" y="connsiteY3"/>
                  </a:cxn>
                </a:cxnLst>
                <a:rect l="l" t="t" r="r" b="b"/>
                <a:pathLst>
                  <a:path w="13704" h="1086">
                    <a:moveTo>
                      <a:pt x="14901" y="1291"/>
                    </a:moveTo>
                    <a:lnTo>
                      <a:pt x="1197" y="1291"/>
                    </a:lnTo>
                    <a:lnTo>
                      <a:pt x="1197" y="204"/>
                    </a:lnTo>
                    <a:lnTo>
                      <a:pt x="14901" y="204"/>
                    </a:lnTo>
                    <a:close/>
                  </a:path>
                </a:pathLst>
              </a:custGeom>
              <a:solidFill>
                <a:srgbClr val="000000"/>
              </a:solidFill>
              <a:ln w="2207" cap="flat">
                <a:noFill/>
                <a:prstDash val="solid"/>
                <a:miter/>
              </a:ln>
            </p:spPr>
            <p:txBody>
              <a:bodyPr rtlCol="0" anchor="ctr"/>
              <a:lstStyle/>
              <a:p>
                <a:endParaRPr lang="en-IN"/>
              </a:p>
            </p:txBody>
          </p:sp>
          <p:sp>
            <p:nvSpPr>
              <p:cNvPr id="3629" name="Freeform: Shape 3628">
                <a:extLst>
                  <a:ext uri="{FF2B5EF4-FFF2-40B4-BE49-F238E27FC236}">
                    <a16:creationId xmlns:a16="http://schemas.microsoft.com/office/drawing/2014/main" id="{C6AB1027-BBF8-D160-B7E5-DFEEA78B82ED}"/>
                  </a:ext>
                </a:extLst>
              </p:cNvPr>
              <p:cNvSpPr/>
              <p:nvPr/>
            </p:nvSpPr>
            <p:spPr>
              <a:xfrm>
                <a:off x="39848758" y="14358579"/>
                <a:ext cx="6908" cy="17909"/>
              </a:xfrm>
              <a:custGeom>
                <a:avLst/>
                <a:gdLst>
                  <a:gd name="connsiteX0" fmla="*/ 1203 w 6908"/>
                  <a:gd name="connsiteY0" fmla="*/ 2292 h 17909"/>
                  <a:gd name="connsiteX1" fmla="*/ 5472 w 6908"/>
                  <a:gd name="connsiteY1" fmla="*/ 204 h 17909"/>
                  <a:gd name="connsiteX2" fmla="*/ 5895 w 6908"/>
                  <a:gd name="connsiteY2" fmla="*/ 204 h 17909"/>
                  <a:gd name="connsiteX3" fmla="*/ 5895 w 6908"/>
                  <a:gd name="connsiteY3" fmla="*/ 15025 h 17909"/>
                  <a:gd name="connsiteX4" fmla="*/ 6016 w 6908"/>
                  <a:gd name="connsiteY4" fmla="*/ 16854 h 17909"/>
                  <a:gd name="connsiteX5" fmla="*/ 6533 w 6908"/>
                  <a:gd name="connsiteY5" fmla="*/ 17415 h 17909"/>
                  <a:gd name="connsiteX6" fmla="*/ 8111 w 6908"/>
                  <a:gd name="connsiteY6" fmla="*/ 17630 h 17909"/>
                  <a:gd name="connsiteX7" fmla="*/ 8111 w 6908"/>
                  <a:gd name="connsiteY7" fmla="*/ 18113 h 17909"/>
                  <a:gd name="connsiteX8" fmla="*/ 1514 w 6908"/>
                  <a:gd name="connsiteY8" fmla="*/ 18113 h 17909"/>
                  <a:gd name="connsiteX9" fmla="*/ 1514 w 6908"/>
                  <a:gd name="connsiteY9" fmla="*/ 17630 h 17909"/>
                  <a:gd name="connsiteX10" fmla="*/ 3118 w 6908"/>
                  <a:gd name="connsiteY10" fmla="*/ 17423 h 17909"/>
                  <a:gd name="connsiteX11" fmla="*/ 3618 w 6908"/>
                  <a:gd name="connsiteY11" fmla="*/ 16914 h 17909"/>
                  <a:gd name="connsiteX12" fmla="*/ 3765 w 6908"/>
                  <a:gd name="connsiteY12" fmla="*/ 15025 h 17909"/>
                  <a:gd name="connsiteX13" fmla="*/ 3765 w 6908"/>
                  <a:gd name="connsiteY13" fmla="*/ 5553 h 17909"/>
                  <a:gd name="connsiteX14" fmla="*/ 3635 w 6908"/>
                  <a:gd name="connsiteY14" fmla="*/ 3086 h 17909"/>
                  <a:gd name="connsiteX15" fmla="*/ 3307 w 6908"/>
                  <a:gd name="connsiteY15" fmla="*/ 2482 h 17909"/>
                  <a:gd name="connsiteX16" fmla="*/ 2730 w 6908"/>
                  <a:gd name="connsiteY16" fmla="*/ 2292 h 17909"/>
                  <a:gd name="connsiteX17" fmla="*/ 1393 w 6908"/>
                  <a:gd name="connsiteY17" fmla="*/ 2689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203" y="2292"/>
                    </a:moveTo>
                    <a:lnTo>
                      <a:pt x="5472" y="204"/>
                    </a:lnTo>
                    <a:lnTo>
                      <a:pt x="5895" y="204"/>
                    </a:lnTo>
                    <a:lnTo>
                      <a:pt x="5895" y="15025"/>
                    </a:lnTo>
                    <a:cubicBezTo>
                      <a:pt x="5886" y="16008"/>
                      <a:pt x="5929" y="16621"/>
                      <a:pt x="6016" y="16854"/>
                    </a:cubicBezTo>
                    <a:cubicBezTo>
                      <a:pt x="6102" y="17104"/>
                      <a:pt x="6274" y="17285"/>
                      <a:pt x="6533" y="17415"/>
                    </a:cubicBezTo>
                    <a:cubicBezTo>
                      <a:pt x="6792" y="17553"/>
                      <a:pt x="7318" y="17630"/>
                      <a:pt x="8111" y="17630"/>
                    </a:cubicBezTo>
                    <a:lnTo>
                      <a:pt x="8111" y="18113"/>
                    </a:lnTo>
                    <a:lnTo>
                      <a:pt x="1514" y="18113"/>
                    </a:lnTo>
                    <a:lnTo>
                      <a:pt x="1514" y="17630"/>
                    </a:lnTo>
                    <a:cubicBezTo>
                      <a:pt x="2342" y="17630"/>
                      <a:pt x="2876" y="17561"/>
                      <a:pt x="3118" y="17423"/>
                    </a:cubicBezTo>
                    <a:cubicBezTo>
                      <a:pt x="3359" y="17302"/>
                      <a:pt x="3523" y="17130"/>
                      <a:pt x="3618" y="16914"/>
                    </a:cubicBezTo>
                    <a:cubicBezTo>
                      <a:pt x="3713" y="16707"/>
                      <a:pt x="3765" y="16077"/>
                      <a:pt x="3765" y="15025"/>
                    </a:cubicBezTo>
                    <a:lnTo>
                      <a:pt x="3765" y="5553"/>
                    </a:lnTo>
                    <a:cubicBezTo>
                      <a:pt x="3765" y="4285"/>
                      <a:pt x="3721" y="3465"/>
                      <a:pt x="3635" y="3086"/>
                    </a:cubicBezTo>
                    <a:cubicBezTo>
                      <a:pt x="3575" y="2818"/>
                      <a:pt x="3463" y="2611"/>
                      <a:pt x="3307" y="2482"/>
                    </a:cubicBezTo>
                    <a:cubicBezTo>
                      <a:pt x="3144" y="2361"/>
                      <a:pt x="2954" y="2301"/>
                      <a:pt x="2730" y="2292"/>
                    </a:cubicBezTo>
                    <a:cubicBezTo>
                      <a:pt x="2411" y="2301"/>
                      <a:pt x="1962" y="2430"/>
                      <a:pt x="1393" y="2689"/>
                    </a:cubicBezTo>
                    <a:close/>
                  </a:path>
                </a:pathLst>
              </a:custGeom>
              <a:solidFill>
                <a:srgbClr val="000000"/>
              </a:solidFill>
              <a:ln w="2207" cap="flat">
                <a:noFill/>
                <a:prstDash val="solid"/>
                <a:miter/>
              </a:ln>
            </p:spPr>
            <p:txBody>
              <a:bodyPr rtlCol="0" anchor="ctr"/>
              <a:lstStyle/>
              <a:p>
                <a:endParaRPr lang="en-IN"/>
              </a:p>
            </p:txBody>
          </p:sp>
          <p:sp>
            <p:nvSpPr>
              <p:cNvPr id="3630" name="Freeform: Shape 3629">
                <a:extLst>
                  <a:ext uri="{FF2B5EF4-FFF2-40B4-BE49-F238E27FC236}">
                    <a16:creationId xmlns:a16="http://schemas.microsoft.com/office/drawing/2014/main" id="{1F55AA09-2CE1-3763-FDB7-8FDFA1386BE0}"/>
                  </a:ext>
                </a:extLst>
              </p:cNvPr>
              <p:cNvSpPr/>
              <p:nvPr/>
            </p:nvSpPr>
            <p:spPr>
              <a:xfrm>
                <a:off x="39860168" y="14358942"/>
                <a:ext cx="10237" cy="17857"/>
              </a:xfrm>
              <a:custGeom>
                <a:avLst/>
                <a:gdLst>
                  <a:gd name="connsiteX0" fmla="*/ 11446 w 10237"/>
                  <a:gd name="connsiteY0" fmla="*/ 204 h 17857"/>
                  <a:gd name="connsiteX1" fmla="*/ 10429 w 10237"/>
                  <a:gd name="connsiteY1" fmla="*/ 2404 h 17857"/>
                  <a:gd name="connsiteX2" fmla="*/ 5150 w 10237"/>
                  <a:gd name="connsiteY2" fmla="*/ 2404 h 17857"/>
                  <a:gd name="connsiteX3" fmla="*/ 4003 w 10237"/>
                  <a:gd name="connsiteY3" fmla="*/ 4759 h 17857"/>
                  <a:gd name="connsiteX4" fmla="*/ 9437 w 10237"/>
                  <a:gd name="connsiteY4" fmla="*/ 7313 h 17857"/>
                  <a:gd name="connsiteX5" fmla="*/ 11153 w 10237"/>
                  <a:gd name="connsiteY5" fmla="*/ 11453 h 17857"/>
                  <a:gd name="connsiteX6" fmla="*/ 10593 w 10237"/>
                  <a:gd name="connsiteY6" fmla="*/ 14016 h 17857"/>
                  <a:gd name="connsiteX7" fmla="*/ 9178 w 10237"/>
                  <a:gd name="connsiteY7" fmla="*/ 16017 h 17857"/>
                  <a:gd name="connsiteX8" fmla="*/ 7272 w 10237"/>
                  <a:gd name="connsiteY8" fmla="*/ 17354 h 17857"/>
                  <a:gd name="connsiteX9" fmla="*/ 4219 w 10237"/>
                  <a:gd name="connsiteY9" fmla="*/ 18062 h 17857"/>
                  <a:gd name="connsiteX10" fmla="*/ 1925 w 10237"/>
                  <a:gd name="connsiteY10" fmla="*/ 17527 h 17857"/>
                  <a:gd name="connsiteX11" fmla="*/ 1209 w 10237"/>
                  <a:gd name="connsiteY11" fmla="*/ 16336 h 17857"/>
                  <a:gd name="connsiteX12" fmla="*/ 1502 w 10237"/>
                  <a:gd name="connsiteY12" fmla="*/ 15698 h 17857"/>
                  <a:gd name="connsiteX13" fmla="*/ 2253 w 10237"/>
                  <a:gd name="connsiteY13" fmla="*/ 15422 h 17857"/>
                  <a:gd name="connsiteX14" fmla="*/ 2848 w 10237"/>
                  <a:gd name="connsiteY14" fmla="*/ 15525 h 17857"/>
                  <a:gd name="connsiteX15" fmla="*/ 3702 w 10237"/>
                  <a:gd name="connsiteY15" fmla="*/ 16060 h 17857"/>
                  <a:gd name="connsiteX16" fmla="*/ 5668 w 10237"/>
                  <a:gd name="connsiteY16" fmla="*/ 16733 h 17857"/>
                  <a:gd name="connsiteX17" fmla="*/ 8333 w 10237"/>
                  <a:gd name="connsiteY17" fmla="*/ 15586 h 17857"/>
                  <a:gd name="connsiteX18" fmla="*/ 9480 w 10237"/>
                  <a:gd name="connsiteY18" fmla="*/ 12799 h 17857"/>
                  <a:gd name="connsiteX19" fmla="*/ 8454 w 10237"/>
                  <a:gd name="connsiteY19" fmla="*/ 9832 h 17857"/>
                  <a:gd name="connsiteX20" fmla="*/ 5633 w 10237"/>
                  <a:gd name="connsiteY20" fmla="*/ 7692 h 17857"/>
                  <a:gd name="connsiteX21" fmla="*/ 1787 w 10237"/>
                  <a:gd name="connsiteY21" fmla="*/ 7019 h 17857"/>
                  <a:gd name="connsiteX22" fmla="*/ 5150 w 10237"/>
                  <a:gd name="connsiteY22" fmla="*/ 204 h 1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237" h="17857">
                    <a:moveTo>
                      <a:pt x="11446" y="204"/>
                    </a:moveTo>
                    <a:lnTo>
                      <a:pt x="10429" y="2404"/>
                    </a:lnTo>
                    <a:lnTo>
                      <a:pt x="5150" y="2404"/>
                    </a:lnTo>
                    <a:lnTo>
                      <a:pt x="4003" y="4759"/>
                    </a:lnTo>
                    <a:cubicBezTo>
                      <a:pt x="6280" y="5096"/>
                      <a:pt x="8091" y="5950"/>
                      <a:pt x="9437" y="7313"/>
                    </a:cubicBezTo>
                    <a:cubicBezTo>
                      <a:pt x="10575" y="8495"/>
                      <a:pt x="11145" y="9875"/>
                      <a:pt x="11153" y="11453"/>
                    </a:cubicBezTo>
                    <a:cubicBezTo>
                      <a:pt x="11145" y="12377"/>
                      <a:pt x="10955" y="13231"/>
                      <a:pt x="10593" y="14016"/>
                    </a:cubicBezTo>
                    <a:cubicBezTo>
                      <a:pt x="10213" y="14801"/>
                      <a:pt x="9747" y="15465"/>
                      <a:pt x="9178" y="16017"/>
                    </a:cubicBezTo>
                    <a:cubicBezTo>
                      <a:pt x="8609" y="16569"/>
                      <a:pt x="7971" y="17018"/>
                      <a:pt x="7272" y="17354"/>
                    </a:cubicBezTo>
                    <a:cubicBezTo>
                      <a:pt x="6280" y="17829"/>
                      <a:pt x="5263" y="18062"/>
                      <a:pt x="4219" y="18062"/>
                    </a:cubicBezTo>
                    <a:cubicBezTo>
                      <a:pt x="3167" y="18062"/>
                      <a:pt x="2399" y="17889"/>
                      <a:pt x="1925" y="17527"/>
                    </a:cubicBezTo>
                    <a:cubicBezTo>
                      <a:pt x="1442" y="17182"/>
                      <a:pt x="1209" y="16785"/>
                      <a:pt x="1209" y="16336"/>
                    </a:cubicBezTo>
                    <a:cubicBezTo>
                      <a:pt x="1209" y="16103"/>
                      <a:pt x="1304" y="15888"/>
                      <a:pt x="1502" y="15698"/>
                    </a:cubicBezTo>
                    <a:cubicBezTo>
                      <a:pt x="1701" y="15517"/>
                      <a:pt x="1951" y="15422"/>
                      <a:pt x="2253" y="15422"/>
                    </a:cubicBezTo>
                    <a:cubicBezTo>
                      <a:pt x="2477" y="15422"/>
                      <a:pt x="2675" y="15456"/>
                      <a:pt x="2848" y="15525"/>
                    </a:cubicBezTo>
                    <a:cubicBezTo>
                      <a:pt x="3012" y="15594"/>
                      <a:pt x="3296" y="15775"/>
                      <a:pt x="3702" y="16060"/>
                    </a:cubicBezTo>
                    <a:cubicBezTo>
                      <a:pt x="4348" y="16517"/>
                      <a:pt x="5004" y="16742"/>
                      <a:pt x="5668" y="16733"/>
                    </a:cubicBezTo>
                    <a:cubicBezTo>
                      <a:pt x="6677" y="16742"/>
                      <a:pt x="7565" y="16362"/>
                      <a:pt x="8333" y="15586"/>
                    </a:cubicBezTo>
                    <a:cubicBezTo>
                      <a:pt x="9092" y="14827"/>
                      <a:pt x="9471" y="13895"/>
                      <a:pt x="9480" y="12799"/>
                    </a:cubicBezTo>
                    <a:cubicBezTo>
                      <a:pt x="9471" y="11738"/>
                      <a:pt x="9135" y="10746"/>
                      <a:pt x="8454" y="9832"/>
                    </a:cubicBezTo>
                    <a:cubicBezTo>
                      <a:pt x="7764" y="8917"/>
                      <a:pt x="6824" y="8210"/>
                      <a:pt x="5633" y="7692"/>
                    </a:cubicBezTo>
                    <a:cubicBezTo>
                      <a:pt x="4685" y="7313"/>
                      <a:pt x="3400" y="7088"/>
                      <a:pt x="1787" y="7019"/>
                    </a:cubicBezTo>
                    <a:lnTo>
                      <a:pt x="5150" y="204"/>
                    </a:lnTo>
                    <a:close/>
                  </a:path>
                </a:pathLst>
              </a:custGeom>
              <a:solidFill>
                <a:srgbClr val="000000"/>
              </a:solidFill>
              <a:ln w="2207" cap="flat">
                <a:noFill/>
                <a:prstDash val="solid"/>
                <a:miter/>
              </a:ln>
            </p:spPr>
            <p:txBody>
              <a:bodyPr rtlCol="0" anchor="ctr"/>
              <a:lstStyle/>
              <a:p>
                <a:endParaRPr lang="en-IN"/>
              </a:p>
            </p:txBody>
          </p:sp>
          <p:sp>
            <p:nvSpPr>
              <p:cNvPr id="3631" name="Freeform: Shape 3630">
                <a:extLst>
                  <a:ext uri="{FF2B5EF4-FFF2-40B4-BE49-F238E27FC236}">
                    <a16:creationId xmlns:a16="http://schemas.microsoft.com/office/drawing/2014/main" id="{6690FF57-3672-EF4B-BB94-723324E2A6DC}"/>
                  </a:ext>
                </a:extLst>
              </p:cNvPr>
              <p:cNvSpPr/>
              <p:nvPr/>
            </p:nvSpPr>
            <p:spPr>
              <a:xfrm>
                <a:off x="39875253" y="14358579"/>
                <a:ext cx="6908" cy="17909"/>
              </a:xfrm>
              <a:custGeom>
                <a:avLst/>
                <a:gdLst>
                  <a:gd name="connsiteX0" fmla="*/ 1215 w 6908"/>
                  <a:gd name="connsiteY0" fmla="*/ 2292 h 17909"/>
                  <a:gd name="connsiteX1" fmla="*/ 5484 w 6908"/>
                  <a:gd name="connsiteY1" fmla="*/ 204 h 17909"/>
                  <a:gd name="connsiteX2" fmla="*/ 5907 w 6908"/>
                  <a:gd name="connsiteY2" fmla="*/ 204 h 17909"/>
                  <a:gd name="connsiteX3" fmla="*/ 5907 w 6908"/>
                  <a:gd name="connsiteY3" fmla="*/ 15025 h 17909"/>
                  <a:gd name="connsiteX4" fmla="*/ 6028 w 6908"/>
                  <a:gd name="connsiteY4" fmla="*/ 16854 h 17909"/>
                  <a:gd name="connsiteX5" fmla="*/ 6545 w 6908"/>
                  <a:gd name="connsiteY5" fmla="*/ 17415 h 17909"/>
                  <a:gd name="connsiteX6" fmla="*/ 8123 w 6908"/>
                  <a:gd name="connsiteY6" fmla="*/ 17630 h 17909"/>
                  <a:gd name="connsiteX7" fmla="*/ 8123 w 6908"/>
                  <a:gd name="connsiteY7" fmla="*/ 18113 h 17909"/>
                  <a:gd name="connsiteX8" fmla="*/ 1526 w 6908"/>
                  <a:gd name="connsiteY8" fmla="*/ 18113 h 17909"/>
                  <a:gd name="connsiteX9" fmla="*/ 1526 w 6908"/>
                  <a:gd name="connsiteY9" fmla="*/ 17630 h 17909"/>
                  <a:gd name="connsiteX10" fmla="*/ 3130 w 6908"/>
                  <a:gd name="connsiteY10" fmla="*/ 17423 h 17909"/>
                  <a:gd name="connsiteX11" fmla="*/ 3630 w 6908"/>
                  <a:gd name="connsiteY11" fmla="*/ 16914 h 17909"/>
                  <a:gd name="connsiteX12" fmla="*/ 3777 w 6908"/>
                  <a:gd name="connsiteY12" fmla="*/ 15025 h 17909"/>
                  <a:gd name="connsiteX13" fmla="*/ 3777 w 6908"/>
                  <a:gd name="connsiteY13" fmla="*/ 5553 h 17909"/>
                  <a:gd name="connsiteX14" fmla="*/ 3647 w 6908"/>
                  <a:gd name="connsiteY14" fmla="*/ 3086 h 17909"/>
                  <a:gd name="connsiteX15" fmla="*/ 3319 w 6908"/>
                  <a:gd name="connsiteY15" fmla="*/ 2482 h 17909"/>
                  <a:gd name="connsiteX16" fmla="*/ 2742 w 6908"/>
                  <a:gd name="connsiteY16" fmla="*/ 2292 h 17909"/>
                  <a:gd name="connsiteX17" fmla="*/ 1405 w 6908"/>
                  <a:gd name="connsiteY17" fmla="*/ 2689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215" y="2292"/>
                    </a:moveTo>
                    <a:lnTo>
                      <a:pt x="5484" y="204"/>
                    </a:lnTo>
                    <a:lnTo>
                      <a:pt x="5907" y="204"/>
                    </a:lnTo>
                    <a:lnTo>
                      <a:pt x="5907" y="15025"/>
                    </a:lnTo>
                    <a:cubicBezTo>
                      <a:pt x="5898" y="16008"/>
                      <a:pt x="5941" y="16621"/>
                      <a:pt x="6028" y="16854"/>
                    </a:cubicBezTo>
                    <a:cubicBezTo>
                      <a:pt x="6114" y="17104"/>
                      <a:pt x="6286" y="17285"/>
                      <a:pt x="6545" y="17415"/>
                    </a:cubicBezTo>
                    <a:cubicBezTo>
                      <a:pt x="6804" y="17553"/>
                      <a:pt x="7330" y="17630"/>
                      <a:pt x="8123" y="17630"/>
                    </a:cubicBezTo>
                    <a:lnTo>
                      <a:pt x="8123" y="18113"/>
                    </a:lnTo>
                    <a:lnTo>
                      <a:pt x="1526" y="18113"/>
                    </a:lnTo>
                    <a:lnTo>
                      <a:pt x="1526" y="17630"/>
                    </a:lnTo>
                    <a:cubicBezTo>
                      <a:pt x="2354" y="17630"/>
                      <a:pt x="2888" y="17561"/>
                      <a:pt x="3130" y="17423"/>
                    </a:cubicBezTo>
                    <a:cubicBezTo>
                      <a:pt x="3371" y="17302"/>
                      <a:pt x="3535" y="17130"/>
                      <a:pt x="3630" y="16914"/>
                    </a:cubicBezTo>
                    <a:cubicBezTo>
                      <a:pt x="3725" y="16707"/>
                      <a:pt x="3777" y="16077"/>
                      <a:pt x="3777" y="15025"/>
                    </a:cubicBezTo>
                    <a:lnTo>
                      <a:pt x="3777" y="5553"/>
                    </a:lnTo>
                    <a:cubicBezTo>
                      <a:pt x="3777" y="4285"/>
                      <a:pt x="3733" y="3465"/>
                      <a:pt x="3647" y="3086"/>
                    </a:cubicBezTo>
                    <a:cubicBezTo>
                      <a:pt x="3587" y="2818"/>
                      <a:pt x="3475" y="2611"/>
                      <a:pt x="3319" y="2482"/>
                    </a:cubicBezTo>
                    <a:cubicBezTo>
                      <a:pt x="3156" y="2361"/>
                      <a:pt x="2966" y="2301"/>
                      <a:pt x="2742" y="2292"/>
                    </a:cubicBezTo>
                    <a:cubicBezTo>
                      <a:pt x="2423" y="2301"/>
                      <a:pt x="1974" y="2430"/>
                      <a:pt x="1405" y="2689"/>
                    </a:cubicBezTo>
                    <a:close/>
                  </a:path>
                </a:pathLst>
              </a:custGeom>
              <a:solidFill>
                <a:srgbClr val="000000"/>
              </a:solidFill>
              <a:ln w="2207" cap="flat">
                <a:noFill/>
                <a:prstDash val="solid"/>
                <a:miter/>
              </a:ln>
            </p:spPr>
            <p:txBody>
              <a:bodyPr rtlCol="0" anchor="ctr"/>
              <a:lstStyle/>
              <a:p>
                <a:endParaRPr lang="en-IN"/>
              </a:p>
            </p:txBody>
          </p:sp>
        </p:grpSp>
        <p:grpSp>
          <p:nvGrpSpPr>
            <p:cNvPr id="3632" name="Graphic 3470">
              <a:extLst>
                <a:ext uri="{FF2B5EF4-FFF2-40B4-BE49-F238E27FC236}">
                  <a16:creationId xmlns:a16="http://schemas.microsoft.com/office/drawing/2014/main" id="{4D272BAD-36B9-1694-EC43-CC8A37D3E526}"/>
                </a:ext>
              </a:extLst>
            </p:cNvPr>
            <p:cNvGrpSpPr/>
            <p:nvPr/>
          </p:nvGrpSpPr>
          <p:grpSpPr>
            <a:xfrm>
              <a:off x="39408390" y="14560609"/>
              <a:ext cx="164348" cy="23662"/>
              <a:chOff x="39408390" y="14560609"/>
              <a:chExt cx="164348" cy="23662"/>
            </a:xfrm>
          </p:grpSpPr>
          <p:sp>
            <p:nvSpPr>
              <p:cNvPr id="3633" name="Freeform: Shape 3632">
                <a:extLst>
                  <a:ext uri="{FF2B5EF4-FFF2-40B4-BE49-F238E27FC236}">
                    <a16:creationId xmlns:a16="http://schemas.microsoft.com/office/drawing/2014/main" id="{ABBC2150-7CBB-D87D-E91F-E64ED6649E0F}"/>
                  </a:ext>
                </a:extLst>
              </p:cNvPr>
              <p:cNvSpPr/>
              <p:nvPr/>
            </p:nvSpPr>
            <p:spPr>
              <a:xfrm>
                <a:off x="39408390" y="14561006"/>
                <a:ext cx="22561" cy="17546"/>
              </a:xfrm>
              <a:custGeom>
                <a:avLst/>
                <a:gdLst>
                  <a:gd name="connsiteX0" fmla="*/ 11406 w 22561"/>
                  <a:gd name="connsiteY0" fmla="*/ 17843 h 17546"/>
                  <a:gd name="connsiteX1" fmla="*/ 4627 w 22561"/>
                  <a:gd name="connsiteY1" fmla="*/ 3074 h 17546"/>
                  <a:gd name="connsiteX2" fmla="*/ 4627 w 22561"/>
                  <a:gd name="connsiteY2" fmla="*/ 14806 h 17546"/>
                  <a:gd name="connsiteX3" fmla="*/ 4981 w 22561"/>
                  <a:gd name="connsiteY3" fmla="*/ 16825 h 17546"/>
                  <a:gd name="connsiteX4" fmla="*/ 6490 w 22561"/>
                  <a:gd name="connsiteY4" fmla="*/ 17359 h 17546"/>
                  <a:gd name="connsiteX5" fmla="*/ 7111 w 22561"/>
                  <a:gd name="connsiteY5" fmla="*/ 17359 h 17546"/>
                  <a:gd name="connsiteX6" fmla="*/ 7111 w 22561"/>
                  <a:gd name="connsiteY6" fmla="*/ 17843 h 17546"/>
                  <a:gd name="connsiteX7" fmla="*/ 1005 w 22561"/>
                  <a:gd name="connsiteY7" fmla="*/ 17843 h 17546"/>
                  <a:gd name="connsiteX8" fmla="*/ 1005 w 22561"/>
                  <a:gd name="connsiteY8" fmla="*/ 17359 h 17546"/>
                  <a:gd name="connsiteX9" fmla="*/ 1626 w 22561"/>
                  <a:gd name="connsiteY9" fmla="*/ 17359 h 17546"/>
                  <a:gd name="connsiteX10" fmla="*/ 3204 w 22561"/>
                  <a:gd name="connsiteY10" fmla="*/ 16687 h 17546"/>
                  <a:gd name="connsiteX11" fmla="*/ 3489 w 22561"/>
                  <a:gd name="connsiteY11" fmla="*/ 14806 h 17546"/>
                  <a:gd name="connsiteX12" fmla="*/ 3489 w 22561"/>
                  <a:gd name="connsiteY12" fmla="*/ 3332 h 17546"/>
                  <a:gd name="connsiteX13" fmla="*/ 3230 w 22561"/>
                  <a:gd name="connsiteY13" fmla="*/ 1659 h 17546"/>
                  <a:gd name="connsiteX14" fmla="*/ 2566 w 22561"/>
                  <a:gd name="connsiteY14" fmla="*/ 1029 h 17546"/>
                  <a:gd name="connsiteX15" fmla="*/ 1005 w 22561"/>
                  <a:gd name="connsiteY15" fmla="*/ 779 h 17546"/>
                  <a:gd name="connsiteX16" fmla="*/ 1005 w 22561"/>
                  <a:gd name="connsiteY16" fmla="*/ 296 h 17546"/>
                  <a:gd name="connsiteX17" fmla="*/ 5973 w 22561"/>
                  <a:gd name="connsiteY17" fmla="*/ 296 h 17546"/>
                  <a:gd name="connsiteX18" fmla="*/ 12337 w 22561"/>
                  <a:gd name="connsiteY18" fmla="*/ 14029 h 17546"/>
                  <a:gd name="connsiteX19" fmla="*/ 18599 w 22561"/>
                  <a:gd name="connsiteY19" fmla="*/ 296 h 17546"/>
                  <a:gd name="connsiteX20" fmla="*/ 23567 w 22561"/>
                  <a:gd name="connsiteY20" fmla="*/ 296 h 17546"/>
                  <a:gd name="connsiteX21" fmla="*/ 23567 w 22561"/>
                  <a:gd name="connsiteY21" fmla="*/ 779 h 17546"/>
                  <a:gd name="connsiteX22" fmla="*/ 22954 w 22561"/>
                  <a:gd name="connsiteY22" fmla="*/ 779 h 17546"/>
                  <a:gd name="connsiteX23" fmla="*/ 21367 w 22561"/>
                  <a:gd name="connsiteY23" fmla="*/ 1452 h 17546"/>
                  <a:gd name="connsiteX24" fmla="*/ 21083 w 22561"/>
                  <a:gd name="connsiteY24" fmla="*/ 3332 h 17546"/>
                  <a:gd name="connsiteX25" fmla="*/ 21083 w 22561"/>
                  <a:gd name="connsiteY25" fmla="*/ 14806 h 17546"/>
                  <a:gd name="connsiteX26" fmla="*/ 21445 w 22561"/>
                  <a:gd name="connsiteY26" fmla="*/ 16825 h 17546"/>
                  <a:gd name="connsiteX27" fmla="*/ 22954 w 22561"/>
                  <a:gd name="connsiteY27" fmla="*/ 17359 h 17546"/>
                  <a:gd name="connsiteX28" fmla="*/ 23567 w 22561"/>
                  <a:gd name="connsiteY28" fmla="*/ 17359 h 17546"/>
                  <a:gd name="connsiteX29" fmla="*/ 23567 w 22561"/>
                  <a:gd name="connsiteY29" fmla="*/ 17843 h 17546"/>
                  <a:gd name="connsiteX30" fmla="*/ 16115 w 22561"/>
                  <a:gd name="connsiteY30" fmla="*/ 17843 h 17546"/>
                  <a:gd name="connsiteX31" fmla="*/ 16115 w 22561"/>
                  <a:gd name="connsiteY31" fmla="*/ 17359 h 17546"/>
                  <a:gd name="connsiteX32" fmla="*/ 16736 w 22561"/>
                  <a:gd name="connsiteY32" fmla="*/ 17359 h 17546"/>
                  <a:gd name="connsiteX33" fmla="*/ 18314 w 22561"/>
                  <a:gd name="connsiteY33" fmla="*/ 16687 h 17546"/>
                  <a:gd name="connsiteX34" fmla="*/ 18599 w 22561"/>
                  <a:gd name="connsiteY34" fmla="*/ 14806 h 17546"/>
                  <a:gd name="connsiteX35" fmla="*/ 18599 w 22561"/>
                  <a:gd name="connsiteY35" fmla="*/ 3074 h 17546"/>
                  <a:gd name="connsiteX36" fmla="*/ 11829 w 22561"/>
                  <a:gd name="connsiteY36" fmla="*/ 1784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406" y="17843"/>
                    </a:moveTo>
                    <a:lnTo>
                      <a:pt x="4627" y="3074"/>
                    </a:lnTo>
                    <a:lnTo>
                      <a:pt x="4627" y="14806"/>
                    </a:lnTo>
                    <a:cubicBezTo>
                      <a:pt x="4627" y="15884"/>
                      <a:pt x="4739" y="16557"/>
                      <a:pt x="4981" y="16825"/>
                    </a:cubicBezTo>
                    <a:cubicBezTo>
                      <a:pt x="5291" y="17187"/>
                      <a:pt x="5800" y="17368"/>
                      <a:pt x="6490" y="17359"/>
                    </a:cubicBezTo>
                    <a:lnTo>
                      <a:pt x="7111" y="17359"/>
                    </a:lnTo>
                    <a:lnTo>
                      <a:pt x="7111" y="17843"/>
                    </a:lnTo>
                    <a:lnTo>
                      <a:pt x="1005" y="17843"/>
                    </a:lnTo>
                    <a:lnTo>
                      <a:pt x="1005" y="17359"/>
                    </a:lnTo>
                    <a:lnTo>
                      <a:pt x="1626" y="17359"/>
                    </a:lnTo>
                    <a:cubicBezTo>
                      <a:pt x="2368" y="17368"/>
                      <a:pt x="2894" y="17144"/>
                      <a:pt x="3204" y="16687"/>
                    </a:cubicBezTo>
                    <a:cubicBezTo>
                      <a:pt x="3394" y="16419"/>
                      <a:pt x="3489" y="15789"/>
                      <a:pt x="3489" y="14806"/>
                    </a:cubicBezTo>
                    <a:lnTo>
                      <a:pt x="3489" y="3332"/>
                    </a:lnTo>
                    <a:cubicBezTo>
                      <a:pt x="3489" y="2573"/>
                      <a:pt x="3402" y="2012"/>
                      <a:pt x="3230" y="1659"/>
                    </a:cubicBezTo>
                    <a:cubicBezTo>
                      <a:pt x="3109" y="1409"/>
                      <a:pt x="2885" y="1202"/>
                      <a:pt x="2566" y="1029"/>
                    </a:cubicBezTo>
                    <a:cubicBezTo>
                      <a:pt x="2238" y="874"/>
                      <a:pt x="1721" y="787"/>
                      <a:pt x="1005" y="779"/>
                    </a:cubicBezTo>
                    <a:lnTo>
                      <a:pt x="1005" y="296"/>
                    </a:lnTo>
                    <a:lnTo>
                      <a:pt x="5973" y="296"/>
                    </a:lnTo>
                    <a:lnTo>
                      <a:pt x="12337" y="14029"/>
                    </a:lnTo>
                    <a:lnTo>
                      <a:pt x="18599" y="296"/>
                    </a:lnTo>
                    <a:lnTo>
                      <a:pt x="23567" y="296"/>
                    </a:lnTo>
                    <a:lnTo>
                      <a:pt x="23567" y="779"/>
                    </a:lnTo>
                    <a:lnTo>
                      <a:pt x="22954" y="779"/>
                    </a:lnTo>
                    <a:cubicBezTo>
                      <a:pt x="22204" y="787"/>
                      <a:pt x="21678" y="1012"/>
                      <a:pt x="21367" y="1452"/>
                    </a:cubicBezTo>
                    <a:cubicBezTo>
                      <a:pt x="21178" y="1736"/>
                      <a:pt x="21083" y="2366"/>
                      <a:pt x="21083" y="3332"/>
                    </a:cubicBezTo>
                    <a:lnTo>
                      <a:pt x="21083" y="14806"/>
                    </a:lnTo>
                    <a:cubicBezTo>
                      <a:pt x="21083" y="15884"/>
                      <a:pt x="21203" y="16557"/>
                      <a:pt x="21445" y="16825"/>
                    </a:cubicBezTo>
                    <a:cubicBezTo>
                      <a:pt x="21755" y="17187"/>
                      <a:pt x="22256" y="17368"/>
                      <a:pt x="22954" y="17359"/>
                    </a:cubicBezTo>
                    <a:lnTo>
                      <a:pt x="23567" y="17359"/>
                    </a:lnTo>
                    <a:lnTo>
                      <a:pt x="23567" y="17843"/>
                    </a:lnTo>
                    <a:lnTo>
                      <a:pt x="16115" y="17843"/>
                    </a:lnTo>
                    <a:lnTo>
                      <a:pt x="16115" y="17359"/>
                    </a:lnTo>
                    <a:lnTo>
                      <a:pt x="16736" y="17359"/>
                    </a:lnTo>
                    <a:cubicBezTo>
                      <a:pt x="17486" y="17368"/>
                      <a:pt x="18012" y="17144"/>
                      <a:pt x="18314" y="16687"/>
                    </a:cubicBezTo>
                    <a:cubicBezTo>
                      <a:pt x="18504" y="16419"/>
                      <a:pt x="18599" y="15789"/>
                      <a:pt x="18599" y="14806"/>
                    </a:cubicBezTo>
                    <a:lnTo>
                      <a:pt x="18599" y="3074"/>
                    </a:lnTo>
                    <a:lnTo>
                      <a:pt x="11829" y="17843"/>
                    </a:lnTo>
                    <a:close/>
                  </a:path>
                </a:pathLst>
              </a:custGeom>
              <a:solidFill>
                <a:srgbClr val="000000"/>
              </a:solidFill>
              <a:ln w="2207" cap="flat">
                <a:noFill/>
                <a:prstDash val="solid"/>
                <a:miter/>
              </a:ln>
            </p:spPr>
            <p:txBody>
              <a:bodyPr rtlCol="0" anchor="ctr"/>
              <a:lstStyle/>
              <a:p>
                <a:endParaRPr lang="en-IN"/>
              </a:p>
            </p:txBody>
          </p:sp>
          <p:sp>
            <p:nvSpPr>
              <p:cNvPr id="3634" name="Freeform: Shape 3633">
                <a:extLst>
                  <a:ext uri="{FF2B5EF4-FFF2-40B4-BE49-F238E27FC236}">
                    <a16:creationId xmlns:a16="http://schemas.microsoft.com/office/drawing/2014/main" id="{C3B3814C-0D9B-9477-F909-FB19559CAB40}"/>
                  </a:ext>
                </a:extLst>
              </p:cNvPr>
              <p:cNvSpPr/>
              <p:nvPr/>
            </p:nvSpPr>
            <p:spPr>
              <a:xfrm>
                <a:off x="39432439" y="14560609"/>
                <a:ext cx="17180" cy="18340"/>
              </a:xfrm>
              <a:custGeom>
                <a:avLst/>
                <a:gdLst>
                  <a:gd name="connsiteX0" fmla="*/ 9778 w 17180"/>
                  <a:gd name="connsiteY0" fmla="*/ 296 h 18340"/>
                  <a:gd name="connsiteX1" fmla="*/ 15694 w 17180"/>
                  <a:gd name="connsiteY1" fmla="*/ 2892 h 18340"/>
                  <a:gd name="connsiteX2" fmla="*/ 18196 w 17180"/>
                  <a:gd name="connsiteY2" fmla="*/ 9362 h 18340"/>
                  <a:gd name="connsiteX3" fmla="*/ 15669 w 17180"/>
                  <a:gd name="connsiteY3" fmla="*/ 15996 h 18340"/>
                  <a:gd name="connsiteX4" fmla="*/ 9571 w 17180"/>
                  <a:gd name="connsiteY4" fmla="*/ 18636 h 18340"/>
                  <a:gd name="connsiteX5" fmla="*/ 3482 w 17180"/>
                  <a:gd name="connsiteY5" fmla="*/ 16065 h 18340"/>
                  <a:gd name="connsiteX6" fmla="*/ 1016 w 17180"/>
                  <a:gd name="connsiteY6" fmla="*/ 9406 h 18340"/>
                  <a:gd name="connsiteX7" fmla="*/ 3862 w 17180"/>
                  <a:gd name="connsiteY7" fmla="*/ 2582 h 18340"/>
                  <a:gd name="connsiteX8" fmla="*/ 9778 w 17180"/>
                  <a:gd name="connsiteY8" fmla="*/ 296 h 18340"/>
                  <a:gd name="connsiteX9" fmla="*/ 9528 w 17180"/>
                  <a:gd name="connsiteY9" fmla="*/ 1236 h 18340"/>
                  <a:gd name="connsiteX10" fmla="*/ 5750 w 17180"/>
                  <a:gd name="connsiteY10" fmla="*/ 2987 h 18340"/>
                  <a:gd name="connsiteX11" fmla="*/ 3982 w 17180"/>
                  <a:gd name="connsiteY11" fmla="*/ 9354 h 18340"/>
                  <a:gd name="connsiteX12" fmla="*/ 5811 w 17180"/>
                  <a:gd name="connsiteY12" fmla="*/ 15962 h 18340"/>
                  <a:gd name="connsiteX13" fmla="*/ 9537 w 17180"/>
                  <a:gd name="connsiteY13" fmla="*/ 17722 h 18340"/>
                  <a:gd name="connsiteX14" fmla="*/ 13616 w 17180"/>
                  <a:gd name="connsiteY14" fmla="*/ 15798 h 18340"/>
                  <a:gd name="connsiteX15" fmla="*/ 15229 w 17180"/>
                  <a:gd name="connsiteY15" fmla="*/ 9716 h 18340"/>
                  <a:gd name="connsiteX16" fmla="*/ 13461 w 17180"/>
                  <a:gd name="connsiteY16" fmla="*/ 2996 h 18340"/>
                  <a:gd name="connsiteX17" fmla="*/ 9528 w 17180"/>
                  <a:gd name="connsiteY17" fmla="*/ 1236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9778" y="296"/>
                    </a:moveTo>
                    <a:cubicBezTo>
                      <a:pt x="12046" y="304"/>
                      <a:pt x="14021" y="1167"/>
                      <a:pt x="15694" y="2892"/>
                    </a:cubicBezTo>
                    <a:cubicBezTo>
                      <a:pt x="17359" y="4618"/>
                      <a:pt x="18196" y="6774"/>
                      <a:pt x="18196" y="9362"/>
                    </a:cubicBezTo>
                    <a:cubicBezTo>
                      <a:pt x="18196" y="12028"/>
                      <a:pt x="17350" y="14245"/>
                      <a:pt x="15669" y="15996"/>
                    </a:cubicBezTo>
                    <a:cubicBezTo>
                      <a:pt x="13987" y="17756"/>
                      <a:pt x="11951" y="18628"/>
                      <a:pt x="9571" y="18636"/>
                    </a:cubicBezTo>
                    <a:cubicBezTo>
                      <a:pt x="7148" y="18628"/>
                      <a:pt x="5121" y="17773"/>
                      <a:pt x="3482" y="16065"/>
                    </a:cubicBezTo>
                    <a:cubicBezTo>
                      <a:pt x="1835" y="14357"/>
                      <a:pt x="1016" y="12140"/>
                      <a:pt x="1016" y="9406"/>
                    </a:cubicBezTo>
                    <a:cubicBezTo>
                      <a:pt x="1016" y="6619"/>
                      <a:pt x="1964" y="4342"/>
                      <a:pt x="3862" y="2582"/>
                    </a:cubicBezTo>
                    <a:cubicBezTo>
                      <a:pt x="5500" y="1064"/>
                      <a:pt x="7467" y="304"/>
                      <a:pt x="9778" y="296"/>
                    </a:cubicBezTo>
                    <a:close/>
                    <a:moveTo>
                      <a:pt x="9528" y="1236"/>
                    </a:moveTo>
                    <a:cubicBezTo>
                      <a:pt x="7958" y="1236"/>
                      <a:pt x="6699" y="1823"/>
                      <a:pt x="5750" y="2987"/>
                    </a:cubicBezTo>
                    <a:cubicBezTo>
                      <a:pt x="4569" y="4445"/>
                      <a:pt x="3974" y="6567"/>
                      <a:pt x="3982" y="9354"/>
                    </a:cubicBezTo>
                    <a:cubicBezTo>
                      <a:pt x="3974" y="12226"/>
                      <a:pt x="4586" y="14426"/>
                      <a:pt x="5811" y="15962"/>
                    </a:cubicBezTo>
                    <a:cubicBezTo>
                      <a:pt x="6751" y="17135"/>
                      <a:pt x="7993" y="17722"/>
                      <a:pt x="9537" y="17722"/>
                    </a:cubicBezTo>
                    <a:cubicBezTo>
                      <a:pt x="11184" y="17722"/>
                      <a:pt x="12547" y="17083"/>
                      <a:pt x="13616" y="15798"/>
                    </a:cubicBezTo>
                    <a:cubicBezTo>
                      <a:pt x="14685" y="14513"/>
                      <a:pt x="15220" y="12485"/>
                      <a:pt x="15229" y="9716"/>
                    </a:cubicBezTo>
                    <a:cubicBezTo>
                      <a:pt x="15220" y="6723"/>
                      <a:pt x="14634" y="4480"/>
                      <a:pt x="13461" y="2996"/>
                    </a:cubicBezTo>
                    <a:cubicBezTo>
                      <a:pt x="12512" y="1823"/>
                      <a:pt x="11201" y="1236"/>
                      <a:pt x="9528" y="1236"/>
                    </a:cubicBezTo>
                    <a:close/>
                  </a:path>
                </a:pathLst>
              </a:custGeom>
              <a:solidFill>
                <a:srgbClr val="000000"/>
              </a:solidFill>
              <a:ln w="2207" cap="flat">
                <a:noFill/>
                <a:prstDash val="solid"/>
                <a:miter/>
              </a:ln>
            </p:spPr>
            <p:txBody>
              <a:bodyPr rtlCol="0" anchor="ctr"/>
              <a:lstStyle/>
              <a:p>
                <a:endParaRPr lang="en-IN"/>
              </a:p>
            </p:txBody>
          </p:sp>
          <p:sp>
            <p:nvSpPr>
              <p:cNvPr id="3635" name="Freeform: Shape 3634">
                <a:extLst>
                  <a:ext uri="{FF2B5EF4-FFF2-40B4-BE49-F238E27FC236}">
                    <a16:creationId xmlns:a16="http://schemas.microsoft.com/office/drawing/2014/main" id="{1C0938CF-0D7D-88E6-0389-002DDF64F448}"/>
                  </a:ext>
                </a:extLst>
              </p:cNvPr>
              <p:cNvSpPr/>
              <p:nvPr/>
            </p:nvSpPr>
            <p:spPr>
              <a:xfrm>
                <a:off x="39451090" y="14561006"/>
                <a:ext cx="17680" cy="17546"/>
              </a:xfrm>
              <a:custGeom>
                <a:avLst/>
                <a:gdLst>
                  <a:gd name="connsiteX0" fmla="*/ 1024 w 17680"/>
                  <a:gd name="connsiteY0" fmla="*/ 17843 h 17546"/>
                  <a:gd name="connsiteX1" fmla="*/ 1024 w 17680"/>
                  <a:gd name="connsiteY1" fmla="*/ 17359 h 17546"/>
                  <a:gd name="connsiteX2" fmla="*/ 1688 w 17680"/>
                  <a:gd name="connsiteY2" fmla="*/ 17359 h 17546"/>
                  <a:gd name="connsiteX3" fmla="*/ 3267 w 17680"/>
                  <a:gd name="connsiteY3" fmla="*/ 16652 h 17546"/>
                  <a:gd name="connsiteX4" fmla="*/ 3551 w 17680"/>
                  <a:gd name="connsiteY4" fmla="*/ 14737 h 17546"/>
                  <a:gd name="connsiteX5" fmla="*/ 3551 w 17680"/>
                  <a:gd name="connsiteY5" fmla="*/ 3401 h 17546"/>
                  <a:gd name="connsiteX6" fmla="*/ 3189 w 17680"/>
                  <a:gd name="connsiteY6" fmla="*/ 1348 h 17546"/>
                  <a:gd name="connsiteX7" fmla="*/ 1688 w 17680"/>
                  <a:gd name="connsiteY7" fmla="*/ 779 h 17546"/>
                  <a:gd name="connsiteX8" fmla="*/ 1024 w 17680"/>
                  <a:gd name="connsiteY8" fmla="*/ 779 h 17546"/>
                  <a:gd name="connsiteX9" fmla="*/ 1024 w 17680"/>
                  <a:gd name="connsiteY9" fmla="*/ 296 h 17546"/>
                  <a:gd name="connsiteX10" fmla="*/ 8165 w 17680"/>
                  <a:gd name="connsiteY10" fmla="*/ 296 h 17546"/>
                  <a:gd name="connsiteX11" fmla="*/ 14151 w 17680"/>
                  <a:gd name="connsiteY11" fmla="*/ 1193 h 17546"/>
                  <a:gd name="connsiteX12" fmla="*/ 17454 w 17680"/>
                  <a:gd name="connsiteY12" fmla="*/ 4169 h 17546"/>
                  <a:gd name="connsiteX13" fmla="*/ 18704 w 17680"/>
                  <a:gd name="connsiteY13" fmla="*/ 8974 h 17546"/>
                  <a:gd name="connsiteX14" fmla="*/ 16479 w 17680"/>
                  <a:gd name="connsiteY14" fmla="*/ 15099 h 17546"/>
                  <a:gd name="connsiteX15" fmla="*/ 8873 w 17680"/>
                  <a:gd name="connsiteY15" fmla="*/ 17843 h 17546"/>
                  <a:gd name="connsiteX16" fmla="*/ 6035 w 17680"/>
                  <a:gd name="connsiteY16" fmla="*/ 16574 h 17546"/>
                  <a:gd name="connsiteX17" fmla="*/ 8786 w 17680"/>
                  <a:gd name="connsiteY17" fmla="*/ 16937 h 17546"/>
                  <a:gd name="connsiteX18" fmla="*/ 13771 w 17680"/>
                  <a:gd name="connsiteY18" fmla="*/ 14832 h 17546"/>
                  <a:gd name="connsiteX19" fmla="*/ 15755 w 17680"/>
                  <a:gd name="connsiteY19" fmla="*/ 9112 h 17546"/>
                  <a:gd name="connsiteX20" fmla="*/ 13771 w 17680"/>
                  <a:gd name="connsiteY20" fmla="*/ 3375 h 17546"/>
                  <a:gd name="connsiteX21" fmla="*/ 8683 w 17680"/>
                  <a:gd name="connsiteY21" fmla="*/ 1279 h 17546"/>
                  <a:gd name="connsiteX22" fmla="*/ 6035 w 17680"/>
                  <a:gd name="connsiteY22" fmla="*/ 1659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024" y="17843"/>
                    </a:moveTo>
                    <a:lnTo>
                      <a:pt x="1024" y="17359"/>
                    </a:lnTo>
                    <a:lnTo>
                      <a:pt x="1688" y="17359"/>
                    </a:lnTo>
                    <a:cubicBezTo>
                      <a:pt x="2430" y="17368"/>
                      <a:pt x="2956" y="17126"/>
                      <a:pt x="3267" y="16652"/>
                    </a:cubicBezTo>
                    <a:cubicBezTo>
                      <a:pt x="3456" y="16367"/>
                      <a:pt x="3551" y="15729"/>
                      <a:pt x="3551" y="14737"/>
                    </a:cubicBezTo>
                    <a:lnTo>
                      <a:pt x="3551" y="3401"/>
                    </a:lnTo>
                    <a:cubicBezTo>
                      <a:pt x="3551" y="2314"/>
                      <a:pt x="3430" y="1633"/>
                      <a:pt x="3189" y="1348"/>
                    </a:cubicBezTo>
                    <a:cubicBezTo>
                      <a:pt x="2844" y="977"/>
                      <a:pt x="2344" y="787"/>
                      <a:pt x="1688" y="779"/>
                    </a:cubicBezTo>
                    <a:lnTo>
                      <a:pt x="1024" y="779"/>
                    </a:lnTo>
                    <a:lnTo>
                      <a:pt x="1024" y="296"/>
                    </a:lnTo>
                    <a:lnTo>
                      <a:pt x="8165" y="296"/>
                    </a:lnTo>
                    <a:cubicBezTo>
                      <a:pt x="10779" y="296"/>
                      <a:pt x="12771" y="598"/>
                      <a:pt x="14151" y="1193"/>
                    </a:cubicBezTo>
                    <a:cubicBezTo>
                      <a:pt x="15513" y="1788"/>
                      <a:pt x="16617" y="2780"/>
                      <a:pt x="17454" y="4169"/>
                    </a:cubicBezTo>
                    <a:cubicBezTo>
                      <a:pt x="18282" y="5558"/>
                      <a:pt x="18696" y="7163"/>
                      <a:pt x="18704" y="8974"/>
                    </a:cubicBezTo>
                    <a:cubicBezTo>
                      <a:pt x="18696" y="11424"/>
                      <a:pt x="17954" y="13460"/>
                      <a:pt x="16479" y="15099"/>
                    </a:cubicBezTo>
                    <a:cubicBezTo>
                      <a:pt x="14806" y="16928"/>
                      <a:pt x="12271" y="17843"/>
                      <a:pt x="8873" y="17843"/>
                    </a:cubicBezTo>
                    <a:close/>
                    <a:moveTo>
                      <a:pt x="6035" y="16574"/>
                    </a:moveTo>
                    <a:cubicBezTo>
                      <a:pt x="7130" y="16816"/>
                      <a:pt x="8045" y="16937"/>
                      <a:pt x="8786" y="16937"/>
                    </a:cubicBezTo>
                    <a:cubicBezTo>
                      <a:pt x="10779" y="16937"/>
                      <a:pt x="12443" y="16238"/>
                      <a:pt x="13771" y="14832"/>
                    </a:cubicBezTo>
                    <a:cubicBezTo>
                      <a:pt x="15091" y="13426"/>
                      <a:pt x="15746" y="11519"/>
                      <a:pt x="15755" y="9112"/>
                    </a:cubicBezTo>
                    <a:cubicBezTo>
                      <a:pt x="15746" y="6688"/>
                      <a:pt x="15091" y="4773"/>
                      <a:pt x="13771" y="3375"/>
                    </a:cubicBezTo>
                    <a:cubicBezTo>
                      <a:pt x="12443" y="1978"/>
                      <a:pt x="10744" y="1279"/>
                      <a:pt x="8683" y="1279"/>
                    </a:cubicBezTo>
                    <a:cubicBezTo>
                      <a:pt x="7907" y="1279"/>
                      <a:pt x="7027" y="1409"/>
                      <a:pt x="6035" y="1659"/>
                    </a:cubicBezTo>
                    <a:close/>
                  </a:path>
                </a:pathLst>
              </a:custGeom>
              <a:solidFill>
                <a:srgbClr val="000000"/>
              </a:solidFill>
              <a:ln w="2207" cap="flat">
                <a:noFill/>
                <a:prstDash val="solid"/>
                <a:miter/>
              </a:ln>
            </p:spPr>
            <p:txBody>
              <a:bodyPr rtlCol="0" anchor="ctr"/>
              <a:lstStyle/>
              <a:p>
                <a:endParaRPr lang="en-IN"/>
              </a:p>
            </p:txBody>
          </p:sp>
          <p:sp>
            <p:nvSpPr>
              <p:cNvPr id="3636" name="Freeform: Shape 3635">
                <a:extLst>
                  <a:ext uri="{FF2B5EF4-FFF2-40B4-BE49-F238E27FC236}">
                    <a16:creationId xmlns:a16="http://schemas.microsoft.com/office/drawing/2014/main" id="{8E9CB10A-755C-6870-1240-3AD031E9CBFE}"/>
                  </a:ext>
                </a:extLst>
              </p:cNvPr>
              <p:cNvSpPr/>
              <p:nvPr/>
            </p:nvSpPr>
            <p:spPr>
              <a:xfrm>
                <a:off x="39469913" y="14561006"/>
                <a:ext cx="18715" cy="17960"/>
              </a:xfrm>
              <a:custGeom>
                <a:avLst/>
                <a:gdLst>
                  <a:gd name="connsiteX0" fmla="*/ 13538 w 18715"/>
                  <a:gd name="connsiteY0" fmla="*/ 779 h 17960"/>
                  <a:gd name="connsiteX1" fmla="*/ 13538 w 18715"/>
                  <a:gd name="connsiteY1" fmla="*/ 296 h 17960"/>
                  <a:gd name="connsiteX2" fmla="*/ 19748 w 18715"/>
                  <a:gd name="connsiteY2" fmla="*/ 296 h 17960"/>
                  <a:gd name="connsiteX3" fmla="*/ 19748 w 18715"/>
                  <a:gd name="connsiteY3" fmla="*/ 779 h 17960"/>
                  <a:gd name="connsiteX4" fmla="*/ 19084 w 18715"/>
                  <a:gd name="connsiteY4" fmla="*/ 779 h 17960"/>
                  <a:gd name="connsiteX5" fmla="*/ 17488 w 18715"/>
                  <a:gd name="connsiteY5" fmla="*/ 1642 h 17960"/>
                  <a:gd name="connsiteX6" fmla="*/ 17221 w 18715"/>
                  <a:gd name="connsiteY6" fmla="*/ 3505 h 17960"/>
                  <a:gd name="connsiteX7" fmla="*/ 17221 w 18715"/>
                  <a:gd name="connsiteY7" fmla="*/ 10622 h 17960"/>
                  <a:gd name="connsiteX8" fmla="*/ 16695 w 18715"/>
                  <a:gd name="connsiteY8" fmla="*/ 14720 h 17960"/>
                  <a:gd name="connsiteX9" fmla="*/ 14642 w 18715"/>
                  <a:gd name="connsiteY9" fmla="*/ 17213 h 17960"/>
                  <a:gd name="connsiteX10" fmla="*/ 10468 w 18715"/>
                  <a:gd name="connsiteY10" fmla="*/ 18257 h 17960"/>
                  <a:gd name="connsiteX11" fmla="*/ 6104 w 18715"/>
                  <a:gd name="connsiteY11" fmla="*/ 17265 h 17960"/>
                  <a:gd name="connsiteX12" fmla="*/ 4000 w 18715"/>
                  <a:gd name="connsiteY12" fmla="*/ 14582 h 17960"/>
                  <a:gd name="connsiteX13" fmla="*/ 3586 w 18715"/>
                  <a:gd name="connsiteY13" fmla="*/ 10260 h 17960"/>
                  <a:gd name="connsiteX14" fmla="*/ 3586 w 18715"/>
                  <a:gd name="connsiteY14" fmla="*/ 3401 h 17960"/>
                  <a:gd name="connsiteX15" fmla="*/ 3137 w 18715"/>
                  <a:gd name="connsiteY15" fmla="*/ 1279 h 17960"/>
                  <a:gd name="connsiteX16" fmla="*/ 1697 w 18715"/>
                  <a:gd name="connsiteY16" fmla="*/ 779 h 17960"/>
                  <a:gd name="connsiteX17" fmla="*/ 1033 w 18715"/>
                  <a:gd name="connsiteY17" fmla="*/ 779 h 17960"/>
                  <a:gd name="connsiteX18" fmla="*/ 1033 w 18715"/>
                  <a:gd name="connsiteY18" fmla="*/ 296 h 17960"/>
                  <a:gd name="connsiteX19" fmla="*/ 8622 w 18715"/>
                  <a:gd name="connsiteY19" fmla="*/ 296 h 17960"/>
                  <a:gd name="connsiteX20" fmla="*/ 8622 w 18715"/>
                  <a:gd name="connsiteY20" fmla="*/ 779 h 17960"/>
                  <a:gd name="connsiteX21" fmla="*/ 7950 w 18715"/>
                  <a:gd name="connsiteY21" fmla="*/ 779 h 17960"/>
                  <a:gd name="connsiteX22" fmla="*/ 6397 w 18715"/>
                  <a:gd name="connsiteY22" fmla="*/ 1460 h 17960"/>
                  <a:gd name="connsiteX23" fmla="*/ 6070 w 18715"/>
                  <a:gd name="connsiteY23" fmla="*/ 3401 h 17960"/>
                  <a:gd name="connsiteX24" fmla="*/ 6070 w 18715"/>
                  <a:gd name="connsiteY24" fmla="*/ 11045 h 17960"/>
                  <a:gd name="connsiteX25" fmla="*/ 6259 w 18715"/>
                  <a:gd name="connsiteY25" fmla="*/ 13391 h 17960"/>
                  <a:gd name="connsiteX26" fmla="*/ 6941 w 18715"/>
                  <a:gd name="connsiteY26" fmla="*/ 15453 h 17960"/>
                  <a:gd name="connsiteX27" fmla="*/ 8355 w 18715"/>
                  <a:gd name="connsiteY27" fmla="*/ 16669 h 17960"/>
                  <a:gd name="connsiteX28" fmla="*/ 10623 w 18715"/>
                  <a:gd name="connsiteY28" fmla="*/ 17144 h 17960"/>
                  <a:gd name="connsiteX29" fmla="*/ 13702 w 18715"/>
                  <a:gd name="connsiteY29" fmla="*/ 16393 h 17960"/>
                  <a:gd name="connsiteX30" fmla="*/ 15557 w 18715"/>
                  <a:gd name="connsiteY30" fmla="*/ 14478 h 17960"/>
                  <a:gd name="connsiteX31" fmla="*/ 16057 w 18715"/>
                  <a:gd name="connsiteY31" fmla="*/ 10510 h 17960"/>
                  <a:gd name="connsiteX32" fmla="*/ 16057 w 18715"/>
                  <a:gd name="connsiteY32" fmla="*/ 3401 h 17960"/>
                  <a:gd name="connsiteX33" fmla="*/ 15695 w 18715"/>
                  <a:gd name="connsiteY33" fmla="*/ 1348 h 17960"/>
                  <a:gd name="connsiteX34" fmla="*/ 14194 w 18715"/>
                  <a:gd name="connsiteY34" fmla="*/ 779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538" y="779"/>
                    </a:moveTo>
                    <a:lnTo>
                      <a:pt x="13538" y="296"/>
                    </a:lnTo>
                    <a:lnTo>
                      <a:pt x="19748" y="296"/>
                    </a:lnTo>
                    <a:lnTo>
                      <a:pt x="19748" y="779"/>
                    </a:lnTo>
                    <a:lnTo>
                      <a:pt x="19084" y="779"/>
                    </a:lnTo>
                    <a:cubicBezTo>
                      <a:pt x="18394" y="787"/>
                      <a:pt x="17859" y="1072"/>
                      <a:pt x="17488" y="1642"/>
                    </a:cubicBezTo>
                    <a:cubicBezTo>
                      <a:pt x="17307" y="1909"/>
                      <a:pt x="17221" y="2530"/>
                      <a:pt x="17221" y="3505"/>
                    </a:cubicBezTo>
                    <a:lnTo>
                      <a:pt x="17221" y="10622"/>
                    </a:lnTo>
                    <a:cubicBezTo>
                      <a:pt x="17221" y="12382"/>
                      <a:pt x="17040" y="13753"/>
                      <a:pt x="16695" y="14720"/>
                    </a:cubicBezTo>
                    <a:cubicBezTo>
                      <a:pt x="16341" y="15694"/>
                      <a:pt x="15660" y="16523"/>
                      <a:pt x="14642" y="17213"/>
                    </a:cubicBezTo>
                    <a:cubicBezTo>
                      <a:pt x="13616" y="17912"/>
                      <a:pt x="12227" y="18257"/>
                      <a:pt x="10468" y="18257"/>
                    </a:cubicBezTo>
                    <a:cubicBezTo>
                      <a:pt x="8553" y="18257"/>
                      <a:pt x="7096" y="17929"/>
                      <a:pt x="6104" y="17265"/>
                    </a:cubicBezTo>
                    <a:cubicBezTo>
                      <a:pt x="5112" y="16600"/>
                      <a:pt x="4414" y="15703"/>
                      <a:pt x="4000" y="14582"/>
                    </a:cubicBezTo>
                    <a:cubicBezTo>
                      <a:pt x="3724" y="13814"/>
                      <a:pt x="3586" y="12373"/>
                      <a:pt x="3586" y="10260"/>
                    </a:cubicBezTo>
                    <a:lnTo>
                      <a:pt x="3586" y="3401"/>
                    </a:lnTo>
                    <a:cubicBezTo>
                      <a:pt x="3586" y="2323"/>
                      <a:pt x="3430" y="1616"/>
                      <a:pt x="3137" y="1279"/>
                    </a:cubicBezTo>
                    <a:cubicBezTo>
                      <a:pt x="2827" y="951"/>
                      <a:pt x="2352" y="787"/>
                      <a:pt x="1697" y="779"/>
                    </a:cubicBezTo>
                    <a:lnTo>
                      <a:pt x="1033" y="779"/>
                    </a:lnTo>
                    <a:lnTo>
                      <a:pt x="1033" y="296"/>
                    </a:lnTo>
                    <a:lnTo>
                      <a:pt x="8622" y="296"/>
                    </a:lnTo>
                    <a:lnTo>
                      <a:pt x="8622" y="779"/>
                    </a:lnTo>
                    <a:lnTo>
                      <a:pt x="7950" y="779"/>
                    </a:lnTo>
                    <a:cubicBezTo>
                      <a:pt x="7217" y="787"/>
                      <a:pt x="6699" y="1012"/>
                      <a:pt x="6397" y="1460"/>
                    </a:cubicBezTo>
                    <a:cubicBezTo>
                      <a:pt x="6173" y="1771"/>
                      <a:pt x="6070" y="2418"/>
                      <a:pt x="6070" y="3401"/>
                    </a:cubicBezTo>
                    <a:lnTo>
                      <a:pt x="6070" y="11045"/>
                    </a:lnTo>
                    <a:cubicBezTo>
                      <a:pt x="6070" y="11735"/>
                      <a:pt x="6130" y="12511"/>
                      <a:pt x="6259" y="13391"/>
                    </a:cubicBezTo>
                    <a:cubicBezTo>
                      <a:pt x="6380" y="14271"/>
                      <a:pt x="6604" y="14961"/>
                      <a:pt x="6941" y="15453"/>
                    </a:cubicBezTo>
                    <a:cubicBezTo>
                      <a:pt x="7260" y="15945"/>
                      <a:pt x="7734" y="16350"/>
                      <a:pt x="8355" y="16669"/>
                    </a:cubicBezTo>
                    <a:cubicBezTo>
                      <a:pt x="8967" y="16988"/>
                      <a:pt x="9726" y="17144"/>
                      <a:pt x="10623" y="17144"/>
                    </a:cubicBezTo>
                    <a:cubicBezTo>
                      <a:pt x="11770" y="17144"/>
                      <a:pt x="12797" y="16894"/>
                      <a:pt x="13702" y="16393"/>
                    </a:cubicBezTo>
                    <a:cubicBezTo>
                      <a:pt x="14599" y="15893"/>
                      <a:pt x="15212" y="15254"/>
                      <a:pt x="15557" y="14478"/>
                    </a:cubicBezTo>
                    <a:cubicBezTo>
                      <a:pt x="15884" y="13702"/>
                      <a:pt x="16057" y="12382"/>
                      <a:pt x="16057" y="10510"/>
                    </a:cubicBezTo>
                    <a:lnTo>
                      <a:pt x="16057" y="3401"/>
                    </a:lnTo>
                    <a:cubicBezTo>
                      <a:pt x="16057" y="2314"/>
                      <a:pt x="15936" y="1633"/>
                      <a:pt x="15695" y="1348"/>
                    </a:cubicBezTo>
                    <a:cubicBezTo>
                      <a:pt x="15358" y="977"/>
                      <a:pt x="14858" y="787"/>
                      <a:pt x="14194" y="779"/>
                    </a:cubicBezTo>
                    <a:close/>
                  </a:path>
                </a:pathLst>
              </a:custGeom>
              <a:solidFill>
                <a:srgbClr val="000000"/>
              </a:solidFill>
              <a:ln w="2207" cap="flat">
                <a:noFill/>
                <a:prstDash val="solid"/>
                <a:miter/>
              </a:ln>
            </p:spPr>
            <p:txBody>
              <a:bodyPr rtlCol="0" anchor="ctr"/>
              <a:lstStyle/>
              <a:p>
                <a:endParaRPr lang="en-IN"/>
              </a:p>
            </p:txBody>
          </p:sp>
          <p:sp>
            <p:nvSpPr>
              <p:cNvPr id="3637" name="Freeform: Shape 3636">
                <a:extLst>
                  <a:ext uri="{FF2B5EF4-FFF2-40B4-BE49-F238E27FC236}">
                    <a16:creationId xmlns:a16="http://schemas.microsoft.com/office/drawing/2014/main" id="{EB8B356D-E345-3C9D-5A65-B7F604CB75BC}"/>
                  </a:ext>
                </a:extLst>
              </p:cNvPr>
              <p:cNvSpPr/>
              <p:nvPr/>
            </p:nvSpPr>
            <p:spPr>
              <a:xfrm>
                <a:off x="39489443" y="14561006"/>
                <a:ext cx="15075" cy="17546"/>
              </a:xfrm>
              <a:custGeom>
                <a:avLst/>
                <a:gdLst>
                  <a:gd name="connsiteX0" fmla="*/ 15695 w 15075"/>
                  <a:gd name="connsiteY0" fmla="*/ 12994 h 17546"/>
                  <a:gd name="connsiteX1" fmla="*/ 16117 w 15075"/>
                  <a:gd name="connsiteY1" fmla="*/ 13081 h 17546"/>
                  <a:gd name="connsiteX2" fmla="*/ 14617 w 15075"/>
                  <a:gd name="connsiteY2" fmla="*/ 17843 h 17546"/>
                  <a:gd name="connsiteX3" fmla="*/ 1042 w 15075"/>
                  <a:gd name="connsiteY3" fmla="*/ 17843 h 17546"/>
                  <a:gd name="connsiteX4" fmla="*/ 1042 w 15075"/>
                  <a:gd name="connsiteY4" fmla="*/ 17359 h 17546"/>
                  <a:gd name="connsiteX5" fmla="*/ 1697 w 15075"/>
                  <a:gd name="connsiteY5" fmla="*/ 17359 h 17546"/>
                  <a:gd name="connsiteX6" fmla="*/ 3284 w 15075"/>
                  <a:gd name="connsiteY6" fmla="*/ 16635 h 17546"/>
                  <a:gd name="connsiteX7" fmla="*/ 3560 w 15075"/>
                  <a:gd name="connsiteY7" fmla="*/ 14720 h 17546"/>
                  <a:gd name="connsiteX8" fmla="*/ 3560 w 15075"/>
                  <a:gd name="connsiteY8" fmla="*/ 3401 h 17546"/>
                  <a:gd name="connsiteX9" fmla="*/ 3198 w 15075"/>
                  <a:gd name="connsiteY9" fmla="*/ 1348 h 17546"/>
                  <a:gd name="connsiteX10" fmla="*/ 1697 w 15075"/>
                  <a:gd name="connsiteY10" fmla="*/ 779 h 17546"/>
                  <a:gd name="connsiteX11" fmla="*/ 1042 w 15075"/>
                  <a:gd name="connsiteY11" fmla="*/ 779 h 17546"/>
                  <a:gd name="connsiteX12" fmla="*/ 1042 w 15075"/>
                  <a:gd name="connsiteY12" fmla="*/ 296 h 17546"/>
                  <a:gd name="connsiteX13" fmla="*/ 8976 w 15075"/>
                  <a:gd name="connsiteY13" fmla="*/ 296 h 17546"/>
                  <a:gd name="connsiteX14" fmla="*/ 8976 w 15075"/>
                  <a:gd name="connsiteY14" fmla="*/ 779 h 17546"/>
                  <a:gd name="connsiteX15" fmla="*/ 7018 w 15075"/>
                  <a:gd name="connsiteY15" fmla="*/ 1038 h 17546"/>
                  <a:gd name="connsiteX16" fmla="*/ 6251 w 15075"/>
                  <a:gd name="connsiteY16" fmla="*/ 1719 h 17546"/>
                  <a:gd name="connsiteX17" fmla="*/ 6044 w 15075"/>
                  <a:gd name="connsiteY17" fmla="*/ 3695 h 17546"/>
                  <a:gd name="connsiteX18" fmla="*/ 6044 w 15075"/>
                  <a:gd name="connsiteY18" fmla="*/ 14720 h 17546"/>
                  <a:gd name="connsiteX19" fmla="*/ 6251 w 15075"/>
                  <a:gd name="connsiteY19" fmla="*/ 16203 h 17546"/>
                  <a:gd name="connsiteX20" fmla="*/ 6725 w 15075"/>
                  <a:gd name="connsiteY20" fmla="*/ 16600 h 17546"/>
                  <a:gd name="connsiteX21" fmla="*/ 8752 w 15075"/>
                  <a:gd name="connsiteY21" fmla="*/ 16730 h 17546"/>
                  <a:gd name="connsiteX22" fmla="*/ 10028 w 15075"/>
                  <a:gd name="connsiteY22" fmla="*/ 16730 h 17546"/>
                  <a:gd name="connsiteX23" fmla="*/ 12857 w 15075"/>
                  <a:gd name="connsiteY23" fmla="*/ 16436 h 17546"/>
                  <a:gd name="connsiteX24" fmla="*/ 14349 w 15075"/>
                  <a:gd name="connsiteY24" fmla="*/ 15375 h 17546"/>
                  <a:gd name="connsiteX25" fmla="*/ 15695 w 15075"/>
                  <a:gd name="connsiteY25" fmla="*/ 1299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695" y="12994"/>
                    </a:moveTo>
                    <a:lnTo>
                      <a:pt x="16117" y="13081"/>
                    </a:lnTo>
                    <a:lnTo>
                      <a:pt x="14617" y="17843"/>
                    </a:lnTo>
                    <a:lnTo>
                      <a:pt x="1042" y="17843"/>
                    </a:lnTo>
                    <a:lnTo>
                      <a:pt x="1042" y="17359"/>
                    </a:lnTo>
                    <a:lnTo>
                      <a:pt x="1697" y="17359"/>
                    </a:lnTo>
                    <a:cubicBezTo>
                      <a:pt x="2439" y="17368"/>
                      <a:pt x="2965" y="17126"/>
                      <a:pt x="3284" y="16635"/>
                    </a:cubicBezTo>
                    <a:cubicBezTo>
                      <a:pt x="3465" y="16367"/>
                      <a:pt x="3560" y="15729"/>
                      <a:pt x="3560" y="14720"/>
                    </a:cubicBezTo>
                    <a:lnTo>
                      <a:pt x="3560" y="3401"/>
                    </a:lnTo>
                    <a:cubicBezTo>
                      <a:pt x="3560" y="2314"/>
                      <a:pt x="3439" y="1633"/>
                      <a:pt x="3198" y="1348"/>
                    </a:cubicBezTo>
                    <a:cubicBezTo>
                      <a:pt x="2861" y="977"/>
                      <a:pt x="2361" y="787"/>
                      <a:pt x="1697" y="779"/>
                    </a:cubicBezTo>
                    <a:lnTo>
                      <a:pt x="1042" y="779"/>
                    </a:lnTo>
                    <a:lnTo>
                      <a:pt x="1042" y="296"/>
                    </a:lnTo>
                    <a:lnTo>
                      <a:pt x="8976" y="296"/>
                    </a:lnTo>
                    <a:lnTo>
                      <a:pt x="8976" y="779"/>
                    </a:lnTo>
                    <a:cubicBezTo>
                      <a:pt x="8036" y="770"/>
                      <a:pt x="7381" y="856"/>
                      <a:pt x="7018" y="1038"/>
                    </a:cubicBezTo>
                    <a:cubicBezTo>
                      <a:pt x="6639" y="1219"/>
                      <a:pt x="6389" y="1443"/>
                      <a:pt x="6251" y="1719"/>
                    </a:cubicBezTo>
                    <a:cubicBezTo>
                      <a:pt x="6113" y="1995"/>
                      <a:pt x="6044" y="2659"/>
                      <a:pt x="6044" y="3695"/>
                    </a:cubicBezTo>
                    <a:lnTo>
                      <a:pt x="6044" y="14720"/>
                    </a:lnTo>
                    <a:cubicBezTo>
                      <a:pt x="6044" y="15444"/>
                      <a:pt x="6113" y="15936"/>
                      <a:pt x="6251" y="16203"/>
                    </a:cubicBezTo>
                    <a:cubicBezTo>
                      <a:pt x="6354" y="16385"/>
                      <a:pt x="6509" y="16514"/>
                      <a:pt x="6725" y="16600"/>
                    </a:cubicBezTo>
                    <a:cubicBezTo>
                      <a:pt x="6941" y="16687"/>
                      <a:pt x="7613" y="16730"/>
                      <a:pt x="8752" y="16730"/>
                    </a:cubicBezTo>
                    <a:lnTo>
                      <a:pt x="10028" y="16730"/>
                    </a:lnTo>
                    <a:cubicBezTo>
                      <a:pt x="11374" y="16730"/>
                      <a:pt x="12314" y="16635"/>
                      <a:pt x="12857" y="16436"/>
                    </a:cubicBezTo>
                    <a:cubicBezTo>
                      <a:pt x="13400" y="16238"/>
                      <a:pt x="13901" y="15884"/>
                      <a:pt x="14349" y="15375"/>
                    </a:cubicBezTo>
                    <a:cubicBezTo>
                      <a:pt x="14798" y="14875"/>
                      <a:pt x="15246" y="14081"/>
                      <a:pt x="15695" y="12994"/>
                    </a:cubicBezTo>
                    <a:close/>
                  </a:path>
                </a:pathLst>
              </a:custGeom>
              <a:solidFill>
                <a:srgbClr val="000000"/>
              </a:solidFill>
              <a:ln w="2207" cap="flat">
                <a:noFill/>
                <a:prstDash val="solid"/>
                <a:miter/>
              </a:ln>
            </p:spPr>
            <p:txBody>
              <a:bodyPr rtlCol="0" anchor="ctr"/>
              <a:lstStyle/>
              <a:p>
                <a:endParaRPr lang="en-IN"/>
              </a:p>
            </p:txBody>
          </p:sp>
          <p:sp>
            <p:nvSpPr>
              <p:cNvPr id="3638" name="Freeform: Shape 3637">
                <a:extLst>
                  <a:ext uri="{FF2B5EF4-FFF2-40B4-BE49-F238E27FC236}">
                    <a16:creationId xmlns:a16="http://schemas.microsoft.com/office/drawing/2014/main" id="{C855907F-BC5D-2CE0-7231-BC7E82AAE639}"/>
                  </a:ext>
                </a:extLst>
              </p:cNvPr>
              <p:cNvSpPr/>
              <p:nvPr/>
            </p:nvSpPr>
            <p:spPr>
              <a:xfrm>
                <a:off x="39505635" y="14561006"/>
                <a:ext cx="15032" cy="17546"/>
              </a:xfrm>
              <a:custGeom>
                <a:avLst/>
                <a:gdLst>
                  <a:gd name="connsiteX0" fmla="*/ 6042 w 15032"/>
                  <a:gd name="connsiteY0" fmla="*/ 1253 h 17546"/>
                  <a:gd name="connsiteX1" fmla="*/ 6042 w 15032"/>
                  <a:gd name="connsiteY1" fmla="*/ 8189 h 17546"/>
                  <a:gd name="connsiteX2" fmla="*/ 9898 w 15032"/>
                  <a:gd name="connsiteY2" fmla="*/ 8189 h 17546"/>
                  <a:gd name="connsiteX3" fmla="*/ 11907 w 15032"/>
                  <a:gd name="connsiteY3" fmla="*/ 7732 h 17546"/>
                  <a:gd name="connsiteX4" fmla="*/ 12649 w 15032"/>
                  <a:gd name="connsiteY4" fmla="*/ 5644 h 17546"/>
                  <a:gd name="connsiteX5" fmla="*/ 13132 w 15032"/>
                  <a:gd name="connsiteY5" fmla="*/ 5644 h 17546"/>
                  <a:gd name="connsiteX6" fmla="*/ 13132 w 15032"/>
                  <a:gd name="connsiteY6" fmla="*/ 11752 h 17546"/>
                  <a:gd name="connsiteX7" fmla="*/ 12649 w 15032"/>
                  <a:gd name="connsiteY7" fmla="*/ 11752 h 17546"/>
                  <a:gd name="connsiteX8" fmla="*/ 12287 w 15032"/>
                  <a:gd name="connsiteY8" fmla="*/ 10104 h 17546"/>
                  <a:gd name="connsiteX9" fmla="*/ 11528 w 15032"/>
                  <a:gd name="connsiteY9" fmla="*/ 9388 h 17546"/>
                  <a:gd name="connsiteX10" fmla="*/ 9898 w 15032"/>
                  <a:gd name="connsiteY10" fmla="*/ 9130 h 17546"/>
                  <a:gd name="connsiteX11" fmla="*/ 6042 w 15032"/>
                  <a:gd name="connsiteY11" fmla="*/ 9130 h 17546"/>
                  <a:gd name="connsiteX12" fmla="*/ 6042 w 15032"/>
                  <a:gd name="connsiteY12" fmla="*/ 14918 h 17546"/>
                  <a:gd name="connsiteX13" fmla="*/ 6146 w 15032"/>
                  <a:gd name="connsiteY13" fmla="*/ 16333 h 17546"/>
                  <a:gd name="connsiteX14" fmla="*/ 6508 w 15032"/>
                  <a:gd name="connsiteY14" fmla="*/ 16738 h 17546"/>
                  <a:gd name="connsiteX15" fmla="*/ 7491 w 15032"/>
                  <a:gd name="connsiteY15" fmla="*/ 16885 h 17546"/>
                  <a:gd name="connsiteX16" fmla="*/ 10467 w 15032"/>
                  <a:gd name="connsiteY16" fmla="*/ 16885 h 17546"/>
                  <a:gd name="connsiteX17" fmla="*/ 12632 w 15032"/>
                  <a:gd name="connsiteY17" fmla="*/ 16678 h 17546"/>
                  <a:gd name="connsiteX18" fmla="*/ 13925 w 15032"/>
                  <a:gd name="connsiteY18" fmla="*/ 15858 h 17546"/>
                  <a:gd name="connsiteX19" fmla="*/ 15564 w 15032"/>
                  <a:gd name="connsiteY19" fmla="*/ 13443 h 17546"/>
                  <a:gd name="connsiteX20" fmla="*/ 16081 w 15032"/>
                  <a:gd name="connsiteY20" fmla="*/ 13443 h 17546"/>
                  <a:gd name="connsiteX21" fmla="*/ 14563 w 15032"/>
                  <a:gd name="connsiteY21" fmla="*/ 17843 h 17546"/>
                  <a:gd name="connsiteX22" fmla="*/ 1049 w 15032"/>
                  <a:gd name="connsiteY22" fmla="*/ 17843 h 17546"/>
                  <a:gd name="connsiteX23" fmla="*/ 1049 w 15032"/>
                  <a:gd name="connsiteY23" fmla="*/ 17359 h 17546"/>
                  <a:gd name="connsiteX24" fmla="*/ 1670 w 15032"/>
                  <a:gd name="connsiteY24" fmla="*/ 17359 h 17546"/>
                  <a:gd name="connsiteX25" fmla="*/ 2851 w 15032"/>
                  <a:gd name="connsiteY25" fmla="*/ 17066 h 17546"/>
                  <a:gd name="connsiteX26" fmla="*/ 3412 w 15032"/>
                  <a:gd name="connsiteY26" fmla="*/ 16445 h 17546"/>
                  <a:gd name="connsiteX27" fmla="*/ 3559 w 15032"/>
                  <a:gd name="connsiteY27" fmla="*/ 14754 h 17546"/>
                  <a:gd name="connsiteX28" fmla="*/ 3559 w 15032"/>
                  <a:gd name="connsiteY28" fmla="*/ 3350 h 17546"/>
                  <a:gd name="connsiteX29" fmla="*/ 3222 w 15032"/>
                  <a:gd name="connsiteY29" fmla="*/ 1296 h 17546"/>
                  <a:gd name="connsiteX30" fmla="*/ 1670 w 15032"/>
                  <a:gd name="connsiteY30" fmla="*/ 779 h 17546"/>
                  <a:gd name="connsiteX31" fmla="*/ 1049 w 15032"/>
                  <a:gd name="connsiteY31" fmla="*/ 779 h 17546"/>
                  <a:gd name="connsiteX32" fmla="*/ 1049 w 15032"/>
                  <a:gd name="connsiteY32" fmla="*/ 296 h 17546"/>
                  <a:gd name="connsiteX33" fmla="*/ 14563 w 15032"/>
                  <a:gd name="connsiteY33" fmla="*/ 296 h 17546"/>
                  <a:gd name="connsiteX34" fmla="*/ 14762 w 15032"/>
                  <a:gd name="connsiteY34" fmla="*/ 4143 h 17546"/>
                  <a:gd name="connsiteX35" fmla="*/ 14253 w 15032"/>
                  <a:gd name="connsiteY35" fmla="*/ 4143 h 17546"/>
                  <a:gd name="connsiteX36" fmla="*/ 13649 w 15032"/>
                  <a:gd name="connsiteY36" fmla="*/ 2237 h 17546"/>
                  <a:gd name="connsiteX37" fmla="*/ 12683 w 15032"/>
                  <a:gd name="connsiteY37" fmla="*/ 1452 h 17546"/>
                  <a:gd name="connsiteX38" fmla="*/ 10855 w 15032"/>
                  <a:gd name="connsiteY38" fmla="*/ 125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042" y="1253"/>
                    </a:moveTo>
                    <a:lnTo>
                      <a:pt x="6042" y="8189"/>
                    </a:lnTo>
                    <a:lnTo>
                      <a:pt x="9898" y="8189"/>
                    </a:lnTo>
                    <a:cubicBezTo>
                      <a:pt x="10898" y="8189"/>
                      <a:pt x="11562" y="8043"/>
                      <a:pt x="11907" y="7732"/>
                    </a:cubicBezTo>
                    <a:cubicBezTo>
                      <a:pt x="12347" y="7352"/>
                      <a:pt x="12597" y="6654"/>
                      <a:pt x="12649" y="5644"/>
                    </a:cubicBezTo>
                    <a:lnTo>
                      <a:pt x="13132" y="5644"/>
                    </a:lnTo>
                    <a:lnTo>
                      <a:pt x="13132" y="11752"/>
                    </a:lnTo>
                    <a:lnTo>
                      <a:pt x="12649" y="11752"/>
                    </a:lnTo>
                    <a:cubicBezTo>
                      <a:pt x="12528" y="10898"/>
                      <a:pt x="12407" y="10346"/>
                      <a:pt x="12287" y="10104"/>
                    </a:cubicBezTo>
                    <a:cubicBezTo>
                      <a:pt x="12131" y="9802"/>
                      <a:pt x="11881" y="9569"/>
                      <a:pt x="11528" y="9388"/>
                    </a:cubicBezTo>
                    <a:cubicBezTo>
                      <a:pt x="11165" y="9224"/>
                      <a:pt x="10622" y="9138"/>
                      <a:pt x="9898" y="9130"/>
                    </a:cubicBezTo>
                    <a:lnTo>
                      <a:pt x="6042" y="9130"/>
                    </a:lnTo>
                    <a:lnTo>
                      <a:pt x="6042" y="14918"/>
                    </a:lnTo>
                    <a:cubicBezTo>
                      <a:pt x="6042" y="15694"/>
                      <a:pt x="6077" y="16169"/>
                      <a:pt x="6146" y="16333"/>
                    </a:cubicBezTo>
                    <a:cubicBezTo>
                      <a:pt x="6215" y="16505"/>
                      <a:pt x="6336" y="16643"/>
                      <a:pt x="6508" y="16738"/>
                    </a:cubicBezTo>
                    <a:cubicBezTo>
                      <a:pt x="6681" y="16842"/>
                      <a:pt x="7008" y="16885"/>
                      <a:pt x="7491" y="16885"/>
                    </a:cubicBezTo>
                    <a:lnTo>
                      <a:pt x="10467" y="16885"/>
                    </a:lnTo>
                    <a:cubicBezTo>
                      <a:pt x="11459" y="16885"/>
                      <a:pt x="12174" y="16816"/>
                      <a:pt x="12632" y="16678"/>
                    </a:cubicBezTo>
                    <a:cubicBezTo>
                      <a:pt x="13071" y="16540"/>
                      <a:pt x="13503" y="16272"/>
                      <a:pt x="13925" y="15858"/>
                    </a:cubicBezTo>
                    <a:cubicBezTo>
                      <a:pt x="14443" y="15341"/>
                      <a:pt x="14995" y="14530"/>
                      <a:pt x="15564" y="13443"/>
                    </a:cubicBezTo>
                    <a:lnTo>
                      <a:pt x="16081" y="13443"/>
                    </a:lnTo>
                    <a:lnTo>
                      <a:pt x="14563" y="17843"/>
                    </a:lnTo>
                    <a:lnTo>
                      <a:pt x="1049" y="17843"/>
                    </a:lnTo>
                    <a:lnTo>
                      <a:pt x="1049" y="17359"/>
                    </a:lnTo>
                    <a:lnTo>
                      <a:pt x="1670" y="17359"/>
                    </a:lnTo>
                    <a:cubicBezTo>
                      <a:pt x="2084" y="17368"/>
                      <a:pt x="2472" y="17265"/>
                      <a:pt x="2851" y="17066"/>
                    </a:cubicBezTo>
                    <a:cubicBezTo>
                      <a:pt x="3119" y="16928"/>
                      <a:pt x="3308" y="16721"/>
                      <a:pt x="3412" y="16445"/>
                    </a:cubicBezTo>
                    <a:cubicBezTo>
                      <a:pt x="3507" y="16169"/>
                      <a:pt x="3559" y="15608"/>
                      <a:pt x="3559" y="14754"/>
                    </a:cubicBezTo>
                    <a:lnTo>
                      <a:pt x="3559" y="3350"/>
                    </a:lnTo>
                    <a:cubicBezTo>
                      <a:pt x="3559" y="2237"/>
                      <a:pt x="3446" y="1555"/>
                      <a:pt x="3222" y="1296"/>
                    </a:cubicBezTo>
                    <a:cubicBezTo>
                      <a:pt x="2912" y="960"/>
                      <a:pt x="2394" y="787"/>
                      <a:pt x="1670" y="779"/>
                    </a:cubicBezTo>
                    <a:lnTo>
                      <a:pt x="1049" y="779"/>
                    </a:lnTo>
                    <a:lnTo>
                      <a:pt x="1049" y="296"/>
                    </a:lnTo>
                    <a:lnTo>
                      <a:pt x="14563" y="296"/>
                    </a:lnTo>
                    <a:lnTo>
                      <a:pt x="14762" y="4143"/>
                    </a:lnTo>
                    <a:lnTo>
                      <a:pt x="14253" y="4143"/>
                    </a:lnTo>
                    <a:cubicBezTo>
                      <a:pt x="14072" y="3220"/>
                      <a:pt x="13874" y="2582"/>
                      <a:pt x="13649" y="2237"/>
                    </a:cubicBezTo>
                    <a:cubicBezTo>
                      <a:pt x="13425" y="1892"/>
                      <a:pt x="13097" y="1633"/>
                      <a:pt x="12683" y="1452"/>
                    </a:cubicBezTo>
                    <a:cubicBezTo>
                      <a:pt x="12330" y="1322"/>
                      <a:pt x="11726" y="1253"/>
                      <a:pt x="10855" y="1253"/>
                    </a:cubicBezTo>
                    <a:close/>
                  </a:path>
                </a:pathLst>
              </a:custGeom>
              <a:solidFill>
                <a:srgbClr val="000000"/>
              </a:solidFill>
              <a:ln w="2207" cap="flat">
                <a:noFill/>
                <a:prstDash val="solid"/>
                <a:miter/>
              </a:ln>
            </p:spPr>
            <p:txBody>
              <a:bodyPr rtlCol="0" anchor="ctr"/>
              <a:lstStyle/>
              <a:p>
                <a:endParaRPr lang="en-IN"/>
              </a:p>
            </p:txBody>
          </p:sp>
          <p:sp>
            <p:nvSpPr>
              <p:cNvPr id="3639" name="Freeform: Shape 3638">
                <a:extLst>
                  <a:ext uri="{FF2B5EF4-FFF2-40B4-BE49-F238E27FC236}">
                    <a16:creationId xmlns:a16="http://schemas.microsoft.com/office/drawing/2014/main" id="{B0C35A87-FED6-8112-4D9B-A762EA76EB9A}"/>
                  </a:ext>
                </a:extLst>
              </p:cNvPr>
              <p:cNvSpPr/>
              <p:nvPr/>
            </p:nvSpPr>
            <p:spPr>
              <a:xfrm>
                <a:off x="39521052" y="14583185"/>
                <a:ext cx="13704" cy="1086"/>
              </a:xfrm>
              <a:custGeom>
                <a:avLst/>
                <a:gdLst>
                  <a:gd name="connsiteX0" fmla="*/ 14761 w 13704"/>
                  <a:gd name="connsiteY0" fmla="*/ 1383 h 1086"/>
                  <a:gd name="connsiteX1" fmla="*/ 1056 w 13704"/>
                  <a:gd name="connsiteY1" fmla="*/ 1383 h 1086"/>
                  <a:gd name="connsiteX2" fmla="*/ 1056 w 13704"/>
                  <a:gd name="connsiteY2" fmla="*/ 296 h 1086"/>
                  <a:gd name="connsiteX3" fmla="*/ 14761 w 13704"/>
                  <a:gd name="connsiteY3" fmla="*/ 296 h 1086"/>
                </a:gdLst>
                <a:ahLst/>
                <a:cxnLst>
                  <a:cxn ang="0">
                    <a:pos x="connsiteX0" y="connsiteY0"/>
                  </a:cxn>
                  <a:cxn ang="0">
                    <a:pos x="connsiteX1" y="connsiteY1"/>
                  </a:cxn>
                  <a:cxn ang="0">
                    <a:pos x="connsiteX2" y="connsiteY2"/>
                  </a:cxn>
                  <a:cxn ang="0">
                    <a:pos x="connsiteX3" y="connsiteY3"/>
                  </a:cxn>
                </a:cxnLst>
                <a:rect l="l" t="t" r="r" b="b"/>
                <a:pathLst>
                  <a:path w="13704" h="1086">
                    <a:moveTo>
                      <a:pt x="14761" y="1383"/>
                    </a:moveTo>
                    <a:lnTo>
                      <a:pt x="1056" y="1383"/>
                    </a:lnTo>
                    <a:lnTo>
                      <a:pt x="1056" y="296"/>
                    </a:lnTo>
                    <a:lnTo>
                      <a:pt x="14761" y="296"/>
                    </a:lnTo>
                    <a:close/>
                  </a:path>
                </a:pathLst>
              </a:custGeom>
              <a:solidFill>
                <a:srgbClr val="000000"/>
              </a:solidFill>
              <a:ln w="2207" cap="flat">
                <a:noFill/>
                <a:prstDash val="solid"/>
                <a:miter/>
              </a:ln>
            </p:spPr>
            <p:txBody>
              <a:bodyPr rtlCol="0" anchor="ctr"/>
              <a:lstStyle/>
              <a:p>
                <a:endParaRPr lang="en-IN"/>
              </a:p>
            </p:txBody>
          </p:sp>
          <p:sp>
            <p:nvSpPr>
              <p:cNvPr id="3640" name="Freeform: Shape 3639">
                <a:extLst>
                  <a:ext uri="{FF2B5EF4-FFF2-40B4-BE49-F238E27FC236}">
                    <a16:creationId xmlns:a16="http://schemas.microsoft.com/office/drawing/2014/main" id="{C4824319-818E-8521-BFF7-86D7CE8A57BC}"/>
                  </a:ext>
                </a:extLst>
              </p:cNvPr>
              <p:cNvSpPr/>
              <p:nvPr/>
            </p:nvSpPr>
            <p:spPr>
              <a:xfrm>
                <a:off x="39537628" y="14560643"/>
                <a:ext cx="6908" cy="17909"/>
              </a:xfrm>
              <a:custGeom>
                <a:avLst/>
                <a:gdLst>
                  <a:gd name="connsiteX0" fmla="*/ 1062 w 6908"/>
                  <a:gd name="connsiteY0" fmla="*/ 2383 h 17909"/>
                  <a:gd name="connsiteX1" fmla="*/ 5331 w 6908"/>
                  <a:gd name="connsiteY1" fmla="*/ 296 h 17909"/>
                  <a:gd name="connsiteX2" fmla="*/ 5754 w 6908"/>
                  <a:gd name="connsiteY2" fmla="*/ 296 h 17909"/>
                  <a:gd name="connsiteX3" fmla="*/ 5754 w 6908"/>
                  <a:gd name="connsiteY3" fmla="*/ 15116 h 17909"/>
                  <a:gd name="connsiteX4" fmla="*/ 5875 w 6908"/>
                  <a:gd name="connsiteY4" fmla="*/ 16945 h 17909"/>
                  <a:gd name="connsiteX5" fmla="*/ 6392 w 6908"/>
                  <a:gd name="connsiteY5" fmla="*/ 17506 h 17909"/>
                  <a:gd name="connsiteX6" fmla="*/ 7970 w 6908"/>
                  <a:gd name="connsiteY6" fmla="*/ 17722 h 17909"/>
                  <a:gd name="connsiteX7" fmla="*/ 7970 w 6908"/>
                  <a:gd name="connsiteY7" fmla="*/ 18205 h 17909"/>
                  <a:gd name="connsiteX8" fmla="*/ 1373 w 6908"/>
                  <a:gd name="connsiteY8" fmla="*/ 18205 h 17909"/>
                  <a:gd name="connsiteX9" fmla="*/ 1373 w 6908"/>
                  <a:gd name="connsiteY9" fmla="*/ 17722 h 17909"/>
                  <a:gd name="connsiteX10" fmla="*/ 2977 w 6908"/>
                  <a:gd name="connsiteY10" fmla="*/ 17515 h 17909"/>
                  <a:gd name="connsiteX11" fmla="*/ 3477 w 6908"/>
                  <a:gd name="connsiteY11" fmla="*/ 17006 h 17909"/>
                  <a:gd name="connsiteX12" fmla="*/ 3624 w 6908"/>
                  <a:gd name="connsiteY12" fmla="*/ 15116 h 17909"/>
                  <a:gd name="connsiteX13" fmla="*/ 3624 w 6908"/>
                  <a:gd name="connsiteY13" fmla="*/ 5644 h 17909"/>
                  <a:gd name="connsiteX14" fmla="*/ 3494 w 6908"/>
                  <a:gd name="connsiteY14" fmla="*/ 3177 h 17909"/>
                  <a:gd name="connsiteX15" fmla="*/ 3167 w 6908"/>
                  <a:gd name="connsiteY15" fmla="*/ 2573 h 17909"/>
                  <a:gd name="connsiteX16" fmla="*/ 2589 w 6908"/>
                  <a:gd name="connsiteY16" fmla="*/ 2383 h 17909"/>
                  <a:gd name="connsiteX17" fmla="*/ 1252 w 6908"/>
                  <a:gd name="connsiteY17" fmla="*/ 2780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062" y="2383"/>
                    </a:moveTo>
                    <a:lnTo>
                      <a:pt x="5331" y="296"/>
                    </a:lnTo>
                    <a:lnTo>
                      <a:pt x="5754" y="296"/>
                    </a:lnTo>
                    <a:lnTo>
                      <a:pt x="5754" y="15116"/>
                    </a:lnTo>
                    <a:cubicBezTo>
                      <a:pt x="5745" y="16100"/>
                      <a:pt x="5788" y="16712"/>
                      <a:pt x="5875" y="16945"/>
                    </a:cubicBezTo>
                    <a:cubicBezTo>
                      <a:pt x="5961" y="17195"/>
                      <a:pt x="6133" y="17377"/>
                      <a:pt x="6392" y="17506"/>
                    </a:cubicBezTo>
                    <a:cubicBezTo>
                      <a:pt x="6651" y="17644"/>
                      <a:pt x="7177" y="17722"/>
                      <a:pt x="7970" y="17722"/>
                    </a:cubicBezTo>
                    <a:lnTo>
                      <a:pt x="7970" y="18205"/>
                    </a:lnTo>
                    <a:lnTo>
                      <a:pt x="1373" y="18205"/>
                    </a:lnTo>
                    <a:lnTo>
                      <a:pt x="1373" y="17722"/>
                    </a:lnTo>
                    <a:cubicBezTo>
                      <a:pt x="2201" y="17722"/>
                      <a:pt x="2735" y="17653"/>
                      <a:pt x="2977" y="17515"/>
                    </a:cubicBezTo>
                    <a:cubicBezTo>
                      <a:pt x="3218" y="17394"/>
                      <a:pt x="3382" y="17221"/>
                      <a:pt x="3477" y="17006"/>
                    </a:cubicBezTo>
                    <a:cubicBezTo>
                      <a:pt x="3572" y="16799"/>
                      <a:pt x="3624" y="16169"/>
                      <a:pt x="3624" y="15116"/>
                    </a:cubicBezTo>
                    <a:lnTo>
                      <a:pt x="3624" y="5644"/>
                    </a:lnTo>
                    <a:cubicBezTo>
                      <a:pt x="3624" y="4376"/>
                      <a:pt x="3581" y="3557"/>
                      <a:pt x="3494" y="3177"/>
                    </a:cubicBezTo>
                    <a:cubicBezTo>
                      <a:pt x="3434" y="2910"/>
                      <a:pt x="3322" y="2703"/>
                      <a:pt x="3167" y="2573"/>
                    </a:cubicBezTo>
                    <a:cubicBezTo>
                      <a:pt x="3003" y="2452"/>
                      <a:pt x="2813" y="2392"/>
                      <a:pt x="2589" y="2383"/>
                    </a:cubicBezTo>
                    <a:cubicBezTo>
                      <a:pt x="2270" y="2392"/>
                      <a:pt x="1821" y="2521"/>
                      <a:pt x="1252" y="2780"/>
                    </a:cubicBezTo>
                    <a:close/>
                  </a:path>
                </a:pathLst>
              </a:custGeom>
              <a:solidFill>
                <a:srgbClr val="000000"/>
              </a:solidFill>
              <a:ln w="2207" cap="flat">
                <a:noFill/>
                <a:prstDash val="solid"/>
                <a:miter/>
              </a:ln>
            </p:spPr>
            <p:txBody>
              <a:bodyPr rtlCol="0" anchor="ctr"/>
              <a:lstStyle/>
              <a:p>
                <a:endParaRPr lang="en-IN"/>
              </a:p>
            </p:txBody>
          </p:sp>
          <p:sp>
            <p:nvSpPr>
              <p:cNvPr id="3641" name="Freeform: Shape 3640">
                <a:extLst>
                  <a:ext uri="{FF2B5EF4-FFF2-40B4-BE49-F238E27FC236}">
                    <a16:creationId xmlns:a16="http://schemas.microsoft.com/office/drawing/2014/main" id="{BDEA7912-14C8-6871-D6A5-7EAC184DBD78}"/>
                  </a:ext>
                </a:extLst>
              </p:cNvPr>
              <p:cNvSpPr/>
              <p:nvPr/>
            </p:nvSpPr>
            <p:spPr>
              <a:xfrm>
                <a:off x="39549038" y="14561006"/>
                <a:ext cx="10237" cy="17857"/>
              </a:xfrm>
              <a:custGeom>
                <a:avLst/>
                <a:gdLst>
                  <a:gd name="connsiteX0" fmla="*/ 11305 w 10237"/>
                  <a:gd name="connsiteY0" fmla="*/ 296 h 17857"/>
                  <a:gd name="connsiteX1" fmla="*/ 10288 w 10237"/>
                  <a:gd name="connsiteY1" fmla="*/ 2496 h 17857"/>
                  <a:gd name="connsiteX2" fmla="*/ 5010 w 10237"/>
                  <a:gd name="connsiteY2" fmla="*/ 2496 h 17857"/>
                  <a:gd name="connsiteX3" fmla="*/ 3863 w 10237"/>
                  <a:gd name="connsiteY3" fmla="*/ 4851 h 17857"/>
                  <a:gd name="connsiteX4" fmla="*/ 9296 w 10237"/>
                  <a:gd name="connsiteY4" fmla="*/ 7404 h 17857"/>
                  <a:gd name="connsiteX5" fmla="*/ 11012 w 10237"/>
                  <a:gd name="connsiteY5" fmla="*/ 11545 h 17857"/>
                  <a:gd name="connsiteX6" fmla="*/ 10452 w 10237"/>
                  <a:gd name="connsiteY6" fmla="*/ 14107 h 17857"/>
                  <a:gd name="connsiteX7" fmla="*/ 9037 w 10237"/>
                  <a:gd name="connsiteY7" fmla="*/ 16109 h 17857"/>
                  <a:gd name="connsiteX8" fmla="*/ 7131 w 10237"/>
                  <a:gd name="connsiteY8" fmla="*/ 17446 h 17857"/>
                  <a:gd name="connsiteX9" fmla="*/ 4078 w 10237"/>
                  <a:gd name="connsiteY9" fmla="*/ 18153 h 17857"/>
                  <a:gd name="connsiteX10" fmla="*/ 1784 w 10237"/>
                  <a:gd name="connsiteY10" fmla="*/ 17618 h 17857"/>
                  <a:gd name="connsiteX11" fmla="*/ 1068 w 10237"/>
                  <a:gd name="connsiteY11" fmla="*/ 16428 h 17857"/>
                  <a:gd name="connsiteX12" fmla="*/ 1361 w 10237"/>
                  <a:gd name="connsiteY12" fmla="*/ 15789 h 17857"/>
                  <a:gd name="connsiteX13" fmla="*/ 2112 w 10237"/>
                  <a:gd name="connsiteY13" fmla="*/ 15513 h 17857"/>
                  <a:gd name="connsiteX14" fmla="*/ 2707 w 10237"/>
                  <a:gd name="connsiteY14" fmla="*/ 15617 h 17857"/>
                  <a:gd name="connsiteX15" fmla="*/ 3561 w 10237"/>
                  <a:gd name="connsiteY15" fmla="*/ 16152 h 17857"/>
                  <a:gd name="connsiteX16" fmla="*/ 5527 w 10237"/>
                  <a:gd name="connsiteY16" fmla="*/ 16825 h 17857"/>
                  <a:gd name="connsiteX17" fmla="*/ 8192 w 10237"/>
                  <a:gd name="connsiteY17" fmla="*/ 15677 h 17857"/>
                  <a:gd name="connsiteX18" fmla="*/ 9339 w 10237"/>
                  <a:gd name="connsiteY18" fmla="*/ 12891 h 17857"/>
                  <a:gd name="connsiteX19" fmla="*/ 8313 w 10237"/>
                  <a:gd name="connsiteY19" fmla="*/ 9923 h 17857"/>
                  <a:gd name="connsiteX20" fmla="*/ 5493 w 10237"/>
                  <a:gd name="connsiteY20" fmla="*/ 7784 h 17857"/>
                  <a:gd name="connsiteX21" fmla="*/ 1646 w 10237"/>
                  <a:gd name="connsiteY21" fmla="*/ 7111 h 17857"/>
                  <a:gd name="connsiteX22" fmla="*/ 5010 w 10237"/>
                  <a:gd name="connsiteY22" fmla="*/ 296 h 1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237" h="17857">
                    <a:moveTo>
                      <a:pt x="11305" y="296"/>
                    </a:moveTo>
                    <a:lnTo>
                      <a:pt x="10288" y="2496"/>
                    </a:lnTo>
                    <a:lnTo>
                      <a:pt x="5010" y="2496"/>
                    </a:lnTo>
                    <a:lnTo>
                      <a:pt x="3863" y="4851"/>
                    </a:lnTo>
                    <a:cubicBezTo>
                      <a:pt x="6139" y="5187"/>
                      <a:pt x="7951" y="6041"/>
                      <a:pt x="9296" y="7404"/>
                    </a:cubicBezTo>
                    <a:cubicBezTo>
                      <a:pt x="10434" y="8586"/>
                      <a:pt x="11004" y="9966"/>
                      <a:pt x="11012" y="11545"/>
                    </a:cubicBezTo>
                    <a:cubicBezTo>
                      <a:pt x="11004" y="12468"/>
                      <a:pt x="10814" y="13322"/>
                      <a:pt x="10452" y="14107"/>
                    </a:cubicBezTo>
                    <a:cubicBezTo>
                      <a:pt x="10072" y="14892"/>
                      <a:pt x="9606" y="15556"/>
                      <a:pt x="9037" y="16109"/>
                    </a:cubicBezTo>
                    <a:cubicBezTo>
                      <a:pt x="8468" y="16661"/>
                      <a:pt x="7830" y="17109"/>
                      <a:pt x="7131" y="17446"/>
                    </a:cubicBezTo>
                    <a:cubicBezTo>
                      <a:pt x="6139" y="17920"/>
                      <a:pt x="5122" y="18153"/>
                      <a:pt x="4078" y="18153"/>
                    </a:cubicBezTo>
                    <a:cubicBezTo>
                      <a:pt x="3026" y="18153"/>
                      <a:pt x="2258" y="17981"/>
                      <a:pt x="1784" y="17618"/>
                    </a:cubicBezTo>
                    <a:cubicBezTo>
                      <a:pt x="1301" y="17273"/>
                      <a:pt x="1068" y="16876"/>
                      <a:pt x="1068" y="16428"/>
                    </a:cubicBezTo>
                    <a:cubicBezTo>
                      <a:pt x="1068" y="16195"/>
                      <a:pt x="1163" y="15979"/>
                      <a:pt x="1361" y="15789"/>
                    </a:cubicBezTo>
                    <a:cubicBezTo>
                      <a:pt x="1560" y="15608"/>
                      <a:pt x="1810" y="15513"/>
                      <a:pt x="2112" y="15513"/>
                    </a:cubicBezTo>
                    <a:cubicBezTo>
                      <a:pt x="2336" y="15513"/>
                      <a:pt x="2534" y="15548"/>
                      <a:pt x="2707" y="15617"/>
                    </a:cubicBezTo>
                    <a:cubicBezTo>
                      <a:pt x="2871" y="15686"/>
                      <a:pt x="3155" y="15867"/>
                      <a:pt x="3561" y="16152"/>
                    </a:cubicBezTo>
                    <a:cubicBezTo>
                      <a:pt x="4208" y="16609"/>
                      <a:pt x="4863" y="16833"/>
                      <a:pt x="5527" y="16825"/>
                    </a:cubicBezTo>
                    <a:cubicBezTo>
                      <a:pt x="6536" y="16833"/>
                      <a:pt x="7424" y="16454"/>
                      <a:pt x="8192" y="15677"/>
                    </a:cubicBezTo>
                    <a:cubicBezTo>
                      <a:pt x="8951" y="14918"/>
                      <a:pt x="9330" y="13986"/>
                      <a:pt x="9339" y="12891"/>
                    </a:cubicBezTo>
                    <a:cubicBezTo>
                      <a:pt x="9330" y="11830"/>
                      <a:pt x="8994" y="10838"/>
                      <a:pt x="8313" y="9923"/>
                    </a:cubicBezTo>
                    <a:cubicBezTo>
                      <a:pt x="7623" y="9009"/>
                      <a:pt x="6683" y="8301"/>
                      <a:pt x="5493" y="7784"/>
                    </a:cubicBezTo>
                    <a:cubicBezTo>
                      <a:pt x="4544" y="7404"/>
                      <a:pt x="3259" y="7180"/>
                      <a:pt x="1646" y="7111"/>
                    </a:cubicBezTo>
                    <a:lnTo>
                      <a:pt x="5010" y="296"/>
                    </a:lnTo>
                    <a:close/>
                  </a:path>
                </a:pathLst>
              </a:custGeom>
              <a:solidFill>
                <a:srgbClr val="000000"/>
              </a:solidFill>
              <a:ln w="2207" cap="flat">
                <a:noFill/>
                <a:prstDash val="solid"/>
                <a:miter/>
              </a:ln>
            </p:spPr>
            <p:txBody>
              <a:bodyPr rtlCol="0" anchor="ctr"/>
              <a:lstStyle/>
              <a:p>
                <a:endParaRPr lang="en-IN"/>
              </a:p>
            </p:txBody>
          </p:sp>
          <p:sp>
            <p:nvSpPr>
              <p:cNvPr id="3642" name="Freeform: Shape 3641">
                <a:extLst>
                  <a:ext uri="{FF2B5EF4-FFF2-40B4-BE49-F238E27FC236}">
                    <a16:creationId xmlns:a16="http://schemas.microsoft.com/office/drawing/2014/main" id="{4DB9C394-3E0C-6CFF-99DE-B0E63ED9235F}"/>
                  </a:ext>
                </a:extLst>
              </p:cNvPr>
              <p:cNvSpPr/>
              <p:nvPr/>
            </p:nvSpPr>
            <p:spPr>
              <a:xfrm>
                <a:off x="39562622" y="14560643"/>
                <a:ext cx="10116" cy="18219"/>
              </a:xfrm>
              <a:custGeom>
                <a:avLst/>
                <a:gdLst>
                  <a:gd name="connsiteX0" fmla="*/ 4558 w 10116"/>
                  <a:gd name="connsiteY0" fmla="*/ 9371 h 18219"/>
                  <a:gd name="connsiteX1" fmla="*/ 1868 w 10116"/>
                  <a:gd name="connsiteY1" fmla="*/ 6628 h 18219"/>
                  <a:gd name="connsiteX2" fmla="*/ 1264 w 10116"/>
                  <a:gd name="connsiteY2" fmla="*/ 4471 h 18219"/>
                  <a:gd name="connsiteX3" fmla="*/ 2583 w 10116"/>
                  <a:gd name="connsiteY3" fmla="*/ 1529 h 18219"/>
                  <a:gd name="connsiteX4" fmla="*/ 6094 w 10116"/>
                  <a:gd name="connsiteY4" fmla="*/ 296 h 18219"/>
                  <a:gd name="connsiteX5" fmla="*/ 9509 w 10116"/>
                  <a:gd name="connsiteY5" fmla="*/ 1452 h 18219"/>
                  <a:gd name="connsiteX6" fmla="*/ 10803 w 10116"/>
                  <a:gd name="connsiteY6" fmla="*/ 4074 h 18219"/>
                  <a:gd name="connsiteX7" fmla="*/ 10104 w 10116"/>
                  <a:gd name="connsiteY7" fmla="*/ 6084 h 18219"/>
                  <a:gd name="connsiteX8" fmla="*/ 7198 w 10116"/>
                  <a:gd name="connsiteY8" fmla="*/ 8491 h 18219"/>
                  <a:gd name="connsiteX9" fmla="*/ 10208 w 10116"/>
                  <a:gd name="connsiteY9" fmla="*/ 11252 h 18219"/>
                  <a:gd name="connsiteX10" fmla="*/ 11191 w 10116"/>
                  <a:gd name="connsiteY10" fmla="*/ 14038 h 18219"/>
                  <a:gd name="connsiteX11" fmla="*/ 9776 w 10116"/>
                  <a:gd name="connsiteY11" fmla="*/ 17204 h 18219"/>
                  <a:gd name="connsiteX12" fmla="*/ 6076 w 10116"/>
                  <a:gd name="connsiteY12" fmla="*/ 18515 h 18219"/>
                  <a:gd name="connsiteX13" fmla="*/ 2187 w 10116"/>
                  <a:gd name="connsiteY13" fmla="*/ 16945 h 18219"/>
                  <a:gd name="connsiteX14" fmla="*/ 1074 w 10116"/>
                  <a:gd name="connsiteY14" fmla="*/ 14202 h 18219"/>
                  <a:gd name="connsiteX15" fmla="*/ 1859 w 10116"/>
                  <a:gd name="connsiteY15" fmla="*/ 11899 h 18219"/>
                  <a:gd name="connsiteX16" fmla="*/ 4558 w 10116"/>
                  <a:gd name="connsiteY16" fmla="*/ 9371 h 18219"/>
                  <a:gd name="connsiteX17" fmla="*/ 6585 w 10116"/>
                  <a:gd name="connsiteY17" fmla="*/ 7982 h 18219"/>
                  <a:gd name="connsiteX18" fmla="*/ 8552 w 10116"/>
                  <a:gd name="connsiteY18" fmla="*/ 5782 h 18219"/>
                  <a:gd name="connsiteX19" fmla="*/ 8966 w 10116"/>
                  <a:gd name="connsiteY19" fmla="*/ 3945 h 18219"/>
                  <a:gd name="connsiteX20" fmla="*/ 8198 w 10116"/>
                  <a:gd name="connsiteY20" fmla="*/ 1823 h 18219"/>
                  <a:gd name="connsiteX21" fmla="*/ 6120 w 10116"/>
                  <a:gd name="connsiteY21" fmla="*/ 1046 h 18219"/>
                  <a:gd name="connsiteX22" fmla="*/ 3972 w 10116"/>
                  <a:gd name="connsiteY22" fmla="*/ 1814 h 18219"/>
                  <a:gd name="connsiteX23" fmla="*/ 3144 w 10116"/>
                  <a:gd name="connsiteY23" fmla="*/ 3591 h 18219"/>
                  <a:gd name="connsiteX24" fmla="*/ 3489 w 10116"/>
                  <a:gd name="connsiteY24" fmla="*/ 4937 h 18219"/>
                  <a:gd name="connsiteX25" fmla="*/ 4464 w 10116"/>
                  <a:gd name="connsiteY25" fmla="*/ 6222 h 18219"/>
                  <a:gd name="connsiteX26" fmla="*/ 5162 w 10116"/>
                  <a:gd name="connsiteY26" fmla="*/ 9854 h 18219"/>
                  <a:gd name="connsiteX27" fmla="*/ 3575 w 10116"/>
                  <a:gd name="connsiteY27" fmla="*/ 11838 h 18219"/>
                  <a:gd name="connsiteX28" fmla="*/ 3058 w 10116"/>
                  <a:gd name="connsiteY28" fmla="*/ 14142 h 18219"/>
                  <a:gd name="connsiteX29" fmla="*/ 3963 w 10116"/>
                  <a:gd name="connsiteY29" fmla="*/ 16816 h 18219"/>
                  <a:gd name="connsiteX30" fmla="*/ 6283 w 10116"/>
                  <a:gd name="connsiteY30" fmla="*/ 17817 h 18219"/>
                  <a:gd name="connsiteX31" fmla="*/ 8526 w 10116"/>
                  <a:gd name="connsiteY31" fmla="*/ 17032 h 18219"/>
                  <a:gd name="connsiteX32" fmla="*/ 9371 w 10116"/>
                  <a:gd name="connsiteY32" fmla="*/ 15116 h 18219"/>
                  <a:gd name="connsiteX33" fmla="*/ 8871 w 10116"/>
                  <a:gd name="connsiteY33" fmla="*/ 13443 h 18219"/>
                  <a:gd name="connsiteX34" fmla="*/ 5162 w 10116"/>
                  <a:gd name="connsiteY34" fmla="*/ 9854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6" h="18219">
                    <a:moveTo>
                      <a:pt x="4558" y="9371"/>
                    </a:moveTo>
                    <a:cubicBezTo>
                      <a:pt x="3161" y="8241"/>
                      <a:pt x="2264" y="7327"/>
                      <a:pt x="1868" y="6628"/>
                    </a:cubicBezTo>
                    <a:cubicBezTo>
                      <a:pt x="1454" y="5946"/>
                      <a:pt x="1255" y="5230"/>
                      <a:pt x="1264" y="4471"/>
                    </a:cubicBezTo>
                    <a:cubicBezTo>
                      <a:pt x="1255" y="3341"/>
                      <a:pt x="1695" y="2358"/>
                      <a:pt x="2583" y="1529"/>
                    </a:cubicBezTo>
                    <a:cubicBezTo>
                      <a:pt x="3455" y="710"/>
                      <a:pt x="4627" y="296"/>
                      <a:pt x="6094" y="296"/>
                    </a:cubicBezTo>
                    <a:cubicBezTo>
                      <a:pt x="7508" y="296"/>
                      <a:pt x="8647" y="684"/>
                      <a:pt x="9509" y="1452"/>
                    </a:cubicBezTo>
                    <a:cubicBezTo>
                      <a:pt x="10371" y="2219"/>
                      <a:pt x="10803" y="3091"/>
                      <a:pt x="10803" y="4074"/>
                    </a:cubicBezTo>
                    <a:cubicBezTo>
                      <a:pt x="10803" y="4730"/>
                      <a:pt x="10570" y="5403"/>
                      <a:pt x="10104" y="6084"/>
                    </a:cubicBezTo>
                    <a:cubicBezTo>
                      <a:pt x="9638" y="6766"/>
                      <a:pt x="8664" y="7568"/>
                      <a:pt x="7198" y="8491"/>
                    </a:cubicBezTo>
                    <a:cubicBezTo>
                      <a:pt x="8707" y="9673"/>
                      <a:pt x="9716" y="10596"/>
                      <a:pt x="10208" y="11252"/>
                    </a:cubicBezTo>
                    <a:cubicBezTo>
                      <a:pt x="10863" y="12149"/>
                      <a:pt x="11191" y="13072"/>
                      <a:pt x="11191" y="14038"/>
                    </a:cubicBezTo>
                    <a:cubicBezTo>
                      <a:pt x="11191" y="15280"/>
                      <a:pt x="10716" y="16341"/>
                      <a:pt x="9776" y="17204"/>
                    </a:cubicBezTo>
                    <a:cubicBezTo>
                      <a:pt x="8836" y="18084"/>
                      <a:pt x="7603" y="18515"/>
                      <a:pt x="6076" y="18515"/>
                    </a:cubicBezTo>
                    <a:cubicBezTo>
                      <a:pt x="4412" y="18515"/>
                      <a:pt x="3118" y="17998"/>
                      <a:pt x="2187" y="16945"/>
                    </a:cubicBezTo>
                    <a:cubicBezTo>
                      <a:pt x="1445" y="16117"/>
                      <a:pt x="1074" y="15203"/>
                      <a:pt x="1074" y="14202"/>
                    </a:cubicBezTo>
                    <a:cubicBezTo>
                      <a:pt x="1074" y="13443"/>
                      <a:pt x="1333" y="12675"/>
                      <a:pt x="1859" y="11899"/>
                    </a:cubicBezTo>
                    <a:cubicBezTo>
                      <a:pt x="2376" y="11140"/>
                      <a:pt x="3273" y="10294"/>
                      <a:pt x="4558" y="9371"/>
                    </a:cubicBezTo>
                    <a:close/>
                    <a:moveTo>
                      <a:pt x="6585" y="7982"/>
                    </a:moveTo>
                    <a:cubicBezTo>
                      <a:pt x="7620" y="7050"/>
                      <a:pt x="8276" y="6317"/>
                      <a:pt x="8552" y="5782"/>
                    </a:cubicBezTo>
                    <a:cubicBezTo>
                      <a:pt x="8828" y="5247"/>
                      <a:pt x="8966" y="4635"/>
                      <a:pt x="8966" y="3945"/>
                    </a:cubicBezTo>
                    <a:cubicBezTo>
                      <a:pt x="8966" y="3048"/>
                      <a:pt x="8707" y="2340"/>
                      <a:pt x="8198" y="1823"/>
                    </a:cubicBezTo>
                    <a:cubicBezTo>
                      <a:pt x="7689" y="1305"/>
                      <a:pt x="6999" y="1046"/>
                      <a:pt x="6120" y="1046"/>
                    </a:cubicBezTo>
                    <a:cubicBezTo>
                      <a:pt x="5240" y="1046"/>
                      <a:pt x="4524" y="1305"/>
                      <a:pt x="3972" y="1814"/>
                    </a:cubicBezTo>
                    <a:cubicBezTo>
                      <a:pt x="3420" y="2323"/>
                      <a:pt x="3144" y="2918"/>
                      <a:pt x="3144" y="3591"/>
                    </a:cubicBezTo>
                    <a:cubicBezTo>
                      <a:pt x="3144" y="4048"/>
                      <a:pt x="3256" y="4497"/>
                      <a:pt x="3489" y="4937"/>
                    </a:cubicBezTo>
                    <a:cubicBezTo>
                      <a:pt x="3713" y="5394"/>
                      <a:pt x="4041" y="5817"/>
                      <a:pt x="4464" y="6222"/>
                    </a:cubicBezTo>
                    <a:close/>
                    <a:moveTo>
                      <a:pt x="5162" y="9854"/>
                    </a:moveTo>
                    <a:cubicBezTo>
                      <a:pt x="4446" y="10475"/>
                      <a:pt x="3912" y="11131"/>
                      <a:pt x="3575" y="11838"/>
                    </a:cubicBezTo>
                    <a:cubicBezTo>
                      <a:pt x="3222" y="12546"/>
                      <a:pt x="3049" y="13313"/>
                      <a:pt x="3058" y="14142"/>
                    </a:cubicBezTo>
                    <a:cubicBezTo>
                      <a:pt x="3049" y="15254"/>
                      <a:pt x="3351" y="16152"/>
                      <a:pt x="3963" y="16816"/>
                    </a:cubicBezTo>
                    <a:cubicBezTo>
                      <a:pt x="4567" y="17489"/>
                      <a:pt x="5343" y="17817"/>
                      <a:pt x="6283" y="17817"/>
                    </a:cubicBezTo>
                    <a:cubicBezTo>
                      <a:pt x="7206" y="17817"/>
                      <a:pt x="7957" y="17558"/>
                      <a:pt x="8526" y="17032"/>
                    </a:cubicBezTo>
                    <a:cubicBezTo>
                      <a:pt x="9086" y="16505"/>
                      <a:pt x="9362" y="15867"/>
                      <a:pt x="9371" y="15116"/>
                    </a:cubicBezTo>
                    <a:cubicBezTo>
                      <a:pt x="9362" y="14504"/>
                      <a:pt x="9198" y="13943"/>
                      <a:pt x="8871" y="13443"/>
                    </a:cubicBezTo>
                    <a:cubicBezTo>
                      <a:pt x="8258" y="12528"/>
                      <a:pt x="7025" y="11338"/>
                      <a:pt x="5162" y="9854"/>
                    </a:cubicBezTo>
                    <a:close/>
                  </a:path>
                </a:pathLst>
              </a:custGeom>
              <a:solidFill>
                <a:srgbClr val="000000"/>
              </a:solidFill>
              <a:ln w="2207" cap="flat">
                <a:noFill/>
                <a:prstDash val="solid"/>
                <a:miter/>
              </a:ln>
            </p:spPr>
            <p:txBody>
              <a:bodyPr rtlCol="0" anchor="ctr"/>
              <a:lstStyle/>
              <a:p>
                <a:endParaRPr lang="en-IN"/>
              </a:p>
            </p:txBody>
          </p:sp>
        </p:grpSp>
        <p:grpSp>
          <p:nvGrpSpPr>
            <p:cNvPr id="3643" name="Graphic 3470">
              <a:extLst>
                <a:ext uri="{FF2B5EF4-FFF2-40B4-BE49-F238E27FC236}">
                  <a16:creationId xmlns:a16="http://schemas.microsoft.com/office/drawing/2014/main" id="{12F35ADB-E28C-A448-1875-A0F1EB74E0AD}"/>
                </a:ext>
              </a:extLst>
            </p:cNvPr>
            <p:cNvGrpSpPr/>
            <p:nvPr/>
          </p:nvGrpSpPr>
          <p:grpSpPr>
            <a:xfrm>
              <a:off x="39166195" y="14843057"/>
              <a:ext cx="163677" cy="23662"/>
              <a:chOff x="39166195" y="14843057"/>
              <a:chExt cx="163677" cy="23662"/>
            </a:xfrm>
          </p:grpSpPr>
          <p:sp>
            <p:nvSpPr>
              <p:cNvPr id="3644" name="Freeform: Shape 3643">
                <a:extLst>
                  <a:ext uri="{FF2B5EF4-FFF2-40B4-BE49-F238E27FC236}">
                    <a16:creationId xmlns:a16="http://schemas.microsoft.com/office/drawing/2014/main" id="{40AFC09C-FF33-A898-7339-C61532F1AC66}"/>
                  </a:ext>
                </a:extLst>
              </p:cNvPr>
              <p:cNvSpPr/>
              <p:nvPr/>
            </p:nvSpPr>
            <p:spPr>
              <a:xfrm>
                <a:off x="39166195" y="14843453"/>
                <a:ext cx="22561" cy="17546"/>
              </a:xfrm>
              <a:custGeom>
                <a:avLst/>
                <a:gdLst>
                  <a:gd name="connsiteX0" fmla="*/ 11296 w 22561"/>
                  <a:gd name="connsiteY0" fmla="*/ 17970 h 17546"/>
                  <a:gd name="connsiteX1" fmla="*/ 4517 w 22561"/>
                  <a:gd name="connsiteY1" fmla="*/ 3201 h 17546"/>
                  <a:gd name="connsiteX2" fmla="*/ 4517 w 22561"/>
                  <a:gd name="connsiteY2" fmla="*/ 14934 h 17546"/>
                  <a:gd name="connsiteX3" fmla="*/ 4871 w 22561"/>
                  <a:gd name="connsiteY3" fmla="*/ 16952 h 17546"/>
                  <a:gd name="connsiteX4" fmla="*/ 6380 w 22561"/>
                  <a:gd name="connsiteY4" fmla="*/ 17487 h 17546"/>
                  <a:gd name="connsiteX5" fmla="*/ 7001 w 22561"/>
                  <a:gd name="connsiteY5" fmla="*/ 17487 h 17546"/>
                  <a:gd name="connsiteX6" fmla="*/ 7001 w 22561"/>
                  <a:gd name="connsiteY6" fmla="*/ 17970 h 17546"/>
                  <a:gd name="connsiteX7" fmla="*/ 895 w 22561"/>
                  <a:gd name="connsiteY7" fmla="*/ 17970 h 17546"/>
                  <a:gd name="connsiteX8" fmla="*/ 895 w 22561"/>
                  <a:gd name="connsiteY8" fmla="*/ 17487 h 17546"/>
                  <a:gd name="connsiteX9" fmla="*/ 1516 w 22561"/>
                  <a:gd name="connsiteY9" fmla="*/ 17487 h 17546"/>
                  <a:gd name="connsiteX10" fmla="*/ 3094 w 22561"/>
                  <a:gd name="connsiteY10" fmla="*/ 16814 h 17546"/>
                  <a:gd name="connsiteX11" fmla="*/ 3379 w 22561"/>
                  <a:gd name="connsiteY11" fmla="*/ 14934 h 17546"/>
                  <a:gd name="connsiteX12" fmla="*/ 3379 w 22561"/>
                  <a:gd name="connsiteY12" fmla="*/ 3460 h 17546"/>
                  <a:gd name="connsiteX13" fmla="*/ 3120 w 22561"/>
                  <a:gd name="connsiteY13" fmla="*/ 1787 h 17546"/>
                  <a:gd name="connsiteX14" fmla="*/ 2456 w 22561"/>
                  <a:gd name="connsiteY14" fmla="*/ 1157 h 17546"/>
                  <a:gd name="connsiteX15" fmla="*/ 895 w 22561"/>
                  <a:gd name="connsiteY15" fmla="*/ 907 h 17546"/>
                  <a:gd name="connsiteX16" fmla="*/ 895 w 22561"/>
                  <a:gd name="connsiteY16" fmla="*/ 424 h 17546"/>
                  <a:gd name="connsiteX17" fmla="*/ 5863 w 22561"/>
                  <a:gd name="connsiteY17" fmla="*/ 424 h 17546"/>
                  <a:gd name="connsiteX18" fmla="*/ 12228 w 22561"/>
                  <a:gd name="connsiteY18" fmla="*/ 14157 h 17546"/>
                  <a:gd name="connsiteX19" fmla="*/ 18489 w 22561"/>
                  <a:gd name="connsiteY19" fmla="*/ 424 h 17546"/>
                  <a:gd name="connsiteX20" fmla="*/ 23457 w 22561"/>
                  <a:gd name="connsiteY20" fmla="*/ 424 h 17546"/>
                  <a:gd name="connsiteX21" fmla="*/ 23457 w 22561"/>
                  <a:gd name="connsiteY21" fmla="*/ 907 h 17546"/>
                  <a:gd name="connsiteX22" fmla="*/ 22845 w 22561"/>
                  <a:gd name="connsiteY22" fmla="*/ 907 h 17546"/>
                  <a:gd name="connsiteX23" fmla="*/ 21258 w 22561"/>
                  <a:gd name="connsiteY23" fmla="*/ 1580 h 17546"/>
                  <a:gd name="connsiteX24" fmla="*/ 20973 w 22561"/>
                  <a:gd name="connsiteY24" fmla="*/ 3460 h 17546"/>
                  <a:gd name="connsiteX25" fmla="*/ 20973 w 22561"/>
                  <a:gd name="connsiteY25" fmla="*/ 14934 h 17546"/>
                  <a:gd name="connsiteX26" fmla="*/ 21335 w 22561"/>
                  <a:gd name="connsiteY26" fmla="*/ 16952 h 17546"/>
                  <a:gd name="connsiteX27" fmla="*/ 22845 w 22561"/>
                  <a:gd name="connsiteY27" fmla="*/ 17487 h 17546"/>
                  <a:gd name="connsiteX28" fmla="*/ 23457 w 22561"/>
                  <a:gd name="connsiteY28" fmla="*/ 17487 h 17546"/>
                  <a:gd name="connsiteX29" fmla="*/ 23457 w 22561"/>
                  <a:gd name="connsiteY29" fmla="*/ 17970 h 17546"/>
                  <a:gd name="connsiteX30" fmla="*/ 16005 w 22561"/>
                  <a:gd name="connsiteY30" fmla="*/ 17970 h 17546"/>
                  <a:gd name="connsiteX31" fmla="*/ 16005 w 22561"/>
                  <a:gd name="connsiteY31" fmla="*/ 17487 h 17546"/>
                  <a:gd name="connsiteX32" fmla="*/ 16626 w 22561"/>
                  <a:gd name="connsiteY32" fmla="*/ 17487 h 17546"/>
                  <a:gd name="connsiteX33" fmla="*/ 18205 w 22561"/>
                  <a:gd name="connsiteY33" fmla="*/ 16814 h 17546"/>
                  <a:gd name="connsiteX34" fmla="*/ 18489 w 22561"/>
                  <a:gd name="connsiteY34" fmla="*/ 14934 h 17546"/>
                  <a:gd name="connsiteX35" fmla="*/ 18489 w 22561"/>
                  <a:gd name="connsiteY35" fmla="*/ 3201 h 17546"/>
                  <a:gd name="connsiteX36" fmla="*/ 11719 w 22561"/>
                  <a:gd name="connsiteY36" fmla="*/ 1797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296" y="17970"/>
                    </a:moveTo>
                    <a:lnTo>
                      <a:pt x="4517" y="3201"/>
                    </a:lnTo>
                    <a:lnTo>
                      <a:pt x="4517" y="14934"/>
                    </a:lnTo>
                    <a:cubicBezTo>
                      <a:pt x="4517" y="16012"/>
                      <a:pt x="4630" y="16685"/>
                      <a:pt x="4871" y="16952"/>
                    </a:cubicBezTo>
                    <a:cubicBezTo>
                      <a:pt x="5182" y="17315"/>
                      <a:pt x="5690" y="17496"/>
                      <a:pt x="6380" y="17487"/>
                    </a:cubicBezTo>
                    <a:lnTo>
                      <a:pt x="7001" y="17487"/>
                    </a:lnTo>
                    <a:lnTo>
                      <a:pt x="7001" y="17970"/>
                    </a:lnTo>
                    <a:lnTo>
                      <a:pt x="895" y="17970"/>
                    </a:lnTo>
                    <a:lnTo>
                      <a:pt x="895" y="17487"/>
                    </a:lnTo>
                    <a:lnTo>
                      <a:pt x="1516" y="17487"/>
                    </a:lnTo>
                    <a:cubicBezTo>
                      <a:pt x="2258" y="17496"/>
                      <a:pt x="2784" y="17272"/>
                      <a:pt x="3094" y="16814"/>
                    </a:cubicBezTo>
                    <a:cubicBezTo>
                      <a:pt x="3284" y="16547"/>
                      <a:pt x="3379" y="15917"/>
                      <a:pt x="3379" y="14934"/>
                    </a:cubicBezTo>
                    <a:lnTo>
                      <a:pt x="3379" y="3460"/>
                    </a:lnTo>
                    <a:cubicBezTo>
                      <a:pt x="3379" y="2701"/>
                      <a:pt x="3293" y="2140"/>
                      <a:pt x="3120" y="1787"/>
                    </a:cubicBezTo>
                    <a:cubicBezTo>
                      <a:pt x="3000" y="1536"/>
                      <a:pt x="2775" y="1329"/>
                      <a:pt x="2456" y="1157"/>
                    </a:cubicBezTo>
                    <a:cubicBezTo>
                      <a:pt x="2128" y="1002"/>
                      <a:pt x="1611" y="915"/>
                      <a:pt x="895" y="907"/>
                    </a:cubicBezTo>
                    <a:lnTo>
                      <a:pt x="895" y="424"/>
                    </a:lnTo>
                    <a:lnTo>
                      <a:pt x="5863" y="424"/>
                    </a:lnTo>
                    <a:lnTo>
                      <a:pt x="12228" y="14157"/>
                    </a:lnTo>
                    <a:lnTo>
                      <a:pt x="18489" y="424"/>
                    </a:lnTo>
                    <a:lnTo>
                      <a:pt x="23457" y="424"/>
                    </a:lnTo>
                    <a:lnTo>
                      <a:pt x="23457" y="907"/>
                    </a:lnTo>
                    <a:lnTo>
                      <a:pt x="22845" y="907"/>
                    </a:lnTo>
                    <a:cubicBezTo>
                      <a:pt x="22094" y="915"/>
                      <a:pt x="21568" y="1140"/>
                      <a:pt x="21258" y="1580"/>
                    </a:cubicBezTo>
                    <a:cubicBezTo>
                      <a:pt x="21068" y="1864"/>
                      <a:pt x="20973" y="2494"/>
                      <a:pt x="20973" y="3460"/>
                    </a:cubicBezTo>
                    <a:lnTo>
                      <a:pt x="20973" y="14934"/>
                    </a:lnTo>
                    <a:cubicBezTo>
                      <a:pt x="20973" y="16012"/>
                      <a:pt x="21094" y="16685"/>
                      <a:pt x="21335" y="16952"/>
                    </a:cubicBezTo>
                    <a:cubicBezTo>
                      <a:pt x="21646" y="17315"/>
                      <a:pt x="22146" y="17496"/>
                      <a:pt x="22845" y="17487"/>
                    </a:cubicBezTo>
                    <a:lnTo>
                      <a:pt x="23457" y="17487"/>
                    </a:lnTo>
                    <a:lnTo>
                      <a:pt x="23457" y="17970"/>
                    </a:lnTo>
                    <a:lnTo>
                      <a:pt x="16005" y="17970"/>
                    </a:lnTo>
                    <a:lnTo>
                      <a:pt x="16005" y="17487"/>
                    </a:lnTo>
                    <a:lnTo>
                      <a:pt x="16626" y="17487"/>
                    </a:lnTo>
                    <a:cubicBezTo>
                      <a:pt x="17377" y="17496"/>
                      <a:pt x="17903" y="17272"/>
                      <a:pt x="18205" y="16814"/>
                    </a:cubicBezTo>
                    <a:cubicBezTo>
                      <a:pt x="18394" y="16547"/>
                      <a:pt x="18489" y="15917"/>
                      <a:pt x="18489" y="14934"/>
                    </a:cubicBezTo>
                    <a:lnTo>
                      <a:pt x="18489" y="3201"/>
                    </a:lnTo>
                    <a:lnTo>
                      <a:pt x="11719" y="17970"/>
                    </a:lnTo>
                    <a:close/>
                  </a:path>
                </a:pathLst>
              </a:custGeom>
              <a:solidFill>
                <a:srgbClr val="000000"/>
              </a:solidFill>
              <a:ln w="2207" cap="flat">
                <a:noFill/>
                <a:prstDash val="solid"/>
                <a:miter/>
              </a:ln>
            </p:spPr>
            <p:txBody>
              <a:bodyPr rtlCol="0" anchor="ctr"/>
              <a:lstStyle/>
              <a:p>
                <a:endParaRPr lang="en-IN"/>
              </a:p>
            </p:txBody>
          </p:sp>
          <p:sp>
            <p:nvSpPr>
              <p:cNvPr id="3645" name="Freeform: Shape 3644">
                <a:extLst>
                  <a:ext uri="{FF2B5EF4-FFF2-40B4-BE49-F238E27FC236}">
                    <a16:creationId xmlns:a16="http://schemas.microsoft.com/office/drawing/2014/main" id="{59D9C1B9-6A6F-EC05-4CFE-4CA276C0DA69}"/>
                  </a:ext>
                </a:extLst>
              </p:cNvPr>
              <p:cNvSpPr/>
              <p:nvPr/>
            </p:nvSpPr>
            <p:spPr>
              <a:xfrm>
                <a:off x="39190245" y="14843057"/>
                <a:ext cx="17180" cy="18340"/>
              </a:xfrm>
              <a:custGeom>
                <a:avLst/>
                <a:gdLst>
                  <a:gd name="connsiteX0" fmla="*/ 9668 w 17180"/>
                  <a:gd name="connsiteY0" fmla="*/ 424 h 18340"/>
                  <a:gd name="connsiteX1" fmla="*/ 15585 w 17180"/>
                  <a:gd name="connsiteY1" fmla="*/ 3020 h 18340"/>
                  <a:gd name="connsiteX2" fmla="*/ 18086 w 17180"/>
                  <a:gd name="connsiteY2" fmla="*/ 9490 h 18340"/>
                  <a:gd name="connsiteX3" fmla="*/ 15559 w 17180"/>
                  <a:gd name="connsiteY3" fmla="*/ 16124 h 18340"/>
                  <a:gd name="connsiteX4" fmla="*/ 9461 w 17180"/>
                  <a:gd name="connsiteY4" fmla="*/ 18764 h 18340"/>
                  <a:gd name="connsiteX5" fmla="*/ 3372 w 17180"/>
                  <a:gd name="connsiteY5" fmla="*/ 16193 h 18340"/>
                  <a:gd name="connsiteX6" fmla="*/ 906 w 17180"/>
                  <a:gd name="connsiteY6" fmla="*/ 9533 h 18340"/>
                  <a:gd name="connsiteX7" fmla="*/ 3752 w 17180"/>
                  <a:gd name="connsiteY7" fmla="*/ 2710 h 18340"/>
                  <a:gd name="connsiteX8" fmla="*/ 9668 w 17180"/>
                  <a:gd name="connsiteY8" fmla="*/ 424 h 18340"/>
                  <a:gd name="connsiteX9" fmla="*/ 9418 w 17180"/>
                  <a:gd name="connsiteY9" fmla="*/ 1364 h 18340"/>
                  <a:gd name="connsiteX10" fmla="*/ 5641 w 17180"/>
                  <a:gd name="connsiteY10" fmla="*/ 3115 h 18340"/>
                  <a:gd name="connsiteX11" fmla="*/ 3873 w 17180"/>
                  <a:gd name="connsiteY11" fmla="*/ 9482 h 18340"/>
                  <a:gd name="connsiteX12" fmla="*/ 5701 w 17180"/>
                  <a:gd name="connsiteY12" fmla="*/ 16090 h 18340"/>
                  <a:gd name="connsiteX13" fmla="*/ 9427 w 17180"/>
                  <a:gd name="connsiteY13" fmla="*/ 17850 h 18340"/>
                  <a:gd name="connsiteX14" fmla="*/ 13506 w 17180"/>
                  <a:gd name="connsiteY14" fmla="*/ 15926 h 18340"/>
                  <a:gd name="connsiteX15" fmla="*/ 15119 w 17180"/>
                  <a:gd name="connsiteY15" fmla="*/ 9844 h 18340"/>
                  <a:gd name="connsiteX16" fmla="*/ 13351 w 17180"/>
                  <a:gd name="connsiteY16" fmla="*/ 3124 h 18340"/>
                  <a:gd name="connsiteX17" fmla="*/ 9418 w 17180"/>
                  <a:gd name="connsiteY17" fmla="*/ 1364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9668" y="424"/>
                    </a:moveTo>
                    <a:cubicBezTo>
                      <a:pt x="11937" y="432"/>
                      <a:pt x="13912" y="1295"/>
                      <a:pt x="15585" y="3020"/>
                    </a:cubicBezTo>
                    <a:cubicBezTo>
                      <a:pt x="17249" y="4746"/>
                      <a:pt x="18086" y="6902"/>
                      <a:pt x="18086" y="9490"/>
                    </a:cubicBezTo>
                    <a:cubicBezTo>
                      <a:pt x="18086" y="12156"/>
                      <a:pt x="17241" y="14373"/>
                      <a:pt x="15559" y="16124"/>
                    </a:cubicBezTo>
                    <a:cubicBezTo>
                      <a:pt x="13877" y="17884"/>
                      <a:pt x="11842" y="18755"/>
                      <a:pt x="9461" y="18764"/>
                    </a:cubicBezTo>
                    <a:cubicBezTo>
                      <a:pt x="7038" y="18755"/>
                      <a:pt x="5011" y="17901"/>
                      <a:pt x="3372" y="16193"/>
                    </a:cubicBezTo>
                    <a:cubicBezTo>
                      <a:pt x="1725" y="14485"/>
                      <a:pt x="906" y="12268"/>
                      <a:pt x="906" y="9533"/>
                    </a:cubicBezTo>
                    <a:cubicBezTo>
                      <a:pt x="906" y="6747"/>
                      <a:pt x="1855" y="4470"/>
                      <a:pt x="3752" y="2710"/>
                    </a:cubicBezTo>
                    <a:cubicBezTo>
                      <a:pt x="5391" y="1191"/>
                      <a:pt x="7357" y="432"/>
                      <a:pt x="9668" y="424"/>
                    </a:cubicBezTo>
                    <a:close/>
                    <a:moveTo>
                      <a:pt x="9418" y="1364"/>
                    </a:moveTo>
                    <a:cubicBezTo>
                      <a:pt x="7849" y="1364"/>
                      <a:pt x="6589" y="1951"/>
                      <a:pt x="5641" y="3115"/>
                    </a:cubicBezTo>
                    <a:cubicBezTo>
                      <a:pt x="4459" y="4573"/>
                      <a:pt x="3864" y="6695"/>
                      <a:pt x="3873" y="9482"/>
                    </a:cubicBezTo>
                    <a:cubicBezTo>
                      <a:pt x="3864" y="12354"/>
                      <a:pt x="4476" y="14554"/>
                      <a:pt x="5701" y="16090"/>
                    </a:cubicBezTo>
                    <a:cubicBezTo>
                      <a:pt x="6641" y="17263"/>
                      <a:pt x="7883" y="17850"/>
                      <a:pt x="9427" y="17850"/>
                    </a:cubicBezTo>
                    <a:cubicBezTo>
                      <a:pt x="11074" y="17850"/>
                      <a:pt x="12437" y="17211"/>
                      <a:pt x="13506" y="15926"/>
                    </a:cubicBezTo>
                    <a:cubicBezTo>
                      <a:pt x="14576" y="14640"/>
                      <a:pt x="15110" y="12613"/>
                      <a:pt x="15119" y="9844"/>
                    </a:cubicBezTo>
                    <a:cubicBezTo>
                      <a:pt x="15110" y="6851"/>
                      <a:pt x="14524" y="4608"/>
                      <a:pt x="13351" y="3124"/>
                    </a:cubicBezTo>
                    <a:cubicBezTo>
                      <a:pt x="12402" y="1951"/>
                      <a:pt x="11091" y="1364"/>
                      <a:pt x="9418" y="1364"/>
                    </a:cubicBezTo>
                    <a:close/>
                  </a:path>
                </a:pathLst>
              </a:custGeom>
              <a:solidFill>
                <a:srgbClr val="000000"/>
              </a:solidFill>
              <a:ln w="2207" cap="flat">
                <a:noFill/>
                <a:prstDash val="solid"/>
                <a:miter/>
              </a:ln>
            </p:spPr>
            <p:txBody>
              <a:bodyPr rtlCol="0" anchor="ctr"/>
              <a:lstStyle/>
              <a:p>
                <a:endParaRPr lang="en-IN"/>
              </a:p>
            </p:txBody>
          </p:sp>
          <p:sp>
            <p:nvSpPr>
              <p:cNvPr id="3646" name="Freeform: Shape 3645">
                <a:extLst>
                  <a:ext uri="{FF2B5EF4-FFF2-40B4-BE49-F238E27FC236}">
                    <a16:creationId xmlns:a16="http://schemas.microsoft.com/office/drawing/2014/main" id="{37BF6C97-47A5-78EB-0881-F48588B1D540}"/>
                  </a:ext>
                </a:extLst>
              </p:cNvPr>
              <p:cNvSpPr/>
              <p:nvPr/>
            </p:nvSpPr>
            <p:spPr>
              <a:xfrm>
                <a:off x="39208895" y="14843453"/>
                <a:ext cx="17680" cy="17546"/>
              </a:xfrm>
              <a:custGeom>
                <a:avLst/>
                <a:gdLst>
                  <a:gd name="connsiteX0" fmla="*/ 914 w 17680"/>
                  <a:gd name="connsiteY0" fmla="*/ 17970 h 17546"/>
                  <a:gd name="connsiteX1" fmla="*/ 914 w 17680"/>
                  <a:gd name="connsiteY1" fmla="*/ 17487 h 17546"/>
                  <a:gd name="connsiteX2" fmla="*/ 1579 w 17680"/>
                  <a:gd name="connsiteY2" fmla="*/ 17487 h 17546"/>
                  <a:gd name="connsiteX3" fmla="*/ 3157 w 17680"/>
                  <a:gd name="connsiteY3" fmla="*/ 16780 h 17546"/>
                  <a:gd name="connsiteX4" fmla="*/ 3441 w 17680"/>
                  <a:gd name="connsiteY4" fmla="*/ 14865 h 17546"/>
                  <a:gd name="connsiteX5" fmla="*/ 3441 w 17680"/>
                  <a:gd name="connsiteY5" fmla="*/ 3529 h 17546"/>
                  <a:gd name="connsiteX6" fmla="*/ 3079 w 17680"/>
                  <a:gd name="connsiteY6" fmla="*/ 1476 h 17546"/>
                  <a:gd name="connsiteX7" fmla="*/ 1579 w 17680"/>
                  <a:gd name="connsiteY7" fmla="*/ 907 h 17546"/>
                  <a:gd name="connsiteX8" fmla="*/ 914 w 17680"/>
                  <a:gd name="connsiteY8" fmla="*/ 907 h 17546"/>
                  <a:gd name="connsiteX9" fmla="*/ 914 w 17680"/>
                  <a:gd name="connsiteY9" fmla="*/ 424 h 17546"/>
                  <a:gd name="connsiteX10" fmla="*/ 8056 w 17680"/>
                  <a:gd name="connsiteY10" fmla="*/ 424 h 17546"/>
                  <a:gd name="connsiteX11" fmla="*/ 14041 w 17680"/>
                  <a:gd name="connsiteY11" fmla="*/ 1321 h 17546"/>
                  <a:gd name="connsiteX12" fmla="*/ 17344 w 17680"/>
                  <a:gd name="connsiteY12" fmla="*/ 4297 h 17546"/>
                  <a:gd name="connsiteX13" fmla="*/ 18595 w 17680"/>
                  <a:gd name="connsiteY13" fmla="*/ 9102 h 17546"/>
                  <a:gd name="connsiteX14" fmla="*/ 16370 w 17680"/>
                  <a:gd name="connsiteY14" fmla="*/ 15227 h 17546"/>
                  <a:gd name="connsiteX15" fmla="*/ 8763 w 17680"/>
                  <a:gd name="connsiteY15" fmla="*/ 17970 h 17546"/>
                  <a:gd name="connsiteX16" fmla="*/ 5925 w 17680"/>
                  <a:gd name="connsiteY16" fmla="*/ 16702 h 17546"/>
                  <a:gd name="connsiteX17" fmla="*/ 8677 w 17680"/>
                  <a:gd name="connsiteY17" fmla="*/ 17065 h 17546"/>
                  <a:gd name="connsiteX18" fmla="*/ 13662 w 17680"/>
                  <a:gd name="connsiteY18" fmla="*/ 14960 h 17546"/>
                  <a:gd name="connsiteX19" fmla="*/ 15645 w 17680"/>
                  <a:gd name="connsiteY19" fmla="*/ 9240 h 17546"/>
                  <a:gd name="connsiteX20" fmla="*/ 13662 w 17680"/>
                  <a:gd name="connsiteY20" fmla="*/ 3503 h 17546"/>
                  <a:gd name="connsiteX21" fmla="*/ 8573 w 17680"/>
                  <a:gd name="connsiteY21" fmla="*/ 1407 h 17546"/>
                  <a:gd name="connsiteX22" fmla="*/ 5925 w 17680"/>
                  <a:gd name="connsiteY22" fmla="*/ 178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914" y="17970"/>
                    </a:moveTo>
                    <a:lnTo>
                      <a:pt x="914" y="17487"/>
                    </a:lnTo>
                    <a:lnTo>
                      <a:pt x="1579" y="17487"/>
                    </a:lnTo>
                    <a:cubicBezTo>
                      <a:pt x="2320" y="17496"/>
                      <a:pt x="2846" y="17254"/>
                      <a:pt x="3157" y="16780"/>
                    </a:cubicBezTo>
                    <a:cubicBezTo>
                      <a:pt x="3347" y="16495"/>
                      <a:pt x="3441" y="15857"/>
                      <a:pt x="3441" y="14865"/>
                    </a:cubicBezTo>
                    <a:lnTo>
                      <a:pt x="3441" y="3529"/>
                    </a:lnTo>
                    <a:cubicBezTo>
                      <a:pt x="3441" y="2442"/>
                      <a:pt x="3321" y="1761"/>
                      <a:pt x="3079" y="1476"/>
                    </a:cubicBezTo>
                    <a:cubicBezTo>
                      <a:pt x="2734" y="1105"/>
                      <a:pt x="2234" y="915"/>
                      <a:pt x="1579" y="907"/>
                    </a:cubicBezTo>
                    <a:lnTo>
                      <a:pt x="914" y="907"/>
                    </a:lnTo>
                    <a:lnTo>
                      <a:pt x="914" y="424"/>
                    </a:lnTo>
                    <a:lnTo>
                      <a:pt x="8056" y="424"/>
                    </a:lnTo>
                    <a:cubicBezTo>
                      <a:pt x="10669" y="424"/>
                      <a:pt x="12661" y="726"/>
                      <a:pt x="14041" y="1321"/>
                    </a:cubicBezTo>
                    <a:cubicBezTo>
                      <a:pt x="15404" y="1916"/>
                      <a:pt x="16508" y="2908"/>
                      <a:pt x="17344" y="4297"/>
                    </a:cubicBezTo>
                    <a:cubicBezTo>
                      <a:pt x="18172" y="5686"/>
                      <a:pt x="18586" y="7291"/>
                      <a:pt x="18595" y="9102"/>
                    </a:cubicBezTo>
                    <a:cubicBezTo>
                      <a:pt x="18586" y="11552"/>
                      <a:pt x="17844" y="13588"/>
                      <a:pt x="16370" y="15227"/>
                    </a:cubicBezTo>
                    <a:cubicBezTo>
                      <a:pt x="14696" y="17056"/>
                      <a:pt x="12161" y="17970"/>
                      <a:pt x="8763" y="17970"/>
                    </a:cubicBezTo>
                    <a:close/>
                    <a:moveTo>
                      <a:pt x="5925" y="16702"/>
                    </a:moveTo>
                    <a:cubicBezTo>
                      <a:pt x="7021" y="16944"/>
                      <a:pt x="7935" y="17065"/>
                      <a:pt x="8677" y="17065"/>
                    </a:cubicBezTo>
                    <a:cubicBezTo>
                      <a:pt x="10669" y="17065"/>
                      <a:pt x="12333" y="16366"/>
                      <a:pt x="13662" y="14960"/>
                    </a:cubicBezTo>
                    <a:cubicBezTo>
                      <a:pt x="14981" y="13554"/>
                      <a:pt x="15637" y="11647"/>
                      <a:pt x="15645" y="9240"/>
                    </a:cubicBezTo>
                    <a:cubicBezTo>
                      <a:pt x="15637" y="6816"/>
                      <a:pt x="14981" y="4901"/>
                      <a:pt x="13662" y="3503"/>
                    </a:cubicBezTo>
                    <a:cubicBezTo>
                      <a:pt x="12333" y="2106"/>
                      <a:pt x="10634" y="1407"/>
                      <a:pt x="8573" y="1407"/>
                    </a:cubicBezTo>
                    <a:cubicBezTo>
                      <a:pt x="7797" y="1407"/>
                      <a:pt x="6917" y="1536"/>
                      <a:pt x="5925" y="1787"/>
                    </a:cubicBezTo>
                    <a:close/>
                  </a:path>
                </a:pathLst>
              </a:custGeom>
              <a:solidFill>
                <a:srgbClr val="000000"/>
              </a:solidFill>
              <a:ln w="2207" cap="flat">
                <a:noFill/>
                <a:prstDash val="solid"/>
                <a:miter/>
              </a:ln>
            </p:spPr>
            <p:txBody>
              <a:bodyPr rtlCol="0" anchor="ctr"/>
              <a:lstStyle/>
              <a:p>
                <a:endParaRPr lang="en-IN"/>
              </a:p>
            </p:txBody>
          </p:sp>
          <p:sp>
            <p:nvSpPr>
              <p:cNvPr id="3647" name="Freeform: Shape 3646">
                <a:extLst>
                  <a:ext uri="{FF2B5EF4-FFF2-40B4-BE49-F238E27FC236}">
                    <a16:creationId xmlns:a16="http://schemas.microsoft.com/office/drawing/2014/main" id="{834E6DA0-0061-DE95-7673-F962BC585DA4}"/>
                  </a:ext>
                </a:extLst>
              </p:cNvPr>
              <p:cNvSpPr/>
              <p:nvPr/>
            </p:nvSpPr>
            <p:spPr>
              <a:xfrm>
                <a:off x="39227719" y="14843453"/>
                <a:ext cx="18715" cy="17960"/>
              </a:xfrm>
              <a:custGeom>
                <a:avLst/>
                <a:gdLst>
                  <a:gd name="connsiteX0" fmla="*/ 13429 w 18715"/>
                  <a:gd name="connsiteY0" fmla="*/ 907 h 17960"/>
                  <a:gd name="connsiteX1" fmla="*/ 13429 w 18715"/>
                  <a:gd name="connsiteY1" fmla="*/ 424 h 17960"/>
                  <a:gd name="connsiteX2" fmla="*/ 19638 w 18715"/>
                  <a:gd name="connsiteY2" fmla="*/ 424 h 17960"/>
                  <a:gd name="connsiteX3" fmla="*/ 19638 w 18715"/>
                  <a:gd name="connsiteY3" fmla="*/ 907 h 17960"/>
                  <a:gd name="connsiteX4" fmla="*/ 18974 w 18715"/>
                  <a:gd name="connsiteY4" fmla="*/ 907 h 17960"/>
                  <a:gd name="connsiteX5" fmla="*/ 17379 w 18715"/>
                  <a:gd name="connsiteY5" fmla="*/ 1769 h 17960"/>
                  <a:gd name="connsiteX6" fmla="*/ 17111 w 18715"/>
                  <a:gd name="connsiteY6" fmla="*/ 3633 h 17960"/>
                  <a:gd name="connsiteX7" fmla="*/ 17111 w 18715"/>
                  <a:gd name="connsiteY7" fmla="*/ 10750 h 17960"/>
                  <a:gd name="connsiteX8" fmla="*/ 16585 w 18715"/>
                  <a:gd name="connsiteY8" fmla="*/ 14848 h 17960"/>
                  <a:gd name="connsiteX9" fmla="*/ 14533 w 18715"/>
                  <a:gd name="connsiteY9" fmla="*/ 17341 h 17960"/>
                  <a:gd name="connsiteX10" fmla="*/ 10358 w 18715"/>
                  <a:gd name="connsiteY10" fmla="*/ 18384 h 17960"/>
                  <a:gd name="connsiteX11" fmla="*/ 5994 w 18715"/>
                  <a:gd name="connsiteY11" fmla="*/ 17392 h 17960"/>
                  <a:gd name="connsiteX12" fmla="*/ 3890 w 18715"/>
                  <a:gd name="connsiteY12" fmla="*/ 14709 h 17960"/>
                  <a:gd name="connsiteX13" fmla="*/ 3476 w 18715"/>
                  <a:gd name="connsiteY13" fmla="*/ 10387 h 17960"/>
                  <a:gd name="connsiteX14" fmla="*/ 3476 w 18715"/>
                  <a:gd name="connsiteY14" fmla="*/ 3529 h 17960"/>
                  <a:gd name="connsiteX15" fmla="*/ 3028 w 18715"/>
                  <a:gd name="connsiteY15" fmla="*/ 1407 h 17960"/>
                  <a:gd name="connsiteX16" fmla="*/ 1587 w 18715"/>
                  <a:gd name="connsiteY16" fmla="*/ 907 h 17960"/>
                  <a:gd name="connsiteX17" fmla="*/ 923 w 18715"/>
                  <a:gd name="connsiteY17" fmla="*/ 907 h 17960"/>
                  <a:gd name="connsiteX18" fmla="*/ 923 w 18715"/>
                  <a:gd name="connsiteY18" fmla="*/ 424 h 17960"/>
                  <a:gd name="connsiteX19" fmla="*/ 8513 w 18715"/>
                  <a:gd name="connsiteY19" fmla="*/ 424 h 17960"/>
                  <a:gd name="connsiteX20" fmla="*/ 8513 w 18715"/>
                  <a:gd name="connsiteY20" fmla="*/ 907 h 17960"/>
                  <a:gd name="connsiteX21" fmla="*/ 7840 w 18715"/>
                  <a:gd name="connsiteY21" fmla="*/ 907 h 17960"/>
                  <a:gd name="connsiteX22" fmla="*/ 6288 w 18715"/>
                  <a:gd name="connsiteY22" fmla="*/ 1588 h 17960"/>
                  <a:gd name="connsiteX23" fmla="*/ 5960 w 18715"/>
                  <a:gd name="connsiteY23" fmla="*/ 3529 h 17960"/>
                  <a:gd name="connsiteX24" fmla="*/ 5960 w 18715"/>
                  <a:gd name="connsiteY24" fmla="*/ 11173 h 17960"/>
                  <a:gd name="connsiteX25" fmla="*/ 6150 w 18715"/>
                  <a:gd name="connsiteY25" fmla="*/ 13519 h 17960"/>
                  <a:gd name="connsiteX26" fmla="*/ 6831 w 18715"/>
                  <a:gd name="connsiteY26" fmla="*/ 15581 h 17960"/>
                  <a:gd name="connsiteX27" fmla="*/ 8245 w 18715"/>
                  <a:gd name="connsiteY27" fmla="*/ 16797 h 17960"/>
                  <a:gd name="connsiteX28" fmla="*/ 10514 w 18715"/>
                  <a:gd name="connsiteY28" fmla="*/ 17272 h 17960"/>
                  <a:gd name="connsiteX29" fmla="*/ 13593 w 18715"/>
                  <a:gd name="connsiteY29" fmla="*/ 16521 h 17960"/>
                  <a:gd name="connsiteX30" fmla="*/ 15447 w 18715"/>
                  <a:gd name="connsiteY30" fmla="*/ 14606 h 17960"/>
                  <a:gd name="connsiteX31" fmla="*/ 15947 w 18715"/>
                  <a:gd name="connsiteY31" fmla="*/ 10638 h 17960"/>
                  <a:gd name="connsiteX32" fmla="*/ 15947 w 18715"/>
                  <a:gd name="connsiteY32" fmla="*/ 3529 h 17960"/>
                  <a:gd name="connsiteX33" fmla="*/ 15585 w 18715"/>
                  <a:gd name="connsiteY33" fmla="*/ 1476 h 17960"/>
                  <a:gd name="connsiteX34" fmla="*/ 14084 w 18715"/>
                  <a:gd name="connsiteY34" fmla="*/ 907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429" y="907"/>
                    </a:moveTo>
                    <a:lnTo>
                      <a:pt x="13429" y="424"/>
                    </a:lnTo>
                    <a:lnTo>
                      <a:pt x="19638" y="424"/>
                    </a:lnTo>
                    <a:lnTo>
                      <a:pt x="19638" y="907"/>
                    </a:lnTo>
                    <a:lnTo>
                      <a:pt x="18974" y="907"/>
                    </a:lnTo>
                    <a:cubicBezTo>
                      <a:pt x="18284" y="915"/>
                      <a:pt x="17750" y="1200"/>
                      <a:pt x="17379" y="1769"/>
                    </a:cubicBezTo>
                    <a:cubicBezTo>
                      <a:pt x="17198" y="2037"/>
                      <a:pt x="17111" y="2658"/>
                      <a:pt x="17111" y="3633"/>
                    </a:cubicBezTo>
                    <a:lnTo>
                      <a:pt x="17111" y="10750"/>
                    </a:lnTo>
                    <a:cubicBezTo>
                      <a:pt x="17111" y="12510"/>
                      <a:pt x="16930" y="13881"/>
                      <a:pt x="16585" y="14848"/>
                    </a:cubicBezTo>
                    <a:cubicBezTo>
                      <a:pt x="16232" y="15822"/>
                      <a:pt x="15550" y="16651"/>
                      <a:pt x="14533" y="17341"/>
                    </a:cubicBezTo>
                    <a:cubicBezTo>
                      <a:pt x="13506" y="18039"/>
                      <a:pt x="12118" y="18384"/>
                      <a:pt x="10358" y="18384"/>
                    </a:cubicBezTo>
                    <a:cubicBezTo>
                      <a:pt x="8444" y="18384"/>
                      <a:pt x="6986" y="18057"/>
                      <a:pt x="5994" y="17392"/>
                    </a:cubicBezTo>
                    <a:cubicBezTo>
                      <a:pt x="5003" y="16728"/>
                      <a:pt x="4304" y="15831"/>
                      <a:pt x="3890" y="14709"/>
                    </a:cubicBezTo>
                    <a:cubicBezTo>
                      <a:pt x="3614" y="13942"/>
                      <a:pt x="3476" y="12501"/>
                      <a:pt x="3476" y="10387"/>
                    </a:cubicBezTo>
                    <a:lnTo>
                      <a:pt x="3476" y="3529"/>
                    </a:lnTo>
                    <a:cubicBezTo>
                      <a:pt x="3476" y="2451"/>
                      <a:pt x="3321" y="1744"/>
                      <a:pt x="3028" y="1407"/>
                    </a:cubicBezTo>
                    <a:cubicBezTo>
                      <a:pt x="2717" y="1079"/>
                      <a:pt x="2243" y="915"/>
                      <a:pt x="1587" y="907"/>
                    </a:cubicBezTo>
                    <a:lnTo>
                      <a:pt x="923" y="907"/>
                    </a:lnTo>
                    <a:lnTo>
                      <a:pt x="923" y="424"/>
                    </a:lnTo>
                    <a:lnTo>
                      <a:pt x="8513" y="424"/>
                    </a:lnTo>
                    <a:lnTo>
                      <a:pt x="8513" y="907"/>
                    </a:lnTo>
                    <a:lnTo>
                      <a:pt x="7840" y="907"/>
                    </a:lnTo>
                    <a:cubicBezTo>
                      <a:pt x="7107" y="915"/>
                      <a:pt x="6589" y="1140"/>
                      <a:pt x="6288" y="1588"/>
                    </a:cubicBezTo>
                    <a:cubicBezTo>
                      <a:pt x="6063" y="1899"/>
                      <a:pt x="5960" y="2546"/>
                      <a:pt x="5960" y="3529"/>
                    </a:cubicBezTo>
                    <a:lnTo>
                      <a:pt x="5960" y="11173"/>
                    </a:lnTo>
                    <a:cubicBezTo>
                      <a:pt x="5960" y="11863"/>
                      <a:pt x="6020" y="12639"/>
                      <a:pt x="6150" y="13519"/>
                    </a:cubicBezTo>
                    <a:cubicBezTo>
                      <a:pt x="6270" y="14399"/>
                      <a:pt x="6495" y="15089"/>
                      <a:pt x="6831" y="15581"/>
                    </a:cubicBezTo>
                    <a:cubicBezTo>
                      <a:pt x="7150" y="16073"/>
                      <a:pt x="7624" y="16478"/>
                      <a:pt x="8245" y="16797"/>
                    </a:cubicBezTo>
                    <a:cubicBezTo>
                      <a:pt x="8858" y="17116"/>
                      <a:pt x="9617" y="17272"/>
                      <a:pt x="10514" y="17272"/>
                    </a:cubicBezTo>
                    <a:cubicBezTo>
                      <a:pt x="11661" y="17272"/>
                      <a:pt x="12687" y="17021"/>
                      <a:pt x="13593" y="16521"/>
                    </a:cubicBezTo>
                    <a:cubicBezTo>
                      <a:pt x="14490" y="16021"/>
                      <a:pt x="15102" y="15382"/>
                      <a:pt x="15447" y="14606"/>
                    </a:cubicBezTo>
                    <a:cubicBezTo>
                      <a:pt x="15775" y="13830"/>
                      <a:pt x="15947" y="12510"/>
                      <a:pt x="15947" y="10638"/>
                    </a:cubicBezTo>
                    <a:lnTo>
                      <a:pt x="15947" y="3529"/>
                    </a:lnTo>
                    <a:cubicBezTo>
                      <a:pt x="15947" y="2442"/>
                      <a:pt x="15826" y="1761"/>
                      <a:pt x="15585" y="1476"/>
                    </a:cubicBezTo>
                    <a:cubicBezTo>
                      <a:pt x="15248" y="1105"/>
                      <a:pt x="14748" y="915"/>
                      <a:pt x="14084" y="907"/>
                    </a:cubicBezTo>
                    <a:close/>
                  </a:path>
                </a:pathLst>
              </a:custGeom>
              <a:solidFill>
                <a:srgbClr val="000000"/>
              </a:solidFill>
              <a:ln w="2207" cap="flat">
                <a:noFill/>
                <a:prstDash val="solid"/>
                <a:miter/>
              </a:ln>
            </p:spPr>
            <p:txBody>
              <a:bodyPr rtlCol="0" anchor="ctr"/>
              <a:lstStyle/>
              <a:p>
                <a:endParaRPr lang="en-IN"/>
              </a:p>
            </p:txBody>
          </p:sp>
          <p:sp>
            <p:nvSpPr>
              <p:cNvPr id="3648" name="Freeform: Shape 3647">
                <a:extLst>
                  <a:ext uri="{FF2B5EF4-FFF2-40B4-BE49-F238E27FC236}">
                    <a16:creationId xmlns:a16="http://schemas.microsoft.com/office/drawing/2014/main" id="{5DBC72D9-1322-558A-5956-F38A865CDC7E}"/>
                  </a:ext>
                </a:extLst>
              </p:cNvPr>
              <p:cNvSpPr/>
              <p:nvPr/>
            </p:nvSpPr>
            <p:spPr>
              <a:xfrm>
                <a:off x="39247249" y="14843453"/>
                <a:ext cx="15075" cy="17546"/>
              </a:xfrm>
              <a:custGeom>
                <a:avLst/>
                <a:gdLst>
                  <a:gd name="connsiteX0" fmla="*/ 15585 w 15075"/>
                  <a:gd name="connsiteY0" fmla="*/ 13122 h 17546"/>
                  <a:gd name="connsiteX1" fmla="*/ 16007 w 15075"/>
                  <a:gd name="connsiteY1" fmla="*/ 13208 h 17546"/>
                  <a:gd name="connsiteX2" fmla="*/ 14507 w 15075"/>
                  <a:gd name="connsiteY2" fmla="*/ 17970 h 17546"/>
                  <a:gd name="connsiteX3" fmla="*/ 932 w 15075"/>
                  <a:gd name="connsiteY3" fmla="*/ 17970 h 17546"/>
                  <a:gd name="connsiteX4" fmla="*/ 932 w 15075"/>
                  <a:gd name="connsiteY4" fmla="*/ 17487 h 17546"/>
                  <a:gd name="connsiteX5" fmla="*/ 1587 w 15075"/>
                  <a:gd name="connsiteY5" fmla="*/ 17487 h 17546"/>
                  <a:gd name="connsiteX6" fmla="*/ 3174 w 15075"/>
                  <a:gd name="connsiteY6" fmla="*/ 16763 h 17546"/>
                  <a:gd name="connsiteX7" fmla="*/ 3450 w 15075"/>
                  <a:gd name="connsiteY7" fmla="*/ 14848 h 17546"/>
                  <a:gd name="connsiteX8" fmla="*/ 3450 w 15075"/>
                  <a:gd name="connsiteY8" fmla="*/ 3529 h 17546"/>
                  <a:gd name="connsiteX9" fmla="*/ 3088 w 15075"/>
                  <a:gd name="connsiteY9" fmla="*/ 1476 h 17546"/>
                  <a:gd name="connsiteX10" fmla="*/ 1587 w 15075"/>
                  <a:gd name="connsiteY10" fmla="*/ 907 h 17546"/>
                  <a:gd name="connsiteX11" fmla="*/ 932 w 15075"/>
                  <a:gd name="connsiteY11" fmla="*/ 907 h 17546"/>
                  <a:gd name="connsiteX12" fmla="*/ 932 w 15075"/>
                  <a:gd name="connsiteY12" fmla="*/ 424 h 17546"/>
                  <a:gd name="connsiteX13" fmla="*/ 8866 w 15075"/>
                  <a:gd name="connsiteY13" fmla="*/ 424 h 17546"/>
                  <a:gd name="connsiteX14" fmla="*/ 8866 w 15075"/>
                  <a:gd name="connsiteY14" fmla="*/ 907 h 17546"/>
                  <a:gd name="connsiteX15" fmla="*/ 6909 w 15075"/>
                  <a:gd name="connsiteY15" fmla="*/ 1166 h 17546"/>
                  <a:gd name="connsiteX16" fmla="*/ 6141 w 15075"/>
                  <a:gd name="connsiteY16" fmla="*/ 1847 h 17546"/>
                  <a:gd name="connsiteX17" fmla="*/ 5934 w 15075"/>
                  <a:gd name="connsiteY17" fmla="*/ 3823 h 17546"/>
                  <a:gd name="connsiteX18" fmla="*/ 5934 w 15075"/>
                  <a:gd name="connsiteY18" fmla="*/ 14848 h 17546"/>
                  <a:gd name="connsiteX19" fmla="*/ 6141 w 15075"/>
                  <a:gd name="connsiteY19" fmla="*/ 16331 h 17546"/>
                  <a:gd name="connsiteX20" fmla="*/ 6615 w 15075"/>
                  <a:gd name="connsiteY20" fmla="*/ 16728 h 17546"/>
                  <a:gd name="connsiteX21" fmla="*/ 8642 w 15075"/>
                  <a:gd name="connsiteY21" fmla="*/ 16858 h 17546"/>
                  <a:gd name="connsiteX22" fmla="*/ 9919 w 15075"/>
                  <a:gd name="connsiteY22" fmla="*/ 16858 h 17546"/>
                  <a:gd name="connsiteX23" fmla="*/ 12747 w 15075"/>
                  <a:gd name="connsiteY23" fmla="*/ 16564 h 17546"/>
                  <a:gd name="connsiteX24" fmla="*/ 14239 w 15075"/>
                  <a:gd name="connsiteY24" fmla="*/ 15503 h 17546"/>
                  <a:gd name="connsiteX25" fmla="*/ 15585 w 15075"/>
                  <a:gd name="connsiteY25" fmla="*/ 1312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585" y="13122"/>
                    </a:moveTo>
                    <a:lnTo>
                      <a:pt x="16007" y="13208"/>
                    </a:lnTo>
                    <a:lnTo>
                      <a:pt x="14507" y="17970"/>
                    </a:lnTo>
                    <a:lnTo>
                      <a:pt x="932" y="17970"/>
                    </a:lnTo>
                    <a:lnTo>
                      <a:pt x="932" y="17487"/>
                    </a:lnTo>
                    <a:lnTo>
                      <a:pt x="1587" y="17487"/>
                    </a:lnTo>
                    <a:cubicBezTo>
                      <a:pt x="2329" y="17496"/>
                      <a:pt x="2855" y="17254"/>
                      <a:pt x="3174" y="16763"/>
                    </a:cubicBezTo>
                    <a:cubicBezTo>
                      <a:pt x="3355" y="16495"/>
                      <a:pt x="3450" y="15857"/>
                      <a:pt x="3450" y="14848"/>
                    </a:cubicBezTo>
                    <a:lnTo>
                      <a:pt x="3450" y="3529"/>
                    </a:lnTo>
                    <a:cubicBezTo>
                      <a:pt x="3450" y="2442"/>
                      <a:pt x="3329" y="1761"/>
                      <a:pt x="3088" y="1476"/>
                    </a:cubicBezTo>
                    <a:cubicBezTo>
                      <a:pt x="2752" y="1105"/>
                      <a:pt x="2251" y="915"/>
                      <a:pt x="1587" y="907"/>
                    </a:cubicBezTo>
                    <a:lnTo>
                      <a:pt x="932" y="907"/>
                    </a:lnTo>
                    <a:lnTo>
                      <a:pt x="932" y="424"/>
                    </a:lnTo>
                    <a:lnTo>
                      <a:pt x="8866" y="424"/>
                    </a:lnTo>
                    <a:lnTo>
                      <a:pt x="8866" y="907"/>
                    </a:lnTo>
                    <a:cubicBezTo>
                      <a:pt x="7926" y="898"/>
                      <a:pt x="7271" y="984"/>
                      <a:pt x="6909" y="1166"/>
                    </a:cubicBezTo>
                    <a:cubicBezTo>
                      <a:pt x="6529" y="1347"/>
                      <a:pt x="6279" y="1571"/>
                      <a:pt x="6141" y="1847"/>
                    </a:cubicBezTo>
                    <a:cubicBezTo>
                      <a:pt x="6003" y="2123"/>
                      <a:pt x="5934" y="2787"/>
                      <a:pt x="5934" y="3823"/>
                    </a:cubicBezTo>
                    <a:lnTo>
                      <a:pt x="5934" y="14848"/>
                    </a:lnTo>
                    <a:cubicBezTo>
                      <a:pt x="5934" y="15572"/>
                      <a:pt x="6003" y="16064"/>
                      <a:pt x="6141" y="16331"/>
                    </a:cubicBezTo>
                    <a:cubicBezTo>
                      <a:pt x="6245" y="16512"/>
                      <a:pt x="6400" y="16642"/>
                      <a:pt x="6615" y="16728"/>
                    </a:cubicBezTo>
                    <a:cubicBezTo>
                      <a:pt x="6831" y="16814"/>
                      <a:pt x="7504" y="16858"/>
                      <a:pt x="8642" y="16858"/>
                    </a:cubicBezTo>
                    <a:lnTo>
                      <a:pt x="9919" y="16858"/>
                    </a:lnTo>
                    <a:cubicBezTo>
                      <a:pt x="11264" y="16858"/>
                      <a:pt x="12204" y="16763"/>
                      <a:pt x="12747" y="16564"/>
                    </a:cubicBezTo>
                    <a:cubicBezTo>
                      <a:pt x="13291" y="16366"/>
                      <a:pt x="13791" y="16012"/>
                      <a:pt x="14239" y="15503"/>
                    </a:cubicBezTo>
                    <a:cubicBezTo>
                      <a:pt x="14688" y="15003"/>
                      <a:pt x="15136" y="14209"/>
                      <a:pt x="15585" y="13122"/>
                    </a:cubicBezTo>
                    <a:close/>
                  </a:path>
                </a:pathLst>
              </a:custGeom>
              <a:solidFill>
                <a:srgbClr val="000000"/>
              </a:solidFill>
              <a:ln w="2207" cap="flat">
                <a:noFill/>
                <a:prstDash val="solid"/>
                <a:miter/>
              </a:ln>
            </p:spPr>
            <p:txBody>
              <a:bodyPr rtlCol="0" anchor="ctr"/>
              <a:lstStyle/>
              <a:p>
                <a:endParaRPr lang="en-IN"/>
              </a:p>
            </p:txBody>
          </p:sp>
          <p:sp>
            <p:nvSpPr>
              <p:cNvPr id="3649" name="Freeform: Shape 3648">
                <a:extLst>
                  <a:ext uri="{FF2B5EF4-FFF2-40B4-BE49-F238E27FC236}">
                    <a16:creationId xmlns:a16="http://schemas.microsoft.com/office/drawing/2014/main" id="{78C3DD5E-7BE7-3855-1CE0-45EE5FC8D202}"/>
                  </a:ext>
                </a:extLst>
              </p:cNvPr>
              <p:cNvSpPr/>
              <p:nvPr/>
            </p:nvSpPr>
            <p:spPr>
              <a:xfrm>
                <a:off x="39263441" y="14843453"/>
                <a:ext cx="15032" cy="17546"/>
              </a:xfrm>
              <a:custGeom>
                <a:avLst/>
                <a:gdLst>
                  <a:gd name="connsiteX0" fmla="*/ 5933 w 15032"/>
                  <a:gd name="connsiteY0" fmla="*/ 1381 h 17546"/>
                  <a:gd name="connsiteX1" fmla="*/ 5933 w 15032"/>
                  <a:gd name="connsiteY1" fmla="*/ 8317 h 17546"/>
                  <a:gd name="connsiteX2" fmla="*/ 9788 w 15032"/>
                  <a:gd name="connsiteY2" fmla="*/ 8317 h 17546"/>
                  <a:gd name="connsiteX3" fmla="*/ 11797 w 15032"/>
                  <a:gd name="connsiteY3" fmla="*/ 7860 h 17546"/>
                  <a:gd name="connsiteX4" fmla="*/ 12539 w 15032"/>
                  <a:gd name="connsiteY4" fmla="*/ 5772 h 17546"/>
                  <a:gd name="connsiteX5" fmla="*/ 13022 w 15032"/>
                  <a:gd name="connsiteY5" fmla="*/ 5772 h 17546"/>
                  <a:gd name="connsiteX6" fmla="*/ 13022 w 15032"/>
                  <a:gd name="connsiteY6" fmla="*/ 11880 h 17546"/>
                  <a:gd name="connsiteX7" fmla="*/ 12539 w 15032"/>
                  <a:gd name="connsiteY7" fmla="*/ 11880 h 17546"/>
                  <a:gd name="connsiteX8" fmla="*/ 12177 w 15032"/>
                  <a:gd name="connsiteY8" fmla="*/ 10232 h 17546"/>
                  <a:gd name="connsiteX9" fmla="*/ 11418 w 15032"/>
                  <a:gd name="connsiteY9" fmla="*/ 9516 h 17546"/>
                  <a:gd name="connsiteX10" fmla="*/ 9788 w 15032"/>
                  <a:gd name="connsiteY10" fmla="*/ 9257 h 17546"/>
                  <a:gd name="connsiteX11" fmla="*/ 5933 w 15032"/>
                  <a:gd name="connsiteY11" fmla="*/ 9257 h 17546"/>
                  <a:gd name="connsiteX12" fmla="*/ 5933 w 15032"/>
                  <a:gd name="connsiteY12" fmla="*/ 15046 h 17546"/>
                  <a:gd name="connsiteX13" fmla="*/ 6036 w 15032"/>
                  <a:gd name="connsiteY13" fmla="*/ 16461 h 17546"/>
                  <a:gd name="connsiteX14" fmla="*/ 6398 w 15032"/>
                  <a:gd name="connsiteY14" fmla="*/ 16866 h 17546"/>
                  <a:gd name="connsiteX15" fmla="*/ 7382 w 15032"/>
                  <a:gd name="connsiteY15" fmla="*/ 17013 h 17546"/>
                  <a:gd name="connsiteX16" fmla="*/ 10357 w 15032"/>
                  <a:gd name="connsiteY16" fmla="*/ 17013 h 17546"/>
                  <a:gd name="connsiteX17" fmla="*/ 12522 w 15032"/>
                  <a:gd name="connsiteY17" fmla="*/ 16806 h 17546"/>
                  <a:gd name="connsiteX18" fmla="*/ 13816 w 15032"/>
                  <a:gd name="connsiteY18" fmla="*/ 15986 h 17546"/>
                  <a:gd name="connsiteX19" fmla="*/ 15454 w 15032"/>
                  <a:gd name="connsiteY19" fmla="*/ 13571 h 17546"/>
                  <a:gd name="connsiteX20" fmla="*/ 15972 w 15032"/>
                  <a:gd name="connsiteY20" fmla="*/ 13571 h 17546"/>
                  <a:gd name="connsiteX21" fmla="*/ 14454 w 15032"/>
                  <a:gd name="connsiteY21" fmla="*/ 17970 h 17546"/>
                  <a:gd name="connsiteX22" fmla="*/ 939 w 15032"/>
                  <a:gd name="connsiteY22" fmla="*/ 17970 h 17546"/>
                  <a:gd name="connsiteX23" fmla="*/ 939 w 15032"/>
                  <a:gd name="connsiteY23" fmla="*/ 17487 h 17546"/>
                  <a:gd name="connsiteX24" fmla="*/ 1560 w 15032"/>
                  <a:gd name="connsiteY24" fmla="*/ 17487 h 17546"/>
                  <a:gd name="connsiteX25" fmla="*/ 2742 w 15032"/>
                  <a:gd name="connsiteY25" fmla="*/ 17194 h 17546"/>
                  <a:gd name="connsiteX26" fmla="*/ 3302 w 15032"/>
                  <a:gd name="connsiteY26" fmla="*/ 16573 h 17546"/>
                  <a:gd name="connsiteX27" fmla="*/ 3449 w 15032"/>
                  <a:gd name="connsiteY27" fmla="*/ 14882 h 17546"/>
                  <a:gd name="connsiteX28" fmla="*/ 3449 w 15032"/>
                  <a:gd name="connsiteY28" fmla="*/ 3477 h 17546"/>
                  <a:gd name="connsiteX29" fmla="*/ 3113 w 15032"/>
                  <a:gd name="connsiteY29" fmla="*/ 1424 h 17546"/>
                  <a:gd name="connsiteX30" fmla="*/ 1560 w 15032"/>
                  <a:gd name="connsiteY30" fmla="*/ 907 h 17546"/>
                  <a:gd name="connsiteX31" fmla="*/ 939 w 15032"/>
                  <a:gd name="connsiteY31" fmla="*/ 907 h 17546"/>
                  <a:gd name="connsiteX32" fmla="*/ 939 w 15032"/>
                  <a:gd name="connsiteY32" fmla="*/ 424 h 17546"/>
                  <a:gd name="connsiteX33" fmla="*/ 14454 w 15032"/>
                  <a:gd name="connsiteY33" fmla="*/ 424 h 17546"/>
                  <a:gd name="connsiteX34" fmla="*/ 14652 w 15032"/>
                  <a:gd name="connsiteY34" fmla="*/ 4271 h 17546"/>
                  <a:gd name="connsiteX35" fmla="*/ 14143 w 15032"/>
                  <a:gd name="connsiteY35" fmla="*/ 4271 h 17546"/>
                  <a:gd name="connsiteX36" fmla="*/ 13540 w 15032"/>
                  <a:gd name="connsiteY36" fmla="*/ 2365 h 17546"/>
                  <a:gd name="connsiteX37" fmla="*/ 12574 w 15032"/>
                  <a:gd name="connsiteY37" fmla="*/ 1580 h 17546"/>
                  <a:gd name="connsiteX38" fmla="*/ 10745 w 15032"/>
                  <a:gd name="connsiteY38" fmla="*/ 138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5933" y="1381"/>
                    </a:moveTo>
                    <a:lnTo>
                      <a:pt x="5933" y="8317"/>
                    </a:lnTo>
                    <a:lnTo>
                      <a:pt x="9788" y="8317"/>
                    </a:lnTo>
                    <a:cubicBezTo>
                      <a:pt x="10788" y="8317"/>
                      <a:pt x="11452" y="8170"/>
                      <a:pt x="11797" y="7860"/>
                    </a:cubicBezTo>
                    <a:cubicBezTo>
                      <a:pt x="12237" y="7480"/>
                      <a:pt x="12487" y="6782"/>
                      <a:pt x="12539" y="5772"/>
                    </a:cubicBezTo>
                    <a:lnTo>
                      <a:pt x="13022" y="5772"/>
                    </a:lnTo>
                    <a:lnTo>
                      <a:pt x="13022" y="11880"/>
                    </a:lnTo>
                    <a:lnTo>
                      <a:pt x="12539" y="11880"/>
                    </a:lnTo>
                    <a:cubicBezTo>
                      <a:pt x="12418" y="11026"/>
                      <a:pt x="12298" y="10474"/>
                      <a:pt x="12177" y="10232"/>
                    </a:cubicBezTo>
                    <a:cubicBezTo>
                      <a:pt x="12022" y="9930"/>
                      <a:pt x="11772" y="9697"/>
                      <a:pt x="11418" y="9516"/>
                    </a:cubicBezTo>
                    <a:cubicBezTo>
                      <a:pt x="11056" y="9352"/>
                      <a:pt x="10512" y="9266"/>
                      <a:pt x="9788" y="9257"/>
                    </a:cubicBezTo>
                    <a:lnTo>
                      <a:pt x="5933" y="9257"/>
                    </a:lnTo>
                    <a:lnTo>
                      <a:pt x="5933" y="15046"/>
                    </a:lnTo>
                    <a:cubicBezTo>
                      <a:pt x="5933" y="15822"/>
                      <a:pt x="5967" y="16297"/>
                      <a:pt x="6036" y="16461"/>
                    </a:cubicBezTo>
                    <a:cubicBezTo>
                      <a:pt x="6105" y="16633"/>
                      <a:pt x="6226" y="16771"/>
                      <a:pt x="6398" y="16866"/>
                    </a:cubicBezTo>
                    <a:cubicBezTo>
                      <a:pt x="6571" y="16970"/>
                      <a:pt x="6899" y="17013"/>
                      <a:pt x="7382" y="17013"/>
                    </a:cubicBezTo>
                    <a:lnTo>
                      <a:pt x="10357" y="17013"/>
                    </a:lnTo>
                    <a:cubicBezTo>
                      <a:pt x="11349" y="17013"/>
                      <a:pt x="12065" y="16944"/>
                      <a:pt x="12522" y="16806"/>
                    </a:cubicBezTo>
                    <a:cubicBezTo>
                      <a:pt x="12962" y="16668"/>
                      <a:pt x="13393" y="16400"/>
                      <a:pt x="13816" y="15986"/>
                    </a:cubicBezTo>
                    <a:cubicBezTo>
                      <a:pt x="14333" y="15469"/>
                      <a:pt x="14885" y="14658"/>
                      <a:pt x="15454" y="13571"/>
                    </a:cubicBezTo>
                    <a:lnTo>
                      <a:pt x="15972" y="13571"/>
                    </a:lnTo>
                    <a:lnTo>
                      <a:pt x="14454" y="17970"/>
                    </a:lnTo>
                    <a:lnTo>
                      <a:pt x="939" y="17970"/>
                    </a:lnTo>
                    <a:lnTo>
                      <a:pt x="939" y="17487"/>
                    </a:lnTo>
                    <a:lnTo>
                      <a:pt x="1560" y="17487"/>
                    </a:lnTo>
                    <a:cubicBezTo>
                      <a:pt x="1974" y="17496"/>
                      <a:pt x="2362" y="17392"/>
                      <a:pt x="2742" y="17194"/>
                    </a:cubicBezTo>
                    <a:cubicBezTo>
                      <a:pt x="3009" y="17056"/>
                      <a:pt x="3199" y="16849"/>
                      <a:pt x="3302" y="16573"/>
                    </a:cubicBezTo>
                    <a:cubicBezTo>
                      <a:pt x="3397" y="16297"/>
                      <a:pt x="3449" y="15736"/>
                      <a:pt x="3449" y="14882"/>
                    </a:cubicBezTo>
                    <a:lnTo>
                      <a:pt x="3449" y="3477"/>
                    </a:lnTo>
                    <a:cubicBezTo>
                      <a:pt x="3449" y="2365"/>
                      <a:pt x="3337" y="1683"/>
                      <a:pt x="3113" y="1424"/>
                    </a:cubicBezTo>
                    <a:cubicBezTo>
                      <a:pt x="2802" y="1088"/>
                      <a:pt x="2285" y="915"/>
                      <a:pt x="1560" y="907"/>
                    </a:cubicBezTo>
                    <a:lnTo>
                      <a:pt x="939" y="907"/>
                    </a:lnTo>
                    <a:lnTo>
                      <a:pt x="939" y="424"/>
                    </a:lnTo>
                    <a:lnTo>
                      <a:pt x="14454" y="424"/>
                    </a:lnTo>
                    <a:lnTo>
                      <a:pt x="14652" y="4271"/>
                    </a:lnTo>
                    <a:lnTo>
                      <a:pt x="14143" y="4271"/>
                    </a:lnTo>
                    <a:cubicBezTo>
                      <a:pt x="13962" y="3348"/>
                      <a:pt x="13764" y="2710"/>
                      <a:pt x="13540" y="2365"/>
                    </a:cubicBezTo>
                    <a:cubicBezTo>
                      <a:pt x="13315" y="2020"/>
                      <a:pt x="12988" y="1761"/>
                      <a:pt x="12574" y="1580"/>
                    </a:cubicBezTo>
                    <a:cubicBezTo>
                      <a:pt x="12220" y="1450"/>
                      <a:pt x="11616" y="1381"/>
                      <a:pt x="10745" y="1381"/>
                    </a:cubicBezTo>
                    <a:close/>
                  </a:path>
                </a:pathLst>
              </a:custGeom>
              <a:solidFill>
                <a:srgbClr val="000000"/>
              </a:solidFill>
              <a:ln w="2207" cap="flat">
                <a:noFill/>
                <a:prstDash val="solid"/>
                <a:miter/>
              </a:ln>
            </p:spPr>
            <p:txBody>
              <a:bodyPr rtlCol="0" anchor="ctr"/>
              <a:lstStyle/>
              <a:p>
                <a:endParaRPr lang="en-IN"/>
              </a:p>
            </p:txBody>
          </p:sp>
          <p:sp>
            <p:nvSpPr>
              <p:cNvPr id="3650" name="Freeform: Shape 3649">
                <a:extLst>
                  <a:ext uri="{FF2B5EF4-FFF2-40B4-BE49-F238E27FC236}">
                    <a16:creationId xmlns:a16="http://schemas.microsoft.com/office/drawing/2014/main" id="{F051B057-469C-B478-0CCF-543EDF217B5E}"/>
                  </a:ext>
                </a:extLst>
              </p:cNvPr>
              <p:cNvSpPr/>
              <p:nvPr/>
            </p:nvSpPr>
            <p:spPr>
              <a:xfrm>
                <a:off x="39278858" y="14865633"/>
                <a:ext cx="13704" cy="1086"/>
              </a:xfrm>
              <a:custGeom>
                <a:avLst/>
                <a:gdLst>
                  <a:gd name="connsiteX0" fmla="*/ 14651 w 13704"/>
                  <a:gd name="connsiteY0" fmla="*/ 1511 h 1086"/>
                  <a:gd name="connsiteX1" fmla="*/ 946 w 13704"/>
                  <a:gd name="connsiteY1" fmla="*/ 1511 h 1086"/>
                  <a:gd name="connsiteX2" fmla="*/ 946 w 13704"/>
                  <a:gd name="connsiteY2" fmla="*/ 424 h 1086"/>
                  <a:gd name="connsiteX3" fmla="*/ 14651 w 13704"/>
                  <a:gd name="connsiteY3" fmla="*/ 424 h 1086"/>
                </a:gdLst>
                <a:ahLst/>
                <a:cxnLst>
                  <a:cxn ang="0">
                    <a:pos x="connsiteX0" y="connsiteY0"/>
                  </a:cxn>
                  <a:cxn ang="0">
                    <a:pos x="connsiteX1" y="connsiteY1"/>
                  </a:cxn>
                  <a:cxn ang="0">
                    <a:pos x="connsiteX2" y="connsiteY2"/>
                  </a:cxn>
                  <a:cxn ang="0">
                    <a:pos x="connsiteX3" y="connsiteY3"/>
                  </a:cxn>
                </a:cxnLst>
                <a:rect l="l" t="t" r="r" b="b"/>
                <a:pathLst>
                  <a:path w="13704" h="1086">
                    <a:moveTo>
                      <a:pt x="14651" y="1511"/>
                    </a:moveTo>
                    <a:lnTo>
                      <a:pt x="946" y="1511"/>
                    </a:lnTo>
                    <a:lnTo>
                      <a:pt x="946" y="424"/>
                    </a:lnTo>
                    <a:lnTo>
                      <a:pt x="14651" y="424"/>
                    </a:lnTo>
                    <a:close/>
                  </a:path>
                </a:pathLst>
              </a:custGeom>
              <a:solidFill>
                <a:srgbClr val="000000"/>
              </a:solidFill>
              <a:ln w="2207" cap="flat">
                <a:noFill/>
                <a:prstDash val="solid"/>
                <a:miter/>
              </a:ln>
            </p:spPr>
            <p:txBody>
              <a:bodyPr rtlCol="0" anchor="ctr"/>
              <a:lstStyle/>
              <a:p>
                <a:endParaRPr lang="en-IN"/>
              </a:p>
            </p:txBody>
          </p:sp>
          <p:sp>
            <p:nvSpPr>
              <p:cNvPr id="3651" name="Freeform: Shape 3650">
                <a:extLst>
                  <a:ext uri="{FF2B5EF4-FFF2-40B4-BE49-F238E27FC236}">
                    <a16:creationId xmlns:a16="http://schemas.microsoft.com/office/drawing/2014/main" id="{BA738BD1-9AEB-29B2-7CAF-5825D9BFB07A}"/>
                  </a:ext>
                </a:extLst>
              </p:cNvPr>
              <p:cNvSpPr/>
              <p:nvPr/>
            </p:nvSpPr>
            <p:spPr>
              <a:xfrm>
                <a:off x="39295434" y="14843091"/>
                <a:ext cx="6908" cy="17909"/>
              </a:xfrm>
              <a:custGeom>
                <a:avLst/>
                <a:gdLst>
                  <a:gd name="connsiteX0" fmla="*/ 952 w 6908"/>
                  <a:gd name="connsiteY0" fmla="*/ 2511 h 17909"/>
                  <a:gd name="connsiteX1" fmla="*/ 5222 w 6908"/>
                  <a:gd name="connsiteY1" fmla="*/ 424 h 17909"/>
                  <a:gd name="connsiteX2" fmla="*/ 5644 w 6908"/>
                  <a:gd name="connsiteY2" fmla="*/ 424 h 17909"/>
                  <a:gd name="connsiteX3" fmla="*/ 5644 w 6908"/>
                  <a:gd name="connsiteY3" fmla="*/ 15244 h 17909"/>
                  <a:gd name="connsiteX4" fmla="*/ 5765 w 6908"/>
                  <a:gd name="connsiteY4" fmla="*/ 17073 h 17909"/>
                  <a:gd name="connsiteX5" fmla="*/ 6282 w 6908"/>
                  <a:gd name="connsiteY5" fmla="*/ 17634 h 17909"/>
                  <a:gd name="connsiteX6" fmla="*/ 7861 w 6908"/>
                  <a:gd name="connsiteY6" fmla="*/ 17850 h 17909"/>
                  <a:gd name="connsiteX7" fmla="*/ 7861 w 6908"/>
                  <a:gd name="connsiteY7" fmla="*/ 18333 h 17909"/>
                  <a:gd name="connsiteX8" fmla="*/ 1263 w 6908"/>
                  <a:gd name="connsiteY8" fmla="*/ 18333 h 17909"/>
                  <a:gd name="connsiteX9" fmla="*/ 1263 w 6908"/>
                  <a:gd name="connsiteY9" fmla="*/ 17850 h 17909"/>
                  <a:gd name="connsiteX10" fmla="*/ 2867 w 6908"/>
                  <a:gd name="connsiteY10" fmla="*/ 17643 h 17909"/>
                  <a:gd name="connsiteX11" fmla="*/ 3367 w 6908"/>
                  <a:gd name="connsiteY11" fmla="*/ 17134 h 17909"/>
                  <a:gd name="connsiteX12" fmla="*/ 3514 w 6908"/>
                  <a:gd name="connsiteY12" fmla="*/ 15244 h 17909"/>
                  <a:gd name="connsiteX13" fmla="*/ 3514 w 6908"/>
                  <a:gd name="connsiteY13" fmla="*/ 5772 h 17909"/>
                  <a:gd name="connsiteX14" fmla="*/ 3385 w 6908"/>
                  <a:gd name="connsiteY14" fmla="*/ 3305 h 17909"/>
                  <a:gd name="connsiteX15" fmla="*/ 3057 w 6908"/>
                  <a:gd name="connsiteY15" fmla="*/ 2701 h 17909"/>
                  <a:gd name="connsiteX16" fmla="*/ 2479 w 6908"/>
                  <a:gd name="connsiteY16" fmla="*/ 2511 h 17909"/>
                  <a:gd name="connsiteX17" fmla="*/ 1142 w 6908"/>
                  <a:gd name="connsiteY17" fmla="*/ 2908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952" y="2511"/>
                    </a:moveTo>
                    <a:lnTo>
                      <a:pt x="5222" y="424"/>
                    </a:lnTo>
                    <a:lnTo>
                      <a:pt x="5644" y="424"/>
                    </a:lnTo>
                    <a:lnTo>
                      <a:pt x="5644" y="15244"/>
                    </a:lnTo>
                    <a:cubicBezTo>
                      <a:pt x="5636" y="16228"/>
                      <a:pt x="5679" y="16840"/>
                      <a:pt x="5765" y="17073"/>
                    </a:cubicBezTo>
                    <a:cubicBezTo>
                      <a:pt x="5851" y="17323"/>
                      <a:pt x="6024" y="17505"/>
                      <a:pt x="6282" y="17634"/>
                    </a:cubicBezTo>
                    <a:cubicBezTo>
                      <a:pt x="6541" y="17772"/>
                      <a:pt x="7067" y="17850"/>
                      <a:pt x="7861" y="17850"/>
                    </a:cubicBezTo>
                    <a:lnTo>
                      <a:pt x="7861" y="18333"/>
                    </a:lnTo>
                    <a:lnTo>
                      <a:pt x="1263" y="18333"/>
                    </a:lnTo>
                    <a:lnTo>
                      <a:pt x="1263" y="17850"/>
                    </a:lnTo>
                    <a:cubicBezTo>
                      <a:pt x="2091" y="17850"/>
                      <a:pt x="2626" y="17781"/>
                      <a:pt x="2867" y="17643"/>
                    </a:cubicBezTo>
                    <a:cubicBezTo>
                      <a:pt x="3109" y="17522"/>
                      <a:pt x="3272" y="17349"/>
                      <a:pt x="3367" y="17134"/>
                    </a:cubicBezTo>
                    <a:cubicBezTo>
                      <a:pt x="3462" y="16927"/>
                      <a:pt x="3514" y="16297"/>
                      <a:pt x="3514" y="15244"/>
                    </a:cubicBezTo>
                    <a:lnTo>
                      <a:pt x="3514" y="5772"/>
                    </a:lnTo>
                    <a:cubicBezTo>
                      <a:pt x="3514" y="4504"/>
                      <a:pt x="3471" y="3685"/>
                      <a:pt x="3385" y="3305"/>
                    </a:cubicBezTo>
                    <a:cubicBezTo>
                      <a:pt x="3324" y="3038"/>
                      <a:pt x="3212" y="2830"/>
                      <a:pt x="3057" y="2701"/>
                    </a:cubicBezTo>
                    <a:cubicBezTo>
                      <a:pt x="2893" y="2580"/>
                      <a:pt x="2703" y="2520"/>
                      <a:pt x="2479" y="2511"/>
                    </a:cubicBezTo>
                    <a:cubicBezTo>
                      <a:pt x="2160" y="2520"/>
                      <a:pt x="1711" y="2649"/>
                      <a:pt x="1142" y="2908"/>
                    </a:cubicBezTo>
                    <a:close/>
                  </a:path>
                </a:pathLst>
              </a:custGeom>
              <a:solidFill>
                <a:srgbClr val="000000"/>
              </a:solidFill>
              <a:ln w="2207" cap="flat">
                <a:noFill/>
                <a:prstDash val="solid"/>
                <a:miter/>
              </a:ln>
            </p:spPr>
            <p:txBody>
              <a:bodyPr rtlCol="0" anchor="ctr"/>
              <a:lstStyle/>
              <a:p>
                <a:endParaRPr lang="en-IN"/>
              </a:p>
            </p:txBody>
          </p:sp>
          <p:sp>
            <p:nvSpPr>
              <p:cNvPr id="3652" name="Freeform: Shape 3651">
                <a:extLst>
                  <a:ext uri="{FF2B5EF4-FFF2-40B4-BE49-F238E27FC236}">
                    <a16:creationId xmlns:a16="http://schemas.microsoft.com/office/drawing/2014/main" id="{53F406B1-AA2A-7F68-6662-EE9258A1F56D}"/>
                  </a:ext>
                </a:extLst>
              </p:cNvPr>
              <p:cNvSpPr/>
              <p:nvPr/>
            </p:nvSpPr>
            <p:spPr>
              <a:xfrm>
                <a:off x="39306715" y="14843091"/>
                <a:ext cx="11091" cy="18219"/>
              </a:xfrm>
              <a:custGeom>
                <a:avLst/>
                <a:gdLst>
                  <a:gd name="connsiteX0" fmla="*/ 11696 w 11091"/>
                  <a:gd name="connsiteY0" fmla="*/ 424 h 18219"/>
                  <a:gd name="connsiteX1" fmla="*/ 11696 w 11091"/>
                  <a:gd name="connsiteY1" fmla="*/ 907 h 18219"/>
                  <a:gd name="connsiteX2" fmla="*/ 8902 w 11091"/>
                  <a:gd name="connsiteY2" fmla="*/ 1588 h 18219"/>
                  <a:gd name="connsiteX3" fmla="*/ 6771 w 11091"/>
                  <a:gd name="connsiteY3" fmla="*/ 3141 h 18219"/>
                  <a:gd name="connsiteX4" fmla="*/ 5029 w 11091"/>
                  <a:gd name="connsiteY4" fmla="*/ 5479 h 18219"/>
                  <a:gd name="connsiteX5" fmla="*/ 3874 w 11091"/>
                  <a:gd name="connsiteY5" fmla="*/ 8533 h 18219"/>
                  <a:gd name="connsiteX6" fmla="*/ 7608 w 11091"/>
                  <a:gd name="connsiteY6" fmla="*/ 7256 h 18219"/>
                  <a:gd name="connsiteX7" fmla="*/ 10730 w 11091"/>
                  <a:gd name="connsiteY7" fmla="*/ 8705 h 18219"/>
                  <a:gd name="connsiteX8" fmla="*/ 12050 w 11091"/>
                  <a:gd name="connsiteY8" fmla="*/ 12432 h 18219"/>
                  <a:gd name="connsiteX9" fmla="*/ 10713 w 11091"/>
                  <a:gd name="connsiteY9" fmla="*/ 16443 h 18219"/>
                  <a:gd name="connsiteX10" fmla="*/ 6470 w 11091"/>
                  <a:gd name="connsiteY10" fmla="*/ 18643 h 18219"/>
                  <a:gd name="connsiteX11" fmla="*/ 3416 w 11091"/>
                  <a:gd name="connsiteY11" fmla="*/ 17453 h 18219"/>
                  <a:gd name="connsiteX12" fmla="*/ 958 w 11091"/>
                  <a:gd name="connsiteY12" fmla="*/ 11449 h 18219"/>
                  <a:gd name="connsiteX13" fmla="*/ 1899 w 11091"/>
                  <a:gd name="connsiteY13" fmla="*/ 6971 h 18219"/>
                  <a:gd name="connsiteX14" fmla="*/ 4598 w 11091"/>
                  <a:gd name="connsiteY14" fmla="*/ 3210 h 18219"/>
                  <a:gd name="connsiteX15" fmla="*/ 7962 w 11091"/>
                  <a:gd name="connsiteY15" fmla="*/ 993 h 18219"/>
                  <a:gd name="connsiteX16" fmla="*/ 10946 w 11091"/>
                  <a:gd name="connsiteY16" fmla="*/ 424 h 18219"/>
                  <a:gd name="connsiteX17" fmla="*/ 3649 w 11091"/>
                  <a:gd name="connsiteY17" fmla="*/ 9482 h 18219"/>
                  <a:gd name="connsiteX18" fmla="*/ 3416 w 11091"/>
                  <a:gd name="connsiteY18" fmla="*/ 12303 h 18219"/>
                  <a:gd name="connsiteX19" fmla="*/ 3874 w 11091"/>
                  <a:gd name="connsiteY19" fmla="*/ 15003 h 18219"/>
                  <a:gd name="connsiteX20" fmla="*/ 5236 w 11091"/>
                  <a:gd name="connsiteY20" fmla="*/ 17315 h 18219"/>
                  <a:gd name="connsiteX21" fmla="*/ 6840 w 11091"/>
                  <a:gd name="connsiteY21" fmla="*/ 17919 h 18219"/>
                  <a:gd name="connsiteX22" fmla="*/ 8850 w 11091"/>
                  <a:gd name="connsiteY22" fmla="*/ 16858 h 18219"/>
                  <a:gd name="connsiteX23" fmla="*/ 9738 w 11091"/>
                  <a:gd name="connsiteY23" fmla="*/ 13830 h 18219"/>
                  <a:gd name="connsiteX24" fmla="*/ 8859 w 11091"/>
                  <a:gd name="connsiteY24" fmla="*/ 9999 h 18219"/>
                  <a:gd name="connsiteX25" fmla="*/ 6366 w 11091"/>
                  <a:gd name="connsiteY25" fmla="*/ 8377 h 18219"/>
                  <a:gd name="connsiteX26" fmla="*/ 5314 w 11091"/>
                  <a:gd name="connsiteY26" fmla="*/ 8585 h 18219"/>
                  <a:gd name="connsiteX27" fmla="*/ 3649 w 11091"/>
                  <a:gd name="connsiteY27" fmla="*/ 9482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091" h="18219">
                    <a:moveTo>
                      <a:pt x="11696" y="424"/>
                    </a:moveTo>
                    <a:lnTo>
                      <a:pt x="11696" y="907"/>
                    </a:lnTo>
                    <a:cubicBezTo>
                      <a:pt x="10558" y="1019"/>
                      <a:pt x="9626" y="1243"/>
                      <a:pt x="8902" y="1588"/>
                    </a:cubicBezTo>
                    <a:cubicBezTo>
                      <a:pt x="8177" y="1933"/>
                      <a:pt x="7461" y="2451"/>
                      <a:pt x="6771" y="3141"/>
                    </a:cubicBezTo>
                    <a:cubicBezTo>
                      <a:pt x="6064" y="3840"/>
                      <a:pt x="5486" y="4625"/>
                      <a:pt x="5029" y="5479"/>
                    </a:cubicBezTo>
                    <a:cubicBezTo>
                      <a:pt x="4564" y="6342"/>
                      <a:pt x="4175" y="7360"/>
                      <a:pt x="3874" y="8533"/>
                    </a:cubicBezTo>
                    <a:cubicBezTo>
                      <a:pt x="5107" y="7687"/>
                      <a:pt x="6357" y="7256"/>
                      <a:pt x="7608" y="7256"/>
                    </a:cubicBezTo>
                    <a:cubicBezTo>
                      <a:pt x="8807" y="7256"/>
                      <a:pt x="9842" y="7739"/>
                      <a:pt x="10730" y="8705"/>
                    </a:cubicBezTo>
                    <a:cubicBezTo>
                      <a:pt x="11601" y="9671"/>
                      <a:pt x="12041" y="10914"/>
                      <a:pt x="12050" y="12432"/>
                    </a:cubicBezTo>
                    <a:cubicBezTo>
                      <a:pt x="12041" y="13899"/>
                      <a:pt x="11601" y="15236"/>
                      <a:pt x="10713" y="16443"/>
                    </a:cubicBezTo>
                    <a:cubicBezTo>
                      <a:pt x="9643" y="17910"/>
                      <a:pt x="8229" y="18643"/>
                      <a:pt x="6470" y="18643"/>
                    </a:cubicBezTo>
                    <a:cubicBezTo>
                      <a:pt x="5262" y="18643"/>
                      <a:pt x="4244" y="18246"/>
                      <a:pt x="3416" y="17453"/>
                    </a:cubicBezTo>
                    <a:cubicBezTo>
                      <a:pt x="1778" y="15917"/>
                      <a:pt x="958" y="13916"/>
                      <a:pt x="958" y="11449"/>
                    </a:cubicBezTo>
                    <a:cubicBezTo>
                      <a:pt x="958" y="9879"/>
                      <a:pt x="1269" y="8386"/>
                      <a:pt x="1899" y="6971"/>
                    </a:cubicBezTo>
                    <a:cubicBezTo>
                      <a:pt x="2528" y="5557"/>
                      <a:pt x="3425" y="4306"/>
                      <a:pt x="4598" y="3210"/>
                    </a:cubicBezTo>
                    <a:cubicBezTo>
                      <a:pt x="5762" y="2114"/>
                      <a:pt x="6884" y="1373"/>
                      <a:pt x="7962" y="993"/>
                    </a:cubicBezTo>
                    <a:cubicBezTo>
                      <a:pt x="9022" y="613"/>
                      <a:pt x="10023" y="424"/>
                      <a:pt x="10946" y="424"/>
                    </a:cubicBezTo>
                    <a:close/>
                    <a:moveTo>
                      <a:pt x="3649" y="9482"/>
                    </a:moveTo>
                    <a:cubicBezTo>
                      <a:pt x="3494" y="10646"/>
                      <a:pt x="3416" y="11587"/>
                      <a:pt x="3416" y="12303"/>
                    </a:cubicBezTo>
                    <a:cubicBezTo>
                      <a:pt x="3416" y="13131"/>
                      <a:pt x="3563" y="14037"/>
                      <a:pt x="3874" y="15003"/>
                    </a:cubicBezTo>
                    <a:cubicBezTo>
                      <a:pt x="4175" y="15978"/>
                      <a:pt x="4633" y="16745"/>
                      <a:pt x="5236" y="17315"/>
                    </a:cubicBezTo>
                    <a:cubicBezTo>
                      <a:pt x="5676" y="17720"/>
                      <a:pt x="6211" y="17919"/>
                      <a:pt x="6840" y="17919"/>
                    </a:cubicBezTo>
                    <a:cubicBezTo>
                      <a:pt x="7591" y="17919"/>
                      <a:pt x="8263" y="17565"/>
                      <a:pt x="8850" y="16858"/>
                    </a:cubicBezTo>
                    <a:cubicBezTo>
                      <a:pt x="9436" y="16150"/>
                      <a:pt x="9730" y="15141"/>
                      <a:pt x="9738" y="13830"/>
                    </a:cubicBezTo>
                    <a:cubicBezTo>
                      <a:pt x="9730" y="12363"/>
                      <a:pt x="9436" y="11086"/>
                      <a:pt x="8859" y="9999"/>
                    </a:cubicBezTo>
                    <a:cubicBezTo>
                      <a:pt x="8263" y="8921"/>
                      <a:pt x="7435" y="8386"/>
                      <a:pt x="6366" y="8377"/>
                    </a:cubicBezTo>
                    <a:cubicBezTo>
                      <a:pt x="6038" y="8386"/>
                      <a:pt x="5685" y="8455"/>
                      <a:pt x="5314" y="8585"/>
                    </a:cubicBezTo>
                    <a:cubicBezTo>
                      <a:pt x="4934" y="8731"/>
                      <a:pt x="4382" y="9024"/>
                      <a:pt x="3649" y="9482"/>
                    </a:cubicBezTo>
                    <a:close/>
                  </a:path>
                </a:pathLst>
              </a:custGeom>
              <a:solidFill>
                <a:srgbClr val="000000"/>
              </a:solidFill>
              <a:ln w="2207" cap="flat">
                <a:noFill/>
                <a:prstDash val="solid"/>
                <a:miter/>
              </a:ln>
            </p:spPr>
            <p:txBody>
              <a:bodyPr rtlCol="0" anchor="ctr"/>
              <a:lstStyle/>
              <a:p>
                <a:endParaRPr lang="en-IN"/>
              </a:p>
            </p:txBody>
          </p:sp>
          <p:sp>
            <p:nvSpPr>
              <p:cNvPr id="3653" name="Freeform: Shape 3652">
                <a:extLst>
                  <a:ext uri="{FF2B5EF4-FFF2-40B4-BE49-F238E27FC236}">
                    <a16:creationId xmlns:a16="http://schemas.microsoft.com/office/drawing/2014/main" id="{C4A10ED8-E3DB-27EC-1017-3BC58DF8893F}"/>
                  </a:ext>
                </a:extLst>
              </p:cNvPr>
              <p:cNvSpPr/>
              <p:nvPr/>
            </p:nvSpPr>
            <p:spPr>
              <a:xfrm>
                <a:off x="39319893" y="14843091"/>
                <a:ext cx="9979" cy="18219"/>
              </a:xfrm>
              <a:custGeom>
                <a:avLst/>
                <a:gdLst>
                  <a:gd name="connsiteX0" fmla="*/ 1241 w 9979"/>
                  <a:gd name="connsiteY0" fmla="*/ 4124 h 18219"/>
                  <a:gd name="connsiteX1" fmla="*/ 3130 w 9979"/>
                  <a:gd name="connsiteY1" fmla="*/ 1390 h 18219"/>
                  <a:gd name="connsiteX2" fmla="*/ 5984 w 9979"/>
                  <a:gd name="connsiteY2" fmla="*/ 424 h 18219"/>
                  <a:gd name="connsiteX3" fmla="*/ 9227 w 9979"/>
                  <a:gd name="connsiteY3" fmla="*/ 1795 h 18219"/>
                  <a:gd name="connsiteX4" fmla="*/ 10072 w 9979"/>
                  <a:gd name="connsiteY4" fmla="*/ 3978 h 18219"/>
                  <a:gd name="connsiteX5" fmla="*/ 7675 w 9979"/>
                  <a:gd name="connsiteY5" fmla="*/ 7946 h 18219"/>
                  <a:gd name="connsiteX6" fmla="*/ 10116 w 9979"/>
                  <a:gd name="connsiteY6" fmla="*/ 9758 h 18219"/>
                  <a:gd name="connsiteX7" fmla="*/ 10944 w 9979"/>
                  <a:gd name="connsiteY7" fmla="*/ 12518 h 18219"/>
                  <a:gd name="connsiteX8" fmla="*/ 9495 w 9979"/>
                  <a:gd name="connsiteY8" fmla="*/ 16469 h 18219"/>
                  <a:gd name="connsiteX9" fmla="*/ 4018 w 9979"/>
                  <a:gd name="connsiteY9" fmla="*/ 18643 h 18219"/>
                  <a:gd name="connsiteX10" fmla="*/ 1603 w 9979"/>
                  <a:gd name="connsiteY10" fmla="*/ 18203 h 18219"/>
                  <a:gd name="connsiteX11" fmla="*/ 965 w 9979"/>
                  <a:gd name="connsiteY11" fmla="*/ 17263 h 18219"/>
                  <a:gd name="connsiteX12" fmla="*/ 1267 w 9979"/>
                  <a:gd name="connsiteY12" fmla="*/ 16599 h 18219"/>
                  <a:gd name="connsiteX13" fmla="*/ 2000 w 9979"/>
                  <a:gd name="connsiteY13" fmla="*/ 16314 h 18219"/>
                  <a:gd name="connsiteX14" fmla="*/ 2664 w 9979"/>
                  <a:gd name="connsiteY14" fmla="*/ 16418 h 18219"/>
                  <a:gd name="connsiteX15" fmla="*/ 3656 w 9979"/>
                  <a:gd name="connsiteY15" fmla="*/ 16892 h 18219"/>
                  <a:gd name="connsiteX16" fmla="*/ 4734 w 9979"/>
                  <a:gd name="connsiteY16" fmla="*/ 17375 h 18219"/>
                  <a:gd name="connsiteX17" fmla="*/ 5760 w 9979"/>
                  <a:gd name="connsiteY17" fmla="*/ 17522 h 18219"/>
                  <a:gd name="connsiteX18" fmla="*/ 8046 w 9979"/>
                  <a:gd name="connsiteY18" fmla="*/ 16495 h 18219"/>
                  <a:gd name="connsiteX19" fmla="*/ 9029 w 9979"/>
                  <a:gd name="connsiteY19" fmla="*/ 14071 h 18219"/>
                  <a:gd name="connsiteX20" fmla="*/ 8572 w 9979"/>
                  <a:gd name="connsiteY20" fmla="*/ 12087 h 18219"/>
                  <a:gd name="connsiteX21" fmla="*/ 7839 w 9979"/>
                  <a:gd name="connsiteY21" fmla="*/ 10983 h 18219"/>
                  <a:gd name="connsiteX22" fmla="*/ 6312 w 9979"/>
                  <a:gd name="connsiteY22" fmla="*/ 10042 h 18219"/>
                  <a:gd name="connsiteX23" fmla="*/ 4329 w 9979"/>
                  <a:gd name="connsiteY23" fmla="*/ 9620 h 18219"/>
                  <a:gd name="connsiteX24" fmla="*/ 3915 w 9979"/>
                  <a:gd name="connsiteY24" fmla="*/ 9620 h 18219"/>
                  <a:gd name="connsiteX25" fmla="*/ 3915 w 9979"/>
                  <a:gd name="connsiteY25" fmla="*/ 9240 h 18219"/>
                  <a:gd name="connsiteX26" fmla="*/ 5967 w 9979"/>
                  <a:gd name="connsiteY26" fmla="*/ 8498 h 18219"/>
                  <a:gd name="connsiteX27" fmla="*/ 7468 w 9979"/>
                  <a:gd name="connsiteY27" fmla="*/ 7040 h 18219"/>
                  <a:gd name="connsiteX28" fmla="*/ 7934 w 9979"/>
                  <a:gd name="connsiteY28" fmla="*/ 5160 h 18219"/>
                  <a:gd name="connsiteX29" fmla="*/ 7097 w 9979"/>
                  <a:gd name="connsiteY29" fmla="*/ 3003 h 18219"/>
                  <a:gd name="connsiteX30" fmla="*/ 5019 w 9979"/>
                  <a:gd name="connsiteY30" fmla="*/ 2183 h 18219"/>
                  <a:gd name="connsiteX31" fmla="*/ 1672 w 9979"/>
                  <a:gd name="connsiteY31" fmla="*/ 4332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79" h="18219">
                    <a:moveTo>
                      <a:pt x="1241" y="4124"/>
                    </a:moveTo>
                    <a:cubicBezTo>
                      <a:pt x="1741" y="2951"/>
                      <a:pt x="2371" y="2045"/>
                      <a:pt x="3130" y="1390"/>
                    </a:cubicBezTo>
                    <a:cubicBezTo>
                      <a:pt x="3889" y="751"/>
                      <a:pt x="4837" y="424"/>
                      <a:pt x="5984" y="424"/>
                    </a:cubicBezTo>
                    <a:cubicBezTo>
                      <a:pt x="7390" y="424"/>
                      <a:pt x="8468" y="881"/>
                      <a:pt x="9227" y="1795"/>
                    </a:cubicBezTo>
                    <a:cubicBezTo>
                      <a:pt x="9779" y="2485"/>
                      <a:pt x="10064" y="3219"/>
                      <a:pt x="10072" y="3978"/>
                    </a:cubicBezTo>
                    <a:cubicBezTo>
                      <a:pt x="10064" y="5263"/>
                      <a:pt x="9262" y="6583"/>
                      <a:pt x="7675" y="7946"/>
                    </a:cubicBezTo>
                    <a:cubicBezTo>
                      <a:pt x="8744" y="8369"/>
                      <a:pt x="9564" y="8973"/>
                      <a:pt x="10116" y="9758"/>
                    </a:cubicBezTo>
                    <a:cubicBezTo>
                      <a:pt x="10668" y="10543"/>
                      <a:pt x="10944" y="11466"/>
                      <a:pt x="10944" y="12518"/>
                    </a:cubicBezTo>
                    <a:cubicBezTo>
                      <a:pt x="10944" y="14045"/>
                      <a:pt x="10461" y="15356"/>
                      <a:pt x="9495" y="16469"/>
                    </a:cubicBezTo>
                    <a:cubicBezTo>
                      <a:pt x="8235" y="17919"/>
                      <a:pt x="6407" y="18643"/>
                      <a:pt x="4018" y="18643"/>
                    </a:cubicBezTo>
                    <a:cubicBezTo>
                      <a:pt x="2836" y="18643"/>
                      <a:pt x="2034" y="18497"/>
                      <a:pt x="1603" y="18203"/>
                    </a:cubicBezTo>
                    <a:cubicBezTo>
                      <a:pt x="1172" y="17910"/>
                      <a:pt x="956" y="17599"/>
                      <a:pt x="965" y="17263"/>
                    </a:cubicBezTo>
                    <a:cubicBezTo>
                      <a:pt x="956" y="17013"/>
                      <a:pt x="1060" y="16789"/>
                      <a:pt x="1267" y="16599"/>
                    </a:cubicBezTo>
                    <a:cubicBezTo>
                      <a:pt x="1474" y="16409"/>
                      <a:pt x="1715" y="16314"/>
                      <a:pt x="2000" y="16314"/>
                    </a:cubicBezTo>
                    <a:cubicBezTo>
                      <a:pt x="2216" y="16314"/>
                      <a:pt x="2440" y="16349"/>
                      <a:pt x="2664" y="16418"/>
                    </a:cubicBezTo>
                    <a:cubicBezTo>
                      <a:pt x="2802" y="16469"/>
                      <a:pt x="3130" y="16633"/>
                      <a:pt x="3656" y="16892"/>
                    </a:cubicBezTo>
                    <a:cubicBezTo>
                      <a:pt x="4165" y="17168"/>
                      <a:pt x="4527" y="17323"/>
                      <a:pt x="4734" y="17375"/>
                    </a:cubicBezTo>
                    <a:cubicBezTo>
                      <a:pt x="5044" y="17479"/>
                      <a:pt x="5381" y="17530"/>
                      <a:pt x="5760" y="17522"/>
                    </a:cubicBezTo>
                    <a:cubicBezTo>
                      <a:pt x="6623" y="17530"/>
                      <a:pt x="7390" y="17185"/>
                      <a:pt x="8046" y="16495"/>
                    </a:cubicBezTo>
                    <a:cubicBezTo>
                      <a:pt x="8701" y="15814"/>
                      <a:pt x="9029" y="15011"/>
                      <a:pt x="9029" y="14071"/>
                    </a:cubicBezTo>
                    <a:cubicBezTo>
                      <a:pt x="9029" y="13398"/>
                      <a:pt x="8874" y="12734"/>
                      <a:pt x="8572" y="12087"/>
                    </a:cubicBezTo>
                    <a:cubicBezTo>
                      <a:pt x="8348" y="11612"/>
                      <a:pt x="8106" y="11242"/>
                      <a:pt x="7839" y="10983"/>
                    </a:cubicBezTo>
                    <a:cubicBezTo>
                      <a:pt x="7459" y="10638"/>
                      <a:pt x="6950" y="10327"/>
                      <a:pt x="6312" y="10042"/>
                    </a:cubicBezTo>
                    <a:cubicBezTo>
                      <a:pt x="5665" y="9766"/>
                      <a:pt x="5001" y="9628"/>
                      <a:pt x="4329" y="9620"/>
                    </a:cubicBezTo>
                    <a:lnTo>
                      <a:pt x="3915" y="9620"/>
                    </a:lnTo>
                    <a:lnTo>
                      <a:pt x="3915" y="9240"/>
                    </a:lnTo>
                    <a:cubicBezTo>
                      <a:pt x="4596" y="9154"/>
                      <a:pt x="5277" y="8904"/>
                      <a:pt x="5967" y="8498"/>
                    </a:cubicBezTo>
                    <a:cubicBezTo>
                      <a:pt x="6649" y="8101"/>
                      <a:pt x="7149" y="7618"/>
                      <a:pt x="7468" y="7040"/>
                    </a:cubicBezTo>
                    <a:cubicBezTo>
                      <a:pt x="7770" y="6480"/>
                      <a:pt x="7925" y="5850"/>
                      <a:pt x="7934" y="5160"/>
                    </a:cubicBezTo>
                    <a:cubicBezTo>
                      <a:pt x="7925" y="4271"/>
                      <a:pt x="7649" y="3555"/>
                      <a:pt x="7097" y="3003"/>
                    </a:cubicBezTo>
                    <a:cubicBezTo>
                      <a:pt x="6536" y="2460"/>
                      <a:pt x="5846" y="2183"/>
                      <a:pt x="5019" y="2183"/>
                    </a:cubicBezTo>
                    <a:cubicBezTo>
                      <a:pt x="3682" y="2183"/>
                      <a:pt x="2561" y="2899"/>
                      <a:pt x="1672" y="4332"/>
                    </a:cubicBezTo>
                    <a:close/>
                  </a:path>
                </a:pathLst>
              </a:custGeom>
              <a:solidFill>
                <a:srgbClr val="000000"/>
              </a:solidFill>
              <a:ln w="2207" cap="flat">
                <a:noFill/>
                <a:prstDash val="solid"/>
                <a:miter/>
              </a:ln>
            </p:spPr>
            <p:txBody>
              <a:bodyPr rtlCol="0" anchor="ctr"/>
              <a:lstStyle/>
              <a:p>
                <a:endParaRPr lang="en-IN"/>
              </a:p>
            </p:txBody>
          </p:sp>
        </p:grpSp>
        <p:grpSp>
          <p:nvGrpSpPr>
            <p:cNvPr id="3654" name="Graphic 3470">
              <a:extLst>
                <a:ext uri="{FF2B5EF4-FFF2-40B4-BE49-F238E27FC236}">
                  <a16:creationId xmlns:a16="http://schemas.microsoft.com/office/drawing/2014/main" id="{071F20A3-AB22-F7B1-DDB1-6B210A4A07D7}"/>
                </a:ext>
              </a:extLst>
            </p:cNvPr>
            <p:cNvGrpSpPr/>
            <p:nvPr/>
          </p:nvGrpSpPr>
          <p:grpSpPr>
            <a:xfrm>
              <a:off x="39012567" y="15183019"/>
              <a:ext cx="164926" cy="23662"/>
              <a:chOff x="39012567" y="15183019"/>
              <a:chExt cx="164926" cy="23662"/>
            </a:xfrm>
          </p:grpSpPr>
          <p:sp>
            <p:nvSpPr>
              <p:cNvPr id="3655" name="Freeform: Shape 3654">
                <a:extLst>
                  <a:ext uri="{FF2B5EF4-FFF2-40B4-BE49-F238E27FC236}">
                    <a16:creationId xmlns:a16="http://schemas.microsoft.com/office/drawing/2014/main" id="{3F511CED-7C1F-F588-997F-C4D3DB6CF94C}"/>
                  </a:ext>
                </a:extLst>
              </p:cNvPr>
              <p:cNvSpPr/>
              <p:nvPr/>
            </p:nvSpPr>
            <p:spPr>
              <a:xfrm>
                <a:off x="39012567" y="15183416"/>
                <a:ext cx="22561" cy="17546"/>
              </a:xfrm>
              <a:custGeom>
                <a:avLst/>
                <a:gdLst>
                  <a:gd name="connsiteX0" fmla="*/ 11227 w 22561"/>
                  <a:gd name="connsiteY0" fmla="*/ 18124 h 17546"/>
                  <a:gd name="connsiteX1" fmla="*/ 4448 w 22561"/>
                  <a:gd name="connsiteY1" fmla="*/ 3355 h 17546"/>
                  <a:gd name="connsiteX2" fmla="*/ 4448 w 22561"/>
                  <a:gd name="connsiteY2" fmla="*/ 15088 h 17546"/>
                  <a:gd name="connsiteX3" fmla="*/ 4801 w 22561"/>
                  <a:gd name="connsiteY3" fmla="*/ 17106 h 17546"/>
                  <a:gd name="connsiteX4" fmla="*/ 6311 w 22561"/>
                  <a:gd name="connsiteY4" fmla="*/ 17641 h 17546"/>
                  <a:gd name="connsiteX5" fmla="*/ 6932 w 22561"/>
                  <a:gd name="connsiteY5" fmla="*/ 17641 h 17546"/>
                  <a:gd name="connsiteX6" fmla="*/ 6932 w 22561"/>
                  <a:gd name="connsiteY6" fmla="*/ 18124 h 17546"/>
                  <a:gd name="connsiteX7" fmla="*/ 826 w 22561"/>
                  <a:gd name="connsiteY7" fmla="*/ 18124 h 17546"/>
                  <a:gd name="connsiteX8" fmla="*/ 826 w 22561"/>
                  <a:gd name="connsiteY8" fmla="*/ 17641 h 17546"/>
                  <a:gd name="connsiteX9" fmla="*/ 1447 w 22561"/>
                  <a:gd name="connsiteY9" fmla="*/ 17641 h 17546"/>
                  <a:gd name="connsiteX10" fmla="*/ 3025 w 22561"/>
                  <a:gd name="connsiteY10" fmla="*/ 16968 h 17546"/>
                  <a:gd name="connsiteX11" fmla="*/ 3309 w 22561"/>
                  <a:gd name="connsiteY11" fmla="*/ 15088 h 17546"/>
                  <a:gd name="connsiteX12" fmla="*/ 3309 w 22561"/>
                  <a:gd name="connsiteY12" fmla="*/ 3614 h 17546"/>
                  <a:gd name="connsiteX13" fmla="*/ 3051 w 22561"/>
                  <a:gd name="connsiteY13" fmla="*/ 1941 h 17546"/>
                  <a:gd name="connsiteX14" fmla="*/ 2387 w 22561"/>
                  <a:gd name="connsiteY14" fmla="*/ 1311 h 17546"/>
                  <a:gd name="connsiteX15" fmla="*/ 826 w 22561"/>
                  <a:gd name="connsiteY15" fmla="*/ 1061 h 17546"/>
                  <a:gd name="connsiteX16" fmla="*/ 826 w 22561"/>
                  <a:gd name="connsiteY16" fmla="*/ 578 h 17546"/>
                  <a:gd name="connsiteX17" fmla="*/ 5793 w 22561"/>
                  <a:gd name="connsiteY17" fmla="*/ 578 h 17546"/>
                  <a:gd name="connsiteX18" fmla="*/ 12158 w 22561"/>
                  <a:gd name="connsiteY18" fmla="*/ 14311 h 17546"/>
                  <a:gd name="connsiteX19" fmla="*/ 18420 w 22561"/>
                  <a:gd name="connsiteY19" fmla="*/ 578 h 17546"/>
                  <a:gd name="connsiteX20" fmla="*/ 23387 w 22561"/>
                  <a:gd name="connsiteY20" fmla="*/ 578 h 17546"/>
                  <a:gd name="connsiteX21" fmla="*/ 23387 w 22561"/>
                  <a:gd name="connsiteY21" fmla="*/ 1061 h 17546"/>
                  <a:gd name="connsiteX22" fmla="*/ 22775 w 22561"/>
                  <a:gd name="connsiteY22" fmla="*/ 1061 h 17546"/>
                  <a:gd name="connsiteX23" fmla="*/ 21188 w 22561"/>
                  <a:gd name="connsiteY23" fmla="*/ 1734 h 17546"/>
                  <a:gd name="connsiteX24" fmla="*/ 20903 w 22561"/>
                  <a:gd name="connsiteY24" fmla="*/ 3614 h 17546"/>
                  <a:gd name="connsiteX25" fmla="*/ 20903 w 22561"/>
                  <a:gd name="connsiteY25" fmla="*/ 15088 h 17546"/>
                  <a:gd name="connsiteX26" fmla="*/ 21266 w 22561"/>
                  <a:gd name="connsiteY26" fmla="*/ 17106 h 17546"/>
                  <a:gd name="connsiteX27" fmla="*/ 22775 w 22561"/>
                  <a:gd name="connsiteY27" fmla="*/ 17641 h 17546"/>
                  <a:gd name="connsiteX28" fmla="*/ 23387 w 22561"/>
                  <a:gd name="connsiteY28" fmla="*/ 17641 h 17546"/>
                  <a:gd name="connsiteX29" fmla="*/ 23387 w 22561"/>
                  <a:gd name="connsiteY29" fmla="*/ 18124 h 17546"/>
                  <a:gd name="connsiteX30" fmla="*/ 15936 w 22561"/>
                  <a:gd name="connsiteY30" fmla="*/ 18124 h 17546"/>
                  <a:gd name="connsiteX31" fmla="*/ 15936 w 22561"/>
                  <a:gd name="connsiteY31" fmla="*/ 17641 h 17546"/>
                  <a:gd name="connsiteX32" fmla="*/ 16557 w 22561"/>
                  <a:gd name="connsiteY32" fmla="*/ 17641 h 17546"/>
                  <a:gd name="connsiteX33" fmla="*/ 18135 w 22561"/>
                  <a:gd name="connsiteY33" fmla="*/ 16968 h 17546"/>
                  <a:gd name="connsiteX34" fmla="*/ 18420 w 22561"/>
                  <a:gd name="connsiteY34" fmla="*/ 15088 h 17546"/>
                  <a:gd name="connsiteX35" fmla="*/ 18420 w 22561"/>
                  <a:gd name="connsiteY35" fmla="*/ 3355 h 17546"/>
                  <a:gd name="connsiteX36" fmla="*/ 11649 w 22561"/>
                  <a:gd name="connsiteY36" fmla="*/ 1812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227" y="18124"/>
                    </a:moveTo>
                    <a:lnTo>
                      <a:pt x="4448" y="3355"/>
                    </a:lnTo>
                    <a:lnTo>
                      <a:pt x="4448" y="15088"/>
                    </a:lnTo>
                    <a:cubicBezTo>
                      <a:pt x="4448" y="16166"/>
                      <a:pt x="4560" y="16839"/>
                      <a:pt x="4801" y="17106"/>
                    </a:cubicBezTo>
                    <a:cubicBezTo>
                      <a:pt x="5112" y="17469"/>
                      <a:pt x="5621" y="17650"/>
                      <a:pt x="6311" y="17641"/>
                    </a:cubicBezTo>
                    <a:lnTo>
                      <a:pt x="6932" y="17641"/>
                    </a:lnTo>
                    <a:lnTo>
                      <a:pt x="6932" y="18124"/>
                    </a:lnTo>
                    <a:lnTo>
                      <a:pt x="826" y="18124"/>
                    </a:lnTo>
                    <a:lnTo>
                      <a:pt x="826" y="17641"/>
                    </a:lnTo>
                    <a:lnTo>
                      <a:pt x="1447" y="17641"/>
                    </a:lnTo>
                    <a:cubicBezTo>
                      <a:pt x="2188" y="17650"/>
                      <a:pt x="2714" y="17426"/>
                      <a:pt x="3025" y="16968"/>
                    </a:cubicBezTo>
                    <a:cubicBezTo>
                      <a:pt x="3215" y="16701"/>
                      <a:pt x="3309" y="16071"/>
                      <a:pt x="3309" y="15088"/>
                    </a:cubicBezTo>
                    <a:lnTo>
                      <a:pt x="3309" y="3614"/>
                    </a:lnTo>
                    <a:cubicBezTo>
                      <a:pt x="3309" y="2855"/>
                      <a:pt x="3223" y="2294"/>
                      <a:pt x="3051" y="1941"/>
                    </a:cubicBezTo>
                    <a:cubicBezTo>
                      <a:pt x="2930" y="1690"/>
                      <a:pt x="2706" y="1483"/>
                      <a:pt x="2387" y="1311"/>
                    </a:cubicBezTo>
                    <a:cubicBezTo>
                      <a:pt x="2059" y="1156"/>
                      <a:pt x="1541" y="1069"/>
                      <a:pt x="826" y="1061"/>
                    </a:cubicBezTo>
                    <a:lnTo>
                      <a:pt x="826" y="578"/>
                    </a:lnTo>
                    <a:lnTo>
                      <a:pt x="5793" y="578"/>
                    </a:lnTo>
                    <a:lnTo>
                      <a:pt x="12158" y="14311"/>
                    </a:lnTo>
                    <a:lnTo>
                      <a:pt x="18420" y="578"/>
                    </a:lnTo>
                    <a:lnTo>
                      <a:pt x="23387" y="578"/>
                    </a:lnTo>
                    <a:lnTo>
                      <a:pt x="23387" y="1061"/>
                    </a:lnTo>
                    <a:lnTo>
                      <a:pt x="22775" y="1061"/>
                    </a:lnTo>
                    <a:cubicBezTo>
                      <a:pt x="22025" y="1069"/>
                      <a:pt x="21499" y="1294"/>
                      <a:pt x="21188" y="1734"/>
                    </a:cubicBezTo>
                    <a:cubicBezTo>
                      <a:pt x="20998" y="2018"/>
                      <a:pt x="20903" y="2648"/>
                      <a:pt x="20903" y="3614"/>
                    </a:cubicBezTo>
                    <a:lnTo>
                      <a:pt x="20903" y="15088"/>
                    </a:lnTo>
                    <a:cubicBezTo>
                      <a:pt x="20903" y="16166"/>
                      <a:pt x="21024" y="16839"/>
                      <a:pt x="21266" y="17106"/>
                    </a:cubicBezTo>
                    <a:cubicBezTo>
                      <a:pt x="21576" y="17469"/>
                      <a:pt x="22076" y="17650"/>
                      <a:pt x="22775" y="17641"/>
                    </a:cubicBezTo>
                    <a:lnTo>
                      <a:pt x="23387" y="17641"/>
                    </a:lnTo>
                    <a:lnTo>
                      <a:pt x="23387" y="18124"/>
                    </a:lnTo>
                    <a:lnTo>
                      <a:pt x="15936" y="18124"/>
                    </a:lnTo>
                    <a:lnTo>
                      <a:pt x="15936" y="17641"/>
                    </a:lnTo>
                    <a:lnTo>
                      <a:pt x="16557" y="17641"/>
                    </a:lnTo>
                    <a:cubicBezTo>
                      <a:pt x="17307" y="17650"/>
                      <a:pt x="17833" y="17426"/>
                      <a:pt x="18135" y="16968"/>
                    </a:cubicBezTo>
                    <a:cubicBezTo>
                      <a:pt x="18325" y="16701"/>
                      <a:pt x="18420" y="16071"/>
                      <a:pt x="18420" y="15088"/>
                    </a:cubicBezTo>
                    <a:lnTo>
                      <a:pt x="18420" y="3355"/>
                    </a:lnTo>
                    <a:lnTo>
                      <a:pt x="11649" y="18124"/>
                    </a:lnTo>
                    <a:close/>
                  </a:path>
                </a:pathLst>
              </a:custGeom>
              <a:solidFill>
                <a:srgbClr val="000000"/>
              </a:solidFill>
              <a:ln w="2207" cap="flat">
                <a:noFill/>
                <a:prstDash val="solid"/>
                <a:miter/>
              </a:ln>
            </p:spPr>
            <p:txBody>
              <a:bodyPr rtlCol="0" anchor="ctr"/>
              <a:lstStyle/>
              <a:p>
                <a:endParaRPr lang="en-IN"/>
              </a:p>
            </p:txBody>
          </p:sp>
          <p:sp>
            <p:nvSpPr>
              <p:cNvPr id="3656" name="Freeform: Shape 3655">
                <a:extLst>
                  <a:ext uri="{FF2B5EF4-FFF2-40B4-BE49-F238E27FC236}">
                    <a16:creationId xmlns:a16="http://schemas.microsoft.com/office/drawing/2014/main" id="{897EE3DB-C990-7433-51E0-0E7550667605}"/>
                  </a:ext>
                </a:extLst>
              </p:cNvPr>
              <p:cNvSpPr/>
              <p:nvPr/>
            </p:nvSpPr>
            <p:spPr>
              <a:xfrm>
                <a:off x="39036616" y="15183019"/>
                <a:ext cx="17180" cy="18340"/>
              </a:xfrm>
              <a:custGeom>
                <a:avLst/>
                <a:gdLst>
                  <a:gd name="connsiteX0" fmla="*/ 9599 w 17180"/>
                  <a:gd name="connsiteY0" fmla="*/ 578 h 18340"/>
                  <a:gd name="connsiteX1" fmla="*/ 15515 w 17180"/>
                  <a:gd name="connsiteY1" fmla="*/ 3174 h 18340"/>
                  <a:gd name="connsiteX2" fmla="*/ 18016 w 17180"/>
                  <a:gd name="connsiteY2" fmla="*/ 9644 h 18340"/>
                  <a:gd name="connsiteX3" fmla="*/ 15489 w 17180"/>
                  <a:gd name="connsiteY3" fmla="*/ 16278 h 18340"/>
                  <a:gd name="connsiteX4" fmla="*/ 9392 w 17180"/>
                  <a:gd name="connsiteY4" fmla="*/ 18918 h 18340"/>
                  <a:gd name="connsiteX5" fmla="*/ 3303 w 17180"/>
                  <a:gd name="connsiteY5" fmla="*/ 16347 h 18340"/>
                  <a:gd name="connsiteX6" fmla="*/ 836 w 17180"/>
                  <a:gd name="connsiteY6" fmla="*/ 9687 h 18340"/>
                  <a:gd name="connsiteX7" fmla="*/ 3682 w 17180"/>
                  <a:gd name="connsiteY7" fmla="*/ 2864 h 18340"/>
                  <a:gd name="connsiteX8" fmla="*/ 9599 w 17180"/>
                  <a:gd name="connsiteY8" fmla="*/ 578 h 18340"/>
                  <a:gd name="connsiteX9" fmla="*/ 9349 w 17180"/>
                  <a:gd name="connsiteY9" fmla="*/ 1518 h 18340"/>
                  <a:gd name="connsiteX10" fmla="*/ 5571 w 17180"/>
                  <a:gd name="connsiteY10" fmla="*/ 3269 h 18340"/>
                  <a:gd name="connsiteX11" fmla="*/ 3803 w 17180"/>
                  <a:gd name="connsiteY11" fmla="*/ 9636 h 18340"/>
                  <a:gd name="connsiteX12" fmla="*/ 5631 w 17180"/>
                  <a:gd name="connsiteY12" fmla="*/ 16244 h 18340"/>
                  <a:gd name="connsiteX13" fmla="*/ 9357 w 17180"/>
                  <a:gd name="connsiteY13" fmla="*/ 18004 h 18340"/>
                  <a:gd name="connsiteX14" fmla="*/ 13437 w 17180"/>
                  <a:gd name="connsiteY14" fmla="*/ 16080 h 18340"/>
                  <a:gd name="connsiteX15" fmla="*/ 15049 w 17180"/>
                  <a:gd name="connsiteY15" fmla="*/ 9998 h 18340"/>
                  <a:gd name="connsiteX16" fmla="*/ 13281 w 17180"/>
                  <a:gd name="connsiteY16" fmla="*/ 3278 h 18340"/>
                  <a:gd name="connsiteX17" fmla="*/ 9349 w 17180"/>
                  <a:gd name="connsiteY17" fmla="*/ 1518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9599" y="578"/>
                    </a:moveTo>
                    <a:cubicBezTo>
                      <a:pt x="11867" y="586"/>
                      <a:pt x="13842" y="1449"/>
                      <a:pt x="15515" y="3174"/>
                    </a:cubicBezTo>
                    <a:cubicBezTo>
                      <a:pt x="17180" y="4900"/>
                      <a:pt x="18016" y="7056"/>
                      <a:pt x="18016" y="9644"/>
                    </a:cubicBezTo>
                    <a:cubicBezTo>
                      <a:pt x="18016" y="12310"/>
                      <a:pt x="17171" y="14527"/>
                      <a:pt x="15489" y="16278"/>
                    </a:cubicBezTo>
                    <a:cubicBezTo>
                      <a:pt x="13808" y="18038"/>
                      <a:pt x="11772" y="18909"/>
                      <a:pt x="9392" y="18918"/>
                    </a:cubicBezTo>
                    <a:cubicBezTo>
                      <a:pt x="6968" y="18909"/>
                      <a:pt x="4942" y="18055"/>
                      <a:pt x="3303" y="16347"/>
                    </a:cubicBezTo>
                    <a:cubicBezTo>
                      <a:pt x="1656" y="14639"/>
                      <a:pt x="836" y="12422"/>
                      <a:pt x="836" y="9687"/>
                    </a:cubicBezTo>
                    <a:cubicBezTo>
                      <a:pt x="836" y="6901"/>
                      <a:pt x="1785" y="4623"/>
                      <a:pt x="3682" y="2864"/>
                    </a:cubicBezTo>
                    <a:cubicBezTo>
                      <a:pt x="5321" y="1345"/>
                      <a:pt x="7287" y="586"/>
                      <a:pt x="9599" y="578"/>
                    </a:cubicBezTo>
                    <a:close/>
                    <a:moveTo>
                      <a:pt x="9349" y="1518"/>
                    </a:moveTo>
                    <a:cubicBezTo>
                      <a:pt x="7779" y="1518"/>
                      <a:pt x="6520" y="2104"/>
                      <a:pt x="5571" y="3269"/>
                    </a:cubicBezTo>
                    <a:cubicBezTo>
                      <a:pt x="4390" y="4727"/>
                      <a:pt x="3794" y="6849"/>
                      <a:pt x="3803" y="9636"/>
                    </a:cubicBezTo>
                    <a:cubicBezTo>
                      <a:pt x="3794" y="12508"/>
                      <a:pt x="4407" y="14708"/>
                      <a:pt x="5631" y="16244"/>
                    </a:cubicBezTo>
                    <a:cubicBezTo>
                      <a:pt x="6572" y="17417"/>
                      <a:pt x="7813" y="18004"/>
                      <a:pt x="9357" y="18004"/>
                    </a:cubicBezTo>
                    <a:cubicBezTo>
                      <a:pt x="11005" y="18004"/>
                      <a:pt x="12367" y="17365"/>
                      <a:pt x="13437" y="16080"/>
                    </a:cubicBezTo>
                    <a:cubicBezTo>
                      <a:pt x="14506" y="14794"/>
                      <a:pt x="15041" y="12767"/>
                      <a:pt x="15049" y="9998"/>
                    </a:cubicBezTo>
                    <a:cubicBezTo>
                      <a:pt x="15041" y="7004"/>
                      <a:pt x="14454" y="4762"/>
                      <a:pt x="13281" y="3278"/>
                    </a:cubicBezTo>
                    <a:cubicBezTo>
                      <a:pt x="12333" y="2104"/>
                      <a:pt x="11022" y="1518"/>
                      <a:pt x="9349" y="1518"/>
                    </a:cubicBezTo>
                    <a:close/>
                  </a:path>
                </a:pathLst>
              </a:custGeom>
              <a:solidFill>
                <a:srgbClr val="000000"/>
              </a:solidFill>
              <a:ln w="2207" cap="flat">
                <a:noFill/>
                <a:prstDash val="solid"/>
                <a:miter/>
              </a:ln>
            </p:spPr>
            <p:txBody>
              <a:bodyPr rtlCol="0" anchor="ctr"/>
              <a:lstStyle/>
              <a:p>
                <a:endParaRPr lang="en-IN"/>
              </a:p>
            </p:txBody>
          </p:sp>
          <p:sp>
            <p:nvSpPr>
              <p:cNvPr id="3657" name="Freeform: Shape 3656">
                <a:extLst>
                  <a:ext uri="{FF2B5EF4-FFF2-40B4-BE49-F238E27FC236}">
                    <a16:creationId xmlns:a16="http://schemas.microsoft.com/office/drawing/2014/main" id="{E219230B-FD9A-8A8B-13DA-3E023B60AA4F}"/>
                  </a:ext>
                </a:extLst>
              </p:cNvPr>
              <p:cNvSpPr/>
              <p:nvPr/>
            </p:nvSpPr>
            <p:spPr>
              <a:xfrm>
                <a:off x="39055267" y="15183416"/>
                <a:ext cx="17680" cy="17546"/>
              </a:xfrm>
              <a:custGeom>
                <a:avLst/>
                <a:gdLst>
                  <a:gd name="connsiteX0" fmla="*/ 845 w 17680"/>
                  <a:gd name="connsiteY0" fmla="*/ 18124 h 17546"/>
                  <a:gd name="connsiteX1" fmla="*/ 845 w 17680"/>
                  <a:gd name="connsiteY1" fmla="*/ 17641 h 17546"/>
                  <a:gd name="connsiteX2" fmla="*/ 1509 w 17680"/>
                  <a:gd name="connsiteY2" fmla="*/ 17641 h 17546"/>
                  <a:gd name="connsiteX3" fmla="*/ 3087 w 17680"/>
                  <a:gd name="connsiteY3" fmla="*/ 16934 h 17546"/>
                  <a:gd name="connsiteX4" fmla="*/ 3372 w 17680"/>
                  <a:gd name="connsiteY4" fmla="*/ 15019 h 17546"/>
                  <a:gd name="connsiteX5" fmla="*/ 3372 w 17680"/>
                  <a:gd name="connsiteY5" fmla="*/ 3683 h 17546"/>
                  <a:gd name="connsiteX6" fmla="*/ 3010 w 17680"/>
                  <a:gd name="connsiteY6" fmla="*/ 1630 h 17546"/>
                  <a:gd name="connsiteX7" fmla="*/ 1509 w 17680"/>
                  <a:gd name="connsiteY7" fmla="*/ 1061 h 17546"/>
                  <a:gd name="connsiteX8" fmla="*/ 845 w 17680"/>
                  <a:gd name="connsiteY8" fmla="*/ 1061 h 17546"/>
                  <a:gd name="connsiteX9" fmla="*/ 845 w 17680"/>
                  <a:gd name="connsiteY9" fmla="*/ 578 h 17546"/>
                  <a:gd name="connsiteX10" fmla="*/ 7986 w 17680"/>
                  <a:gd name="connsiteY10" fmla="*/ 578 h 17546"/>
                  <a:gd name="connsiteX11" fmla="*/ 13971 w 17680"/>
                  <a:gd name="connsiteY11" fmla="*/ 1475 h 17546"/>
                  <a:gd name="connsiteX12" fmla="*/ 17275 w 17680"/>
                  <a:gd name="connsiteY12" fmla="*/ 4451 h 17546"/>
                  <a:gd name="connsiteX13" fmla="*/ 18525 w 17680"/>
                  <a:gd name="connsiteY13" fmla="*/ 9256 h 17546"/>
                  <a:gd name="connsiteX14" fmla="*/ 16300 w 17680"/>
                  <a:gd name="connsiteY14" fmla="*/ 15381 h 17546"/>
                  <a:gd name="connsiteX15" fmla="*/ 8693 w 17680"/>
                  <a:gd name="connsiteY15" fmla="*/ 18124 h 17546"/>
                  <a:gd name="connsiteX16" fmla="*/ 5856 w 17680"/>
                  <a:gd name="connsiteY16" fmla="*/ 16856 h 17546"/>
                  <a:gd name="connsiteX17" fmla="*/ 8607 w 17680"/>
                  <a:gd name="connsiteY17" fmla="*/ 17219 h 17546"/>
                  <a:gd name="connsiteX18" fmla="*/ 13592 w 17680"/>
                  <a:gd name="connsiteY18" fmla="*/ 15114 h 17546"/>
                  <a:gd name="connsiteX19" fmla="*/ 15576 w 17680"/>
                  <a:gd name="connsiteY19" fmla="*/ 9394 h 17546"/>
                  <a:gd name="connsiteX20" fmla="*/ 13592 w 17680"/>
                  <a:gd name="connsiteY20" fmla="*/ 3657 h 17546"/>
                  <a:gd name="connsiteX21" fmla="*/ 8503 w 17680"/>
                  <a:gd name="connsiteY21" fmla="*/ 1561 h 17546"/>
                  <a:gd name="connsiteX22" fmla="*/ 5856 w 17680"/>
                  <a:gd name="connsiteY22" fmla="*/ 194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845" y="18124"/>
                    </a:moveTo>
                    <a:lnTo>
                      <a:pt x="845" y="17641"/>
                    </a:lnTo>
                    <a:lnTo>
                      <a:pt x="1509" y="17641"/>
                    </a:lnTo>
                    <a:cubicBezTo>
                      <a:pt x="2251" y="17650"/>
                      <a:pt x="2777" y="17408"/>
                      <a:pt x="3087" y="16934"/>
                    </a:cubicBezTo>
                    <a:cubicBezTo>
                      <a:pt x="3277" y="16649"/>
                      <a:pt x="3372" y="16011"/>
                      <a:pt x="3372" y="15019"/>
                    </a:cubicBezTo>
                    <a:lnTo>
                      <a:pt x="3372" y="3683"/>
                    </a:lnTo>
                    <a:cubicBezTo>
                      <a:pt x="3372" y="2596"/>
                      <a:pt x="3251" y="1915"/>
                      <a:pt x="3010" y="1630"/>
                    </a:cubicBezTo>
                    <a:cubicBezTo>
                      <a:pt x="2665" y="1259"/>
                      <a:pt x="2164" y="1069"/>
                      <a:pt x="1509" y="1061"/>
                    </a:cubicBezTo>
                    <a:lnTo>
                      <a:pt x="845" y="1061"/>
                    </a:lnTo>
                    <a:lnTo>
                      <a:pt x="845" y="578"/>
                    </a:lnTo>
                    <a:lnTo>
                      <a:pt x="7986" y="578"/>
                    </a:lnTo>
                    <a:cubicBezTo>
                      <a:pt x="10599" y="578"/>
                      <a:pt x="12592" y="879"/>
                      <a:pt x="13971" y="1475"/>
                    </a:cubicBezTo>
                    <a:cubicBezTo>
                      <a:pt x="15334" y="2070"/>
                      <a:pt x="16438" y="3062"/>
                      <a:pt x="17275" y="4451"/>
                    </a:cubicBezTo>
                    <a:cubicBezTo>
                      <a:pt x="18103" y="5840"/>
                      <a:pt x="18517" y="7444"/>
                      <a:pt x="18525" y="9256"/>
                    </a:cubicBezTo>
                    <a:cubicBezTo>
                      <a:pt x="18517" y="11706"/>
                      <a:pt x="17775" y="13742"/>
                      <a:pt x="16300" y="15381"/>
                    </a:cubicBezTo>
                    <a:cubicBezTo>
                      <a:pt x="14627" y="17210"/>
                      <a:pt x="12091" y="18124"/>
                      <a:pt x="8693" y="18124"/>
                    </a:cubicBezTo>
                    <a:close/>
                    <a:moveTo>
                      <a:pt x="5856" y="16856"/>
                    </a:moveTo>
                    <a:cubicBezTo>
                      <a:pt x="6951" y="17098"/>
                      <a:pt x="7865" y="17219"/>
                      <a:pt x="8607" y="17219"/>
                    </a:cubicBezTo>
                    <a:cubicBezTo>
                      <a:pt x="10599" y="17219"/>
                      <a:pt x="12264" y="16520"/>
                      <a:pt x="13592" y="15114"/>
                    </a:cubicBezTo>
                    <a:cubicBezTo>
                      <a:pt x="14912" y="13707"/>
                      <a:pt x="15567" y="11801"/>
                      <a:pt x="15576" y="9394"/>
                    </a:cubicBezTo>
                    <a:cubicBezTo>
                      <a:pt x="15567" y="6970"/>
                      <a:pt x="14912" y="5055"/>
                      <a:pt x="13592" y="3657"/>
                    </a:cubicBezTo>
                    <a:cubicBezTo>
                      <a:pt x="12264" y="2260"/>
                      <a:pt x="10565" y="1561"/>
                      <a:pt x="8503" y="1561"/>
                    </a:cubicBezTo>
                    <a:cubicBezTo>
                      <a:pt x="7727" y="1561"/>
                      <a:pt x="6848" y="1690"/>
                      <a:pt x="5856" y="1941"/>
                    </a:cubicBezTo>
                    <a:close/>
                  </a:path>
                </a:pathLst>
              </a:custGeom>
              <a:solidFill>
                <a:srgbClr val="000000"/>
              </a:solidFill>
              <a:ln w="2207" cap="flat">
                <a:noFill/>
                <a:prstDash val="solid"/>
                <a:miter/>
              </a:ln>
            </p:spPr>
            <p:txBody>
              <a:bodyPr rtlCol="0" anchor="ctr"/>
              <a:lstStyle/>
              <a:p>
                <a:endParaRPr lang="en-IN"/>
              </a:p>
            </p:txBody>
          </p:sp>
          <p:sp>
            <p:nvSpPr>
              <p:cNvPr id="3658" name="Freeform: Shape 3657">
                <a:extLst>
                  <a:ext uri="{FF2B5EF4-FFF2-40B4-BE49-F238E27FC236}">
                    <a16:creationId xmlns:a16="http://schemas.microsoft.com/office/drawing/2014/main" id="{7CCA94EA-1475-6634-F7D7-78E8F8009051}"/>
                  </a:ext>
                </a:extLst>
              </p:cNvPr>
              <p:cNvSpPr/>
              <p:nvPr/>
            </p:nvSpPr>
            <p:spPr>
              <a:xfrm>
                <a:off x="39074090" y="15183416"/>
                <a:ext cx="18715" cy="17960"/>
              </a:xfrm>
              <a:custGeom>
                <a:avLst/>
                <a:gdLst>
                  <a:gd name="connsiteX0" fmla="*/ 13359 w 18715"/>
                  <a:gd name="connsiteY0" fmla="*/ 1061 h 17960"/>
                  <a:gd name="connsiteX1" fmla="*/ 13359 w 18715"/>
                  <a:gd name="connsiteY1" fmla="*/ 578 h 17960"/>
                  <a:gd name="connsiteX2" fmla="*/ 19569 w 18715"/>
                  <a:gd name="connsiteY2" fmla="*/ 578 h 17960"/>
                  <a:gd name="connsiteX3" fmla="*/ 19569 w 18715"/>
                  <a:gd name="connsiteY3" fmla="*/ 1061 h 17960"/>
                  <a:gd name="connsiteX4" fmla="*/ 18905 w 18715"/>
                  <a:gd name="connsiteY4" fmla="*/ 1061 h 17960"/>
                  <a:gd name="connsiteX5" fmla="*/ 17309 w 18715"/>
                  <a:gd name="connsiteY5" fmla="*/ 1923 h 17960"/>
                  <a:gd name="connsiteX6" fmla="*/ 17042 w 18715"/>
                  <a:gd name="connsiteY6" fmla="*/ 3787 h 17960"/>
                  <a:gd name="connsiteX7" fmla="*/ 17042 w 18715"/>
                  <a:gd name="connsiteY7" fmla="*/ 10904 h 17960"/>
                  <a:gd name="connsiteX8" fmla="*/ 16516 w 18715"/>
                  <a:gd name="connsiteY8" fmla="*/ 15001 h 17960"/>
                  <a:gd name="connsiteX9" fmla="*/ 14463 w 18715"/>
                  <a:gd name="connsiteY9" fmla="*/ 17495 h 17960"/>
                  <a:gd name="connsiteX10" fmla="*/ 10289 w 18715"/>
                  <a:gd name="connsiteY10" fmla="*/ 18538 h 17960"/>
                  <a:gd name="connsiteX11" fmla="*/ 5925 w 18715"/>
                  <a:gd name="connsiteY11" fmla="*/ 17546 h 17960"/>
                  <a:gd name="connsiteX12" fmla="*/ 3820 w 18715"/>
                  <a:gd name="connsiteY12" fmla="*/ 14863 h 17960"/>
                  <a:gd name="connsiteX13" fmla="*/ 3406 w 18715"/>
                  <a:gd name="connsiteY13" fmla="*/ 10541 h 17960"/>
                  <a:gd name="connsiteX14" fmla="*/ 3406 w 18715"/>
                  <a:gd name="connsiteY14" fmla="*/ 3683 h 17960"/>
                  <a:gd name="connsiteX15" fmla="*/ 2958 w 18715"/>
                  <a:gd name="connsiteY15" fmla="*/ 1561 h 17960"/>
                  <a:gd name="connsiteX16" fmla="*/ 1518 w 18715"/>
                  <a:gd name="connsiteY16" fmla="*/ 1061 h 17960"/>
                  <a:gd name="connsiteX17" fmla="*/ 854 w 18715"/>
                  <a:gd name="connsiteY17" fmla="*/ 1061 h 17960"/>
                  <a:gd name="connsiteX18" fmla="*/ 854 w 18715"/>
                  <a:gd name="connsiteY18" fmla="*/ 578 h 17960"/>
                  <a:gd name="connsiteX19" fmla="*/ 8443 w 18715"/>
                  <a:gd name="connsiteY19" fmla="*/ 578 h 17960"/>
                  <a:gd name="connsiteX20" fmla="*/ 8443 w 18715"/>
                  <a:gd name="connsiteY20" fmla="*/ 1061 h 17960"/>
                  <a:gd name="connsiteX21" fmla="*/ 7770 w 18715"/>
                  <a:gd name="connsiteY21" fmla="*/ 1061 h 17960"/>
                  <a:gd name="connsiteX22" fmla="*/ 6218 w 18715"/>
                  <a:gd name="connsiteY22" fmla="*/ 1742 h 17960"/>
                  <a:gd name="connsiteX23" fmla="*/ 5890 w 18715"/>
                  <a:gd name="connsiteY23" fmla="*/ 3683 h 17960"/>
                  <a:gd name="connsiteX24" fmla="*/ 5890 w 18715"/>
                  <a:gd name="connsiteY24" fmla="*/ 11326 h 17960"/>
                  <a:gd name="connsiteX25" fmla="*/ 6080 w 18715"/>
                  <a:gd name="connsiteY25" fmla="*/ 13673 h 17960"/>
                  <a:gd name="connsiteX26" fmla="*/ 6761 w 18715"/>
                  <a:gd name="connsiteY26" fmla="*/ 15735 h 17960"/>
                  <a:gd name="connsiteX27" fmla="*/ 8176 w 18715"/>
                  <a:gd name="connsiteY27" fmla="*/ 16951 h 17960"/>
                  <a:gd name="connsiteX28" fmla="*/ 10444 w 18715"/>
                  <a:gd name="connsiteY28" fmla="*/ 17426 h 17960"/>
                  <a:gd name="connsiteX29" fmla="*/ 13523 w 18715"/>
                  <a:gd name="connsiteY29" fmla="*/ 16675 h 17960"/>
                  <a:gd name="connsiteX30" fmla="*/ 15377 w 18715"/>
                  <a:gd name="connsiteY30" fmla="*/ 14760 h 17960"/>
                  <a:gd name="connsiteX31" fmla="*/ 15878 w 18715"/>
                  <a:gd name="connsiteY31" fmla="*/ 10792 h 17960"/>
                  <a:gd name="connsiteX32" fmla="*/ 15878 w 18715"/>
                  <a:gd name="connsiteY32" fmla="*/ 3683 h 17960"/>
                  <a:gd name="connsiteX33" fmla="*/ 15515 w 18715"/>
                  <a:gd name="connsiteY33" fmla="*/ 1630 h 17960"/>
                  <a:gd name="connsiteX34" fmla="*/ 14015 w 18715"/>
                  <a:gd name="connsiteY34" fmla="*/ 1061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359" y="1061"/>
                    </a:moveTo>
                    <a:lnTo>
                      <a:pt x="13359" y="578"/>
                    </a:lnTo>
                    <a:lnTo>
                      <a:pt x="19569" y="578"/>
                    </a:lnTo>
                    <a:lnTo>
                      <a:pt x="19569" y="1061"/>
                    </a:lnTo>
                    <a:lnTo>
                      <a:pt x="18905" y="1061"/>
                    </a:lnTo>
                    <a:cubicBezTo>
                      <a:pt x="18215" y="1069"/>
                      <a:pt x="17680" y="1354"/>
                      <a:pt x="17309" y="1923"/>
                    </a:cubicBezTo>
                    <a:cubicBezTo>
                      <a:pt x="17128" y="2191"/>
                      <a:pt x="17042" y="2812"/>
                      <a:pt x="17042" y="3787"/>
                    </a:cubicBezTo>
                    <a:lnTo>
                      <a:pt x="17042" y="10904"/>
                    </a:lnTo>
                    <a:cubicBezTo>
                      <a:pt x="17042" y="12664"/>
                      <a:pt x="16861" y="14035"/>
                      <a:pt x="16516" y="15001"/>
                    </a:cubicBezTo>
                    <a:cubicBezTo>
                      <a:pt x="16162" y="15976"/>
                      <a:pt x="15481" y="16804"/>
                      <a:pt x="14463" y="17495"/>
                    </a:cubicBezTo>
                    <a:cubicBezTo>
                      <a:pt x="13437" y="18193"/>
                      <a:pt x="12048" y="18538"/>
                      <a:pt x="10289" y="18538"/>
                    </a:cubicBezTo>
                    <a:cubicBezTo>
                      <a:pt x="8374" y="18538"/>
                      <a:pt x="6917" y="18211"/>
                      <a:pt x="5925" y="17546"/>
                    </a:cubicBezTo>
                    <a:cubicBezTo>
                      <a:pt x="4933" y="16882"/>
                      <a:pt x="4234" y="15985"/>
                      <a:pt x="3820" y="14863"/>
                    </a:cubicBezTo>
                    <a:cubicBezTo>
                      <a:pt x="3544" y="14096"/>
                      <a:pt x="3406" y="12655"/>
                      <a:pt x="3406" y="10541"/>
                    </a:cubicBezTo>
                    <a:lnTo>
                      <a:pt x="3406" y="3683"/>
                    </a:lnTo>
                    <a:cubicBezTo>
                      <a:pt x="3406" y="2605"/>
                      <a:pt x="3251" y="1897"/>
                      <a:pt x="2958" y="1561"/>
                    </a:cubicBezTo>
                    <a:cubicBezTo>
                      <a:pt x="2647" y="1233"/>
                      <a:pt x="2173" y="1069"/>
                      <a:pt x="1518" y="1061"/>
                    </a:cubicBezTo>
                    <a:lnTo>
                      <a:pt x="854" y="1061"/>
                    </a:lnTo>
                    <a:lnTo>
                      <a:pt x="854" y="578"/>
                    </a:lnTo>
                    <a:lnTo>
                      <a:pt x="8443" y="578"/>
                    </a:lnTo>
                    <a:lnTo>
                      <a:pt x="8443" y="1061"/>
                    </a:lnTo>
                    <a:lnTo>
                      <a:pt x="7770" y="1061"/>
                    </a:lnTo>
                    <a:cubicBezTo>
                      <a:pt x="7037" y="1069"/>
                      <a:pt x="6520" y="1294"/>
                      <a:pt x="6218" y="1742"/>
                    </a:cubicBezTo>
                    <a:cubicBezTo>
                      <a:pt x="5994" y="2053"/>
                      <a:pt x="5890" y="2700"/>
                      <a:pt x="5890" y="3683"/>
                    </a:cubicBezTo>
                    <a:lnTo>
                      <a:pt x="5890" y="11326"/>
                    </a:lnTo>
                    <a:cubicBezTo>
                      <a:pt x="5890" y="12017"/>
                      <a:pt x="5951" y="12793"/>
                      <a:pt x="6080" y="13673"/>
                    </a:cubicBezTo>
                    <a:cubicBezTo>
                      <a:pt x="6201" y="14553"/>
                      <a:pt x="6425" y="15243"/>
                      <a:pt x="6761" y="15735"/>
                    </a:cubicBezTo>
                    <a:cubicBezTo>
                      <a:pt x="7080" y="16226"/>
                      <a:pt x="7555" y="16632"/>
                      <a:pt x="8176" y="16951"/>
                    </a:cubicBezTo>
                    <a:cubicBezTo>
                      <a:pt x="8788" y="17270"/>
                      <a:pt x="9547" y="17426"/>
                      <a:pt x="10444" y="17426"/>
                    </a:cubicBezTo>
                    <a:cubicBezTo>
                      <a:pt x="11591" y="17426"/>
                      <a:pt x="12617" y="17175"/>
                      <a:pt x="13523" y="16675"/>
                    </a:cubicBezTo>
                    <a:cubicBezTo>
                      <a:pt x="14420" y="16175"/>
                      <a:pt x="15032" y="15536"/>
                      <a:pt x="15377" y="14760"/>
                    </a:cubicBezTo>
                    <a:cubicBezTo>
                      <a:pt x="15705" y="13984"/>
                      <a:pt x="15878" y="12664"/>
                      <a:pt x="15878" y="10792"/>
                    </a:cubicBezTo>
                    <a:lnTo>
                      <a:pt x="15878" y="3683"/>
                    </a:lnTo>
                    <a:cubicBezTo>
                      <a:pt x="15878" y="2596"/>
                      <a:pt x="15757" y="1915"/>
                      <a:pt x="15515" y="1630"/>
                    </a:cubicBezTo>
                    <a:cubicBezTo>
                      <a:pt x="15179" y="1259"/>
                      <a:pt x="14679" y="1069"/>
                      <a:pt x="14015" y="1061"/>
                    </a:cubicBezTo>
                    <a:close/>
                  </a:path>
                </a:pathLst>
              </a:custGeom>
              <a:solidFill>
                <a:srgbClr val="000000"/>
              </a:solidFill>
              <a:ln w="2207" cap="flat">
                <a:noFill/>
                <a:prstDash val="solid"/>
                <a:miter/>
              </a:ln>
            </p:spPr>
            <p:txBody>
              <a:bodyPr rtlCol="0" anchor="ctr"/>
              <a:lstStyle/>
              <a:p>
                <a:endParaRPr lang="en-IN"/>
              </a:p>
            </p:txBody>
          </p:sp>
          <p:sp>
            <p:nvSpPr>
              <p:cNvPr id="3659" name="Freeform: Shape 3658">
                <a:extLst>
                  <a:ext uri="{FF2B5EF4-FFF2-40B4-BE49-F238E27FC236}">
                    <a16:creationId xmlns:a16="http://schemas.microsoft.com/office/drawing/2014/main" id="{3EB285B7-6BFD-5163-C589-016816247A1E}"/>
                  </a:ext>
                </a:extLst>
              </p:cNvPr>
              <p:cNvSpPr/>
              <p:nvPr/>
            </p:nvSpPr>
            <p:spPr>
              <a:xfrm>
                <a:off x="39093620" y="15183416"/>
                <a:ext cx="15075" cy="17546"/>
              </a:xfrm>
              <a:custGeom>
                <a:avLst/>
                <a:gdLst>
                  <a:gd name="connsiteX0" fmla="*/ 15515 w 15075"/>
                  <a:gd name="connsiteY0" fmla="*/ 13276 h 17546"/>
                  <a:gd name="connsiteX1" fmla="*/ 15938 w 15075"/>
                  <a:gd name="connsiteY1" fmla="*/ 13362 h 17546"/>
                  <a:gd name="connsiteX2" fmla="*/ 14437 w 15075"/>
                  <a:gd name="connsiteY2" fmla="*/ 18124 h 17546"/>
                  <a:gd name="connsiteX3" fmla="*/ 862 w 15075"/>
                  <a:gd name="connsiteY3" fmla="*/ 18124 h 17546"/>
                  <a:gd name="connsiteX4" fmla="*/ 862 w 15075"/>
                  <a:gd name="connsiteY4" fmla="*/ 17641 h 17546"/>
                  <a:gd name="connsiteX5" fmla="*/ 1518 w 15075"/>
                  <a:gd name="connsiteY5" fmla="*/ 17641 h 17546"/>
                  <a:gd name="connsiteX6" fmla="*/ 3105 w 15075"/>
                  <a:gd name="connsiteY6" fmla="*/ 16917 h 17546"/>
                  <a:gd name="connsiteX7" fmla="*/ 3381 w 15075"/>
                  <a:gd name="connsiteY7" fmla="*/ 15001 h 17546"/>
                  <a:gd name="connsiteX8" fmla="*/ 3381 w 15075"/>
                  <a:gd name="connsiteY8" fmla="*/ 3683 h 17546"/>
                  <a:gd name="connsiteX9" fmla="*/ 3018 w 15075"/>
                  <a:gd name="connsiteY9" fmla="*/ 1630 h 17546"/>
                  <a:gd name="connsiteX10" fmla="*/ 1518 w 15075"/>
                  <a:gd name="connsiteY10" fmla="*/ 1061 h 17546"/>
                  <a:gd name="connsiteX11" fmla="*/ 862 w 15075"/>
                  <a:gd name="connsiteY11" fmla="*/ 1061 h 17546"/>
                  <a:gd name="connsiteX12" fmla="*/ 862 w 15075"/>
                  <a:gd name="connsiteY12" fmla="*/ 578 h 17546"/>
                  <a:gd name="connsiteX13" fmla="*/ 8797 w 15075"/>
                  <a:gd name="connsiteY13" fmla="*/ 578 h 17546"/>
                  <a:gd name="connsiteX14" fmla="*/ 8797 w 15075"/>
                  <a:gd name="connsiteY14" fmla="*/ 1061 h 17546"/>
                  <a:gd name="connsiteX15" fmla="*/ 6839 w 15075"/>
                  <a:gd name="connsiteY15" fmla="*/ 1319 h 17546"/>
                  <a:gd name="connsiteX16" fmla="*/ 6071 w 15075"/>
                  <a:gd name="connsiteY16" fmla="*/ 2001 h 17546"/>
                  <a:gd name="connsiteX17" fmla="*/ 5864 w 15075"/>
                  <a:gd name="connsiteY17" fmla="*/ 3976 h 17546"/>
                  <a:gd name="connsiteX18" fmla="*/ 5864 w 15075"/>
                  <a:gd name="connsiteY18" fmla="*/ 15001 h 17546"/>
                  <a:gd name="connsiteX19" fmla="*/ 6071 w 15075"/>
                  <a:gd name="connsiteY19" fmla="*/ 16485 h 17546"/>
                  <a:gd name="connsiteX20" fmla="*/ 6546 w 15075"/>
                  <a:gd name="connsiteY20" fmla="*/ 16882 h 17546"/>
                  <a:gd name="connsiteX21" fmla="*/ 8573 w 15075"/>
                  <a:gd name="connsiteY21" fmla="*/ 17011 h 17546"/>
                  <a:gd name="connsiteX22" fmla="*/ 9849 w 15075"/>
                  <a:gd name="connsiteY22" fmla="*/ 17011 h 17546"/>
                  <a:gd name="connsiteX23" fmla="*/ 12678 w 15075"/>
                  <a:gd name="connsiteY23" fmla="*/ 16718 h 17546"/>
                  <a:gd name="connsiteX24" fmla="*/ 14170 w 15075"/>
                  <a:gd name="connsiteY24" fmla="*/ 15657 h 17546"/>
                  <a:gd name="connsiteX25" fmla="*/ 15515 w 15075"/>
                  <a:gd name="connsiteY25" fmla="*/ 13276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515" y="13276"/>
                    </a:moveTo>
                    <a:lnTo>
                      <a:pt x="15938" y="13362"/>
                    </a:lnTo>
                    <a:lnTo>
                      <a:pt x="14437" y="18124"/>
                    </a:lnTo>
                    <a:lnTo>
                      <a:pt x="862" y="18124"/>
                    </a:lnTo>
                    <a:lnTo>
                      <a:pt x="862" y="17641"/>
                    </a:lnTo>
                    <a:lnTo>
                      <a:pt x="1518" y="17641"/>
                    </a:lnTo>
                    <a:cubicBezTo>
                      <a:pt x="2259" y="17650"/>
                      <a:pt x="2786" y="17408"/>
                      <a:pt x="3105" y="16917"/>
                    </a:cubicBezTo>
                    <a:cubicBezTo>
                      <a:pt x="3286" y="16649"/>
                      <a:pt x="3381" y="16011"/>
                      <a:pt x="3381" y="15001"/>
                    </a:cubicBezTo>
                    <a:lnTo>
                      <a:pt x="3381" y="3683"/>
                    </a:lnTo>
                    <a:cubicBezTo>
                      <a:pt x="3381" y="2596"/>
                      <a:pt x="3260" y="1915"/>
                      <a:pt x="3018" y="1630"/>
                    </a:cubicBezTo>
                    <a:cubicBezTo>
                      <a:pt x="2682" y="1259"/>
                      <a:pt x="2182" y="1069"/>
                      <a:pt x="1518" y="1061"/>
                    </a:cubicBezTo>
                    <a:lnTo>
                      <a:pt x="862" y="1061"/>
                    </a:lnTo>
                    <a:lnTo>
                      <a:pt x="862" y="578"/>
                    </a:lnTo>
                    <a:lnTo>
                      <a:pt x="8797" y="578"/>
                    </a:lnTo>
                    <a:lnTo>
                      <a:pt x="8797" y="1061"/>
                    </a:lnTo>
                    <a:cubicBezTo>
                      <a:pt x="7857" y="1052"/>
                      <a:pt x="7201" y="1138"/>
                      <a:pt x="6839" y="1319"/>
                    </a:cubicBezTo>
                    <a:cubicBezTo>
                      <a:pt x="6460" y="1501"/>
                      <a:pt x="6209" y="1725"/>
                      <a:pt x="6071" y="2001"/>
                    </a:cubicBezTo>
                    <a:cubicBezTo>
                      <a:pt x="5933" y="2277"/>
                      <a:pt x="5864" y="2941"/>
                      <a:pt x="5864" y="3976"/>
                    </a:cubicBezTo>
                    <a:lnTo>
                      <a:pt x="5864" y="15001"/>
                    </a:lnTo>
                    <a:cubicBezTo>
                      <a:pt x="5864" y="15726"/>
                      <a:pt x="5933" y="16218"/>
                      <a:pt x="6071" y="16485"/>
                    </a:cubicBezTo>
                    <a:cubicBezTo>
                      <a:pt x="6175" y="16666"/>
                      <a:pt x="6330" y="16796"/>
                      <a:pt x="6546" y="16882"/>
                    </a:cubicBezTo>
                    <a:cubicBezTo>
                      <a:pt x="6761" y="16968"/>
                      <a:pt x="7434" y="17011"/>
                      <a:pt x="8573" y="17011"/>
                    </a:cubicBezTo>
                    <a:lnTo>
                      <a:pt x="9849" y="17011"/>
                    </a:lnTo>
                    <a:cubicBezTo>
                      <a:pt x="11194" y="17011"/>
                      <a:pt x="12134" y="16917"/>
                      <a:pt x="12678" y="16718"/>
                    </a:cubicBezTo>
                    <a:cubicBezTo>
                      <a:pt x="13221" y="16520"/>
                      <a:pt x="13721" y="16166"/>
                      <a:pt x="14170" y="15657"/>
                    </a:cubicBezTo>
                    <a:cubicBezTo>
                      <a:pt x="14618" y="15157"/>
                      <a:pt x="15067" y="14363"/>
                      <a:pt x="15515" y="13276"/>
                    </a:cubicBezTo>
                    <a:close/>
                  </a:path>
                </a:pathLst>
              </a:custGeom>
              <a:solidFill>
                <a:srgbClr val="000000"/>
              </a:solidFill>
              <a:ln w="2207" cap="flat">
                <a:noFill/>
                <a:prstDash val="solid"/>
                <a:miter/>
              </a:ln>
            </p:spPr>
            <p:txBody>
              <a:bodyPr rtlCol="0" anchor="ctr"/>
              <a:lstStyle/>
              <a:p>
                <a:endParaRPr lang="en-IN"/>
              </a:p>
            </p:txBody>
          </p:sp>
          <p:sp>
            <p:nvSpPr>
              <p:cNvPr id="3660" name="Freeform: Shape 3659">
                <a:extLst>
                  <a:ext uri="{FF2B5EF4-FFF2-40B4-BE49-F238E27FC236}">
                    <a16:creationId xmlns:a16="http://schemas.microsoft.com/office/drawing/2014/main" id="{4B80F641-FD6B-CC45-671F-C8137F9EC478}"/>
                  </a:ext>
                </a:extLst>
              </p:cNvPr>
              <p:cNvSpPr/>
              <p:nvPr/>
            </p:nvSpPr>
            <p:spPr>
              <a:xfrm>
                <a:off x="39109813" y="15183416"/>
                <a:ext cx="15032" cy="17546"/>
              </a:xfrm>
              <a:custGeom>
                <a:avLst/>
                <a:gdLst>
                  <a:gd name="connsiteX0" fmla="*/ 5863 w 15032"/>
                  <a:gd name="connsiteY0" fmla="*/ 1535 h 17546"/>
                  <a:gd name="connsiteX1" fmla="*/ 5863 w 15032"/>
                  <a:gd name="connsiteY1" fmla="*/ 8471 h 17546"/>
                  <a:gd name="connsiteX2" fmla="*/ 9718 w 15032"/>
                  <a:gd name="connsiteY2" fmla="*/ 8471 h 17546"/>
                  <a:gd name="connsiteX3" fmla="*/ 11728 w 15032"/>
                  <a:gd name="connsiteY3" fmla="*/ 8014 h 17546"/>
                  <a:gd name="connsiteX4" fmla="*/ 12470 w 15032"/>
                  <a:gd name="connsiteY4" fmla="*/ 5926 h 17546"/>
                  <a:gd name="connsiteX5" fmla="*/ 12953 w 15032"/>
                  <a:gd name="connsiteY5" fmla="*/ 5926 h 17546"/>
                  <a:gd name="connsiteX6" fmla="*/ 12953 w 15032"/>
                  <a:gd name="connsiteY6" fmla="*/ 12034 h 17546"/>
                  <a:gd name="connsiteX7" fmla="*/ 12470 w 15032"/>
                  <a:gd name="connsiteY7" fmla="*/ 12034 h 17546"/>
                  <a:gd name="connsiteX8" fmla="*/ 12107 w 15032"/>
                  <a:gd name="connsiteY8" fmla="*/ 10386 h 17546"/>
                  <a:gd name="connsiteX9" fmla="*/ 11348 w 15032"/>
                  <a:gd name="connsiteY9" fmla="*/ 9670 h 17546"/>
                  <a:gd name="connsiteX10" fmla="*/ 9718 w 15032"/>
                  <a:gd name="connsiteY10" fmla="*/ 9411 h 17546"/>
                  <a:gd name="connsiteX11" fmla="*/ 5863 w 15032"/>
                  <a:gd name="connsiteY11" fmla="*/ 9411 h 17546"/>
                  <a:gd name="connsiteX12" fmla="*/ 5863 w 15032"/>
                  <a:gd name="connsiteY12" fmla="*/ 15200 h 17546"/>
                  <a:gd name="connsiteX13" fmla="*/ 5967 w 15032"/>
                  <a:gd name="connsiteY13" fmla="*/ 16615 h 17546"/>
                  <a:gd name="connsiteX14" fmla="*/ 6329 w 15032"/>
                  <a:gd name="connsiteY14" fmla="*/ 17020 h 17546"/>
                  <a:gd name="connsiteX15" fmla="*/ 7312 w 15032"/>
                  <a:gd name="connsiteY15" fmla="*/ 17167 h 17546"/>
                  <a:gd name="connsiteX16" fmla="*/ 10288 w 15032"/>
                  <a:gd name="connsiteY16" fmla="*/ 17167 h 17546"/>
                  <a:gd name="connsiteX17" fmla="*/ 12452 w 15032"/>
                  <a:gd name="connsiteY17" fmla="*/ 16960 h 17546"/>
                  <a:gd name="connsiteX18" fmla="*/ 13746 w 15032"/>
                  <a:gd name="connsiteY18" fmla="*/ 16140 h 17546"/>
                  <a:gd name="connsiteX19" fmla="*/ 15385 w 15032"/>
                  <a:gd name="connsiteY19" fmla="*/ 13725 h 17546"/>
                  <a:gd name="connsiteX20" fmla="*/ 15902 w 15032"/>
                  <a:gd name="connsiteY20" fmla="*/ 13725 h 17546"/>
                  <a:gd name="connsiteX21" fmla="*/ 14384 w 15032"/>
                  <a:gd name="connsiteY21" fmla="*/ 18124 h 17546"/>
                  <a:gd name="connsiteX22" fmla="*/ 870 w 15032"/>
                  <a:gd name="connsiteY22" fmla="*/ 18124 h 17546"/>
                  <a:gd name="connsiteX23" fmla="*/ 870 w 15032"/>
                  <a:gd name="connsiteY23" fmla="*/ 17641 h 17546"/>
                  <a:gd name="connsiteX24" fmla="*/ 1491 w 15032"/>
                  <a:gd name="connsiteY24" fmla="*/ 17641 h 17546"/>
                  <a:gd name="connsiteX25" fmla="*/ 2672 w 15032"/>
                  <a:gd name="connsiteY25" fmla="*/ 17348 h 17546"/>
                  <a:gd name="connsiteX26" fmla="*/ 3233 w 15032"/>
                  <a:gd name="connsiteY26" fmla="*/ 16727 h 17546"/>
                  <a:gd name="connsiteX27" fmla="*/ 3379 w 15032"/>
                  <a:gd name="connsiteY27" fmla="*/ 15036 h 17546"/>
                  <a:gd name="connsiteX28" fmla="*/ 3379 w 15032"/>
                  <a:gd name="connsiteY28" fmla="*/ 3631 h 17546"/>
                  <a:gd name="connsiteX29" fmla="*/ 3043 w 15032"/>
                  <a:gd name="connsiteY29" fmla="*/ 1578 h 17546"/>
                  <a:gd name="connsiteX30" fmla="*/ 1491 w 15032"/>
                  <a:gd name="connsiteY30" fmla="*/ 1061 h 17546"/>
                  <a:gd name="connsiteX31" fmla="*/ 870 w 15032"/>
                  <a:gd name="connsiteY31" fmla="*/ 1061 h 17546"/>
                  <a:gd name="connsiteX32" fmla="*/ 870 w 15032"/>
                  <a:gd name="connsiteY32" fmla="*/ 578 h 17546"/>
                  <a:gd name="connsiteX33" fmla="*/ 14384 w 15032"/>
                  <a:gd name="connsiteY33" fmla="*/ 578 h 17546"/>
                  <a:gd name="connsiteX34" fmla="*/ 14583 w 15032"/>
                  <a:gd name="connsiteY34" fmla="*/ 4425 h 17546"/>
                  <a:gd name="connsiteX35" fmla="*/ 14074 w 15032"/>
                  <a:gd name="connsiteY35" fmla="*/ 4425 h 17546"/>
                  <a:gd name="connsiteX36" fmla="*/ 13470 w 15032"/>
                  <a:gd name="connsiteY36" fmla="*/ 2519 h 17546"/>
                  <a:gd name="connsiteX37" fmla="*/ 12504 w 15032"/>
                  <a:gd name="connsiteY37" fmla="*/ 1734 h 17546"/>
                  <a:gd name="connsiteX38" fmla="*/ 10676 w 15032"/>
                  <a:gd name="connsiteY38" fmla="*/ 1535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5863" y="1535"/>
                    </a:moveTo>
                    <a:lnTo>
                      <a:pt x="5863" y="8471"/>
                    </a:lnTo>
                    <a:lnTo>
                      <a:pt x="9718" y="8471"/>
                    </a:lnTo>
                    <a:cubicBezTo>
                      <a:pt x="10719" y="8471"/>
                      <a:pt x="11383" y="8324"/>
                      <a:pt x="11728" y="8014"/>
                    </a:cubicBezTo>
                    <a:cubicBezTo>
                      <a:pt x="12168" y="7634"/>
                      <a:pt x="12418" y="6935"/>
                      <a:pt x="12470" y="5926"/>
                    </a:cubicBezTo>
                    <a:lnTo>
                      <a:pt x="12953" y="5926"/>
                    </a:lnTo>
                    <a:lnTo>
                      <a:pt x="12953" y="12034"/>
                    </a:lnTo>
                    <a:lnTo>
                      <a:pt x="12470" y="12034"/>
                    </a:lnTo>
                    <a:cubicBezTo>
                      <a:pt x="12349" y="11180"/>
                      <a:pt x="12228" y="10628"/>
                      <a:pt x="12107" y="10386"/>
                    </a:cubicBezTo>
                    <a:cubicBezTo>
                      <a:pt x="11952" y="10084"/>
                      <a:pt x="11702" y="9851"/>
                      <a:pt x="11348" y="9670"/>
                    </a:cubicBezTo>
                    <a:cubicBezTo>
                      <a:pt x="10986" y="9506"/>
                      <a:pt x="10443" y="9420"/>
                      <a:pt x="9718" y="9411"/>
                    </a:cubicBezTo>
                    <a:lnTo>
                      <a:pt x="5863" y="9411"/>
                    </a:lnTo>
                    <a:lnTo>
                      <a:pt x="5863" y="15200"/>
                    </a:lnTo>
                    <a:cubicBezTo>
                      <a:pt x="5863" y="15976"/>
                      <a:pt x="5898" y="16451"/>
                      <a:pt x="5967" y="16615"/>
                    </a:cubicBezTo>
                    <a:cubicBezTo>
                      <a:pt x="6036" y="16787"/>
                      <a:pt x="6156" y="16925"/>
                      <a:pt x="6329" y="17020"/>
                    </a:cubicBezTo>
                    <a:cubicBezTo>
                      <a:pt x="6501" y="17124"/>
                      <a:pt x="6829" y="17167"/>
                      <a:pt x="7312" y="17167"/>
                    </a:cubicBezTo>
                    <a:lnTo>
                      <a:pt x="10288" y="17167"/>
                    </a:lnTo>
                    <a:cubicBezTo>
                      <a:pt x="11279" y="17167"/>
                      <a:pt x="11995" y="17098"/>
                      <a:pt x="12452" y="16960"/>
                    </a:cubicBezTo>
                    <a:cubicBezTo>
                      <a:pt x="12892" y="16822"/>
                      <a:pt x="13323" y="16554"/>
                      <a:pt x="13746" y="16140"/>
                    </a:cubicBezTo>
                    <a:cubicBezTo>
                      <a:pt x="14263" y="15623"/>
                      <a:pt x="14815" y="14812"/>
                      <a:pt x="15385" y="13725"/>
                    </a:cubicBezTo>
                    <a:lnTo>
                      <a:pt x="15902" y="13725"/>
                    </a:lnTo>
                    <a:lnTo>
                      <a:pt x="14384" y="18124"/>
                    </a:lnTo>
                    <a:lnTo>
                      <a:pt x="870" y="18124"/>
                    </a:lnTo>
                    <a:lnTo>
                      <a:pt x="870" y="17641"/>
                    </a:lnTo>
                    <a:lnTo>
                      <a:pt x="1491" y="17641"/>
                    </a:lnTo>
                    <a:cubicBezTo>
                      <a:pt x="1905" y="17650"/>
                      <a:pt x="2293" y="17546"/>
                      <a:pt x="2672" y="17348"/>
                    </a:cubicBezTo>
                    <a:cubicBezTo>
                      <a:pt x="2939" y="17210"/>
                      <a:pt x="3129" y="17003"/>
                      <a:pt x="3233" y="16727"/>
                    </a:cubicBezTo>
                    <a:cubicBezTo>
                      <a:pt x="3328" y="16451"/>
                      <a:pt x="3379" y="15890"/>
                      <a:pt x="3379" y="15036"/>
                    </a:cubicBezTo>
                    <a:lnTo>
                      <a:pt x="3379" y="3631"/>
                    </a:lnTo>
                    <a:cubicBezTo>
                      <a:pt x="3379" y="2519"/>
                      <a:pt x="3267" y="1837"/>
                      <a:pt x="3043" y="1578"/>
                    </a:cubicBezTo>
                    <a:cubicBezTo>
                      <a:pt x="2732" y="1242"/>
                      <a:pt x="2215" y="1069"/>
                      <a:pt x="1491" y="1061"/>
                    </a:cubicBezTo>
                    <a:lnTo>
                      <a:pt x="870" y="1061"/>
                    </a:lnTo>
                    <a:lnTo>
                      <a:pt x="870" y="578"/>
                    </a:lnTo>
                    <a:lnTo>
                      <a:pt x="14384" y="578"/>
                    </a:lnTo>
                    <a:lnTo>
                      <a:pt x="14583" y="4425"/>
                    </a:lnTo>
                    <a:lnTo>
                      <a:pt x="14074" y="4425"/>
                    </a:lnTo>
                    <a:cubicBezTo>
                      <a:pt x="13893" y="3502"/>
                      <a:pt x="13694" y="2864"/>
                      <a:pt x="13470" y="2519"/>
                    </a:cubicBezTo>
                    <a:cubicBezTo>
                      <a:pt x="13246" y="2174"/>
                      <a:pt x="12918" y="1915"/>
                      <a:pt x="12504" y="1734"/>
                    </a:cubicBezTo>
                    <a:cubicBezTo>
                      <a:pt x="12150" y="1604"/>
                      <a:pt x="11547" y="1535"/>
                      <a:pt x="10676" y="1535"/>
                    </a:cubicBezTo>
                    <a:close/>
                  </a:path>
                </a:pathLst>
              </a:custGeom>
              <a:solidFill>
                <a:srgbClr val="000000"/>
              </a:solidFill>
              <a:ln w="2207" cap="flat">
                <a:noFill/>
                <a:prstDash val="solid"/>
                <a:miter/>
              </a:ln>
            </p:spPr>
            <p:txBody>
              <a:bodyPr rtlCol="0" anchor="ctr"/>
              <a:lstStyle/>
              <a:p>
                <a:endParaRPr lang="en-IN"/>
              </a:p>
            </p:txBody>
          </p:sp>
          <p:sp>
            <p:nvSpPr>
              <p:cNvPr id="3661" name="Freeform: Shape 3660">
                <a:extLst>
                  <a:ext uri="{FF2B5EF4-FFF2-40B4-BE49-F238E27FC236}">
                    <a16:creationId xmlns:a16="http://schemas.microsoft.com/office/drawing/2014/main" id="{8CC9E295-F106-219B-B4F3-0CE0B01D6398}"/>
                  </a:ext>
                </a:extLst>
              </p:cNvPr>
              <p:cNvSpPr/>
              <p:nvPr/>
            </p:nvSpPr>
            <p:spPr>
              <a:xfrm>
                <a:off x="39125229" y="15205595"/>
                <a:ext cx="13704" cy="1086"/>
              </a:xfrm>
              <a:custGeom>
                <a:avLst/>
                <a:gdLst>
                  <a:gd name="connsiteX0" fmla="*/ 14581 w 13704"/>
                  <a:gd name="connsiteY0" fmla="*/ 1665 h 1086"/>
                  <a:gd name="connsiteX1" fmla="*/ 877 w 13704"/>
                  <a:gd name="connsiteY1" fmla="*/ 1665 h 1086"/>
                  <a:gd name="connsiteX2" fmla="*/ 877 w 13704"/>
                  <a:gd name="connsiteY2" fmla="*/ 578 h 1086"/>
                  <a:gd name="connsiteX3" fmla="*/ 14581 w 13704"/>
                  <a:gd name="connsiteY3" fmla="*/ 578 h 1086"/>
                </a:gdLst>
                <a:ahLst/>
                <a:cxnLst>
                  <a:cxn ang="0">
                    <a:pos x="connsiteX0" y="connsiteY0"/>
                  </a:cxn>
                  <a:cxn ang="0">
                    <a:pos x="connsiteX1" y="connsiteY1"/>
                  </a:cxn>
                  <a:cxn ang="0">
                    <a:pos x="connsiteX2" y="connsiteY2"/>
                  </a:cxn>
                  <a:cxn ang="0">
                    <a:pos x="connsiteX3" y="connsiteY3"/>
                  </a:cxn>
                </a:cxnLst>
                <a:rect l="l" t="t" r="r" b="b"/>
                <a:pathLst>
                  <a:path w="13704" h="1086">
                    <a:moveTo>
                      <a:pt x="14581" y="1665"/>
                    </a:moveTo>
                    <a:lnTo>
                      <a:pt x="877" y="1665"/>
                    </a:lnTo>
                    <a:lnTo>
                      <a:pt x="877" y="578"/>
                    </a:lnTo>
                    <a:lnTo>
                      <a:pt x="14581" y="578"/>
                    </a:lnTo>
                    <a:close/>
                  </a:path>
                </a:pathLst>
              </a:custGeom>
              <a:solidFill>
                <a:srgbClr val="000000"/>
              </a:solidFill>
              <a:ln w="2207" cap="flat">
                <a:noFill/>
                <a:prstDash val="solid"/>
                <a:miter/>
              </a:ln>
            </p:spPr>
            <p:txBody>
              <a:bodyPr rtlCol="0" anchor="ctr"/>
              <a:lstStyle/>
              <a:p>
                <a:endParaRPr lang="en-IN"/>
              </a:p>
            </p:txBody>
          </p:sp>
          <p:sp>
            <p:nvSpPr>
              <p:cNvPr id="3662" name="Freeform: Shape 3661">
                <a:extLst>
                  <a:ext uri="{FF2B5EF4-FFF2-40B4-BE49-F238E27FC236}">
                    <a16:creationId xmlns:a16="http://schemas.microsoft.com/office/drawing/2014/main" id="{66BE0632-C60A-BEB6-14A7-ED3C4DB8F81A}"/>
                  </a:ext>
                </a:extLst>
              </p:cNvPr>
              <p:cNvSpPr/>
              <p:nvPr/>
            </p:nvSpPr>
            <p:spPr>
              <a:xfrm>
                <a:off x="39141805" y="15183053"/>
                <a:ext cx="6908" cy="17909"/>
              </a:xfrm>
              <a:custGeom>
                <a:avLst/>
                <a:gdLst>
                  <a:gd name="connsiteX0" fmla="*/ 883 w 6908"/>
                  <a:gd name="connsiteY0" fmla="*/ 2665 h 17909"/>
                  <a:gd name="connsiteX1" fmla="*/ 5152 w 6908"/>
                  <a:gd name="connsiteY1" fmla="*/ 578 h 17909"/>
                  <a:gd name="connsiteX2" fmla="*/ 5575 w 6908"/>
                  <a:gd name="connsiteY2" fmla="*/ 578 h 17909"/>
                  <a:gd name="connsiteX3" fmla="*/ 5575 w 6908"/>
                  <a:gd name="connsiteY3" fmla="*/ 15398 h 17909"/>
                  <a:gd name="connsiteX4" fmla="*/ 5695 w 6908"/>
                  <a:gd name="connsiteY4" fmla="*/ 17227 h 17909"/>
                  <a:gd name="connsiteX5" fmla="*/ 6213 w 6908"/>
                  <a:gd name="connsiteY5" fmla="*/ 17788 h 17909"/>
                  <a:gd name="connsiteX6" fmla="*/ 7791 w 6908"/>
                  <a:gd name="connsiteY6" fmla="*/ 18004 h 17909"/>
                  <a:gd name="connsiteX7" fmla="*/ 7791 w 6908"/>
                  <a:gd name="connsiteY7" fmla="*/ 18487 h 17909"/>
                  <a:gd name="connsiteX8" fmla="*/ 1193 w 6908"/>
                  <a:gd name="connsiteY8" fmla="*/ 18487 h 17909"/>
                  <a:gd name="connsiteX9" fmla="*/ 1193 w 6908"/>
                  <a:gd name="connsiteY9" fmla="*/ 18004 h 17909"/>
                  <a:gd name="connsiteX10" fmla="*/ 2798 w 6908"/>
                  <a:gd name="connsiteY10" fmla="*/ 17797 h 17909"/>
                  <a:gd name="connsiteX11" fmla="*/ 3298 w 6908"/>
                  <a:gd name="connsiteY11" fmla="*/ 17288 h 17909"/>
                  <a:gd name="connsiteX12" fmla="*/ 3444 w 6908"/>
                  <a:gd name="connsiteY12" fmla="*/ 15398 h 17909"/>
                  <a:gd name="connsiteX13" fmla="*/ 3444 w 6908"/>
                  <a:gd name="connsiteY13" fmla="*/ 5926 h 17909"/>
                  <a:gd name="connsiteX14" fmla="*/ 3315 w 6908"/>
                  <a:gd name="connsiteY14" fmla="*/ 3459 h 17909"/>
                  <a:gd name="connsiteX15" fmla="*/ 2987 w 6908"/>
                  <a:gd name="connsiteY15" fmla="*/ 2855 h 17909"/>
                  <a:gd name="connsiteX16" fmla="*/ 2409 w 6908"/>
                  <a:gd name="connsiteY16" fmla="*/ 2665 h 17909"/>
                  <a:gd name="connsiteX17" fmla="*/ 1073 w 6908"/>
                  <a:gd name="connsiteY17" fmla="*/ 3062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883" y="2665"/>
                    </a:moveTo>
                    <a:lnTo>
                      <a:pt x="5152" y="578"/>
                    </a:lnTo>
                    <a:lnTo>
                      <a:pt x="5575" y="578"/>
                    </a:lnTo>
                    <a:lnTo>
                      <a:pt x="5575" y="15398"/>
                    </a:lnTo>
                    <a:cubicBezTo>
                      <a:pt x="5566" y="16382"/>
                      <a:pt x="5609" y="16994"/>
                      <a:pt x="5695" y="17227"/>
                    </a:cubicBezTo>
                    <a:cubicBezTo>
                      <a:pt x="5782" y="17477"/>
                      <a:pt x="5954" y="17658"/>
                      <a:pt x="6213" y="17788"/>
                    </a:cubicBezTo>
                    <a:cubicBezTo>
                      <a:pt x="6472" y="17926"/>
                      <a:pt x="6998" y="18004"/>
                      <a:pt x="7791" y="18004"/>
                    </a:cubicBezTo>
                    <a:lnTo>
                      <a:pt x="7791" y="18487"/>
                    </a:lnTo>
                    <a:lnTo>
                      <a:pt x="1193" y="18487"/>
                    </a:lnTo>
                    <a:lnTo>
                      <a:pt x="1193" y="18004"/>
                    </a:lnTo>
                    <a:cubicBezTo>
                      <a:pt x="2021" y="18004"/>
                      <a:pt x="2556" y="17935"/>
                      <a:pt x="2798" y="17797"/>
                    </a:cubicBezTo>
                    <a:cubicBezTo>
                      <a:pt x="3039" y="17676"/>
                      <a:pt x="3203" y="17503"/>
                      <a:pt x="3298" y="17288"/>
                    </a:cubicBezTo>
                    <a:cubicBezTo>
                      <a:pt x="3393" y="17080"/>
                      <a:pt x="3444" y="16451"/>
                      <a:pt x="3444" y="15398"/>
                    </a:cubicBezTo>
                    <a:lnTo>
                      <a:pt x="3444" y="5926"/>
                    </a:lnTo>
                    <a:cubicBezTo>
                      <a:pt x="3444" y="4658"/>
                      <a:pt x="3401" y="3838"/>
                      <a:pt x="3315" y="3459"/>
                    </a:cubicBezTo>
                    <a:cubicBezTo>
                      <a:pt x="3255" y="3191"/>
                      <a:pt x="3143" y="2984"/>
                      <a:pt x="2987" y="2855"/>
                    </a:cubicBezTo>
                    <a:cubicBezTo>
                      <a:pt x="2823" y="2734"/>
                      <a:pt x="2634" y="2674"/>
                      <a:pt x="2409" y="2665"/>
                    </a:cubicBezTo>
                    <a:cubicBezTo>
                      <a:pt x="2090" y="2674"/>
                      <a:pt x="1642" y="2803"/>
                      <a:pt x="1073" y="3062"/>
                    </a:cubicBezTo>
                    <a:close/>
                  </a:path>
                </a:pathLst>
              </a:custGeom>
              <a:solidFill>
                <a:srgbClr val="000000"/>
              </a:solidFill>
              <a:ln w="2207" cap="flat">
                <a:noFill/>
                <a:prstDash val="solid"/>
                <a:miter/>
              </a:ln>
            </p:spPr>
            <p:txBody>
              <a:bodyPr rtlCol="0" anchor="ctr"/>
              <a:lstStyle/>
              <a:p>
                <a:endParaRPr lang="en-IN"/>
              </a:p>
            </p:txBody>
          </p:sp>
          <p:sp>
            <p:nvSpPr>
              <p:cNvPr id="3663" name="Freeform: Shape 3662">
                <a:extLst>
                  <a:ext uri="{FF2B5EF4-FFF2-40B4-BE49-F238E27FC236}">
                    <a16:creationId xmlns:a16="http://schemas.microsoft.com/office/drawing/2014/main" id="{4C593CBD-5107-6F47-A09E-F5687F36C336}"/>
                  </a:ext>
                </a:extLst>
              </p:cNvPr>
              <p:cNvSpPr/>
              <p:nvPr/>
            </p:nvSpPr>
            <p:spPr>
              <a:xfrm>
                <a:off x="39152931" y="15183416"/>
                <a:ext cx="11091" cy="17909"/>
              </a:xfrm>
              <a:custGeom>
                <a:avLst/>
                <a:gdLst>
                  <a:gd name="connsiteX0" fmla="*/ 2571 w 11091"/>
                  <a:gd name="connsiteY0" fmla="*/ 578 h 17909"/>
                  <a:gd name="connsiteX1" fmla="*/ 11980 w 11091"/>
                  <a:gd name="connsiteY1" fmla="*/ 578 h 17909"/>
                  <a:gd name="connsiteX2" fmla="*/ 11980 w 11091"/>
                  <a:gd name="connsiteY2" fmla="*/ 1069 h 17909"/>
                  <a:gd name="connsiteX3" fmla="*/ 6133 w 11091"/>
                  <a:gd name="connsiteY3" fmla="*/ 18487 h 17909"/>
                  <a:gd name="connsiteX4" fmla="*/ 4684 w 11091"/>
                  <a:gd name="connsiteY4" fmla="*/ 18487 h 17909"/>
                  <a:gd name="connsiteX5" fmla="*/ 9919 w 11091"/>
                  <a:gd name="connsiteY5" fmla="*/ 2682 h 17909"/>
                  <a:gd name="connsiteX6" fmla="*/ 5098 w 11091"/>
                  <a:gd name="connsiteY6" fmla="*/ 2682 h 17909"/>
                  <a:gd name="connsiteX7" fmla="*/ 3011 w 11091"/>
                  <a:gd name="connsiteY7" fmla="*/ 3036 h 17909"/>
                  <a:gd name="connsiteX8" fmla="*/ 1268 w 11091"/>
                  <a:gd name="connsiteY8" fmla="*/ 4874 h 17909"/>
                  <a:gd name="connsiteX9" fmla="*/ 889 w 11091"/>
                  <a:gd name="connsiteY9" fmla="*/ 4736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1" h="17909">
                    <a:moveTo>
                      <a:pt x="2571" y="578"/>
                    </a:moveTo>
                    <a:lnTo>
                      <a:pt x="11980" y="578"/>
                    </a:lnTo>
                    <a:lnTo>
                      <a:pt x="11980" y="1069"/>
                    </a:lnTo>
                    <a:lnTo>
                      <a:pt x="6133" y="18487"/>
                    </a:lnTo>
                    <a:lnTo>
                      <a:pt x="4684" y="18487"/>
                    </a:lnTo>
                    <a:lnTo>
                      <a:pt x="9919" y="2682"/>
                    </a:lnTo>
                    <a:lnTo>
                      <a:pt x="5098" y="2682"/>
                    </a:lnTo>
                    <a:cubicBezTo>
                      <a:pt x="4114" y="2691"/>
                      <a:pt x="3425" y="2803"/>
                      <a:pt x="3011" y="3036"/>
                    </a:cubicBezTo>
                    <a:cubicBezTo>
                      <a:pt x="2286" y="3433"/>
                      <a:pt x="1700" y="4046"/>
                      <a:pt x="1268" y="4874"/>
                    </a:cubicBezTo>
                    <a:lnTo>
                      <a:pt x="889" y="4736"/>
                    </a:lnTo>
                    <a:close/>
                  </a:path>
                </a:pathLst>
              </a:custGeom>
              <a:solidFill>
                <a:srgbClr val="000000"/>
              </a:solidFill>
              <a:ln w="2207" cap="flat">
                <a:noFill/>
                <a:prstDash val="solid"/>
                <a:miter/>
              </a:ln>
            </p:spPr>
            <p:txBody>
              <a:bodyPr rtlCol="0" anchor="ctr"/>
              <a:lstStyle/>
              <a:p>
                <a:endParaRPr lang="en-IN"/>
              </a:p>
            </p:txBody>
          </p:sp>
          <p:sp>
            <p:nvSpPr>
              <p:cNvPr id="3664" name="Freeform: Shape 3663">
                <a:extLst>
                  <a:ext uri="{FF2B5EF4-FFF2-40B4-BE49-F238E27FC236}">
                    <a16:creationId xmlns:a16="http://schemas.microsoft.com/office/drawing/2014/main" id="{A53A2A4F-D63B-AC62-A856-5D395FF73633}"/>
                  </a:ext>
                </a:extLst>
              </p:cNvPr>
              <p:cNvSpPr/>
              <p:nvPr/>
            </p:nvSpPr>
            <p:spPr>
              <a:xfrm>
                <a:off x="39166152" y="15183053"/>
                <a:ext cx="11341" cy="18219"/>
              </a:xfrm>
              <a:custGeom>
                <a:avLst/>
                <a:gdLst>
                  <a:gd name="connsiteX0" fmla="*/ 895 w 11341"/>
                  <a:gd name="connsiteY0" fmla="*/ 9817 h 18219"/>
                  <a:gd name="connsiteX1" fmla="*/ 1800 w 11341"/>
                  <a:gd name="connsiteY1" fmla="*/ 4649 h 18219"/>
                  <a:gd name="connsiteX2" fmla="*/ 4207 w 11341"/>
                  <a:gd name="connsiteY2" fmla="*/ 1423 h 18219"/>
                  <a:gd name="connsiteX3" fmla="*/ 6613 w 11341"/>
                  <a:gd name="connsiteY3" fmla="*/ 578 h 18219"/>
                  <a:gd name="connsiteX4" fmla="*/ 10235 w 11341"/>
                  <a:gd name="connsiteY4" fmla="*/ 2631 h 18219"/>
                  <a:gd name="connsiteX5" fmla="*/ 12236 w 11341"/>
                  <a:gd name="connsiteY5" fmla="*/ 9549 h 18219"/>
                  <a:gd name="connsiteX6" fmla="*/ 11356 w 11341"/>
                  <a:gd name="connsiteY6" fmla="*/ 14734 h 18219"/>
                  <a:gd name="connsiteX7" fmla="*/ 9114 w 11341"/>
                  <a:gd name="connsiteY7" fmla="*/ 17831 h 18219"/>
                  <a:gd name="connsiteX8" fmla="*/ 6484 w 11341"/>
                  <a:gd name="connsiteY8" fmla="*/ 18797 h 18219"/>
                  <a:gd name="connsiteX9" fmla="*/ 2301 w 11341"/>
                  <a:gd name="connsiteY9" fmla="*/ 15830 h 18219"/>
                  <a:gd name="connsiteX10" fmla="*/ 895 w 11341"/>
                  <a:gd name="connsiteY10" fmla="*/ 9817 h 18219"/>
                  <a:gd name="connsiteX11" fmla="*/ 3431 w 11341"/>
                  <a:gd name="connsiteY11" fmla="*/ 10136 h 18219"/>
                  <a:gd name="connsiteX12" fmla="*/ 4319 w 11341"/>
                  <a:gd name="connsiteY12" fmla="*/ 16054 h 18219"/>
                  <a:gd name="connsiteX13" fmla="*/ 6527 w 11341"/>
                  <a:gd name="connsiteY13" fmla="*/ 17986 h 18219"/>
                  <a:gd name="connsiteX14" fmla="*/ 7967 w 11341"/>
                  <a:gd name="connsiteY14" fmla="*/ 17357 h 18219"/>
                  <a:gd name="connsiteX15" fmla="*/ 9114 w 11341"/>
                  <a:gd name="connsiteY15" fmla="*/ 15252 h 18219"/>
                  <a:gd name="connsiteX16" fmla="*/ 9701 w 11341"/>
                  <a:gd name="connsiteY16" fmla="*/ 8980 h 18219"/>
                  <a:gd name="connsiteX17" fmla="*/ 9080 w 11341"/>
                  <a:gd name="connsiteY17" fmla="*/ 3968 h 18219"/>
                  <a:gd name="connsiteX18" fmla="*/ 7881 w 11341"/>
                  <a:gd name="connsiteY18" fmla="*/ 1854 h 18219"/>
                  <a:gd name="connsiteX19" fmla="*/ 6596 w 11341"/>
                  <a:gd name="connsiteY19" fmla="*/ 1432 h 18219"/>
                  <a:gd name="connsiteX20" fmla="*/ 5035 w 11341"/>
                  <a:gd name="connsiteY20" fmla="*/ 2217 h 18219"/>
                  <a:gd name="connsiteX21" fmla="*/ 3767 w 11341"/>
                  <a:gd name="connsiteY21" fmla="*/ 5598 h 18219"/>
                  <a:gd name="connsiteX22" fmla="*/ 3431 w 11341"/>
                  <a:gd name="connsiteY22" fmla="*/ 10136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341" h="18219">
                    <a:moveTo>
                      <a:pt x="895" y="9817"/>
                    </a:moveTo>
                    <a:cubicBezTo>
                      <a:pt x="895" y="7815"/>
                      <a:pt x="1197" y="6099"/>
                      <a:pt x="1800" y="4649"/>
                    </a:cubicBezTo>
                    <a:cubicBezTo>
                      <a:pt x="2404" y="3209"/>
                      <a:pt x="3206" y="2130"/>
                      <a:pt x="4207" y="1423"/>
                    </a:cubicBezTo>
                    <a:cubicBezTo>
                      <a:pt x="4983" y="862"/>
                      <a:pt x="5785" y="578"/>
                      <a:pt x="6613" y="578"/>
                    </a:cubicBezTo>
                    <a:cubicBezTo>
                      <a:pt x="7958" y="578"/>
                      <a:pt x="9166" y="1268"/>
                      <a:pt x="10235" y="2631"/>
                    </a:cubicBezTo>
                    <a:cubicBezTo>
                      <a:pt x="11563" y="4339"/>
                      <a:pt x="12228" y="6642"/>
                      <a:pt x="12236" y="9549"/>
                    </a:cubicBezTo>
                    <a:cubicBezTo>
                      <a:pt x="12228" y="11594"/>
                      <a:pt x="11934" y="13319"/>
                      <a:pt x="11356" y="14734"/>
                    </a:cubicBezTo>
                    <a:cubicBezTo>
                      <a:pt x="10761" y="16157"/>
                      <a:pt x="10011" y="17193"/>
                      <a:pt x="9114" y="17831"/>
                    </a:cubicBezTo>
                    <a:cubicBezTo>
                      <a:pt x="8200" y="18478"/>
                      <a:pt x="7329" y="18797"/>
                      <a:pt x="6484" y="18797"/>
                    </a:cubicBezTo>
                    <a:cubicBezTo>
                      <a:pt x="4810" y="18797"/>
                      <a:pt x="3413" y="17814"/>
                      <a:pt x="2301" y="15830"/>
                    </a:cubicBezTo>
                    <a:cubicBezTo>
                      <a:pt x="1361" y="14173"/>
                      <a:pt x="895" y="12163"/>
                      <a:pt x="895" y="9817"/>
                    </a:cubicBezTo>
                    <a:close/>
                    <a:moveTo>
                      <a:pt x="3431" y="10136"/>
                    </a:moveTo>
                    <a:cubicBezTo>
                      <a:pt x="3431" y="12560"/>
                      <a:pt x="3724" y="14527"/>
                      <a:pt x="4319" y="16054"/>
                    </a:cubicBezTo>
                    <a:cubicBezTo>
                      <a:pt x="4810" y="17348"/>
                      <a:pt x="5544" y="17995"/>
                      <a:pt x="6527" y="17986"/>
                    </a:cubicBezTo>
                    <a:cubicBezTo>
                      <a:pt x="6975" y="17995"/>
                      <a:pt x="7458" y="17788"/>
                      <a:pt x="7967" y="17357"/>
                    </a:cubicBezTo>
                    <a:cubicBezTo>
                      <a:pt x="8459" y="16942"/>
                      <a:pt x="8838" y="16235"/>
                      <a:pt x="9114" y="15252"/>
                    </a:cubicBezTo>
                    <a:cubicBezTo>
                      <a:pt x="9494" y="13768"/>
                      <a:pt x="9692" y="11680"/>
                      <a:pt x="9701" y="8980"/>
                    </a:cubicBezTo>
                    <a:cubicBezTo>
                      <a:pt x="9692" y="6987"/>
                      <a:pt x="9485" y="5314"/>
                      <a:pt x="9080" y="3968"/>
                    </a:cubicBezTo>
                    <a:cubicBezTo>
                      <a:pt x="8760" y="2976"/>
                      <a:pt x="8364" y="2277"/>
                      <a:pt x="7881" y="1854"/>
                    </a:cubicBezTo>
                    <a:cubicBezTo>
                      <a:pt x="7527" y="1578"/>
                      <a:pt x="7096" y="1432"/>
                      <a:pt x="6596" y="1432"/>
                    </a:cubicBezTo>
                    <a:cubicBezTo>
                      <a:pt x="6001" y="1432"/>
                      <a:pt x="5483" y="1699"/>
                      <a:pt x="5035" y="2217"/>
                    </a:cubicBezTo>
                    <a:cubicBezTo>
                      <a:pt x="4414" y="2941"/>
                      <a:pt x="3991" y="4063"/>
                      <a:pt x="3767" y="5598"/>
                    </a:cubicBezTo>
                    <a:cubicBezTo>
                      <a:pt x="3543" y="7134"/>
                      <a:pt x="3431" y="8652"/>
                      <a:pt x="3431" y="10136"/>
                    </a:cubicBezTo>
                    <a:close/>
                  </a:path>
                </a:pathLst>
              </a:custGeom>
              <a:solidFill>
                <a:srgbClr val="000000"/>
              </a:solidFill>
              <a:ln w="2207" cap="flat">
                <a:noFill/>
                <a:prstDash val="solid"/>
                <a:miter/>
              </a:ln>
            </p:spPr>
            <p:txBody>
              <a:bodyPr rtlCol="0" anchor="ctr"/>
              <a:lstStyle/>
              <a:p>
                <a:endParaRPr lang="en-IN"/>
              </a:p>
            </p:txBody>
          </p:sp>
        </p:grpSp>
        <p:grpSp>
          <p:nvGrpSpPr>
            <p:cNvPr id="3665" name="Graphic 3470">
              <a:extLst>
                <a:ext uri="{FF2B5EF4-FFF2-40B4-BE49-F238E27FC236}">
                  <a16:creationId xmlns:a16="http://schemas.microsoft.com/office/drawing/2014/main" id="{9A1D2B1B-95AF-8543-3CB2-2E927FBA8A8F}"/>
                </a:ext>
              </a:extLst>
            </p:cNvPr>
            <p:cNvGrpSpPr/>
            <p:nvPr/>
          </p:nvGrpSpPr>
          <p:grpSpPr>
            <a:xfrm>
              <a:off x="38959931" y="15552950"/>
              <a:ext cx="164858" cy="23662"/>
              <a:chOff x="38959931" y="15552950"/>
              <a:chExt cx="164858" cy="23662"/>
            </a:xfrm>
          </p:grpSpPr>
          <p:sp>
            <p:nvSpPr>
              <p:cNvPr id="3666" name="Freeform: Shape 3665">
                <a:extLst>
                  <a:ext uri="{FF2B5EF4-FFF2-40B4-BE49-F238E27FC236}">
                    <a16:creationId xmlns:a16="http://schemas.microsoft.com/office/drawing/2014/main" id="{DDD262D6-8221-C9CF-0D9C-1C734D3D4008}"/>
                  </a:ext>
                </a:extLst>
              </p:cNvPr>
              <p:cNvSpPr/>
              <p:nvPr/>
            </p:nvSpPr>
            <p:spPr>
              <a:xfrm>
                <a:off x="38959931" y="15553347"/>
                <a:ext cx="22561" cy="17546"/>
              </a:xfrm>
              <a:custGeom>
                <a:avLst/>
                <a:gdLst>
                  <a:gd name="connsiteX0" fmla="*/ 11203 w 22561"/>
                  <a:gd name="connsiteY0" fmla="*/ 18292 h 17546"/>
                  <a:gd name="connsiteX1" fmla="*/ 4424 w 22561"/>
                  <a:gd name="connsiteY1" fmla="*/ 3523 h 17546"/>
                  <a:gd name="connsiteX2" fmla="*/ 4424 w 22561"/>
                  <a:gd name="connsiteY2" fmla="*/ 15255 h 17546"/>
                  <a:gd name="connsiteX3" fmla="*/ 4778 w 22561"/>
                  <a:gd name="connsiteY3" fmla="*/ 17274 h 17546"/>
                  <a:gd name="connsiteX4" fmla="*/ 6287 w 22561"/>
                  <a:gd name="connsiteY4" fmla="*/ 17809 h 17546"/>
                  <a:gd name="connsiteX5" fmla="*/ 6908 w 22561"/>
                  <a:gd name="connsiteY5" fmla="*/ 17809 h 17546"/>
                  <a:gd name="connsiteX6" fmla="*/ 6908 w 22561"/>
                  <a:gd name="connsiteY6" fmla="*/ 18292 h 17546"/>
                  <a:gd name="connsiteX7" fmla="*/ 802 w 22561"/>
                  <a:gd name="connsiteY7" fmla="*/ 18292 h 17546"/>
                  <a:gd name="connsiteX8" fmla="*/ 802 w 22561"/>
                  <a:gd name="connsiteY8" fmla="*/ 17809 h 17546"/>
                  <a:gd name="connsiteX9" fmla="*/ 1423 w 22561"/>
                  <a:gd name="connsiteY9" fmla="*/ 17809 h 17546"/>
                  <a:gd name="connsiteX10" fmla="*/ 3001 w 22561"/>
                  <a:gd name="connsiteY10" fmla="*/ 17136 h 17546"/>
                  <a:gd name="connsiteX11" fmla="*/ 3286 w 22561"/>
                  <a:gd name="connsiteY11" fmla="*/ 15255 h 17546"/>
                  <a:gd name="connsiteX12" fmla="*/ 3286 w 22561"/>
                  <a:gd name="connsiteY12" fmla="*/ 3782 h 17546"/>
                  <a:gd name="connsiteX13" fmla="*/ 3027 w 22561"/>
                  <a:gd name="connsiteY13" fmla="*/ 2108 h 17546"/>
                  <a:gd name="connsiteX14" fmla="*/ 2363 w 22561"/>
                  <a:gd name="connsiteY14" fmla="*/ 1478 h 17546"/>
                  <a:gd name="connsiteX15" fmla="*/ 802 w 22561"/>
                  <a:gd name="connsiteY15" fmla="*/ 1228 h 17546"/>
                  <a:gd name="connsiteX16" fmla="*/ 802 w 22561"/>
                  <a:gd name="connsiteY16" fmla="*/ 745 h 17546"/>
                  <a:gd name="connsiteX17" fmla="*/ 5769 w 22561"/>
                  <a:gd name="connsiteY17" fmla="*/ 745 h 17546"/>
                  <a:gd name="connsiteX18" fmla="*/ 12134 w 22561"/>
                  <a:gd name="connsiteY18" fmla="*/ 14479 h 17546"/>
                  <a:gd name="connsiteX19" fmla="*/ 18396 w 22561"/>
                  <a:gd name="connsiteY19" fmla="*/ 745 h 17546"/>
                  <a:gd name="connsiteX20" fmla="*/ 23363 w 22561"/>
                  <a:gd name="connsiteY20" fmla="*/ 745 h 17546"/>
                  <a:gd name="connsiteX21" fmla="*/ 23363 w 22561"/>
                  <a:gd name="connsiteY21" fmla="*/ 1228 h 17546"/>
                  <a:gd name="connsiteX22" fmla="*/ 22751 w 22561"/>
                  <a:gd name="connsiteY22" fmla="*/ 1228 h 17546"/>
                  <a:gd name="connsiteX23" fmla="*/ 21164 w 22561"/>
                  <a:gd name="connsiteY23" fmla="*/ 1901 h 17546"/>
                  <a:gd name="connsiteX24" fmla="*/ 20880 w 22561"/>
                  <a:gd name="connsiteY24" fmla="*/ 3782 h 17546"/>
                  <a:gd name="connsiteX25" fmla="*/ 20880 w 22561"/>
                  <a:gd name="connsiteY25" fmla="*/ 15255 h 17546"/>
                  <a:gd name="connsiteX26" fmla="*/ 21242 w 22561"/>
                  <a:gd name="connsiteY26" fmla="*/ 17274 h 17546"/>
                  <a:gd name="connsiteX27" fmla="*/ 22751 w 22561"/>
                  <a:gd name="connsiteY27" fmla="*/ 17809 h 17546"/>
                  <a:gd name="connsiteX28" fmla="*/ 23363 w 22561"/>
                  <a:gd name="connsiteY28" fmla="*/ 17809 h 17546"/>
                  <a:gd name="connsiteX29" fmla="*/ 23363 w 22561"/>
                  <a:gd name="connsiteY29" fmla="*/ 18292 h 17546"/>
                  <a:gd name="connsiteX30" fmla="*/ 15912 w 22561"/>
                  <a:gd name="connsiteY30" fmla="*/ 18292 h 17546"/>
                  <a:gd name="connsiteX31" fmla="*/ 15912 w 22561"/>
                  <a:gd name="connsiteY31" fmla="*/ 17809 h 17546"/>
                  <a:gd name="connsiteX32" fmla="*/ 16533 w 22561"/>
                  <a:gd name="connsiteY32" fmla="*/ 17809 h 17546"/>
                  <a:gd name="connsiteX33" fmla="*/ 18111 w 22561"/>
                  <a:gd name="connsiteY33" fmla="*/ 17136 h 17546"/>
                  <a:gd name="connsiteX34" fmla="*/ 18396 w 22561"/>
                  <a:gd name="connsiteY34" fmla="*/ 15255 h 17546"/>
                  <a:gd name="connsiteX35" fmla="*/ 18396 w 22561"/>
                  <a:gd name="connsiteY35" fmla="*/ 3523 h 17546"/>
                  <a:gd name="connsiteX36" fmla="*/ 11626 w 22561"/>
                  <a:gd name="connsiteY36" fmla="*/ 1829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203" y="18292"/>
                    </a:moveTo>
                    <a:lnTo>
                      <a:pt x="4424" y="3523"/>
                    </a:lnTo>
                    <a:lnTo>
                      <a:pt x="4424" y="15255"/>
                    </a:lnTo>
                    <a:cubicBezTo>
                      <a:pt x="4424" y="16334"/>
                      <a:pt x="4536" y="17006"/>
                      <a:pt x="4778" y="17274"/>
                    </a:cubicBezTo>
                    <a:cubicBezTo>
                      <a:pt x="5088" y="17636"/>
                      <a:pt x="5597" y="17817"/>
                      <a:pt x="6287" y="17809"/>
                    </a:cubicBezTo>
                    <a:lnTo>
                      <a:pt x="6908" y="17809"/>
                    </a:lnTo>
                    <a:lnTo>
                      <a:pt x="6908" y="18292"/>
                    </a:lnTo>
                    <a:lnTo>
                      <a:pt x="802" y="18292"/>
                    </a:lnTo>
                    <a:lnTo>
                      <a:pt x="802" y="17809"/>
                    </a:lnTo>
                    <a:lnTo>
                      <a:pt x="1423" y="17809"/>
                    </a:lnTo>
                    <a:cubicBezTo>
                      <a:pt x="2164" y="17817"/>
                      <a:pt x="2690" y="17593"/>
                      <a:pt x="3001" y="17136"/>
                    </a:cubicBezTo>
                    <a:cubicBezTo>
                      <a:pt x="3191" y="16868"/>
                      <a:pt x="3286" y="16239"/>
                      <a:pt x="3286" y="15255"/>
                    </a:cubicBezTo>
                    <a:lnTo>
                      <a:pt x="3286" y="3782"/>
                    </a:lnTo>
                    <a:cubicBezTo>
                      <a:pt x="3286" y="3023"/>
                      <a:pt x="3199" y="2462"/>
                      <a:pt x="3027" y="2108"/>
                    </a:cubicBezTo>
                    <a:cubicBezTo>
                      <a:pt x="2906" y="1858"/>
                      <a:pt x="2682" y="1651"/>
                      <a:pt x="2363" y="1478"/>
                    </a:cubicBezTo>
                    <a:cubicBezTo>
                      <a:pt x="2035" y="1323"/>
                      <a:pt x="1518" y="1237"/>
                      <a:pt x="802" y="1228"/>
                    </a:cubicBezTo>
                    <a:lnTo>
                      <a:pt x="802" y="745"/>
                    </a:lnTo>
                    <a:lnTo>
                      <a:pt x="5769" y="745"/>
                    </a:lnTo>
                    <a:lnTo>
                      <a:pt x="12134" y="14479"/>
                    </a:lnTo>
                    <a:lnTo>
                      <a:pt x="18396" y="745"/>
                    </a:lnTo>
                    <a:lnTo>
                      <a:pt x="23363" y="745"/>
                    </a:lnTo>
                    <a:lnTo>
                      <a:pt x="23363" y="1228"/>
                    </a:lnTo>
                    <a:lnTo>
                      <a:pt x="22751" y="1228"/>
                    </a:lnTo>
                    <a:cubicBezTo>
                      <a:pt x="22001" y="1237"/>
                      <a:pt x="21475" y="1461"/>
                      <a:pt x="21164" y="1901"/>
                    </a:cubicBezTo>
                    <a:cubicBezTo>
                      <a:pt x="20975" y="2186"/>
                      <a:pt x="20880" y="2815"/>
                      <a:pt x="20880" y="3782"/>
                    </a:cubicBezTo>
                    <a:lnTo>
                      <a:pt x="20880" y="15255"/>
                    </a:lnTo>
                    <a:cubicBezTo>
                      <a:pt x="20880" y="16334"/>
                      <a:pt x="21000" y="17006"/>
                      <a:pt x="21242" y="17274"/>
                    </a:cubicBezTo>
                    <a:cubicBezTo>
                      <a:pt x="21552" y="17636"/>
                      <a:pt x="22053" y="17817"/>
                      <a:pt x="22751" y="17809"/>
                    </a:cubicBezTo>
                    <a:lnTo>
                      <a:pt x="23363" y="17809"/>
                    </a:lnTo>
                    <a:lnTo>
                      <a:pt x="23363" y="18292"/>
                    </a:lnTo>
                    <a:lnTo>
                      <a:pt x="15912" y="18292"/>
                    </a:lnTo>
                    <a:lnTo>
                      <a:pt x="15912" y="17809"/>
                    </a:lnTo>
                    <a:lnTo>
                      <a:pt x="16533" y="17809"/>
                    </a:lnTo>
                    <a:cubicBezTo>
                      <a:pt x="17283" y="17817"/>
                      <a:pt x="17809" y="17593"/>
                      <a:pt x="18111" y="17136"/>
                    </a:cubicBezTo>
                    <a:cubicBezTo>
                      <a:pt x="18301" y="16868"/>
                      <a:pt x="18396" y="16239"/>
                      <a:pt x="18396" y="15255"/>
                    </a:cubicBezTo>
                    <a:lnTo>
                      <a:pt x="18396" y="3523"/>
                    </a:lnTo>
                    <a:lnTo>
                      <a:pt x="11626" y="18292"/>
                    </a:lnTo>
                    <a:close/>
                  </a:path>
                </a:pathLst>
              </a:custGeom>
              <a:solidFill>
                <a:srgbClr val="000000"/>
              </a:solidFill>
              <a:ln w="2207" cap="flat">
                <a:noFill/>
                <a:prstDash val="solid"/>
                <a:miter/>
              </a:ln>
            </p:spPr>
            <p:txBody>
              <a:bodyPr rtlCol="0" anchor="ctr"/>
              <a:lstStyle/>
              <a:p>
                <a:endParaRPr lang="en-IN"/>
              </a:p>
            </p:txBody>
          </p:sp>
          <p:sp>
            <p:nvSpPr>
              <p:cNvPr id="3667" name="Freeform: Shape 3666">
                <a:extLst>
                  <a:ext uri="{FF2B5EF4-FFF2-40B4-BE49-F238E27FC236}">
                    <a16:creationId xmlns:a16="http://schemas.microsoft.com/office/drawing/2014/main" id="{82693C8D-8CEB-B1BB-1F52-8DE4E74EE164}"/>
                  </a:ext>
                </a:extLst>
              </p:cNvPr>
              <p:cNvSpPr/>
              <p:nvPr/>
            </p:nvSpPr>
            <p:spPr>
              <a:xfrm>
                <a:off x="38983981" y="15552950"/>
                <a:ext cx="17180" cy="18340"/>
              </a:xfrm>
              <a:custGeom>
                <a:avLst/>
                <a:gdLst>
                  <a:gd name="connsiteX0" fmla="*/ 9575 w 17180"/>
                  <a:gd name="connsiteY0" fmla="*/ 745 h 18340"/>
                  <a:gd name="connsiteX1" fmla="*/ 15491 w 17180"/>
                  <a:gd name="connsiteY1" fmla="*/ 3342 h 18340"/>
                  <a:gd name="connsiteX2" fmla="*/ 17992 w 17180"/>
                  <a:gd name="connsiteY2" fmla="*/ 9812 h 18340"/>
                  <a:gd name="connsiteX3" fmla="*/ 15465 w 17180"/>
                  <a:gd name="connsiteY3" fmla="*/ 16446 h 18340"/>
                  <a:gd name="connsiteX4" fmla="*/ 9368 w 17180"/>
                  <a:gd name="connsiteY4" fmla="*/ 19086 h 18340"/>
                  <a:gd name="connsiteX5" fmla="*/ 3279 w 17180"/>
                  <a:gd name="connsiteY5" fmla="*/ 16515 h 18340"/>
                  <a:gd name="connsiteX6" fmla="*/ 812 w 17180"/>
                  <a:gd name="connsiteY6" fmla="*/ 9855 h 18340"/>
                  <a:gd name="connsiteX7" fmla="*/ 3658 w 17180"/>
                  <a:gd name="connsiteY7" fmla="*/ 3031 h 18340"/>
                  <a:gd name="connsiteX8" fmla="*/ 9575 w 17180"/>
                  <a:gd name="connsiteY8" fmla="*/ 745 h 18340"/>
                  <a:gd name="connsiteX9" fmla="*/ 9325 w 17180"/>
                  <a:gd name="connsiteY9" fmla="*/ 1685 h 18340"/>
                  <a:gd name="connsiteX10" fmla="*/ 5547 w 17180"/>
                  <a:gd name="connsiteY10" fmla="*/ 3437 h 18340"/>
                  <a:gd name="connsiteX11" fmla="*/ 3779 w 17180"/>
                  <a:gd name="connsiteY11" fmla="*/ 9803 h 18340"/>
                  <a:gd name="connsiteX12" fmla="*/ 5608 w 17180"/>
                  <a:gd name="connsiteY12" fmla="*/ 16411 h 18340"/>
                  <a:gd name="connsiteX13" fmla="*/ 9333 w 17180"/>
                  <a:gd name="connsiteY13" fmla="*/ 18171 h 18340"/>
                  <a:gd name="connsiteX14" fmla="*/ 13413 w 17180"/>
                  <a:gd name="connsiteY14" fmla="*/ 16247 h 18340"/>
                  <a:gd name="connsiteX15" fmla="*/ 15026 w 17180"/>
                  <a:gd name="connsiteY15" fmla="*/ 10165 h 18340"/>
                  <a:gd name="connsiteX16" fmla="*/ 13258 w 17180"/>
                  <a:gd name="connsiteY16" fmla="*/ 3445 h 18340"/>
                  <a:gd name="connsiteX17" fmla="*/ 9325 w 17180"/>
                  <a:gd name="connsiteY17" fmla="*/ 1685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9575" y="745"/>
                    </a:moveTo>
                    <a:cubicBezTo>
                      <a:pt x="11843" y="754"/>
                      <a:pt x="13818" y="1616"/>
                      <a:pt x="15491" y="3342"/>
                    </a:cubicBezTo>
                    <a:cubicBezTo>
                      <a:pt x="17156" y="5067"/>
                      <a:pt x="17992" y="7224"/>
                      <a:pt x="17992" y="9812"/>
                    </a:cubicBezTo>
                    <a:cubicBezTo>
                      <a:pt x="17992" y="12477"/>
                      <a:pt x="17147" y="14694"/>
                      <a:pt x="15465" y="16446"/>
                    </a:cubicBezTo>
                    <a:cubicBezTo>
                      <a:pt x="13784" y="18206"/>
                      <a:pt x="11748" y="19077"/>
                      <a:pt x="9368" y="19086"/>
                    </a:cubicBezTo>
                    <a:cubicBezTo>
                      <a:pt x="6944" y="19077"/>
                      <a:pt x="4918" y="18223"/>
                      <a:pt x="3279" y="16515"/>
                    </a:cubicBezTo>
                    <a:cubicBezTo>
                      <a:pt x="1632" y="14807"/>
                      <a:pt x="812" y="12590"/>
                      <a:pt x="812" y="9855"/>
                    </a:cubicBezTo>
                    <a:cubicBezTo>
                      <a:pt x="812" y="7068"/>
                      <a:pt x="1761" y="4791"/>
                      <a:pt x="3658" y="3031"/>
                    </a:cubicBezTo>
                    <a:cubicBezTo>
                      <a:pt x="5297" y="1513"/>
                      <a:pt x="7264" y="754"/>
                      <a:pt x="9575" y="745"/>
                    </a:cubicBezTo>
                    <a:close/>
                    <a:moveTo>
                      <a:pt x="9325" y="1685"/>
                    </a:moveTo>
                    <a:cubicBezTo>
                      <a:pt x="7755" y="1685"/>
                      <a:pt x="6496" y="2272"/>
                      <a:pt x="5547" y="3437"/>
                    </a:cubicBezTo>
                    <a:cubicBezTo>
                      <a:pt x="4366" y="4895"/>
                      <a:pt x="3771" y="7017"/>
                      <a:pt x="3779" y="9803"/>
                    </a:cubicBezTo>
                    <a:cubicBezTo>
                      <a:pt x="3771" y="12676"/>
                      <a:pt x="4383" y="14876"/>
                      <a:pt x="5608" y="16411"/>
                    </a:cubicBezTo>
                    <a:cubicBezTo>
                      <a:pt x="6548" y="17584"/>
                      <a:pt x="7790" y="18171"/>
                      <a:pt x="9333" y="18171"/>
                    </a:cubicBezTo>
                    <a:cubicBezTo>
                      <a:pt x="10981" y="18171"/>
                      <a:pt x="12343" y="17533"/>
                      <a:pt x="13413" y="16247"/>
                    </a:cubicBezTo>
                    <a:cubicBezTo>
                      <a:pt x="14482" y="14962"/>
                      <a:pt x="15017" y="12935"/>
                      <a:pt x="15026" y="10165"/>
                    </a:cubicBezTo>
                    <a:cubicBezTo>
                      <a:pt x="15017" y="7172"/>
                      <a:pt x="14431" y="4929"/>
                      <a:pt x="13258" y="3445"/>
                    </a:cubicBezTo>
                    <a:cubicBezTo>
                      <a:pt x="12309" y="2272"/>
                      <a:pt x="10998" y="1685"/>
                      <a:pt x="9325" y="1685"/>
                    </a:cubicBezTo>
                    <a:close/>
                  </a:path>
                </a:pathLst>
              </a:custGeom>
              <a:solidFill>
                <a:srgbClr val="000000"/>
              </a:solidFill>
              <a:ln w="2207" cap="flat">
                <a:noFill/>
                <a:prstDash val="solid"/>
                <a:miter/>
              </a:ln>
            </p:spPr>
            <p:txBody>
              <a:bodyPr rtlCol="0" anchor="ctr"/>
              <a:lstStyle/>
              <a:p>
                <a:endParaRPr lang="en-IN"/>
              </a:p>
            </p:txBody>
          </p:sp>
          <p:sp>
            <p:nvSpPr>
              <p:cNvPr id="3668" name="Freeform: Shape 3667">
                <a:extLst>
                  <a:ext uri="{FF2B5EF4-FFF2-40B4-BE49-F238E27FC236}">
                    <a16:creationId xmlns:a16="http://schemas.microsoft.com/office/drawing/2014/main" id="{F05CA96A-FBD5-F6C5-3C58-691EF875B95D}"/>
                  </a:ext>
                </a:extLst>
              </p:cNvPr>
              <p:cNvSpPr/>
              <p:nvPr/>
            </p:nvSpPr>
            <p:spPr>
              <a:xfrm>
                <a:off x="39002631" y="15553347"/>
                <a:ext cx="17680" cy="17546"/>
              </a:xfrm>
              <a:custGeom>
                <a:avLst/>
                <a:gdLst>
                  <a:gd name="connsiteX0" fmla="*/ 821 w 17680"/>
                  <a:gd name="connsiteY0" fmla="*/ 18292 h 17546"/>
                  <a:gd name="connsiteX1" fmla="*/ 821 w 17680"/>
                  <a:gd name="connsiteY1" fmla="*/ 17809 h 17546"/>
                  <a:gd name="connsiteX2" fmla="*/ 1485 w 17680"/>
                  <a:gd name="connsiteY2" fmla="*/ 17809 h 17546"/>
                  <a:gd name="connsiteX3" fmla="*/ 3063 w 17680"/>
                  <a:gd name="connsiteY3" fmla="*/ 17101 h 17546"/>
                  <a:gd name="connsiteX4" fmla="*/ 3348 w 17680"/>
                  <a:gd name="connsiteY4" fmla="*/ 15186 h 17546"/>
                  <a:gd name="connsiteX5" fmla="*/ 3348 w 17680"/>
                  <a:gd name="connsiteY5" fmla="*/ 3851 h 17546"/>
                  <a:gd name="connsiteX6" fmla="*/ 2986 w 17680"/>
                  <a:gd name="connsiteY6" fmla="*/ 1798 h 17546"/>
                  <a:gd name="connsiteX7" fmla="*/ 1485 w 17680"/>
                  <a:gd name="connsiteY7" fmla="*/ 1228 h 17546"/>
                  <a:gd name="connsiteX8" fmla="*/ 821 w 17680"/>
                  <a:gd name="connsiteY8" fmla="*/ 1228 h 17546"/>
                  <a:gd name="connsiteX9" fmla="*/ 821 w 17680"/>
                  <a:gd name="connsiteY9" fmla="*/ 745 h 17546"/>
                  <a:gd name="connsiteX10" fmla="*/ 7962 w 17680"/>
                  <a:gd name="connsiteY10" fmla="*/ 745 h 17546"/>
                  <a:gd name="connsiteX11" fmla="*/ 13948 w 17680"/>
                  <a:gd name="connsiteY11" fmla="*/ 1642 h 17546"/>
                  <a:gd name="connsiteX12" fmla="*/ 17251 w 17680"/>
                  <a:gd name="connsiteY12" fmla="*/ 4618 h 17546"/>
                  <a:gd name="connsiteX13" fmla="*/ 18501 w 17680"/>
                  <a:gd name="connsiteY13" fmla="*/ 9424 h 17546"/>
                  <a:gd name="connsiteX14" fmla="*/ 16276 w 17680"/>
                  <a:gd name="connsiteY14" fmla="*/ 15549 h 17546"/>
                  <a:gd name="connsiteX15" fmla="*/ 8669 w 17680"/>
                  <a:gd name="connsiteY15" fmla="*/ 18292 h 17546"/>
                  <a:gd name="connsiteX16" fmla="*/ 5832 w 17680"/>
                  <a:gd name="connsiteY16" fmla="*/ 17024 h 17546"/>
                  <a:gd name="connsiteX17" fmla="*/ 8583 w 17680"/>
                  <a:gd name="connsiteY17" fmla="*/ 17386 h 17546"/>
                  <a:gd name="connsiteX18" fmla="*/ 13568 w 17680"/>
                  <a:gd name="connsiteY18" fmla="*/ 15281 h 17546"/>
                  <a:gd name="connsiteX19" fmla="*/ 15552 w 17680"/>
                  <a:gd name="connsiteY19" fmla="*/ 9562 h 17546"/>
                  <a:gd name="connsiteX20" fmla="*/ 13568 w 17680"/>
                  <a:gd name="connsiteY20" fmla="*/ 3825 h 17546"/>
                  <a:gd name="connsiteX21" fmla="*/ 8480 w 17680"/>
                  <a:gd name="connsiteY21" fmla="*/ 1729 h 17546"/>
                  <a:gd name="connsiteX22" fmla="*/ 5832 w 17680"/>
                  <a:gd name="connsiteY22" fmla="*/ 2108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821" y="18292"/>
                    </a:moveTo>
                    <a:lnTo>
                      <a:pt x="821" y="17809"/>
                    </a:lnTo>
                    <a:lnTo>
                      <a:pt x="1485" y="17809"/>
                    </a:lnTo>
                    <a:cubicBezTo>
                      <a:pt x="2227" y="17817"/>
                      <a:pt x="2753" y="17576"/>
                      <a:pt x="3063" y="17101"/>
                    </a:cubicBezTo>
                    <a:cubicBezTo>
                      <a:pt x="3253" y="16817"/>
                      <a:pt x="3348" y="16178"/>
                      <a:pt x="3348" y="15186"/>
                    </a:cubicBezTo>
                    <a:lnTo>
                      <a:pt x="3348" y="3851"/>
                    </a:lnTo>
                    <a:cubicBezTo>
                      <a:pt x="3348" y="2764"/>
                      <a:pt x="3227" y="2082"/>
                      <a:pt x="2986" y="1798"/>
                    </a:cubicBezTo>
                    <a:cubicBezTo>
                      <a:pt x="2641" y="1427"/>
                      <a:pt x="2141" y="1237"/>
                      <a:pt x="1485" y="1228"/>
                    </a:cubicBezTo>
                    <a:lnTo>
                      <a:pt x="821" y="1228"/>
                    </a:lnTo>
                    <a:lnTo>
                      <a:pt x="821" y="745"/>
                    </a:lnTo>
                    <a:lnTo>
                      <a:pt x="7962" y="745"/>
                    </a:lnTo>
                    <a:cubicBezTo>
                      <a:pt x="10575" y="745"/>
                      <a:pt x="12568" y="1047"/>
                      <a:pt x="13948" y="1642"/>
                    </a:cubicBezTo>
                    <a:cubicBezTo>
                      <a:pt x="15310" y="2237"/>
                      <a:pt x="16414" y="3230"/>
                      <a:pt x="17251" y="4618"/>
                    </a:cubicBezTo>
                    <a:cubicBezTo>
                      <a:pt x="18079" y="6007"/>
                      <a:pt x="18493" y="7612"/>
                      <a:pt x="18501" y="9424"/>
                    </a:cubicBezTo>
                    <a:cubicBezTo>
                      <a:pt x="18493" y="11874"/>
                      <a:pt x="17751" y="13909"/>
                      <a:pt x="16276" y="15549"/>
                    </a:cubicBezTo>
                    <a:cubicBezTo>
                      <a:pt x="14603" y="17377"/>
                      <a:pt x="12067" y="18292"/>
                      <a:pt x="8669" y="18292"/>
                    </a:cubicBezTo>
                    <a:close/>
                    <a:moveTo>
                      <a:pt x="5832" y="17024"/>
                    </a:moveTo>
                    <a:cubicBezTo>
                      <a:pt x="6927" y="17265"/>
                      <a:pt x="7841" y="17386"/>
                      <a:pt x="8583" y="17386"/>
                    </a:cubicBezTo>
                    <a:cubicBezTo>
                      <a:pt x="10575" y="17386"/>
                      <a:pt x="12240" y="16687"/>
                      <a:pt x="13568" y="15281"/>
                    </a:cubicBezTo>
                    <a:cubicBezTo>
                      <a:pt x="14888" y="13875"/>
                      <a:pt x="15543" y="11968"/>
                      <a:pt x="15552" y="9562"/>
                    </a:cubicBezTo>
                    <a:cubicBezTo>
                      <a:pt x="15543" y="7137"/>
                      <a:pt x="14888" y="5222"/>
                      <a:pt x="13568" y="3825"/>
                    </a:cubicBezTo>
                    <a:cubicBezTo>
                      <a:pt x="12240" y="2427"/>
                      <a:pt x="10541" y="1729"/>
                      <a:pt x="8480" y="1729"/>
                    </a:cubicBezTo>
                    <a:cubicBezTo>
                      <a:pt x="7703" y="1729"/>
                      <a:pt x="6824" y="1858"/>
                      <a:pt x="5832" y="2108"/>
                    </a:cubicBezTo>
                    <a:close/>
                  </a:path>
                </a:pathLst>
              </a:custGeom>
              <a:solidFill>
                <a:srgbClr val="000000"/>
              </a:solidFill>
              <a:ln w="2207" cap="flat">
                <a:noFill/>
                <a:prstDash val="solid"/>
                <a:miter/>
              </a:ln>
            </p:spPr>
            <p:txBody>
              <a:bodyPr rtlCol="0" anchor="ctr"/>
              <a:lstStyle/>
              <a:p>
                <a:endParaRPr lang="en-IN"/>
              </a:p>
            </p:txBody>
          </p:sp>
          <p:sp>
            <p:nvSpPr>
              <p:cNvPr id="3669" name="Freeform: Shape 3668">
                <a:extLst>
                  <a:ext uri="{FF2B5EF4-FFF2-40B4-BE49-F238E27FC236}">
                    <a16:creationId xmlns:a16="http://schemas.microsoft.com/office/drawing/2014/main" id="{8CF5AF30-0285-FF07-0665-04E13A50A4A8}"/>
                  </a:ext>
                </a:extLst>
              </p:cNvPr>
              <p:cNvSpPr/>
              <p:nvPr/>
            </p:nvSpPr>
            <p:spPr>
              <a:xfrm>
                <a:off x="39021454" y="15553347"/>
                <a:ext cx="18715" cy="17960"/>
              </a:xfrm>
              <a:custGeom>
                <a:avLst/>
                <a:gdLst>
                  <a:gd name="connsiteX0" fmla="*/ 13335 w 18715"/>
                  <a:gd name="connsiteY0" fmla="*/ 1228 h 17960"/>
                  <a:gd name="connsiteX1" fmla="*/ 13335 w 18715"/>
                  <a:gd name="connsiteY1" fmla="*/ 745 h 17960"/>
                  <a:gd name="connsiteX2" fmla="*/ 19545 w 18715"/>
                  <a:gd name="connsiteY2" fmla="*/ 745 h 17960"/>
                  <a:gd name="connsiteX3" fmla="*/ 19545 w 18715"/>
                  <a:gd name="connsiteY3" fmla="*/ 1228 h 17960"/>
                  <a:gd name="connsiteX4" fmla="*/ 18881 w 18715"/>
                  <a:gd name="connsiteY4" fmla="*/ 1228 h 17960"/>
                  <a:gd name="connsiteX5" fmla="*/ 17285 w 18715"/>
                  <a:gd name="connsiteY5" fmla="*/ 2091 h 17960"/>
                  <a:gd name="connsiteX6" fmla="*/ 17018 w 18715"/>
                  <a:gd name="connsiteY6" fmla="*/ 3954 h 17960"/>
                  <a:gd name="connsiteX7" fmla="*/ 17018 w 18715"/>
                  <a:gd name="connsiteY7" fmla="*/ 11071 h 17960"/>
                  <a:gd name="connsiteX8" fmla="*/ 16492 w 18715"/>
                  <a:gd name="connsiteY8" fmla="*/ 15169 h 17960"/>
                  <a:gd name="connsiteX9" fmla="*/ 14439 w 18715"/>
                  <a:gd name="connsiteY9" fmla="*/ 17662 h 17960"/>
                  <a:gd name="connsiteX10" fmla="*/ 10265 w 18715"/>
                  <a:gd name="connsiteY10" fmla="*/ 18706 h 17960"/>
                  <a:gd name="connsiteX11" fmla="*/ 5901 w 18715"/>
                  <a:gd name="connsiteY11" fmla="*/ 17714 h 17960"/>
                  <a:gd name="connsiteX12" fmla="*/ 3797 w 18715"/>
                  <a:gd name="connsiteY12" fmla="*/ 15031 h 17960"/>
                  <a:gd name="connsiteX13" fmla="*/ 3383 w 18715"/>
                  <a:gd name="connsiteY13" fmla="*/ 10709 h 17960"/>
                  <a:gd name="connsiteX14" fmla="*/ 3383 w 18715"/>
                  <a:gd name="connsiteY14" fmla="*/ 3851 h 17960"/>
                  <a:gd name="connsiteX15" fmla="*/ 2934 w 18715"/>
                  <a:gd name="connsiteY15" fmla="*/ 1729 h 17960"/>
                  <a:gd name="connsiteX16" fmla="*/ 1494 w 18715"/>
                  <a:gd name="connsiteY16" fmla="*/ 1228 h 17960"/>
                  <a:gd name="connsiteX17" fmla="*/ 830 w 18715"/>
                  <a:gd name="connsiteY17" fmla="*/ 1228 h 17960"/>
                  <a:gd name="connsiteX18" fmla="*/ 830 w 18715"/>
                  <a:gd name="connsiteY18" fmla="*/ 745 h 17960"/>
                  <a:gd name="connsiteX19" fmla="*/ 8419 w 18715"/>
                  <a:gd name="connsiteY19" fmla="*/ 745 h 17960"/>
                  <a:gd name="connsiteX20" fmla="*/ 8419 w 18715"/>
                  <a:gd name="connsiteY20" fmla="*/ 1228 h 17960"/>
                  <a:gd name="connsiteX21" fmla="*/ 7747 w 18715"/>
                  <a:gd name="connsiteY21" fmla="*/ 1228 h 17960"/>
                  <a:gd name="connsiteX22" fmla="*/ 6194 w 18715"/>
                  <a:gd name="connsiteY22" fmla="*/ 1910 h 17960"/>
                  <a:gd name="connsiteX23" fmla="*/ 5866 w 18715"/>
                  <a:gd name="connsiteY23" fmla="*/ 3851 h 17960"/>
                  <a:gd name="connsiteX24" fmla="*/ 5866 w 18715"/>
                  <a:gd name="connsiteY24" fmla="*/ 11494 h 17960"/>
                  <a:gd name="connsiteX25" fmla="*/ 6056 w 18715"/>
                  <a:gd name="connsiteY25" fmla="*/ 13840 h 17960"/>
                  <a:gd name="connsiteX26" fmla="*/ 6738 w 18715"/>
                  <a:gd name="connsiteY26" fmla="*/ 15902 h 17960"/>
                  <a:gd name="connsiteX27" fmla="*/ 8152 w 18715"/>
                  <a:gd name="connsiteY27" fmla="*/ 17119 h 17960"/>
                  <a:gd name="connsiteX28" fmla="*/ 10420 w 18715"/>
                  <a:gd name="connsiteY28" fmla="*/ 17593 h 17960"/>
                  <a:gd name="connsiteX29" fmla="*/ 13499 w 18715"/>
                  <a:gd name="connsiteY29" fmla="*/ 16843 h 17960"/>
                  <a:gd name="connsiteX30" fmla="*/ 15353 w 18715"/>
                  <a:gd name="connsiteY30" fmla="*/ 14927 h 17960"/>
                  <a:gd name="connsiteX31" fmla="*/ 15854 w 18715"/>
                  <a:gd name="connsiteY31" fmla="*/ 10959 h 17960"/>
                  <a:gd name="connsiteX32" fmla="*/ 15854 w 18715"/>
                  <a:gd name="connsiteY32" fmla="*/ 3851 h 17960"/>
                  <a:gd name="connsiteX33" fmla="*/ 15491 w 18715"/>
                  <a:gd name="connsiteY33" fmla="*/ 1798 h 17960"/>
                  <a:gd name="connsiteX34" fmla="*/ 13991 w 18715"/>
                  <a:gd name="connsiteY34" fmla="*/ 1228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335" y="1228"/>
                    </a:moveTo>
                    <a:lnTo>
                      <a:pt x="13335" y="745"/>
                    </a:lnTo>
                    <a:lnTo>
                      <a:pt x="19545" y="745"/>
                    </a:lnTo>
                    <a:lnTo>
                      <a:pt x="19545" y="1228"/>
                    </a:lnTo>
                    <a:lnTo>
                      <a:pt x="18881" y="1228"/>
                    </a:lnTo>
                    <a:cubicBezTo>
                      <a:pt x="18191" y="1237"/>
                      <a:pt x="17656" y="1521"/>
                      <a:pt x="17285" y="2091"/>
                    </a:cubicBezTo>
                    <a:cubicBezTo>
                      <a:pt x="17104" y="2358"/>
                      <a:pt x="17018" y="2979"/>
                      <a:pt x="17018" y="3954"/>
                    </a:cubicBezTo>
                    <a:lnTo>
                      <a:pt x="17018" y="11071"/>
                    </a:lnTo>
                    <a:cubicBezTo>
                      <a:pt x="17018" y="12831"/>
                      <a:pt x="16837" y="14203"/>
                      <a:pt x="16492" y="15169"/>
                    </a:cubicBezTo>
                    <a:cubicBezTo>
                      <a:pt x="16138" y="16144"/>
                      <a:pt x="15457" y="16972"/>
                      <a:pt x="14439" y="17662"/>
                    </a:cubicBezTo>
                    <a:cubicBezTo>
                      <a:pt x="13413" y="18361"/>
                      <a:pt x="12024" y="18706"/>
                      <a:pt x="10265" y="18706"/>
                    </a:cubicBezTo>
                    <a:cubicBezTo>
                      <a:pt x="8350" y="18706"/>
                      <a:pt x="6893" y="18378"/>
                      <a:pt x="5901" y="17714"/>
                    </a:cubicBezTo>
                    <a:cubicBezTo>
                      <a:pt x="4909" y="17050"/>
                      <a:pt x="4211" y="16152"/>
                      <a:pt x="3797" y="15031"/>
                    </a:cubicBezTo>
                    <a:cubicBezTo>
                      <a:pt x="3521" y="14263"/>
                      <a:pt x="3383" y="12822"/>
                      <a:pt x="3383" y="10709"/>
                    </a:cubicBezTo>
                    <a:lnTo>
                      <a:pt x="3383" y="3851"/>
                    </a:lnTo>
                    <a:cubicBezTo>
                      <a:pt x="3383" y="2772"/>
                      <a:pt x="3227" y="2065"/>
                      <a:pt x="2934" y="1729"/>
                    </a:cubicBezTo>
                    <a:cubicBezTo>
                      <a:pt x="2624" y="1401"/>
                      <a:pt x="2149" y="1237"/>
                      <a:pt x="1494" y="1228"/>
                    </a:cubicBezTo>
                    <a:lnTo>
                      <a:pt x="830" y="1228"/>
                    </a:lnTo>
                    <a:lnTo>
                      <a:pt x="830" y="745"/>
                    </a:lnTo>
                    <a:lnTo>
                      <a:pt x="8419" y="745"/>
                    </a:lnTo>
                    <a:lnTo>
                      <a:pt x="8419" y="1228"/>
                    </a:lnTo>
                    <a:lnTo>
                      <a:pt x="7747" y="1228"/>
                    </a:lnTo>
                    <a:cubicBezTo>
                      <a:pt x="7014" y="1237"/>
                      <a:pt x="6496" y="1461"/>
                      <a:pt x="6194" y="1910"/>
                    </a:cubicBezTo>
                    <a:cubicBezTo>
                      <a:pt x="5970" y="2220"/>
                      <a:pt x="5866" y="2867"/>
                      <a:pt x="5866" y="3851"/>
                    </a:cubicBezTo>
                    <a:lnTo>
                      <a:pt x="5866" y="11494"/>
                    </a:lnTo>
                    <a:cubicBezTo>
                      <a:pt x="5866" y="12184"/>
                      <a:pt x="5927" y="12961"/>
                      <a:pt x="6056" y="13840"/>
                    </a:cubicBezTo>
                    <a:cubicBezTo>
                      <a:pt x="6177" y="14720"/>
                      <a:pt x="6401" y="15411"/>
                      <a:pt x="6738" y="15902"/>
                    </a:cubicBezTo>
                    <a:cubicBezTo>
                      <a:pt x="7057" y="16394"/>
                      <a:pt x="7531" y="16799"/>
                      <a:pt x="8152" y="17119"/>
                    </a:cubicBezTo>
                    <a:cubicBezTo>
                      <a:pt x="8764" y="17438"/>
                      <a:pt x="9523" y="17593"/>
                      <a:pt x="10420" y="17593"/>
                    </a:cubicBezTo>
                    <a:cubicBezTo>
                      <a:pt x="11567" y="17593"/>
                      <a:pt x="12594" y="17343"/>
                      <a:pt x="13499" y="16843"/>
                    </a:cubicBezTo>
                    <a:cubicBezTo>
                      <a:pt x="14396" y="16342"/>
                      <a:pt x="15008" y="15704"/>
                      <a:pt x="15353" y="14927"/>
                    </a:cubicBezTo>
                    <a:cubicBezTo>
                      <a:pt x="15681" y="14151"/>
                      <a:pt x="15854" y="12831"/>
                      <a:pt x="15854" y="10959"/>
                    </a:cubicBezTo>
                    <a:lnTo>
                      <a:pt x="15854" y="3851"/>
                    </a:lnTo>
                    <a:cubicBezTo>
                      <a:pt x="15854" y="2764"/>
                      <a:pt x="15733" y="2082"/>
                      <a:pt x="15491" y="1798"/>
                    </a:cubicBezTo>
                    <a:cubicBezTo>
                      <a:pt x="15155" y="1427"/>
                      <a:pt x="14655" y="1237"/>
                      <a:pt x="13991" y="1228"/>
                    </a:cubicBezTo>
                    <a:close/>
                  </a:path>
                </a:pathLst>
              </a:custGeom>
              <a:solidFill>
                <a:srgbClr val="000000"/>
              </a:solidFill>
              <a:ln w="2207" cap="flat">
                <a:noFill/>
                <a:prstDash val="solid"/>
                <a:miter/>
              </a:ln>
            </p:spPr>
            <p:txBody>
              <a:bodyPr rtlCol="0" anchor="ctr"/>
              <a:lstStyle/>
              <a:p>
                <a:endParaRPr lang="en-IN"/>
              </a:p>
            </p:txBody>
          </p:sp>
          <p:sp>
            <p:nvSpPr>
              <p:cNvPr id="3670" name="Freeform: Shape 3669">
                <a:extLst>
                  <a:ext uri="{FF2B5EF4-FFF2-40B4-BE49-F238E27FC236}">
                    <a16:creationId xmlns:a16="http://schemas.microsoft.com/office/drawing/2014/main" id="{D4646686-7038-2B14-6C3C-1954B74940E2}"/>
                  </a:ext>
                </a:extLst>
              </p:cNvPr>
              <p:cNvSpPr/>
              <p:nvPr/>
            </p:nvSpPr>
            <p:spPr>
              <a:xfrm>
                <a:off x="39040985" y="15553347"/>
                <a:ext cx="15075" cy="17546"/>
              </a:xfrm>
              <a:custGeom>
                <a:avLst/>
                <a:gdLst>
                  <a:gd name="connsiteX0" fmla="*/ 15491 w 15075"/>
                  <a:gd name="connsiteY0" fmla="*/ 13444 h 17546"/>
                  <a:gd name="connsiteX1" fmla="*/ 15914 w 15075"/>
                  <a:gd name="connsiteY1" fmla="*/ 13530 h 17546"/>
                  <a:gd name="connsiteX2" fmla="*/ 14413 w 15075"/>
                  <a:gd name="connsiteY2" fmla="*/ 18292 h 17546"/>
                  <a:gd name="connsiteX3" fmla="*/ 838 w 15075"/>
                  <a:gd name="connsiteY3" fmla="*/ 18292 h 17546"/>
                  <a:gd name="connsiteX4" fmla="*/ 838 w 15075"/>
                  <a:gd name="connsiteY4" fmla="*/ 17809 h 17546"/>
                  <a:gd name="connsiteX5" fmla="*/ 1494 w 15075"/>
                  <a:gd name="connsiteY5" fmla="*/ 17809 h 17546"/>
                  <a:gd name="connsiteX6" fmla="*/ 3081 w 15075"/>
                  <a:gd name="connsiteY6" fmla="*/ 17084 h 17546"/>
                  <a:gd name="connsiteX7" fmla="*/ 3357 w 15075"/>
                  <a:gd name="connsiteY7" fmla="*/ 15169 h 17546"/>
                  <a:gd name="connsiteX8" fmla="*/ 3357 w 15075"/>
                  <a:gd name="connsiteY8" fmla="*/ 3851 h 17546"/>
                  <a:gd name="connsiteX9" fmla="*/ 2995 w 15075"/>
                  <a:gd name="connsiteY9" fmla="*/ 1798 h 17546"/>
                  <a:gd name="connsiteX10" fmla="*/ 1494 w 15075"/>
                  <a:gd name="connsiteY10" fmla="*/ 1228 h 17546"/>
                  <a:gd name="connsiteX11" fmla="*/ 838 w 15075"/>
                  <a:gd name="connsiteY11" fmla="*/ 1228 h 17546"/>
                  <a:gd name="connsiteX12" fmla="*/ 838 w 15075"/>
                  <a:gd name="connsiteY12" fmla="*/ 745 h 17546"/>
                  <a:gd name="connsiteX13" fmla="*/ 8773 w 15075"/>
                  <a:gd name="connsiteY13" fmla="*/ 745 h 17546"/>
                  <a:gd name="connsiteX14" fmla="*/ 8773 w 15075"/>
                  <a:gd name="connsiteY14" fmla="*/ 1228 h 17546"/>
                  <a:gd name="connsiteX15" fmla="*/ 6815 w 15075"/>
                  <a:gd name="connsiteY15" fmla="*/ 1487 h 17546"/>
                  <a:gd name="connsiteX16" fmla="*/ 6048 w 15075"/>
                  <a:gd name="connsiteY16" fmla="*/ 2168 h 17546"/>
                  <a:gd name="connsiteX17" fmla="*/ 5841 w 15075"/>
                  <a:gd name="connsiteY17" fmla="*/ 4144 h 17546"/>
                  <a:gd name="connsiteX18" fmla="*/ 5841 w 15075"/>
                  <a:gd name="connsiteY18" fmla="*/ 15169 h 17546"/>
                  <a:gd name="connsiteX19" fmla="*/ 6048 w 15075"/>
                  <a:gd name="connsiteY19" fmla="*/ 16653 h 17546"/>
                  <a:gd name="connsiteX20" fmla="*/ 6522 w 15075"/>
                  <a:gd name="connsiteY20" fmla="*/ 17050 h 17546"/>
                  <a:gd name="connsiteX21" fmla="*/ 8549 w 15075"/>
                  <a:gd name="connsiteY21" fmla="*/ 17179 h 17546"/>
                  <a:gd name="connsiteX22" fmla="*/ 9825 w 15075"/>
                  <a:gd name="connsiteY22" fmla="*/ 17179 h 17546"/>
                  <a:gd name="connsiteX23" fmla="*/ 12654 w 15075"/>
                  <a:gd name="connsiteY23" fmla="*/ 16886 h 17546"/>
                  <a:gd name="connsiteX24" fmla="*/ 14146 w 15075"/>
                  <a:gd name="connsiteY24" fmla="*/ 15825 h 17546"/>
                  <a:gd name="connsiteX25" fmla="*/ 15491 w 15075"/>
                  <a:gd name="connsiteY25" fmla="*/ 1344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491" y="13444"/>
                    </a:moveTo>
                    <a:lnTo>
                      <a:pt x="15914" y="13530"/>
                    </a:lnTo>
                    <a:lnTo>
                      <a:pt x="14413" y="18292"/>
                    </a:lnTo>
                    <a:lnTo>
                      <a:pt x="838" y="18292"/>
                    </a:lnTo>
                    <a:lnTo>
                      <a:pt x="838" y="17809"/>
                    </a:lnTo>
                    <a:lnTo>
                      <a:pt x="1494" y="17809"/>
                    </a:lnTo>
                    <a:cubicBezTo>
                      <a:pt x="2236" y="17817"/>
                      <a:pt x="2762" y="17576"/>
                      <a:pt x="3081" y="17084"/>
                    </a:cubicBezTo>
                    <a:cubicBezTo>
                      <a:pt x="3262" y="16817"/>
                      <a:pt x="3357" y="16178"/>
                      <a:pt x="3357" y="15169"/>
                    </a:cubicBezTo>
                    <a:lnTo>
                      <a:pt x="3357" y="3851"/>
                    </a:lnTo>
                    <a:cubicBezTo>
                      <a:pt x="3357" y="2764"/>
                      <a:pt x="3236" y="2082"/>
                      <a:pt x="2995" y="1798"/>
                    </a:cubicBezTo>
                    <a:cubicBezTo>
                      <a:pt x="2658" y="1427"/>
                      <a:pt x="2158" y="1237"/>
                      <a:pt x="1494" y="1228"/>
                    </a:cubicBezTo>
                    <a:lnTo>
                      <a:pt x="838" y="1228"/>
                    </a:lnTo>
                    <a:lnTo>
                      <a:pt x="838" y="745"/>
                    </a:lnTo>
                    <a:lnTo>
                      <a:pt x="8773" y="745"/>
                    </a:lnTo>
                    <a:lnTo>
                      <a:pt x="8773" y="1228"/>
                    </a:lnTo>
                    <a:cubicBezTo>
                      <a:pt x="7833" y="1220"/>
                      <a:pt x="7177" y="1306"/>
                      <a:pt x="6815" y="1487"/>
                    </a:cubicBezTo>
                    <a:cubicBezTo>
                      <a:pt x="6436" y="1668"/>
                      <a:pt x="6186" y="1892"/>
                      <a:pt x="6048" y="2168"/>
                    </a:cubicBezTo>
                    <a:cubicBezTo>
                      <a:pt x="5910" y="2445"/>
                      <a:pt x="5841" y="3109"/>
                      <a:pt x="5841" y="4144"/>
                    </a:cubicBezTo>
                    <a:lnTo>
                      <a:pt x="5841" y="15169"/>
                    </a:lnTo>
                    <a:cubicBezTo>
                      <a:pt x="5841" y="15894"/>
                      <a:pt x="5910" y="16385"/>
                      <a:pt x="6048" y="16653"/>
                    </a:cubicBezTo>
                    <a:cubicBezTo>
                      <a:pt x="6151" y="16834"/>
                      <a:pt x="6306" y="16963"/>
                      <a:pt x="6522" y="17050"/>
                    </a:cubicBezTo>
                    <a:cubicBezTo>
                      <a:pt x="6738" y="17136"/>
                      <a:pt x="7410" y="17179"/>
                      <a:pt x="8549" y="17179"/>
                    </a:cubicBezTo>
                    <a:lnTo>
                      <a:pt x="9825" y="17179"/>
                    </a:lnTo>
                    <a:cubicBezTo>
                      <a:pt x="11171" y="17179"/>
                      <a:pt x="12111" y="17084"/>
                      <a:pt x="12654" y="16886"/>
                    </a:cubicBezTo>
                    <a:cubicBezTo>
                      <a:pt x="13197" y="16687"/>
                      <a:pt x="13698" y="16334"/>
                      <a:pt x="14146" y="15825"/>
                    </a:cubicBezTo>
                    <a:cubicBezTo>
                      <a:pt x="14595" y="15324"/>
                      <a:pt x="15043" y="14531"/>
                      <a:pt x="15491" y="13444"/>
                    </a:cubicBezTo>
                    <a:close/>
                  </a:path>
                </a:pathLst>
              </a:custGeom>
              <a:solidFill>
                <a:srgbClr val="000000"/>
              </a:solidFill>
              <a:ln w="2207" cap="flat">
                <a:noFill/>
                <a:prstDash val="solid"/>
                <a:miter/>
              </a:ln>
            </p:spPr>
            <p:txBody>
              <a:bodyPr rtlCol="0" anchor="ctr"/>
              <a:lstStyle/>
              <a:p>
                <a:endParaRPr lang="en-IN"/>
              </a:p>
            </p:txBody>
          </p:sp>
          <p:sp>
            <p:nvSpPr>
              <p:cNvPr id="3671" name="Freeform: Shape 3670">
                <a:extLst>
                  <a:ext uri="{FF2B5EF4-FFF2-40B4-BE49-F238E27FC236}">
                    <a16:creationId xmlns:a16="http://schemas.microsoft.com/office/drawing/2014/main" id="{6E8CE2DA-F4FB-BEAF-097D-45095F22AE31}"/>
                  </a:ext>
                </a:extLst>
              </p:cNvPr>
              <p:cNvSpPr/>
              <p:nvPr/>
            </p:nvSpPr>
            <p:spPr>
              <a:xfrm>
                <a:off x="39057177" y="15553347"/>
                <a:ext cx="15032" cy="17546"/>
              </a:xfrm>
              <a:custGeom>
                <a:avLst/>
                <a:gdLst>
                  <a:gd name="connsiteX0" fmla="*/ 5839 w 15032"/>
                  <a:gd name="connsiteY0" fmla="*/ 1703 h 17546"/>
                  <a:gd name="connsiteX1" fmla="*/ 5839 w 15032"/>
                  <a:gd name="connsiteY1" fmla="*/ 8639 h 17546"/>
                  <a:gd name="connsiteX2" fmla="*/ 9694 w 15032"/>
                  <a:gd name="connsiteY2" fmla="*/ 8639 h 17546"/>
                  <a:gd name="connsiteX3" fmla="*/ 11704 w 15032"/>
                  <a:gd name="connsiteY3" fmla="*/ 8181 h 17546"/>
                  <a:gd name="connsiteX4" fmla="*/ 12446 w 15032"/>
                  <a:gd name="connsiteY4" fmla="*/ 6094 h 17546"/>
                  <a:gd name="connsiteX5" fmla="*/ 12929 w 15032"/>
                  <a:gd name="connsiteY5" fmla="*/ 6094 h 17546"/>
                  <a:gd name="connsiteX6" fmla="*/ 12929 w 15032"/>
                  <a:gd name="connsiteY6" fmla="*/ 12201 h 17546"/>
                  <a:gd name="connsiteX7" fmla="*/ 12446 w 15032"/>
                  <a:gd name="connsiteY7" fmla="*/ 12201 h 17546"/>
                  <a:gd name="connsiteX8" fmla="*/ 12083 w 15032"/>
                  <a:gd name="connsiteY8" fmla="*/ 10554 h 17546"/>
                  <a:gd name="connsiteX9" fmla="*/ 11325 w 15032"/>
                  <a:gd name="connsiteY9" fmla="*/ 9838 h 17546"/>
                  <a:gd name="connsiteX10" fmla="*/ 9694 w 15032"/>
                  <a:gd name="connsiteY10" fmla="*/ 9579 h 17546"/>
                  <a:gd name="connsiteX11" fmla="*/ 5839 w 15032"/>
                  <a:gd name="connsiteY11" fmla="*/ 9579 h 17546"/>
                  <a:gd name="connsiteX12" fmla="*/ 5839 w 15032"/>
                  <a:gd name="connsiteY12" fmla="*/ 15367 h 17546"/>
                  <a:gd name="connsiteX13" fmla="*/ 5943 w 15032"/>
                  <a:gd name="connsiteY13" fmla="*/ 16782 h 17546"/>
                  <a:gd name="connsiteX14" fmla="*/ 6305 w 15032"/>
                  <a:gd name="connsiteY14" fmla="*/ 17188 h 17546"/>
                  <a:gd name="connsiteX15" fmla="*/ 7288 w 15032"/>
                  <a:gd name="connsiteY15" fmla="*/ 17334 h 17546"/>
                  <a:gd name="connsiteX16" fmla="*/ 10264 w 15032"/>
                  <a:gd name="connsiteY16" fmla="*/ 17334 h 17546"/>
                  <a:gd name="connsiteX17" fmla="*/ 12428 w 15032"/>
                  <a:gd name="connsiteY17" fmla="*/ 17127 h 17546"/>
                  <a:gd name="connsiteX18" fmla="*/ 13722 w 15032"/>
                  <a:gd name="connsiteY18" fmla="*/ 16308 h 17546"/>
                  <a:gd name="connsiteX19" fmla="*/ 15361 w 15032"/>
                  <a:gd name="connsiteY19" fmla="*/ 13892 h 17546"/>
                  <a:gd name="connsiteX20" fmla="*/ 15878 w 15032"/>
                  <a:gd name="connsiteY20" fmla="*/ 13892 h 17546"/>
                  <a:gd name="connsiteX21" fmla="*/ 14360 w 15032"/>
                  <a:gd name="connsiteY21" fmla="*/ 18292 h 17546"/>
                  <a:gd name="connsiteX22" fmla="*/ 846 w 15032"/>
                  <a:gd name="connsiteY22" fmla="*/ 18292 h 17546"/>
                  <a:gd name="connsiteX23" fmla="*/ 846 w 15032"/>
                  <a:gd name="connsiteY23" fmla="*/ 17809 h 17546"/>
                  <a:gd name="connsiteX24" fmla="*/ 1467 w 15032"/>
                  <a:gd name="connsiteY24" fmla="*/ 17809 h 17546"/>
                  <a:gd name="connsiteX25" fmla="*/ 2648 w 15032"/>
                  <a:gd name="connsiteY25" fmla="*/ 17515 h 17546"/>
                  <a:gd name="connsiteX26" fmla="*/ 3209 w 15032"/>
                  <a:gd name="connsiteY26" fmla="*/ 16894 h 17546"/>
                  <a:gd name="connsiteX27" fmla="*/ 3355 w 15032"/>
                  <a:gd name="connsiteY27" fmla="*/ 15203 h 17546"/>
                  <a:gd name="connsiteX28" fmla="*/ 3355 w 15032"/>
                  <a:gd name="connsiteY28" fmla="*/ 3799 h 17546"/>
                  <a:gd name="connsiteX29" fmla="*/ 3019 w 15032"/>
                  <a:gd name="connsiteY29" fmla="*/ 1746 h 17546"/>
                  <a:gd name="connsiteX30" fmla="*/ 1467 w 15032"/>
                  <a:gd name="connsiteY30" fmla="*/ 1228 h 17546"/>
                  <a:gd name="connsiteX31" fmla="*/ 846 w 15032"/>
                  <a:gd name="connsiteY31" fmla="*/ 1228 h 17546"/>
                  <a:gd name="connsiteX32" fmla="*/ 846 w 15032"/>
                  <a:gd name="connsiteY32" fmla="*/ 745 h 17546"/>
                  <a:gd name="connsiteX33" fmla="*/ 14360 w 15032"/>
                  <a:gd name="connsiteY33" fmla="*/ 745 h 17546"/>
                  <a:gd name="connsiteX34" fmla="*/ 14559 w 15032"/>
                  <a:gd name="connsiteY34" fmla="*/ 4593 h 17546"/>
                  <a:gd name="connsiteX35" fmla="*/ 14050 w 15032"/>
                  <a:gd name="connsiteY35" fmla="*/ 4593 h 17546"/>
                  <a:gd name="connsiteX36" fmla="*/ 13446 w 15032"/>
                  <a:gd name="connsiteY36" fmla="*/ 2686 h 17546"/>
                  <a:gd name="connsiteX37" fmla="*/ 12480 w 15032"/>
                  <a:gd name="connsiteY37" fmla="*/ 1901 h 17546"/>
                  <a:gd name="connsiteX38" fmla="*/ 10652 w 15032"/>
                  <a:gd name="connsiteY38" fmla="*/ 170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5839" y="1703"/>
                    </a:moveTo>
                    <a:lnTo>
                      <a:pt x="5839" y="8639"/>
                    </a:lnTo>
                    <a:lnTo>
                      <a:pt x="9694" y="8639"/>
                    </a:lnTo>
                    <a:cubicBezTo>
                      <a:pt x="10695" y="8639"/>
                      <a:pt x="11359" y="8492"/>
                      <a:pt x="11704" y="8181"/>
                    </a:cubicBezTo>
                    <a:cubicBezTo>
                      <a:pt x="12144" y="7802"/>
                      <a:pt x="12394" y="7103"/>
                      <a:pt x="12446" y="6094"/>
                    </a:cubicBezTo>
                    <a:lnTo>
                      <a:pt x="12929" y="6094"/>
                    </a:lnTo>
                    <a:lnTo>
                      <a:pt x="12929" y="12201"/>
                    </a:lnTo>
                    <a:lnTo>
                      <a:pt x="12446" y="12201"/>
                    </a:lnTo>
                    <a:cubicBezTo>
                      <a:pt x="12325" y="11347"/>
                      <a:pt x="12204" y="10795"/>
                      <a:pt x="12083" y="10554"/>
                    </a:cubicBezTo>
                    <a:cubicBezTo>
                      <a:pt x="11928" y="10252"/>
                      <a:pt x="11678" y="10019"/>
                      <a:pt x="11325" y="9838"/>
                    </a:cubicBezTo>
                    <a:cubicBezTo>
                      <a:pt x="10962" y="9674"/>
                      <a:pt x="10419" y="9587"/>
                      <a:pt x="9694" y="9579"/>
                    </a:cubicBezTo>
                    <a:lnTo>
                      <a:pt x="5839" y="9579"/>
                    </a:lnTo>
                    <a:lnTo>
                      <a:pt x="5839" y="15367"/>
                    </a:lnTo>
                    <a:cubicBezTo>
                      <a:pt x="5839" y="16144"/>
                      <a:pt x="5874" y="16618"/>
                      <a:pt x="5943" y="16782"/>
                    </a:cubicBezTo>
                    <a:cubicBezTo>
                      <a:pt x="6012" y="16955"/>
                      <a:pt x="6133" y="17093"/>
                      <a:pt x="6305" y="17188"/>
                    </a:cubicBezTo>
                    <a:cubicBezTo>
                      <a:pt x="6478" y="17291"/>
                      <a:pt x="6805" y="17334"/>
                      <a:pt x="7288" y="17334"/>
                    </a:cubicBezTo>
                    <a:lnTo>
                      <a:pt x="10264" y="17334"/>
                    </a:lnTo>
                    <a:cubicBezTo>
                      <a:pt x="11256" y="17334"/>
                      <a:pt x="11971" y="17265"/>
                      <a:pt x="12428" y="17127"/>
                    </a:cubicBezTo>
                    <a:cubicBezTo>
                      <a:pt x="12868" y="16989"/>
                      <a:pt x="13300" y="16722"/>
                      <a:pt x="13722" y="16308"/>
                    </a:cubicBezTo>
                    <a:cubicBezTo>
                      <a:pt x="14240" y="15790"/>
                      <a:pt x="14792" y="14979"/>
                      <a:pt x="15361" y="13892"/>
                    </a:cubicBezTo>
                    <a:lnTo>
                      <a:pt x="15878" y="13892"/>
                    </a:lnTo>
                    <a:lnTo>
                      <a:pt x="14360" y="18292"/>
                    </a:lnTo>
                    <a:lnTo>
                      <a:pt x="846" y="18292"/>
                    </a:lnTo>
                    <a:lnTo>
                      <a:pt x="846" y="17809"/>
                    </a:lnTo>
                    <a:lnTo>
                      <a:pt x="1467" y="17809"/>
                    </a:lnTo>
                    <a:cubicBezTo>
                      <a:pt x="1881" y="17817"/>
                      <a:pt x="2269" y="17714"/>
                      <a:pt x="2648" y="17515"/>
                    </a:cubicBezTo>
                    <a:cubicBezTo>
                      <a:pt x="2916" y="17377"/>
                      <a:pt x="3105" y="17170"/>
                      <a:pt x="3209" y="16894"/>
                    </a:cubicBezTo>
                    <a:cubicBezTo>
                      <a:pt x="3304" y="16618"/>
                      <a:pt x="3355" y="16058"/>
                      <a:pt x="3355" y="15203"/>
                    </a:cubicBezTo>
                    <a:lnTo>
                      <a:pt x="3355" y="3799"/>
                    </a:lnTo>
                    <a:cubicBezTo>
                      <a:pt x="3355" y="2686"/>
                      <a:pt x="3243" y="2005"/>
                      <a:pt x="3019" y="1746"/>
                    </a:cubicBezTo>
                    <a:cubicBezTo>
                      <a:pt x="2709" y="1409"/>
                      <a:pt x="2191" y="1237"/>
                      <a:pt x="1467" y="1228"/>
                    </a:cubicBezTo>
                    <a:lnTo>
                      <a:pt x="846" y="1228"/>
                    </a:lnTo>
                    <a:lnTo>
                      <a:pt x="846" y="745"/>
                    </a:lnTo>
                    <a:lnTo>
                      <a:pt x="14360" y="745"/>
                    </a:lnTo>
                    <a:lnTo>
                      <a:pt x="14559" y="4593"/>
                    </a:lnTo>
                    <a:lnTo>
                      <a:pt x="14050" y="4593"/>
                    </a:lnTo>
                    <a:cubicBezTo>
                      <a:pt x="13869" y="3670"/>
                      <a:pt x="13670" y="3031"/>
                      <a:pt x="13446" y="2686"/>
                    </a:cubicBezTo>
                    <a:cubicBezTo>
                      <a:pt x="13222" y="2341"/>
                      <a:pt x="12894" y="2082"/>
                      <a:pt x="12480" y="1901"/>
                    </a:cubicBezTo>
                    <a:cubicBezTo>
                      <a:pt x="12127" y="1772"/>
                      <a:pt x="11523" y="1703"/>
                      <a:pt x="10652" y="1703"/>
                    </a:cubicBezTo>
                    <a:close/>
                  </a:path>
                </a:pathLst>
              </a:custGeom>
              <a:solidFill>
                <a:srgbClr val="000000"/>
              </a:solidFill>
              <a:ln w="2207" cap="flat">
                <a:noFill/>
                <a:prstDash val="solid"/>
                <a:miter/>
              </a:ln>
            </p:spPr>
            <p:txBody>
              <a:bodyPr rtlCol="0" anchor="ctr"/>
              <a:lstStyle/>
              <a:p>
                <a:endParaRPr lang="en-IN"/>
              </a:p>
            </p:txBody>
          </p:sp>
          <p:sp>
            <p:nvSpPr>
              <p:cNvPr id="3672" name="Freeform: Shape 3671">
                <a:extLst>
                  <a:ext uri="{FF2B5EF4-FFF2-40B4-BE49-F238E27FC236}">
                    <a16:creationId xmlns:a16="http://schemas.microsoft.com/office/drawing/2014/main" id="{104AEA70-C32A-E9DB-3023-601175CF88CB}"/>
                  </a:ext>
                </a:extLst>
              </p:cNvPr>
              <p:cNvSpPr/>
              <p:nvPr/>
            </p:nvSpPr>
            <p:spPr>
              <a:xfrm>
                <a:off x="39072593" y="15575526"/>
                <a:ext cx="13704" cy="1086"/>
              </a:xfrm>
              <a:custGeom>
                <a:avLst/>
                <a:gdLst>
                  <a:gd name="connsiteX0" fmla="*/ 14557 w 13704"/>
                  <a:gd name="connsiteY0" fmla="*/ 1832 h 1086"/>
                  <a:gd name="connsiteX1" fmla="*/ 853 w 13704"/>
                  <a:gd name="connsiteY1" fmla="*/ 1832 h 1086"/>
                  <a:gd name="connsiteX2" fmla="*/ 853 w 13704"/>
                  <a:gd name="connsiteY2" fmla="*/ 745 h 1086"/>
                  <a:gd name="connsiteX3" fmla="*/ 14557 w 13704"/>
                  <a:gd name="connsiteY3" fmla="*/ 745 h 1086"/>
                </a:gdLst>
                <a:ahLst/>
                <a:cxnLst>
                  <a:cxn ang="0">
                    <a:pos x="connsiteX0" y="connsiteY0"/>
                  </a:cxn>
                  <a:cxn ang="0">
                    <a:pos x="connsiteX1" y="connsiteY1"/>
                  </a:cxn>
                  <a:cxn ang="0">
                    <a:pos x="connsiteX2" y="connsiteY2"/>
                  </a:cxn>
                  <a:cxn ang="0">
                    <a:pos x="connsiteX3" y="connsiteY3"/>
                  </a:cxn>
                </a:cxnLst>
                <a:rect l="l" t="t" r="r" b="b"/>
                <a:pathLst>
                  <a:path w="13704" h="1086">
                    <a:moveTo>
                      <a:pt x="14557" y="1832"/>
                    </a:moveTo>
                    <a:lnTo>
                      <a:pt x="853" y="1832"/>
                    </a:lnTo>
                    <a:lnTo>
                      <a:pt x="853" y="745"/>
                    </a:lnTo>
                    <a:lnTo>
                      <a:pt x="14557" y="745"/>
                    </a:lnTo>
                    <a:close/>
                  </a:path>
                </a:pathLst>
              </a:custGeom>
              <a:solidFill>
                <a:srgbClr val="000000"/>
              </a:solidFill>
              <a:ln w="2207" cap="flat">
                <a:noFill/>
                <a:prstDash val="solid"/>
                <a:miter/>
              </a:ln>
            </p:spPr>
            <p:txBody>
              <a:bodyPr rtlCol="0" anchor="ctr"/>
              <a:lstStyle/>
              <a:p>
                <a:endParaRPr lang="en-IN"/>
              </a:p>
            </p:txBody>
          </p:sp>
          <p:sp>
            <p:nvSpPr>
              <p:cNvPr id="3673" name="Freeform: Shape 3672">
                <a:extLst>
                  <a:ext uri="{FF2B5EF4-FFF2-40B4-BE49-F238E27FC236}">
                    <a16:creationId xmlns:a16="http://schemas.microsoft.com/office/drawing/2014/main" id="{DC60B546-303A-0930-1525-9BE78F93898F}"/>
                  </a:ext>
                </a:extLst>
              </p:cNvPr>
              <p:cNvSpPr/>
              <p:nvPr/>
            </p:nvSpPr>
            <p:spPr>
              <a:xfrm>
                <a:off x="39086479" y="15552985"/>
                <a:ext cx="11919" cy="17909"/>
              </a:xfrm>
              <a:custGeom>
                <a:avLst/>
                <a:gdLst>
                  <a:gd name="connsiteX0" fmla="*/ 12778 w 11919"/>
                  <a:gd name="connsiteY0" fmla="*/ 12184 h 17909"/>
                  <a:gd name="connsiteX1" fmla="*/ 12778 w 11919"/>
                  <a:gd name="connsiteY1" fmla="*/ 14022 h 17909"/>
                  <a:gd name="connsiteX2" fmla="*/ 10415 w 11919"/>
                  <a:gd name="connsiteY2" fmla="*/ 14022 h 17909"/>
                  <a:gd name="connsiteX3" fmla="*/ 10415 w 11919"/>
                  <a:gd name="connsiteY3" fmla="*/ 18654 h 17909"/>
                  <a:gd name="connsiteX4" fmla="*/ 8285 w 11919"/>
                  <a:gd name="connsiteY4" fmla="*/ 18654 h 17909"/>
                  <a:gd name="connsiteX5" fmla="*/ 8285 w 11919"/>
                  <a:gd name="connsiteY5" fmla="*/ 14022 h 17909"/>
                  <a:gd name="connsiteX6" fmla="*/ 859 w 11919"/>
                  <a:gd name="connsiteY6" fmla="*/ 14022 h 17909"/>
                  <a:gd name="connsiteX7" fmla="*/ 859 w 11919"/>
                  <a:gd name="connsiteY7" fmla="*/ 12365 h 17909"/>
                  <a:gd name="connsiteX8" fmla="*/ 9001 w 11919"/>
                  <a:gd name="connsiteY8" fmla="*/ 745 h 17909"/>
                  <a:gd name="connsiteX9" fmla="*/ 10415 w 11919"/>
                  <a:gd name="connsiteY9" fmla="*/ 745 h 17909"/>
                  <a:gd name="connsiteX10" fmla="*/ 10415 w 11919"/>
                  <a:gd name="connsiteY10" fmla="*/ 12184 h 17909"/>
                  <a:gd name="connsiteX11" fmla="*/ 8285 w 11919"/>
                  <a:gd name="connsiteY11" fmla="*/ 12184 h 17909"/>
                  <a:gd name="connsiteX12" fmla="*/ 8285 w 11919"/>
                  <a:gd name="connsiteY12" fmla="*/ 3471 h 17909"/>
                  <a:gd name="connsiteX13" fmla="*/ 2127 w 11919"/>
                  <a:gd name="connsiteY13" fmla="*/ 12184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19" h="17909">
                    <a:moveTo>
                      <a:pt x="12778" y="12184"/>
                    </a:moveTo>
                    <a:lnTo>
                      <a:pt x="12778" y="14022"/>
                    </a:lnTo>
                    <a:lnTo>
                      <a:pt x="10415" y="14022"/>
                    </a:lnTo>
                    <a:lnTo>
                      <a:pt x="10415" y="18654"/>
                    </a:lnTo>
                    <a:lnTo>
                      <a:pt x="8285" y="18654"/>
                    </a:lnTo>
                    <a:lnTo>
                      <a:pt x="8285" y="14022"/>
                    </a:lnTo>
                    <a:lnTo>
                      <a:pt x="859" y="14022"/>
                    </a:lnTo>
                    <a:lnTo>
                      <a:pt x="859" y="12365"/>
                    </a:lnTo>
                    <a:lnTo>
                      <a:pt x="9001" y="745"/>
                    </a:lnTo>
                    <a:lnTo>
                      <a:pt x="10415" y="745"/>
                    </a:lnTo>
                    <a:lnTo>
                      <a:pt x="10415" y="12184"/>
                    </a:lnTo>
                    <a:close/>
                    <a:moveTo>
                      <a:pt x="8285" y="12184"/>
                    </a:moveTo>
                    <a:lnTo>
                      <a:pt x="8285" y="3471"/>
                    </a:lnTo>
                    <a:lnTo>
                      <a:pt x="2127" y="12184"/>
                    </a:lnTo>
                    <a:close/>
                  </a:path>
                </a:pathLst>
              </a:custGeom>
              <a:solidFill>
                <a:srgbClr val="000000"/>
              </a:solidFill>
              <a:ln w="2207" cap="flat">
                <a:noFill/>
                <a:prstDash val="solid"/>
                <a:miter/>
              </a:ln>
            </p:spPr>
            <p:txBody>
              <a:bodyPr rtlCol="0" anchor="ctr"/>
              <a:lstStyle/>
              <a:p>
                <a:endParaRPr lang="en-IN"/>
              </a:p>
            </p:txBody>
          </p:sp>
          <p:sp>
            <p:nvSpPr>
              <p:cNvPr id="3674" name="Freeform: Shape 3673">
                <a:extLst>
                  <a:ext uri="{FF2B5EF4-FFF2-40B4-BE49-F238E27FC236}">
                    <a16:creationId xmlns:a16="http://schemas.microsoft.com/office/drawing/2014/main" id="{E08F4B0D-218F-8996-F76F-328906A6B1B5}"/>
                  </a:ext>
                </a:extLst>
              </p:cNvPr>
              <p:cNvSpPr/>
              <p:nvPr/>
            </p:nvSpPr>
            <p:spPr>
              <a:xfrm>
                <a:off x="39100381" y="15552985"/>
                <a:ext cx="9979" cy="18219"/>
              </a:xfrm>
              <a:custGeom>
                <a:avLst/>
                <a:gdLst>
                  <a:gd name="connsiteX0" fmla="*/ 1142 w 9979"/>
                  <a:gd name="connsiteY0" fmla="*/ 4446 h 18219"/>
                  <a:gd name="connsiteX1" fmla="*/ 3030 w 9979"/>
                  <a:gd name="connsiteY1" fmla="*/ 1711 h 18219"/>
                  <a:gd name="connsiteX2" fmla="*/ 5885 w 9979"/>
                  <a:gd name="connsiteY2" fmla="*/ 745 h 18219"/>
                  <a:gd name="connsiteX3" fmla="*/ 9128 w 9979"/>
                  <a:gd name="connsiteY3" fmla="*/ 2117 h 18219"/>
                  <a:gd name="connsiteX4" fmla="*/ 9973 w 9979"/>
                  <a:gd name="connsiteY4" fmla="*/ 4299 h 18219"/>
                  <a:gd name="connsiteX5" fmla="*/ 7575 w 9979"/>
                  <a:gd name="connsiteY5" fmla="*/ 8268 h 18219"/>
                  <a:gd name="connsiteX6" fmla="*/ 10016 w 9979"/>
                  <a:gd name="connsiteY6" fmla="*/ 10079 h 18219"/>
                  <a:gd name="connsiteX7" fmla="*/ 10844 w 9979"/>
                  <a:gd name="connsiteY7" fmla="*/ 12840 h 18219"/>
                  <a:gd name="connsiteX8" fmla="*/ 9395 w 9979"/>
                  <a:gd name="connsiteY8" fmla="*/ 16791 h 18219"/>
                  <a:gd name="connsiteX9" fmla="*/ 3919 w 9979"/>
                  <a:gd name="connsiteY9" fmla="*/ 18965 h 18219"/>
                  <a:gd name="connsiteX10" fmla="*/ 1504 w 9979"/>
                  <a:gd name="connsiteY10" fmla="*/ 18525 h 18219"/>
                  <a:gd name="connsiteX11" fmla="*/ 866 w 9979"/>
                  <a:gd name="connsiteY11" fmla="*/ 17584 h 18219"/>
                  <a:gd name="connsiteX12" fmla="*/ 1167 w 9979"/>
                  <a:gd name="connsiteY12" fmla="*/ 16920 h 18219"/>
                  <a:gd name="connsiteX13" fmla="*/ 1900 w 9979"/>
                  <a:gd name="connsiteY13" fmla="*/ 16636 h 18219"/>
                  <a:gd name="connsiteX14" fmla="*/ 2565 w 9979"/>
                  <a:gd name="connsiteY14" fmla="*/ 16739 h 18219"/>
                  <a:gd name="connsiteX15" fmla="*/ 3556 w 9979"/>
                  <a:gd name="connsiteY15" fmla="*/ 17213 h 18219"/>
                  <a:gd name="connsiteX16" fmla="*/ 4634 w 9979"/>
                  <a:gd name="connsiteY16" fmla="*/ 17697 h 18219"/>
                  <a:gd name="connsiteX17" fmla="*/ 5661 w 9979"/>
                  <a:gd name="connsiteY17" fmla="*/ 17843 h 18219"/>
                  <a:gd name="connsiteX18" fmla="*/ 7946 w 9979"/>
                  <a:gd name="connsiteY18" fmla="*/ 16817 h 18219"/>
                  <a:gd name="connsiteX19" fmla="*/ 8929 w 9979"/>
                  <a:gd name="connsiteY19" fmla="*/ 14393 h 18219"/>
                  <a:gd name="connsiteX20" fmla="*/ 8472 w 9979"/>
                  <a:gd name="connsiteY20" fmla="*/ 12408 h 18219"/>
                  <a:gd name="connsiteX21" fmla="*/ 7739 w 9979"/>
                  <a:gd name="connsiteY21" fmla="*/ 11304 h 18219"/>
                  <a:gd name="connsiteX22" fmla="*/ 6213 w 9979"/>
                  <a:gd name="connsiteY22" fmla="*/ 10364 h 18219"/>
                  <a:gd name="connsiteX23" fmla="*/ 4229 w 9979"/>
                  <a:gd name="connsiteY23" fmla="*/ 9941 h 18219"/>
                  <a:gd name="connsiteX24" fmla="*/ 3815 w 9979"/>
                  <a:gd name="connsiteY24" fmla="*/ 9941 h 18219"/>
                  <a:gd name="connsiteX25" fmla="*/ 3815 w 9979"/>
                  <a:gd name="connsiteY25" fmla="*/ 9562 h 18219"/>
                  <a:gd name="connsiteX26" fmla="*/ 5868 w 9979"/>
                  <a:gd name="connsiteY26" fmla="*/ 8820 h 18219"/>
                  <a:gd name="connsiteX27" fmla="*/ 7368 w 9979"/>
                  <a:gd name="connsiteY27" fmla="*/ 7362 h 18219"/>
                  <a:gd name="connsiteX28" fmla="*/ 7834 w 9979"/>
                  <a:gd name="connsiteY28" fmla="*/ 5481 h 18219"/>
                  <a:gd name="connsiteX29" fmla="*/ 6998 w 9979"/>
                  <a:gd name="connsiteY29" fmla="*/ 3324 h 18219"/>
                  <a:gd name="connsiteX30" fmla="*/ 4919 w 9979"/>
                  <a:gd name="connsiteY30" fmla="*/ 2505 h 18219"/>
                  <a:gd name="connsiteX31" fmla="*/ 1573 w 9979"/>
                  <a:gd name="connsiteY31" fmla="*/ 4653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79" h="18219">
                    <a:moveTo>
                      <a:pt x="1142" y="4446"/>
                    </a:moveTo>
                    <a:cubicBezTo>
                      <a:pt x="1642" y="3273"/>
                      <a:pt x="2271" y="2367"/>
                      <a:pt x="3030" y="1711"/>
                    </a:cubicBezTo>
                    <a:cubicBezTo>
                      <a:pt x="3789" y="1073"/>
                      <a:pt x="4738" y="745"/>
                      <a:pt x="5885" y="745"/>
                    </a:cubicBezTo>
                    <a:cubicBezTo>
                      <a:pt x="7291" y="745"/>
                      <a:pt x="8369" y="1202"/>
                      <a:pt x="9128" y="2117"/>
                    </a:cubicBezTo>
                    <a:cubicBezTo>
                      <a:pt x="9680" y="2807"/>
                      <a:pt x="9964" y="3540"/>
                      <a:pt x="9973" y="4299"/>
                    </a:cubicBezTo>
                    <a:cubicBezTo>
                      <a:pt x="9964" y="5585"/>
                      <a:pt x="9162" y="6905"/>
                      <a:pt x="7575" y="8268"/>
                    </a:cubicBezTo>
                    <a:cubicBezTo>
                      <a:pt x="8645" y="8690"/>
                      <a:pt x="9464" y="9294"/>
                      <a:pt x="10016" y="10079"/>
                    </a:cubicBezTo>
                    <a:cubicBezTo>
                      <a:pt x="10568" y="10864"/>
                      <a:pt x="10844" y="11787"/>
                      <a:pt x="10844" y="12840"/>
                    </a:cubicBezTo>
                    <a:cubicBezTo>
                      <a:pt x="10844" y="14367"/>
                      <a:pt x="10361" y="15678"/>
                      <a:pt x="9395" y="16791"/>
                    </a:cubicBezTo>
                    <a:cubicBezTo>
                      <a:pt x="8136" y="18240"/>
                      <a:pt x="6308" y="18965"/>
                      <a:pt x="3919" y="18965"/>
                    </a:cubicBezTo>
                    <a:cubicBezTo>
                      <a:pt x="2737" y="18965"/>
                      <a:pt x="1935" y="18818"/>
                      <a:pt x="1504" y="18525"/>
                    </a:cubicBezTo>
                    <a:cubicBezTo>
                      <a:pt x="1073" y="18231"/>
                      <a:pt x="857" y="17921"/>
                      <a:pt x="866" y="17584"/>
                    </a:cubicBezTo>
                    <a:cubicBezTo>
                      <a:pt x="857" y="17334"/>
                      <a:pt x="960" y="17110"/>
                      <a:pt x="1167" y="16920"/>
                    </a:cubicBezTo>
                    <a:cubicBezTo>
                      <a:pt x="1374" y="16730"/>
                      <a:pt x="1616" y="16636"/>
                      <a:pt x="1900" y="16636"/>
                    </a:cubicBezTo>
                    <a:cubicBezTo>
                      <a:pt x="2116" y="16636"/>
                      <a:pt x="2340" y="16670"/>
                      <a:pt x="2565" y="16739"/>
                    </a:cubicBezTo>
                    <a:cubicBezTo>
                      <a:pt x="2703" y="16791"/>
                      <a:pt x="3030" y="16955"/>
                      <a:pt x="3556" y="17213"/>
                    </a:cubicBezTo>
                    <a:cubicBezTo>
                      <a:pt x="4065" y="17490"/>
                      <a:pt x="4427" y="17645"/>
                      <a:pt x="4634" y="17697"/>
                    </a:cubicBezTo>
                    <a:cubicBezTo>
                      <a:pt x="4945" y="17800"/>
                      <a:pt x="5281" y="17852"/>
                      <a:pt x="5661" y="17843"/>
                    </a:cubicBezTo>
                    <a:cubicBezTo>
                      <a:pt x="6523" y="17852"/>
                      <a:pt x="7291" y="17507"/>
                      <a:pt x="7946" y="16817"/>
                    </a:cubicBezTo>
                    <a:cubicBezTo>
                      <a:pt x="8602" y="16135"/>
                      <a:pt x="8929" y="15333"/>
                      <a:pt x="8929" y="14393"/>
                    </a:cubicBezTo>
                    <a:cubicBezTo>
                      <a:pt x="8929" y="13720"/>
                      <a:pt x="8774" y="13055"/>
                      <a:pt x="8472" y="12408"/>
                    </a:cubicBezTo>
                    <a:cubicBezTo>
                      <a:pt x="8248" y="11934"/>
                      <a:pt x="8007" y="11563"/>
                      <a:pt x="7739" y="11304"/>
                    </a:cubicBezTo>
                    <a:cubicBezTo>
                      <a:pt x="7360" y="10959"/>
                      <a:pt x="6851" y="10649"/>
                      <a:pt x="6213" y="10364"/>
                    </a:cubicBezTo>
                    <a:cubicBezTo>
                      <a:pt x="5566" y="10088"/>
                      <a:pt x="4902" y="9950"/>
                      <a:pt x="4229" y="9941"/>
                    </a:cubicBezTo>
                    <a:lnTo>
                      <a:pt x="3815" y="9941"/>
                    </a:lnTo>
                    <a:lnTo>
                      <a:pt x="3815" y="9562"/>
                    </a:lnTo>
                    <a:cubicBezTo>
                      <a:pt x="4496" y="9475"/>
                      <a:pt x="5178" y="9225"/>
                      <a:pt x="5868" y="8820"/>
                    </a:cubicBezTo>
                    <a:cubicBezTo>
                      <a:pt x="6549" y="8423"/>
                      <a:pt x="7049" y="7940"/>
                      <a:pt x="7368" y="7362"/>
                    </a:cubicBezTo>
                    <a:cubicBezTo>
                      <a:pt x="7670" y="6801"/>
                      <a:pt x="7826" y="6171"/>
                      <a:pt x="7834" y="5481"/>
                    </a:cubicBezTo>
                    <a:cubicBezTo>
                      <a:pt x="7826" y="4593"/>
                      <a:pt x="7550" y="3877"/>
                      <a:pt x="6998" y="3324"/>
                    </a:cubicBezTo>
                    <a:cubicBezTo>
                      <a:pt x="6437" y="2781"/>
                      <a:pt x="5747" y="2505"/>
                      <a:pt x="4919" y="2505"/>
                    </a:cubicBezTo>
                    <a:cubicBezTo>
                      <a:pt x="3582" y="2505"/>
                      <a:pt x="2461" y="3221"/>
                      <a:pt x="1573" y="4653"/>
                    </a:cubicBezTo>
                    <a:close/>
                  </a:path>
                </a:pathLst>
              </a:custGeom>
              <a:solidFill>
                <a:srgbClr val="000000"/>
              </a:solidFill>
              <a:ln w="2207" cap="flat">
                <a:noFill/>
                <a:prstDash val="solid"/>
                <a:miter/>
              </a:ln>
            </p:spPr>
            <p:txBody>
              <a:bodyPr rtlCol="0" anchor="ctr"/>
              <a:lstStyle/>
              <a:p>
                <a:endParaRPr lang="en-IN"/>
              </a:p>
            </p:txBody>
          </p:sp>
          <p:sp>
            <p:nvSpPr>
              <p:cNvPr id="3675" name="Freeform: Shape 3674">
                <a:extLst>
                  <a:ext uri="{FF2B5EF4-FFF2-40B4-BE49-F238E27FC236}">
                    <a16:creationId xmlns:a16="http://schemas.microsoft.com/office/drawing/2014/main" id="{1C223FE7-E0ED-511F-5BD5-52A9B285C4A1}"/>
                  </a:ext>
                </a:extLst>
              </p:cNvPr>
              <p:cNvSpPr/>
              <p:nvPr/>
            </p:nvSpPr>
            <p:spPr>
              <a:xfrm>
                <a:off x="39113698" y="15552985"/>
                <a:ext cx="11091" cy="18219"/>
              </a:xfrm>
              <a:custGeom>
                <a:avLst/>
                <a:gdLst>
                  <a:gd name="connsiteX0" fmla="*/ 11609 w 11091"/>
                  <a:gd name="connsiteY0" fmla="*/ 745 h 18219"/>
                  <a:gd name="connsiteX1" fmla="*/ 11609 w 11091"/>
                  <a:gd name="connsiteY1" fmla="*/ 1228 h 18219"/>
                  <a:gd name="connsiteX2" fmla="*/ 8814 w 11091"/>
                  <a:gd name="connsiteY2" fmla="*/ 1910 h 18219"/>
                  <a:gd name="connsiteX3" fmla="*/ 6684 w 11091"/>
                  <a:gd name="connsiteY3" fmla="*/ 3462 h 18219"/>
                  <a:gd name="connsiteX4" fmla="*/ 4942 w 11091"/>
                  <a:gd name="connsiteY4" fmla="*/ 5800 h 18219"/>
                  <a:gd name="connsiteX5" fmla="*/ 3786 w 11091"/>
                  <a:gd name="connsiteY5" fmla="*/ 8854 h 18219"/>
                  <a:gd name="connsiteX6" fmla="*/ 7521 w 11091"/>
                  <a:gd name="connsiteY6" fmla="*/ 7577 h 18219"/>
                  <a:gd name="connsiteX7" fmla="*/ 10643 w 11091"/>
                  <a:gd name="connsiteY7" fmla="*/ 9027 h 18219"/>
                  <a:gd name="connsiteX8" fmla="*/ 11962 w 11091"/>
                  <a:gd name="connsiteY8" fmla="*/ 12753 h 18219"/>
                  <a:gd name="connsiteX9" fmla="*/ 10625 w 11091"/>
                  <a:gd name="connsiteY9" fmla="*/ 16765 h 18219"/>
                  <a:gd name="connsiteX10" fmla="*/ 6382 w 11091"/>
                  <a:gd name="connsiteY10" fmla="*/ 18965 h 18219"/>
                  <a:gd name="connsiteX11" fmla="*/ 3329 w 11091"/>
                  <a:gd name="connsiteY11" fmla="*/ 17774 h 18219"/>
                  <a:gd name="connsiteX12" fmla="*/ 871 w 11091"/>
                  <a:gd name="connsiteY12" fmla="*/ 11770 h 18219"/>
                  <a:gd name="connsiteX13" fmla="*/ 1811 w 11091"/>
                  <a:gd name="connsiteY13" fmla="*/ 7293 h 18219"/>
                  <a:gd name="connsiteX14" fmla="*/ 4511 w 11091"/>
                  <a:gd name="connsiteY14" fmla="*/ 3532 h 18219"/>
                  <a:gd name="connsiteX15" fmla="*/ 7874 w 11091"/>
                  <a:gd name="connsiteY15" fmla="*/ 1314 h 18219"/>
                  <a:gd name="connsiteX16" fmla="*/ 10858 w 11091"/>
                  <a:gd name="connsiteY16" fmla="*/ 745 h 18219"/>
                  <a:gd name="connsiteX17" fmla="*/ 3562 w 11091"/>
                  <a:gd name="connsiteY17" fmla="*/ 9803 h 18219"/>
                  <a:gd name="connsiteX18" fmla="*/ 3329 w 11091"/>
                  <a:gd name="connsiteY18" fmla="*/ 12624 h 18219"/>
                  <a:gd name="connsiteX19" fmla="*/ 3786 w 11091"/>
                  <a:gd name="connsiteY19" fmla="*/ 15324 h 18219"/>
                  <a:gd name="connsiteX20" fmla="*/ 5149 w 11091"/>
                  <a:gd name="connsiteY20" fmla="*/ 17636 h 18219"/>
                  <a:gd name="connsiteX21" fmla="*/ 6753 w 11091"/>
                  <a:gd name="connsiteY21" fmla="*/ 18240 h 18219"/>
                  <a:gd name="connsiteX22" fmla="*/ 8763 w 11091"/>
                  <a:gd name="connsiteY22" fmla="*/ 17179 h 18219"/>
                  <a:gd name="connsiteX23" fmla="*/ 9651 w 11091"/>
                  <a:gd name="connsiteY23" fmla="*/ 14151 h 18219"/>
                  <a:gd name="connsiteX24" fmla="*/ 8771 w 11091"/>
                  <a:gd name="connsiteY24" fmla="*/ 10321 h 18219"/>
                  <a:gd name="connsiteX25" fmla="*/ 6279 w 11091"/>
                  <a:gd name="connsiteY25" fmla="*/ 8699 h 18219"/>
                  <a:gd name="connsiteX26" fmla="*/ 5226 w 11091"/>
                  <a:gd name="connsiteY26" fmla="*/ 8906 h 18219"/>
                  <a:gd name="connsiteX27" fmla="*/ 3562 w 11091"/>
                  <a:gd name="connsiteY27" fmla="*/ 9803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091" h="18219">
                    <a:moveTo>
                      <a:pt x="11609" y="745"/>
                    </a:moveTo>
                    <a:lnTo>
                      <a:pt x="11609" y="1228"/>
                    </a:lnTo>
                    <a:cubicBezTo>
                      <a:pt x="10470" y="1340"/>
                      <a:pt x="9539" y="1565"/>
                      <a:pt x="8814" y="1910"/>
                    </a:cubicBezTo>
                    <a:cubicBezTo>
                      <a:pt x="8090" y="2255"/>
                      <a:pt x="7374" y="2772"/>
                      <a:pt x="6684" y="3462"/>
                    </a:cubicBezTo>
                    <a:cubicBezTo>
                      <a:pt x="5977" y="4161"/>
                      <a:pt x="5399" y="4946"/>
                      <a:pt x="4942" y="5800"/>
                    </a:cubicBezTo>
                    <a:cubicBezTo>
                      <a:pt x="4476" y="6663"/>
                      <a:pt x="4088" y="7681"/>
                      <a:pt x="3786" y="8854"/>
                    </a:cubicBezTo>
                    <a:cubicBezTo>
                      <a:pt x="5019" y="8009"/>
                      <a:pt x="6270" y="7577"/>
                      <a:pt x="7521" y="7577"/>
                    </a:cubicBezTo>
                    <a:cubicBezTo>
                      <a:pt x="8719" y="7577"/>
                      <a:pt x="9754" y="8061"/>
                      <a:pt x="10643" y="9027"/>
                    </a:cubicBezTo>
                    <a:cubicBezTo>
                      <a:pt x="11514" y="9993"/>
                      <a:pt x="11954" y="11235"/>
                      <a:pt x="11962" y="12753"/>
                    </a:cubicBezTo>
                    <a:cubicBezTo>
                      <a:pt x="11954" y="14220"/>
                      <a:pt x="11514" y="15557"/>
                      <a:pt x="10625" y="16765"/>
                    </a:cubicBezTo>
                    <a:cubicBezTo>
                      <a:pt x="9556" y="18231"/>
                      <a:pt x="8142" y="18965"/>
                      <a:pt x="6382" y="18965"/>
                    </a:cubicBezTo>
                    <a:cubicBezTo>
                      <a:pt x="5175" y="18965"/>
                      <a:pt x="4157" y="18568"/>
                      <a:pt x="3329" y="17774"/>
                    </a:cubicBezTo>
                    <a:cubicBezTo>
                      <a:pt x="1690" y="16239"/>
                      <a:pt x="871" y="14237"/>
                      <a:pt x="871" y="11770"/>
                    </a:cubicBezTo>
                    <a:cubicBezTo>
                      <a:pt x="871" y="10200"/>
                      <a:pt x="1182" y="8708"/>
                      <a:pt x="1811" y="7293"/>
                    </a:cubicBezTo>
                    <a:cubicBezTo>
                      <a:pt x="2441" y="5878"/>
                      <a:pt x="3338" y="4627"/>
                      <a:pt x="4511" y="3532"/>
                    </a:cubicBezTo>
                    <a:cubicBezTo>
                      <a:pt x="5675" y="2436"/>
                      <a:pt x="6796" y="1694"/>
                      <a:pt x="7874" y="1314"/>
                    </a:cubicBezTo>
                    <a:cubicBezTo>
                      <a:pt x="8935" y="935"/>
                      <a:pt x="9935" y="745"/>
                      <a:pt x="10858" y="745"/>
                    </a:cubicBezTo>
                    <a:close/>
                    <a:moveTo>
                      <a:pt x="3562" y="9803"/>
                    </a:moveTo>
                    <a:cubicBezTo>
                      <a:pt x="3407" y="10968"/>
                      <a:pt x="3329" y="11908"/>
                      <a:pt x="3329" y="12624"/>
                    </a:cubicBezTo>
                    <a:cubicBezTo>
                      <a:pt x="3329" y="13452"/>
                      <a:pt x="3476" y="14358"/>
                      <a:pt x="3786" y="15324"/>
                    </a:cubicBezTo>
                    <a:cubicBezTo>
                      <a:pt x="4088" y="16299"/>
                      <a:pt x="4545" y="17067"/>
                      <a:pt x="5149" y="17636"/>
                    </a:cubicBezTo>
                    <a:cubicBezTo>
                      <a:pt x="5589" y="18042"/>
                      <a:pt x="6123" y="18240"/>
                      <a:pt x="6753" y="18240"/>
                    </a:cubicBezTo>
                    <a:cubicBezTo>
                      <a:pt x="7503" y="18240"/>
                      <a:pt x="8176" y="17886"/>
                      <a:pt x="8763" y="17179"/>
                    </a:cubicBezTo>
                    <a:cubicBezTo>
                      <a:pt x="9349" y="16472"/>
                      <a:pt x="9642" y="15462"/>
                      <a:pt x="9651" y="14151"/>
                    </a:cubicBezTo>
                    <a:cubicBezTo>
                      <a:pt x="9642" y="12684"/>
                      <a:pt x="9349" y="11408"/>
                      <a:pt x="8771" y="10321"/>
                    </a:cubicBezTo>
                    <a:cubicBezTo>
                      <a:pt x="8176" y="9242"/>
                      <a:pt x="7348" y="8708"/>
                      <a:pt x="6279" y="8699"/>
                    </a:cubicBezTo>
                    <a:cubicBezTo>
                      <a:pt x="5951" y="8708"/>
                      <a:pt x="5597" y="8777"/>
                      <a:pt x="5226" y="8906"/>
                    </a:cubicBezTo>
                    <a:cubicBezTo>
                      <a:pt x="4847" y="9053"/>
                      <a:pt x="4295" y="9346"/>
                      <a:pt x="3562" y="9803"/>
                    </a:cubicBezTo>
                    <a:close/>
                  </a:path>
                </a:pathLst>
              </a:custGeom>
              <a:solidFill>
                <a:srgbClr val="000000"/>
              </a:solidFill>
              <a:ln w="2207" cap="flat">
                <a:noFill/>
                <a:prstDash val="solid"/>
                <a:miter/>
              </a:ln>
            </p:spPr>
            <p:txBody>
              <a:bodyPr rtlCol="0" anchor="ctr"/>
              <a:lstStyle/>
              <a:p>
                <a:endParaRPr lang="en-IN"/>
              </a:p>
            </p:txBody>
          </p:sp>
        </p:grpSp>
        <p:grpSp>
          <p:nvGrpSpPr>
            <p:cNvPr id="3676" name="Graphic 3470">
              <a:extLst>
                <a:ext uri="{FF2B5EF4-FFF2-40B4-BE49-F238E27FC236}">
                  <a16:creationId xmlns:a16="http://schemas.microsoft.com/office/drawing/2014/main" id="{F71AB441-FE62-0E71-179E-17ABCBDF6A0E}"/>
                </a:ext>
              </a:extLst>
            </p:cNvPr>
            <p:cNvGrpSpPr/>
            <p:nvPr/>
          </p:nvGrpSpPr>
          <p:grpSpPr>
            <a:xfrm>
              <a:off x="39022606" y="15922873"/>
              <a:ext cx="145185" cy="23662"/>
              <a:chOff x="39022606" y="15922873"/>
              <a:chExt cx="145185" cy="23662"/>
            </a:xfrm>
          </p:grpSpPr>
          <p:sp>
            <p:nvSpPr>
              <p:cNvPr id="3677" name="Freeform: Shape 3676">
                <a:extLst>
                  <a:ext uri="{FF2B5EF4-FFF2-40B4-BE49-F238E27FC236}">
                    <a16:creationId xmlns:a16="http://schemas.microsoft.com/office/drawing/2014/main" id="{FB9E4574-15EB-6D94-5E8C-47AFA934AA71}"/>
                  </a:ext>
                </a:extLst>
              </p:cNvPr>
              <p:cNvSpPr/>
              <p:nvPr/>
            </p:nvSpPr>
            <p:spPr>
              <a:xfrm>
                <a:off x="39022606" y="15922873"/>
                <a:ext cx="17826" cy="18340"/>
              </a:xfrm>
              <a:custGeom>
                <a:avLst/>
                <a:gdLst>
                  <a:gd name="connsiteX0" fmla="*/ 16164 w 17826"/>
                  <a:gd name="connsiteY0" fmla="*/ 913 h 18340"/>
                  <a:gd name="connsiteX1" fmla="*/ 16613 w 17826"/>
                  <a:gd name="connsiteY1" fmla="*/ 6451 h 18340"/>
                  <a:gd name="connsiteX2" fmla="*/ 16164 w 17826"/>
                  <a:gd name="connsiteY2" fmla="*/ 6451 h 18340"/>
                  <a:gd name="connsiteX3" fmla="*/ 14388 w 17826"/>
                  <a:gd name="connsiteY3" fmla="*/ 3328 h 18340"/>
                  <a:gd name="connsiteX4" fmla="*/ 10369 w 17826"/>
                  <a:gd name="connsiteY4" fmla="*/ 1810 h 18340"/>
                  <a:gd name="connsiteX5" fmla="*/ 5263 w 17826"/>
                  <a:gd name="connsiteY5" fmla="*/ 4467 h 18340"/>
                  <a:gd name="connsiteX6" fmla="*/ 3805 w 17826"/>
                  <a:gd name="connsiteY6" fmla="*/ 9798 h 18340"/>
                  <a:gd name="connsiteX7" fmla="*/ 4771 w 17826"/>
                  <a:gd name="connsiteY7" fmla="*/ 14379 h 18340"/>
                  <a:gd name="connsiteX8" fmla="*/ 7316 w 17826"/>
                  <a:gd name="connsiteY8" fmla="*/ 17416 h 18340"/>
                  <a:gd name="connsiteX9" fmla="*/ 10541 w 17826"/>
                  <a:gd name="connsiteY9" fmla="*/ 18373 h 18340"/>
                  <a:gd name="connsiteX10" fmla="*/ 12421 w 17826"/>
                  <a:gd name="connsiteY10" fmla="*/ 18132 h 18340"/>
                  <a:gd name="connsiteX11" fmla="*/ 14163 w 17826"/>
                  <a:gd name="connsiteY11" fmla="*/ 17407 h 18340"/>
                  <a:gd name="connsiteX12" fmla="*/ 14163 w 17826"/>
                  <a:gd name="connsiteY12" fmla="*/ 12334 h 18340"/>
                  <a:gd name="connsiteX13" fmla="*/ 13965 w 17826"/>
                  <a:gd name="connsiteY13" fmla="*/ 10609 h 18340"/>
                  <a:gd name="connsiteX14" fmla="*/ 13344 w 17826"/>
                  <a:gd name="connsiteY14" fmla="*/ 9988 h 18340"/>
                  <a:gd name="connsiteX15" fmla="*/ 11869 w 17826"/>
                  <a:gd name="connsiteY15" fmla="*/ 9772 h 18340"/>
                  <a:gd name="connsiteX16" fmla="*/ 11869 w 17826"/>
                  <a:gd name="connsiteY16" fmla="*/ 9281 h 18340"/>
                  <a:gd name="connsiteX17" fmla="*/ 18657 w 17826"/>
                  <a:gd name="connsiteY17" fmla="*/ 9281 h 18340"/>
                  <a:gd name="connsiteX18" fmla="*/ 18657 w 17826"/>
                  <a:gd name="connsiteY18" fmla="*/ 9772 h 18340"/>
                  <a:gd name="connsiteX19" fmla="*/ 18338 w 17826"/>
                  <a:gd name="connsiteY19" fmla="*/ 9772 h 18340"/>
                  <a:gd name="connsiteX20" fmla="*/ 16949 w 17826"/>
                  <a:gd name="connsiteY20" fmla="*/ 10445 h 18340"/>
                  <a:gd name="connsiteX21" fmla="*/ 16690 w 17826"/>
                  <a:gd name="connsiteY21" fmla="*/ 12334 h 18340"/>
                  <a:gd name="connsiteX22" fmla="*/ 16690 w 17826"/>
                  <a:gd name="connsiteY22" fmla="*/ 17700 h 18340"/>
                  <a:gd name="connsiteX23" fmla="*/ 13749 w 17826"/>
                  <a:gd name="connsiteY23" fmla="*/ 18882 h 18340"/>
                  <a:gd name="connsiteX24" fmla="*/ 10532 w 17826"/>
                  <a:gd name="connsiteY24" fmla="*/ 19253 h 18340"/>
                  <a:gd name="connsiteX25" fmla="*/ 2814 w 17826"/>
                  <a:gd name="connsiteY25" fmla="*/ 15992 h 18340"/>
                  <a:gd name="connsiteX26" fmla="*/ 830 w 17826"/>
                  <a:gd name="connsiteY26" fmla="*/ 10350 h 18340"/>
                  <a:gd name="connsiteX27" fmla="*/ 1942 w 17826"/>
                  <a:gd name="connsiteY27" fmla="*/ 5916 h 18340"/>
                  <a:gd name="connsiteX28" fmla="*/ 5565 w 17826"/>
                  <a:gd name="connsiteY28" fmla="*/ 2034 h 18340"/>
                  <a:gd name="connsiteX29" fmla="*/ 10119 w 17826"/>
                  <a:gd name="connsiteY29" fmla="*/ 913 h 18340"/>
                  <a:gd name="connsiteX30" fmla="*/ 11861 w 17826"/>
                  <a:gd name="connsiteY30" fmla="*/ 1068 h 18340"/>
                  <a:gd name="connsiteX31" fmla="*/ 14077 w 17826"/>
                  <a:gd name="connsiteY31" fmla="*/ 1749 h 18340"/>
                  <a:gd name="connsiteX32" fmla="*/ 15043 w 17826"/>
                  <a:gd name="connsiteY32" fmla="*/ 2017 h 18340"/>
                  <a:gd name="connsiteX33" fmla="*/ 15466 w 17826"/>
                  <a:gd name="connsiteY33" fmla="*/ 1792 h 18340"/>
                  <a:gd name="connsiteX34" fmla="*/ 15681 w 17826"/>
                  <a:gd name="connsiteY34" fmla="*/ 913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826" h="18340">
                    <a:moveTo>
                      <a:pt x="16164" y="913"/>
                    </a:moveTo>
                    <a:lnTo>
                      <a:pt x="16613" y="6451"/>
                    </a:lnTo>
                    <a:lnTo>
                      <a:pt x="16164" y="6451"/>
                    </a:lnTo>
                    <a:cubicBezTo>
                      <a:pt x="15699" y="5079"/>
                      <a:pt x="15112" y="4035"/>
                      <a:pt x="14388" y="3328"/>
                    </a:cubicBezTo>
                    <a:cubicBezTo>
                      <a:pt x="13335" y="2319"/>
                      <a:pt x="11990" y="1818"/>
                      <a:pt x="10369" y="1810"/>
                    </a:cubicBezTo>
                    <a:cubicBezTo>
                      <a:pt x="8126" y="1818"/>
                      <a:pt x="6427" y="2698"/>
                      <a:pt x="5263" y="4467"/>
                    </a:cubicBezTo>
                    <a:cubicBezTo>
                      <a:pt x="4288" y="5968"/>
                      <a:pt x="3805" y="7745"/>
                      <a:pt x="3805" y="9798"/>
                    </a:cubicBezTo>
                    <a:cubicBezTo>
                      <a:pt x="3805" y="11472"/>
                      <a:pt x="4124" y="12999"/>
                      <a:pt x="4771" y="14379"/>
                    </a:cubicBezTo>
                    <a:cubicBezTo>
                      <a:pt x="5418" y="15759"/>
                      <a:pt x="6263" y="16777"/>
                      <a:pt x="7316" y="17416"/>
                    </a:cubicBezTo>
                    <a:cubicBezTo>
                      <a:pt x="8350" y="18063"/>
                      <a:pt x="9429" y="18382"/>
                      <a:pt x="10541" y="18373"/>
                    </a:cubicBezTo>
                    <a:cubicBezTo>
                      <a:pt x="11188" y="18382"/>
                      <a:pt x="11818" y="18295"/>
                      <a:pt x="12421" y="18132"/>
                    </a:cubicBezTo>
                    <a:cubicBezTo>
                      <a:pt x="13025" y="17976"/>
                      <a:pt x="13603" y="17735"/>
                      <a:pt x="14163" y="17407"/>
                    </a:cubicBezTo>
                    <a:lnTo>
                      <a:pt x="14163" y="12334"/>
                    </a:lnTo>
                    <a:cubicBezTo>
                      <a:pt x="14155" y="11454"/>
                      <a:pt x="14086" y="10885"/>
                      <a:pt x="13965" y="10609"/>
                    </a:cubicBezTo>
                    <a:cubicBezTo>
                      <a:pt x="13827" y="10342"/>
                      <a:pt x="13620" y="10135"/>
                      <a:pt x="13344" y="9988"/>
                    </a:cubicBezTo>
                    <a:cubicBezTo>
                      <a:pt x="13051" y="9850"/>
                      <a:pt x="12559" y="9772"/>
                      <a:pt x="11869" y="9772"/>
                    </a:cubicBezTo>
                    <a:lnTo>
                      <a:pt x="11869" y="9281"/>
                    </a:lnTo>
                    <a:lnTo>
                      <a:pt x="18657" y="9281"/>
                    </a:lnTo>
                    <a:lnTo>
                      <a:pt x="18657" y="9772"/>
                    </a:lnTo>
                    <a:lnTo>
                      <a:pt x="18338" y="9772"/>
                    </a:lnTo>
                    <a:cubicBezTo>
                      <a:pt x="17648" y="9772"/>
                      <a:pt x="17191" y="9997"/>
                      <a:pt x="16949" y="10445"/>
                    </a:cubicBezTo>
                    <a:cubicBezTo>
                      <a:pt x="16777" y="10764"/>
                      <a:pt x="16690" y="11394"/>
                      <a:pt x="16690" y="12334"/>
                    </a:cubicBezTo>
                    <a:lnTo>
                      <a:pt x="16690" y="17700"/>
                    </a:lnTo>
                    <a:cubicBezTo>
                      <a:pt x="15690" y="18252"/>
                      <a:pt x="14707" y="18641"/>
                      <a:pt x="13749" y="18882"/>
                    </a:cubicBezTo>
                    <a:cubicBezTo>
                      <a:pt x="12775" y="19124"/>
                      <a:pt x="11705" y="19244"/>
                      <a:pt x="10532" y="19253"/>
                    </a:cubicBezTo>
                    <a:cubicBezTo>
                      <a:pt x="7143" y="19244"/>
                      <a:pt x="4564" y="18166"/>
                      <a:pt x="2814" y="15992"/>
                    </a:cubicBezTo>
                    <a:cubicBezTo>
                      <a:pt x="1485" y="14370"/>
                      <a:pt x="830" y="12490"/>
                      <a:pt x="830" y="10350"/>
                    </a:cubicBezTo>
                    <a:cubicBezTo>
                      <a:pt x="830" y="8815"/>
                      <a:pt x="1201" y="7331"/>
                      <a:pt x="1942" y="5916"/>
                    </a:cubicBezTo>
                    <a:cubicBezTo>
                      <a:pt x="2822" y="4242"/>
                      <a:pt x="4030" y="2948"/>
                      <a:pt x="5565" y="2034"/>
                    </a:cubicBezTo>
                    <a:cubicBezTo>
                      <a:pt x="6841" y="1292"/>
                      <a:pt x="8359" y="921"/>
                      <a:pt x="10119" y="913"/>
                    </a:cubicBezTo>
                    <a:cubicBezTo>
                      <a:pt x="10757" y="921"/>
                      <a:pt x="11335" y="973"/>
                      <a:pt x="11861" y="1068"/>
                    </a:cubicBezTo>
                    <a:cubicBezTo>
                      <a:pt x="12378" y="1180"/>
                      <a:pt x="13120" y="1404"/>
                      <a:pt x="14077" y="1749"/>
                    </a:cubicBezTo>
                    <a:cubicBezTo>
                      <a:pt x="14560" y="1931"/>
                      <a:pt x="14879" y="2025"/>
                      <a:pt x="15043" y="2017"/>
                    </a:cubicBezTo>
                    <a:cubicBezTo>
                      <a:pt x="15207" y="2025"/>
                      <a:pt x="15345" y="1948"/>
                      <a:pt x="15466" y="1792"/>
                    </a:cubicBezTo>
                    <a:cubicBezTo>
                      <a:pt x="15578" y="1646"/>
                      <a:pt x="15655" y="1353"/>
                      <a:pt x="15681" y="913"/>
                    </a:cubicBezTo>
                    <a:close/>
                  </a:path>
                </a:pathLst>
              </a:custGeom>
              <a:solidFill>
                <a:srgbClr val="000000"/>
              </a:solidFill>
              <a:ln w="2207" cap="flat">
                <a:noFill/>
                <a:prstDash val="solid"/>
                <a:miter/>
              </a:ln>
            </p:spPr>
            <p:txBody>
              <a:bodyPr rtlCol="0" anchor="ctr"/>
              <a:lstStyle/>
              <a:p>
                <a:endParaRPr lang="en-IN"/>
              </a:p>
            </p:txBody>
          </p:sp>
          <p:sp>
            <p:nvSpPr>
              <p:cNvPr id="3678" name="Freeform: Shape 3677">
                <a:extLst>
                  <a:ext uri="{FF2B5EF4-FFF2-40B4-BE49-F238E27FC236}">
                    <a16:creationId xmlns:a16="http://schemas.microsoft.com/office/drawing/2014/main" id="{427D799F-64EA-5899-364A-29F000DCFC47}"/>
                  </a:ext>
                </a:extLst>
              </p:cNvPr>
              <p:cNvSpPr/>
              <p:nvPr/>
            </p:nvSpPr>
            <p:spPr>
              <a:xfrm>
                <a:off x="39040463" y="15923270"/>
                <a:ext cx="19103" cy="17831"/>
              </a:xfrm>
              <a:custGeom>
                <a:avLst/>
                <a:gdLst>
                  <a:gd name="connsiteX0" fmla="*/ 839 w 19103"/>
                  <a:gd name="connsiteY0" fmla="*/ 913 h 17831"/>
                  <a:gd name="connsiteX1" fmla="*/ 5599 w 19103"/>
                  <a:gd name="connsiteY1" fmla="*/ 913 h 17831"/>
                  <a:gd name="connsiteX2" fmla="*/ 16320 w 19103"/>
                  <a:gd name="connsiteY2" fmla="*/ 14077 h 17831"/>
                  <a:gd name="connsiteX3" fmla="*/ 16320 w 19103"/>
                  <a:gd name="connsiteY3" fmla="*/ 3949 h 17831"/>
                  <a:gd name="connsiteX4" fmla="*/ 15957 w 19103"/>
                  <a:gd name="connsiteY4" fmla="*/ 1931 h 17831"/>
                  <a:gd name="connsiteX5" fmla="*/ 14448 w 19103"/>
                  <a:gd name="connsiteY5" fmla="*/ 1396 h 17831"/>
                  <a:gd name="connsiteX6" fmla="*/ 13836 w 19103"/>
                  <a:gd name="connsiteY6" fmla="*/ 1396 h 17831"/>
                  <a:gd name="connsiteX7" fmla="*/ 13836 w 19103"/>
                  <a:gd name="connsiteY7" fmla="*/ 913 h 17831"/>
                  <a:gd name="connsiteX8" fmla="*/ 19942 w 19103"/>
                  <a:gd name="connsiteY8" fmla="*/ 913 h 17831"/>
                  <a:gd name="connsiteX9" fmla="*/ 19942 w 19103"/>
                  <a:gd name="connsiteY9" fmla="*/ 1396 h 17831"/>
                  <a:gd name="connsiteX10" fmla="*/ 19321 w 19103"/>
                  <a:gd name="connsiteY10" fmla="*/ 1396 h 17831"/>
                  <a:gd name="connsiteX11" fmla="*/ 17743 w 19103"/>
                  <a:gd name="connsiteY11" fmla="*/ 2069 h 17831"/>
                  <a:gd name="connsiteX12" fmla="*/ 17458 w 19103"/>
                  <a:gd name="connsiteY12" fmla="*/ 3949 h 17831"/>
                  <a:gd name="connsiteX13" fmla="*/ 17458 w 19103"/>
                  <a:gd name="connsiteY13" fmla="*/ 18744 h 17831"/>
                  <a:gd name="connsiteX14" fmla="*/ 16992 w 19103"/>
                  <a:gd name="connsiteY14" fmla="*/ 18744 h 17831"/>
                  <a:gd name="connsiteX15" fmla="*/ 5427 w 19103"/>
                  <a:gd name="connsiteY15" fmla="*/ 4613 h 17831"/>
                  <a:gd name="connsiteX16" fmla="*/ 5427 w 19103"/>
                  <a:gd name="connsiteY16" fmla="*/ 15423 h 17831"/>
                  <a:gd name="connsiteX17" fmla="*/ 5772 w 19103"/>
                  <a:gd name="connsiteY17" fmla="*/ 17441 h 17831"/>
                  <a:gd name="connsiteX18" fmla="*/ 7290 w 19103"/>
                  <a:gd name="connsiteY18" fmla="*/ 17976 h 17831"/>
                  <a:gd name="connsiteX19" fmla="*/ 7911 w 19103"/>
                  <a:gd name="connsiteY19" fmla="*/ 17976 h 17831"/>
                  <a:gd name="connsiteX20" fmla="*/ 7911 w 19103"/>
                  <a:gd name="connsiteY20" fmla="*/ 18459 h 17831"/>
                  <a:gd name="connsiteX21" fmla="*/ 1805 w 19103"/>
                  <a:gd name="connsiteY21" fmla="*/ 18459 h 17831"/>
                  <a:gd name="connsiteX22" fmla="*/ 1805 w 19103"/>
                  <a:gd name="connsiteY22" fmla="*/ 17976 h 17831"/>
                  <a:gd name="connsiteX23" fmla="*/ 2408 w 19103"/>
                  <a:gd name="connsiteY23" fmla="*/ 17976 h 17831"/>
                  <a:gd name="connsiteX24" fmla="*/ 4004 w 19103"/>
                  <a:gd name="connsiteY24" fmla="*/ 17303 h 17831"/>
                  <a:gd name="connsiteX25" fmla="*/ 4288 w 19103"/>
                  <a:gd name="connsiteY25" fmla="*/ 15423 h 17831"/>
                  <a:gd name="connsiteX26" fmla="*/ 4288 w 19103"/>
                  <a:gd name="connsiteY26" fmla="*/ 3216 h 17831"/>
                  <a:gd name="connsiteX27" fmla="*/ 3133 w 19103"/>
                  <a:gd name="connsiteY27" fmla="*/ 2043 h 17831"/>
                  <a:gd name="connsiteX28" fmla="*/ 1977 w 19103"/>
                  <a:gd name="connsiteY28" fmla="*/ 1508 h 17831"/>
                  <a:gd name="connsiteX29" fmla="*/ 839 w 19103"/>
                  <a:gd name="connsiteY29" fmla="*/ 1396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839" y="913"/>
                    </a:moveTo>
                    <a:lnTo>
                      <a:pt x="5599" y="913"/>
                    </a:lnTo>
                    <a:lnTo>
                      <a:pt x="16320" y="14077"/>
                    </a:lnTo>
                    <a:lnTo>
                      <a:pt x="16320" y="3949"/>
                    </a:lnTo>
                    <a:cubicBezTo>
                      <a:pt x="16320" y="2879"/>
                      <a:pt x="16199" y="2207"/>
                      <a:pt x="15957" y="1931"/>
                    </a:cubicBezTo>
                    <a:cubicBezTo>
                      <a:pt x="15638" y="1585"/>
                      <a:pt x="15129" y="1404"/>
                      <a:pt x="14448" y="1396"/>
                    </a:cubicBezTo>
                    <a:lnTo>
                      <a:pt x="13836" y="1396"/>
                    </a:lnTo>
                    <a:lnTo>
                      <a:pt x="13836" y="913"/>
                    </a:lnTo>
                    <a:lnTo>
                      <a:pt x="19942" y="913"/>
                    </a:lnTo>
                    <a:lnTo>
                      <a:pt x="19942" y="1396"/>
                    </a:lnTo>
                    <a:lnTo>
                      <a:pt x="19321" y="1396"/>
                    </a:lnTo>
                    <a:cubicBezTo>
                      <a:pt x="18579" y="1404"/>
                      <a:pt x="18053" y="1629"/>
                      <a:pt x="17743" y="2069"/>
                    </a:cubicBezTo>
                    <a:cubicBezTo>
                      <a:pt x="17553" y="2353"/>
                      <a:pt x="17458" y="2983"/>
                      <a:pt x="17458" y="3949"/>
                    </a:cubicBezTo>
                    <a:lnTo>
                      <a:pt x="17458" y="18744"/>
                    </a:lnTo>
                    <a:lnTo>
                      <a:pt x="16992" y="18744"/>
                    </a:lnTo>
                    <a:lnTo>
                      <a:pt x="5427" y="4613"/>
                    </a:lnTo>
                    <a:lnTo>
                      <a:pt x="5427" y="15423"/>
                    </a:lnTo>
                    <a:cubicBezTo>
                      <a:pt x="5427" y="16501"/>
                      <a:pt x="5539" y="17174"/>
                      <a:pt x="5772" y="17441"/>
                    </a:cubicBezTo>
                    <a:cubicBezTo>
                      <a:pt x="6100" y="17804"/>
                      <a:pt x="6608" y="17985"/>
                      <a:pt x="7290" y="17976"/>
                    </a:cubicBezTo>
                    <a:lnTo>
                      <a:pt x="7911" y="17976"/>
                    </a:lnTo>
                    <a:lnTo>
                      <a:pt x="7911" y="18459"/>
                    </a:lnTo>
                    <a:lnTo>
                      <a:pt x="1805" y="18459"/>
                    </a:lnTo>
                    <a:lnTo>
                      <a:pt x="1805" y="17976"/>
                    </a:lnTo>
                    <a:lnTo>
                      <a:pt x="2408" y="17976"/>
                    </a:lnTo>
                    <a:cubicBezTo>
                      <a:pt x="3159" y="17985"/>
                      <a:pt x="3693" y="17761"/>
                      <a:pt x="4004" y="17303"/>
                    </a:cubicBezTo>
                    <a:cubicBezTo>
                      <a:pt x="4193" y="17036"/>
                      <a:pt x="4288" y="16406"/>
                      <a:pt x="4288" y="15423"/>
                    </a:cubicBezTo>
                    <a:lnTo>
                      <a:pt x="4288" y="3216"/>
                    </a:lnTo>
                    <a:cubicBezTo>
                      <a:pt x="3780" y="2629"/>
                      <a:pt x="3391" y="2241"/>
                      <a:pt x="3133" y="2043"/>
                    </a:cubicBezTo>
                    <a:cubicBezTo>
                      <a:pt x="2865" y="1862"/>
                      <a:pt x="2477" y="1680"/>
                      <a:pt x="1977" y="1508"/>
                    </a:cubicBezTo>
                    <a:cubicBezTo>
                      <a:pt x="1718" y="1439"/>
                      <a:pt x="1347" y="1404"/>
                      <a:pt x="839" y="1396"/>
                    </a:cubicBezTo>
                    <a:close/>
                  </a:path>
                </a:pathLst>
              </a:custGeom>
              <a:solidFill>
                <a:srgbClr val="000000"/>
              </a:solidFill>
              <a:ln w="2207" cap="flat">
                <a:noFill/>
                <a:prstDash val="solid"/>
                <a:miter/>
              </a:ln>
            </p:spPr>
            <p:txBody>
              <a:bodyPr rtlCol="0" anchor="ctr"/>
              <a:lstStyle/>
              <a:p>
                <a:endParaRPr lang="en-IN"/>
              </a:p>
            </p:txBody>
          </p:sp>
          <p:sp>
            <p:nvSpPr>
              <p:cNvPr id="3679" name="Freeform: Shape 3678">
                <a:extLst>
                  <a:ext uri="{FF2B5EF4-FFF2-40B4-BE49-F238E27FC236}">
                    <a16:creationId xmlns:a16="http://schemas.microsoft.com/office/drawing/2014/main" id="{621389E1-8A00-6DAC-5D8A-01F9F7C35974}"/>
                  </a:ext>
                </a:extLst>
              </p:cNvPr>
              <p:cNvSpPr/>
              <p:nvPr/>
            </p:nvSpPr>
            <p:spPr>
              <a:xfrm>
                <a:off x="39060372" y="15923270"/>
                <a:ext cx="13212" cy="17546"/>
              </a:xfrm>
              <a:custGeom>
                <a:avLst/>
                <a:gdLst>
                  <a:gd name="connsiteX0" fmla="*/ 5832 w 13212"/>
                  <a:gd name="connsiteY0" fmla="*/ 1870 h 17546"/>
                  <a:gd name="connsiteX1" fmla="*/ 5832 w 13212"/>
                  <a:gd name="connsiteY1" fmla="*/ 8763 h 17546"/>
                  <a:gd name="connsiteX2" fmla="*/ 9032 w 13212"/>
                  <a:gd name="connsiteY2" fmla="*/ 8763 h 17546"/>
                  <a:gd name="connsiteX3" fmla="*/ 10636 w 13212"/>
                  <a:gd name="connsiteY3" fmla="*/ 8280 h 17546"/>
                  <a:gd name="connsiteX4" fmla="*/ 11317 w 13212"/>
                  <a:gd name="connsiteY4" fmla="*/ 6365 h 17546"/>
                  <a:gd name="connsiteX5" fmla="*/ 11800 w 13212"/>
                  <a:gd name="connsiteY5" fmla="*/ 6365 h 17546"/>
                  <a:gd name="connsiteX6" fmla="*/ 11800 w 13212"/>
                  <a:gd name="connsiteY6" fmla="*/ 12300 h 17546"/>
                  <a:gd name="connsiteX7" fmla="*/ 11317 w 13212"/>
                  <a:gd name="connsiteY7" fmla="*/ 12300 h 17546"/>
                  <a:gd name="connsiteX8" fmla="*/ 11050 w 13212"/>
                  <a:gd name="connsiteY8" fmla="*/ 10799 h 17546"/>
                  <a:gd name="connsiteX9" fmla="*/ 10351 w 13212"/>
                  <a:gd name="connsiteY9" fmla="*/ 10083 h 17546"/>
                  <a:gd name="connsiteX10" fmla="*/ 9032 w 13212"/>
                  <a:gd name="connsiteY10" fmla="*/ 9841 h 17546"/>
                  <a:gd name="connsiteX11" fmla="*/ 5832 w 13212"/>
                  <a:gd name="connsiteY11" fmla="*/ 9841 h 17546"/>
                  <a:gd name="connsiteX12" fmla="*/ 5832 w 13212"/>
                  <a:gd name="connsiteY12" fmla="*/ 15354 h 17546"/>
                  <a:gd name="connsiteX13" fmla="*/ 6005 w 13212"/>
                  <a:gd name="connsiteY13" fmla="*/ 17114 h 17546"/>
                  <a:gd name="connsiteX14" fmla="*/ 6548 w 13212"/>
                  <a:gd name="connsiteY14" fmla="*/ 17666 h 17546"/>
                  <a:gd name="connsiteX15" fmla="*/ 7738 w 13212"/>
                  <a:gd name="connsiteY15" fmla="*/ 17976 h 17546"/>
                  <a:gd name="connsiteX16" fmla="*/ 8368 w 13212"/>
                  <a:gd name="connsiteY16" fmla="*/ 17976 h 17546"/>
                  <a:gd name="connsiteX17" fmla="*/ 8368 w 13212"/>
                  <a:gd name="connsiteY17" fmla="*/ 18459 h 17546"/>
                  <a:gd name="connsiteX18" fmla="*/ 847 w 13212"/>
                  <a:gd name="connsiteY18" fmla="*/ 18459 h 17546"/>
                  <a:gd name="connsiteX19" fmla="*/ 847 w 13212"/>
                  <a:gd name="connsiteY19" fmla="*/ 17976 h 17546"/>
                  <a:gd name="connsiteX20" fmla="*/ 1468 w 13212"/>
                  <a:gd name="connsiteY20" fmla="*/ 17976 h 17546"/>
                  <a:gd name="connsiteX21" fmla="*/ 3038 w 13212"/>
                  <a:gd name="connsiteY21" fmla="*/ 17346 h 17546"/>
                  <a:gd name="connsiteX22" fmla="*/ 3348 w 13212"/>
                  <a:gd name="connsiteY22" fmla="*/ 15354 h 17546"/>
                  <a:gd name="connsiteX23" fmla="*/ 3348 w 13212"/>
                  <a:gd name="connsiteY23" fmla="*/ 4018 h 17546"/>
                  <a:gd name="connsiteX24" fmla="*/ 3184 w 13212"/>
                  <a:gd name="connsiteY24" fmla="*/ 2258 h 17546"/>
                  <a:gd name="connsiteX25" fmla="*/ 2658 w 13212"/>
                  <a:gd name="connsiteY25" fmla="*/ 1706 h 17546"/>
                  <a:gd name="connsiteX26" fmla="*/ 1468 w 13212"/>
                  <a:gd name="connsiteY26" fmla="*/ 1396 h 17546"/>
                  <a:gd name="connsiteX27" fmla="*/ 847 w 13212"/>
                  <a:gd name="connsiteY27" fmla="*/ 1396 h 17546"/>
                  <a:gd name="connsiteX28" fmla="*/ 847 w 13212"/>
                  <a:gd name="connsiteY28" fmla="*/ 913 h 17546"/>
                  <a:gd name="connsiteX29" fmla="*/ 13896 w 13212"/>
                  <a:gd name="connsiteY29" fmla="*/ 913 h 17546"/>
                  <a:gd name="connsiteX30" fmla="*/ 14060 w 13212"/>
                  <a:gd name="connsiteY30" fmla="*/ 4769 h 17546"/>
                  <a:gd name="connsiteX31" fmla="*/ 13612 w 13212"/>
                  <a:gd name="connsiteY31" fmla="*/ 4769 h 17546"/>
                  <a:gd name="connsiteX32" fmla="*/ 12827 w 13212"/>
                  <a:gd name="connsiteY32" fmla="*/ 2966 h 17546"/>
                  <a:gd name="connsiteX33" fmla="*/ 11731 w 13212"/>
                  <a:gd name="connsiteY33" fmla="*/ 2129 h 17546"/>
                  <a:gd name="connsiteX34" fmla="*/ 9705 w 13212"/>
                  <a:gd name="connsiteY34" fmla="*/ 187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12" h="17546">
                    <a:moveTo>
                      <a:pt x="5832" y="1870"/>
                    </a:moveTo>
                    <a:lnTo>
                      <a:pt x="5832" y="8763"/>
                    </a:lnTo>
                    <a:lnTo>
                      <a:pt x="9032" y="8763"/>
                    </a:lnTo>
                    <a:cubicBezTo>
                      <a:pt x="9756" y="8772"/>
                      <a:pt x="10291" y="8608"/>
                      <a:pt x="10636" y="8280"/>
                    </a:cubicBezTo>
                    <a:cubicBezTo>
                      <a:pt x="10981" y="7961"/>
                      <a:pt x="11205" y="7322"/>
                      <a:pt x="11317" y="6365"/>
                    </a:cubicBezTo>
                    <a:lnTo>
                      <a:pt x="11800" y="6365"/>
                    </a:lnTo>
                    <a:lnTo>
                      <a:pt x="11800" y="12300"/>
                    </a:lnTo>
                    <a:lnTo>
                      <a:pt x="11317" y="12300"/>
                    </a:lnTo>
                    <a:cubicBezTo>
                      <a:pt x="11309" y="11627"/>
                      <a:pt x="11223" y="11127"/>
                      <a:pt x="11050" y="10799"/>
                    </a:cubicBezTo>
                    <a:cubicBezTo>
                      <a:pt x="10878" y="10480"/>
                      <a:pt x="10645" y="10247"/>
                      <a:pt x="10351" y="10083"/>
                    </a:cubicBezTo>
                    <a:cubicBezTo>
                      <a:pt x="10058" y="9928"/>
                      <a:pt x="9618" y="9841"/>
                      <a:pt x="9032" y="9841"/>
                    </a:cubicBezTo>
                    <a:lnTo>
                      <a:pt x="5832" y="9841"/>
                    </a:lnTo>
                    <a:lnTo>
                      <a:pt x="5832" y="15354"/>
                    </a:lnTo>
                    <a:cubicBezTo>
                      <a:pt x="5824" y="16242"/>
                      <a:pt x="5884" y="16829"/>
                      <a:pt x="6005" y="17114"/>
                    </a:cubicBezTo>
                    <a:cubicBezTo>
                      <a:pt x="6091" y="17338"/>
                      <a:pt x="6272" y="17528"/>
                      <a:pt x="6548" y="17666"/>
                    </a:cubicBezTo>
                    <a:cubicBezTo>
                      <a:pt x="6928" y="17881"/>
                      <a:pt x="7324" y="17985"/>
                      <a:pt x="7738" y="17976"/>
                    </a:cubicBezTo>
                    <a:lnTo>
                      <a:pt x="8368" y="17976"/>
                    </a:lnTo>
                    <a:lnTo>
                      <a:pt x="8368" y="18459"/>
                    </a:lnTo>
                    <a:lnTo>
                      <a:pt x="847" y="18459"/>
                    </a:lnTo>
                    <a:lnTo>
                      <a:pt x="847" y="17976"/>
                    </a:lnTo>
                    <a:lnTo>
                      <a:pt x="1468" y="17976"/>
                    </a:lnTo>
                    <a:cubicBezTo>
                      <a:pt x="2184" y="17985"/>
                      <a:pt x="2710" y="17769"/>
                      <a:pt x="3038" y="17346"/>
                    </a:cubicBezTo>
                    <a:cubicBezTo>
                      <a:pt x="3236" y="17070"/>
                      <a:pt x="3340" y="16406"/>
                      <a:pt x="3348" y="15354"/>
                    </a:cubicBezTo>
                    <a:lnTo>
                      <a:pt x="3348" y="4018"/>
                    </a:lnTo>
                    <a:cubicBezTo>
                      <a:pt x="3340" y="3138"/>
                      <a:pt x="3288" y="2552"/>
                      <a:pt x="3184" y="2258"/>
                    </a:cubicBezTo>
                    <a:cubicBezTo>
                      <a:pt x="3098" y="2043"/>
                      <a:pt x="2917" y="1862"/>
                      <a:pt x="2658" y="1706"/>
                    </a:cubicBezTo>
                    <a:cubicBezTo>
                      <a:pt x="2279" y="1508"/>
                      <a:pt x="1882" y="1404"/>
                      <a:pt x="1468" y="1396"/>
                    </a:cubicBezTo>
                    <a:lnTo>
                      <a:pt x="847" y="1396"/>
                    </a:lnTo>
                    <a:lnTo>
                      <a:pt x="847" y="913"/>
                    </a:lnTo>
                    <a:lnTo>
                      <a:pt x="13896" y="913"/>
                    </a:lnTo>
                    <a:lnTo>
                      <a:pt x="14060" y="4769"/>
                    </a:lnTo>
                    <a:lnTo>
                      <a:pt x="13612" y="4769"/>
                    </a:lnTo>
                    <a:cubicBezTo>
                      <a:pt x="13387" y="3949"/>
                      <a:pt x="13120" y="3354"/>
                      <a:pt x="12827" y="2966"/>
                    </a:cubicBezTo>
                    <a:cubicBezTo>
                      <a:pt x="12525" y="2586"/>
                      <a:pt x="12163" y="2301"/>
                      <a:pt x="11731" y="2129"/>
                    </a:cubicBezTo>
                    <a:cubicBezTo>
                      <a:pt x="11292" y="1956"/>
                      <a:pt x="10619" y="1870"/>
                      <a:pt x="9705" y="1870"/>
                    </a:cubicBezTo>
                    <a:close/>
                  </a:path>
                </a:pathLst>
              </a:custGeom>
              <a:solidFill>
                <a:srgbClr val="000000"/>
              </a:solidFill>
              <a:ln w="2207" cap="flat">
                <a:noFill/>
                <a:prstDash val="solid"/>
                <a:miter/>
              </a:ln>
            </p:spPr>
            <p:txBody>
              <a:bodyPr rtlCol="0" anchor="ctr"/>
              <a:lstStyle/>
              <a:p>
                <a:endParaRPr lang="en-IN"/>
              </a:p>
            </p:txBody>
          </p:sp>
          <p:sp>
            <p:nvSpPr>
              <p:cNvPr id="3680" name="Freeform: Shape 3679">
                <a:extLst>
                  <a:ext uri="{FF2B5EF4-FFF2-40B4-BE49-F238E27FC236}">
                    <a16:creationId xmlns:a16="http://schemas.microsoft.com/office/drawing/2014/main" id="{FBCFFFE7-81FB-9692-1B33-C9F5A5182DBD}"/>
                  </a:ext>
                </a:extLst>
              </p:cNvPr>
              <p:cNvSpPr/>
              <p:nvPr/>
            </p:nvSpPr>
            <p:spPr>
              <a:xfrm>
                <a:off x="39075245" y="15922908"/>
                <a:ext cx="11574" cy="17909"/>
              </a:xfrm>
              <a:custGeom>
                <a:avLst/>
                <a:gdLst>
                  <a:gd name="connsiteX0" fmla="*/ 12428 w 11574"/>
                  <a:gd name="connsiteY0" fmla="*/ 15440 h 17909"/>
                  <a:gd name="connsiteX1" fmla="*/ 11203 w 11574"/>
                  <a:gd name="connsiteY1" fmla="*/ 18822 h 17909"/>
                  <a:gd name="connsiteX2" fmla="*/ 854 w 11574"/>
                  <a:gd name="connsiteY2" fmla="*/ 18822 h 17909"/>
                  <a:gd name="connsiteX3" fmla="*/ 854 w 11574"/>
                  <a:gd name="connsiteY3" fmla="*/ 18339 h 17909"/>
                  <a:gd name="connsiteX4" fmla="*/ 7288 w 11574"/>
                  <a:gd name="connsiteY4" fmla="*/ 11541 h 17909"/>
                  <a:gd name="connsiteX5" fmla="*/ 9151 w 11574"/>
                  <a:gd name="connsiteY5" fmla="*/ 6710 h 17909"/>
                  <a:gd name="connsiteX6" fmla="*/ 8124 w 11574"/>
                  <a:gd name="connsiteY6" fmla="*/ 3966 h 17909"/>
                  <a:gd name="connsiteX7" fmla="*/ 5684 w 11574"/>
                  <a:gd name="connsiteY7" fmla="*/ 2897 h 17909"/>
                  <a:gd name="connsiteX8" fmla="*/ 3355 w 11574"/>
                  <a:gd name="connsiteY8" fmla="*/ 3656 h 17909"/>
                  <a:gd name="connsiteX9" fmla="*/ 1837 w 11574"/>
                  <a:gd name="connsiteY9" fmla="*/ 5864 h 17909"/>
                  <a:gd name="connsiteX10" fmla="*/ 1354 w 11574"/>
                  <a:gd name="connsiteY10" fmla="*/ 5864 h 17909"/>
                  <a:gd name="connsiteX11" fmla="*/ 3019 w 11574"/>
                  <a:gd name="connsiteY11" fmla="*/ 2198 h 17909"/>
                  <a:gd name="connsiteX12" fmla="*/ 6365 w 11574"/>
                  <a:gd name="connsiteY12" fmla="*/ 913 h 17909"/>
                  <a:gd name="connsiteX13" fmla="*/ 9927 w 11574"/>
                  <a:gd name="connsiteY13" fmla="*/ 2284 h 17909"/>
                  <a:gd name="connsiteX14" fmla="*/ 11359 w 11574"/>
                  <a:gd name="connsiteY14" fmla="*/ 5519 h 17909"/>
                  <a:gd name="connsiteX15" fmla="*/ 10738 w 11574"/>
                  <a:gd name="connsiteY15" fmla="*/ 8185 h 17909"/>
                  <a:gd name="connsiteX16" fmla="*/ 7633 w 11574"/>
                  <a:gd name="connsiteY16" fmla="*/ 12628 h 17909"/>
                  <a:gd name="connsiteX17" fmla="*/ 3614 w 11574"/>
                  <a:gd name="connsiteY17" fmla="*/ 16872 h 17909"/>
                  <a:gd name="connsiteX18" fmla="*/ 8185 w 11574"/>
                  <a:gd name="connsiteY18" fmla="*/ 16872 h 17909"/>
                  <a:gd name="connsiteX19" fmla="*/ 10143 w 11574"/>
                  <a:gd name="connsiteY19" fmla="*/ 16769 h 17909"/>
                  <a:gd name="connsiteX20" fmla="*/ 11160 w 11574"/>
                  <a:gd name="connsiteY20" fmla="*/ 16346 h 17909"/>
                  <a:gd name="connsiteX21" fmla="*/ 11954 w 11574"/>
                  <a:gd name="connsiteY21" fmla="*/ 15440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2428" y="15440"/>
                    </a:moveTo>
                    <a:lnTo>
                      <a:pt x="11203" y="18822"/>
                    </a:lnTo>
                    <a:lnTo>
                      <a:pt x="854" y="18822"/>
                    </a:lnTo>
                    <a:lnTo>
                      <a:pt x="854" y="18339"/>
                    </a:lnTo>
                    <a:cubicBezTo>
                      <a:pt x="3898" y="15578"/>
                      <a:pt x="6037" y="13309"/>
                      <a:pt x="7288" y="11541"/>
                    </a:cubicBezTo>
                    <a:cubicBezTo>
                      <a:pt x="8521" y="9789"/>
                      <a:pt x="9142" y="8176"/>
                      <a:pt x="9151" y="6710"/>
                    </a:cubicBezTo>
                    <a:cubicBezTo>
                      <a:pt x="9142" y="5597"/>
                      <a:pt x="8806" y="4682"/>
                      <a:pt x="8124" y="3966"/>
                    </a:cubicBezTo>
                    <a:cubicBezTo>
                      <a:pt x="7434" y="3259"/>
                      <a:pt x="6615" y="2905"/>
                      <a:pt x="5684" y="2897"/>
                    </a:cubicBezTo>
                    <a:cubicBezTo>
                      <a:pt x="4813" y="2905"/>
                      <a:pt x="4036" y="3156"/>
                      <a:pt x="3355" y="3656"/>
                    </a:cubicBezTo>
                    <a:cubicBezTo>
                      <a:pt x="2665" y="4156"/>
                      <a:pt x="2165" y="4898"/>
                      <a:pt x="1837" y="5864"/>
                    </a:cubicBezTo>
                    <a:lnTo>
                      <a:pt x="1354" y="5864"/>
                    </a:lnTo>
                    <a:cubicBezTo>
                      <a:pt x="1570" y="4277"/>
                      <a:pt x="2122" y="3052"/>
                      <a:pt x="3019" y="2198"/>
                    </a:cubicBezTo>
                    <a:cubicBezTo>
                      <a:pt x="3898" y="1344"/>
                      <a:pt x="5020" y="913"/>
                      <a:pt x="6365" y="913"/>
                    </a:cubicBezTo>
                    <a:cubicBezTo>
                      <a:pt x="7779" y="913"/>
                      <a:pt x="8961" y="1370"/>
                      <a:pt x="9927" y="2284"/>
                    </a:cubicBezTo>
                    <a:cubicBezTo>
                      <a:pt x="10876" y="3199"/>
                      <a:pt x="11359" y="4277"/>
                      <a:pt x="11359" y="5519"/>
                    </a:cubicBezTo>
                    <a:cubicBezTo>
                      <a:pt x="11359" y="6408"/>
                      <a:pt x="11152" y="7296"/>
                      <a:pt x="10738" y="8185"/>
                    </a:cubicBezTo>
                    <a:cubicBezTo>
                      <a:pt x="10099" y="9582"/>
                      <a:pt x="9064" y="11066"/>
                      <a:pt x="7633" y="12628"/>
                    </a:cubicBezTo>
                    <a:cubicBezTo>
                      <a:pt x="5477" y="14983"/>
                      <a:pt x="4131" y="16398"/>
                      <a:pt x="3614" y="16872"/>
                    </a:cubicBezTo>
                    <a:lnTo>
                      <a:pt x="8185" y="16872"/>
                    </a:lnTo>
                    <a:cubicBezTo>
                      <a:pt x="9108" y="16881"/>
                      <a:pt x="9763" y="16846"/>
                      <a:pt x="10143" y="16769"/>
                    </a:cubicBezTo>
                    <a:cubicBezTo>
                      <a:pt x="10522" y="16708"/>
                      <a:pt x="10858" y="16570"/>
                      <a:pt x="11160" y="16346"/>
                    </a:cubicBezTo>
                    <a:cubicBezTo>
                      <a:pt x="11462" y="16139"/>
                      <a:pt x="11729" y="15837"/>
                      <a:pt x="11954" y="15440"/>
                    </a:cubicBezTo>
                    <a:close/>
                  </a:path>
                </a:pathLst>
              </a:custGeom>
              <a:solidFill>
                <a:srgbClr val="000000"/>
              </a:solidFill>
              <a:ln w="2207" cap="flat">
                <a:noFill/>
                <a:prstDash val="solid"/>
                <a:miter/>
              </a:ln>
            </p:spPr>
            <p:txBody>
              <a:bodyPr rtlCol="0" anchor="ctr"/>
              <a:lstStyle/>
              <a:p>
                <a:endParaRPr lang="en-IN"/>
              </a:p>
            </p:txBody>
          </p:sp>
          <p:sp>
            <p:nvSpPr>
              <p:cNvPr id="3681" name="Freeform: Shape 3680">
                <a:extLst>
                  <a:ext uri="{FF2B5EF4-FFF2-40B4-BE49-F238E27FC236}">
                    <a16:creationId xmlns:a16="http://schemas.microsoft.com/office/drawing/2014/main" id="{7AF8280B-EF92-92D4-AD52-CBDCF0D00F1F}"/>
                  </a:ext>
                </a:extLst>
              </p:cNvPr>
              <p:cNvSpPr/>
              <p:nvPr/>
            </p:nvSpPr>
            <p:spPr>
              <a:xfrm>
                <a:off x="39087699" y="15945449"/>
                <a:ext cx="13704" cy="1086"/>
              </a:xfrm>
              <a:custGeom>
                <a:avLst/>
                <a:gdLst>
                  <a:gd name="connsiteX0" fmla="*/ 14564 w 13704"/>
                  <a:gd name="connsiteY0" fmla="*/ 2000 h 1086"/>
                  <a:gd name="connsiteX1" fmla="*/ 860 w 13704"/>
                  <a:gd name="connsiteY1" fmla="*/ 2000 h 1086"/>
                  <a:gd name="connsiteX2" fmla="*/ 860 w 13704"/>
                  <a:gd name="connsiteY2" fmla="*/ 913 h 1086"/>
                  <a:gd name="connsiteX3" fmla="*/ 14564 w 13704"/>
                  <a:gd name="connsiteY3" fmla="*/ 913 h 1086"/>
                </a:gdLst>
                <a:ahLst/>
                <a:cxnLst>
                  <a:cxn ang="0">
                    <a:pos x="connsiteX0" y="connsiteY0"/>
                  </a:cxn>
                  <a:cxn ang="0">
                    <a:pos x="connsiteX1" y="connsiteY1"/>
                  </a:cxn>
                  <a:cxn ang="0">
                    <a:pos x="connsiteX2" y="connsiteY2"/>
                  </a:cxn>
                  <a:cxn ang="0">
                    <a:pos x="connsiteX3" y="connsiteY3"/>
                  </a:cxn>
                </a:cxnLst>
                <a:rect l="l" t="t" r="r" b="b"/>
                <a:pathLst>
                  <a:path w="13704" h="1086">
                    <a:moveTo>
                      <a:pt x="14564" y="2000"/>
                    </a:moveTo>
                    <a:lnTo>
                      <a:pt x="860" y="2000"/>
                    </a:lnTo>
                    <a:lnTo>
                      <a:pt x="860" y="913"/>
                    </a:lnTo>
                    <a:lnTo>
                      <a:pt x="14564" y="913"/>
                    </a:lnTo>
                    <a:close/>
                  </a:path>
                </a:pathLst>
              </a:custGeom>
              <a:solidFill>
                <a:srgbClr val="000000"/>
              </a:solidFill>
              <a:ln w="2207" cap="flat">
                <a:noFill/>
                <a:prstDash val="solid"/>
                <a:miter/>
              </a:ln>
            </p:spPr>
            <p:txBody>
              <a:bodyPr rtlCol="0" anchor="ctr"/>
              <a:lstStyle/>
              <a:p>
                <a:endParaRPr lang="en-IN"/>
              </a:p>
            </p:txBody>
          </p:sp>
          <p:sp>
            <p:nvSpPr>
              <p:cNvPr id="3682" name="Freeform: Shape 3681">
                <a:extLst>
                  <a:ext uri="{FF2B5EF4-FFF2-40B4-BE49-F238E27FC236}">
                    <a16:creationId xmlns:a16="http://schemas.microsoft.com/office/drawing/2014/main" id="{3EFADC9E-F917-C56F-5FCB-B77979C9EF56}"/>
                  </a:ext>
                </a:extLst>
              </p:cNvPr>
              <p:cNvSpPr/>
              <p:nvPr/>
            </p:nvSpPr>
            <p:spPr>
              <a:xfrm>
                <a:off x="39102128" y="15922873"/>
                <a:ext cx="15791" cy="18340"/>
              </a:xfrm>
              <a:custGeom>
                <a:avLst/>
                <a:gdLst>
                  <a:gd name="connsiteX0" fmla="*/ 15864 w 15791"/>
                  <a:gd name="connsiteY0" fmla="*/ 913 h 18340"/>
                  <a:gd name="connsiteX1" fmla="*/ 16261 w 15791"/>
                  <a:gd name="connsiteY1" fmla="*/ 6874 h 18340"/>
                  <a:gd name="connsiteX2" fmla="*/ 15864 w 15791"/>
                  <a:gd name="connsiteY2" fmla="*/ 6874 h 18340"/>
                  <a:gd name="connsiteX3" fmla="*/ 13570 w 15791"/>
                  <a:gd name="connsiteY3" fmla="*/ 3017 h 18340"/>
                  <a:gd name="connsiteX4" fmla="*/ 9999 w 15791"/>
                  <a:gd name="connsiteY4" fmla="*/ 1844 h 18340"/>
                  <a:gd name="connsiteX5" fmla="*/ 6843 w 15791"/>
                  <a:gd name="connsiteY5" fmla="*/ 2733 h 18340"/>
                  <a:gd name="connsiteX6" fmla="*/ 4618 w 15791"/>
                  <a:gd name="connsiteY6" fmla="*/ 5554 h 18340"/>
                  <a:gd name="connsiteX7" fmla="*/ 3815 w 15791"/>
                  <a:gd name="connsiteY7" fmla="*/ 10385 h 18340"/>
                  <a:gd name="connsiteX8" fmla="*/ 4574 w 15791"/>
                  <a:gd name="connsiteY8" fmla="*/ 14508 h 18340"/>
                  <a:gd name="connsiteX9" fmla="*/ 6877 w 15791"/>
                  <a:gd name="connsiteY9" fmla="*/ 17183 h 18340"/>
                  <a:gd name="connsiteX10" fmla="*/ 10379 w 15791"/>
                  <a:gd name="connsiteY10" fmla="*/ 18114 h 18340"/>
                  <a:gd name="connsiteX11" fmla="*/ 13389 w 15791"/>
                  <a:gd name="connsiteY11" fmla="*/ 17390 h 18340"/>
                  <a:gd name="connsiteX12" fmla="*/ 16261 w 15791"/>
                  <a:gd name="connsiteY12" fmla="*/ 14482 h 18340"/>
                  <a:gd name="connsiteX13" fmla="*/ 16657 w 15791"/>
                  <a:gd name="connsiteY13" fmla="*/ 14741 h 18340"/>
                  <a:gd name="connsiteX14" fmla="*/ 13587 w 15791"/>
                  <a:gd name="connsiteY14" fmla="*/ 18166 h 18340"/>
                  <a:gd name="connsiteX15" fmla="*/ 9404 w 15791"/>
                  <a:gd name="connsiteY15" fmla="*/ 19253 h 18340"/>
                  <a:gd name="connsiteX16" fmla="*/ 2651 w 15791"/>
                  <a:gd name="connsiteY16" fmla="*/ 16027 h 18340"/>
                  <a:gd name="connsiteX17" fmla="*/ 866 w 15791"/>
                  <a:gd name="connsiteY17" fmla="*/ 10350 h 18340"/>
                  <a:gd name="connsiteX18" fmla="*/ 2039 w 15791"/>
                  <a:gd name="connsiteY18" fmla="*/ 5528 h 18340"/>
                  <a:gd name="connsiteX19" fmla="*/ 5282 w 15791"/>
                  <a:gd name="connsiteY19" fmla="*/ 2120 h 18340"/>
                  <a:gd name="connsiteX20" fmla="*/ 9792 w 15791"/>
                  <a:gd name="connsiteY20" fmla="*/ 913 h 18340"/>
                  <a:gd name="connsiteX21" fmla="*/ 13544 w 15791"/>
                  <a:gd name="connsiteY21" fmla="*/ 1844 h 18340"/>
                  <a:gd name="connsiteX22" fmla="*/ 14320 w 15791"/>
                  <a:gd name="connsiteY22" fmla="*/ 2120 h 18340"/>
                  <a:gd name="connsiteX23" fmla="*/ 14933 w 15791"/>
                  <a:gd name="connsiteY23" fmla="*/ 1879 h 18340"/>
                  <a:gd name="connsiteX24" fmla="*/ 15407 w 15791"/>
                  <a:gd name="connsiteY24" fmla="*/ 913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791" h="18340">
                    <a:moveTo>
                      <a:pt x="15864" y="913"/>
                    </a:moveTo>
                    <a:lnTo>
                      <a:pt x="16261" y="6874"/>
                    </a:lnTo>
                    <a:lnTo>
                      <a:pt x="15864" y="6874"/>
                    </a:lnTo>
                    <a:cubicBezTo>
                      <a:pt x="15312" y="5088"/>
                      <a:pt x="14553" y="3803"/>
                      <a:pt x="13570" y="3017"/>
                    </a:cubicBezTo>
                    <a:cubicBezTo>
                      <a:pt x="12578" y="2241"/>
                      <a:pt x="11388" y="1853"/>
                      <a:pt x="9999" y="1844"/>
                    </a:cubicBezTo>
                    <a:cubicBezTo>
                      <a:pt x="8835" y="1853"/>
                      <a:pt x="7783" y="2146"/>
                      <a:pt x="6843" y="2733"/>
                    </a:cubicBezTo>
                    <a:cubicBezTo>
                      <a:pt x="5894" y="3319"/>
                      <a:pt x="5152" y="4260"/>
                      <a:pt x="4618" y="5554"/>
                    </a:cubicBezTo>
                    <a:cubicBezTo>
                      <a:pt x="4083" y="6848"/>
                      <a:pt x="3815" y="8461"/>
                      <a:pt x="3815" y="10385"/>
                    </a:cubicBezTo>
                    <a:cubicBezTo>
                      <a:pt x="3815" y="11981"/>
                      <a:pt x="4066" y="13352"/>
                      <a:pt x="4574" y="14508"/>
                    </a:cubicBezTo>
                    <a:cubicBezTo>
                      <a:pt x="5083" y="15673"/>
                      <a:pt x="5851" y="16570"/>
                      <a:pt x="6877" y="17183"/>
                    </a:cubicBezTo>
                    <a:cubicBezTo>
                      <a:pt x="7895" y="17812"/>
                      <a:pt x="9059" y="18123"/>
                      <a:pt x="10379" y="18114"/>
                    </a:cubicBezTo>
                    <a:cubicBezTo>
                      <a:pt x="11509" y="18123"/>
                      <a:pt x="12518" y="17881"/>
                      <a:pt x="13389" y="17390"/>
                    </a:cubicBezTo>
                    <a:cubicBezTo>
                      <a:pt x="14251" y="16907"/>
                      <a:pt x="15208" y="15932"/>
                      <a:pt x="16261" y="14482"/>
                    </a:cubicBezTo>
                    <a:lnTo>
                      <a:pt x="16657" y="14741"/>
                    </a:lnTo>
                    <a:cubicBezTo>
                      <a:pt x="15778" y="16303"/>
                      <a:pt x="14751" y="17450"/>
                      <a:pt x="13587" y="18166"/>
                    </a:cubicBezTo>
                    <a:cubicBezTo>
                      <a:pt x="12406" y="18891"/>
                      <a:pt x="11017" y="19244"/>
                      <a:pt x="9404" y="19253"/>
                    </a:cubicBezTo>
                    <a:cubicBezTo>
                      <a:pt x="6498" y="19244"/>
                      <a:pt x="4247" y="18175"/>
                      <a:pt x="2651" y="16027"/>
                    </a:cubicBezTo>
                    <a:cubicBezTo>
                      <a:pt x="1461" y="14422"/>
                      <a:pt x="866" y="12533"/>
                      <a:pt x="866" y="10350"/>
                    </a:cubicBezTo>
                    <a:cubicBezTo>
                      <a:pt x="866" y="8608"/>
                      <a:pt x="1254" y="6994"/>
                      <a:pt x="2039" y="5528"/>
                    </a:cubicBezTo>
                    <a:cubicBezTo>
                      <a:pt x="2824" y="4061"/>
                      <a:pt x="3902" y="2931"/>
                      <a:pt x="5282" y="2120"/>
                    </a:cubicBezTo>
                    <a:cubicBezTo>
                      <a:pt x="6644" y="1327"/>
                      <a:pt x="8154" y="921"/>
                      <a:pt x="9792" y="913"/>
                    </a:cubicBezTo>
                    <a:cubicBezTo>
                      <a:pt x="11051" y="921"/>
                      <a:pt x="12302" y="1232"/>
                      <a:pt x="13544" y="1844"/>
                    </a:cubicBezTo>
                    <a:cubicBezTo>
                      <a:pt x="13906" y="2034"/>
                      <a:pt x="14165" y="2129"/>
                      <a:pt x="14320" y="2120"/>
                    </a:cubicBezTo>
                    <a:cubicBezTo>
                      <a:pt x="14553" y="2129"/>
                      <a:pt x="14751" y="2043"/>
                      <a:pt x="14933" y="1879"/>
                    </a:cubicBezTo>
                    <a:cubicBezTo>
                      <a:pt x="15139" y="1654"/>
                      <a:pt x="15303" y="1335"/>
                      <a:pt x="15407" y="913"/>
                    </a:cubicBezTo>
                    <a:close/>
                  </a:path>
                </a:pathLst>
              </a:custGeom>
              <a:solidFill>
                <a:srgbClr val="000000"/>
              </a:solidFill>
              <a:ln w="2207" cap="flat">
                <a:noFill/>
                <a:prstDash val="solid"/>
                <a:miter/>
              </a:ln>
            </p:spPr>
            <p:txBody>
              <a:bodyPr rtlCol="0" anchor="ctr"/>
              <a:lstStyle/>
              <a:p>
                <a:endParaRPr lang="en-IN"/>
              </a:p>
            </p:txBody>
          </p:sp>
          <p:sp>
            <p:nvSpPr>
              <p:cNvPr id="3683" name="Freeform: Shape 3682">
                <a:extLst>
                  <a:ext uri="{FF2B5EF4-FFF2-40B4-BE49-F238E27FC236}">
                    <a16:creationId xmlns:a16="http://schemas.microsoft.com/office/drawing/2014/main" id="{B0AAD517-0A51-DF8B-88FF-6D93396B7650}"/>
                  </a:ext>
                </a:extLst>
              </p:cNvPr>
              <p:cNvSpPr/>
              <p:nvPr/>
            </p:nvSpPr>
            <p:spPr>
              <a:xfrm>
                <a:off x="39119291" y="15923270"/>
                <a:ext cx="17680" cy="17546"/>
              </a:xfrm>
              <a:custGeom>
                <a:avLst/>
                <a:gdLst>
                  <a:gd name="connsiteX0" fmla="*/ 874 w 17680"/>
                  <a:gd name="connsiteY0" fmla="*/ 18459 h 17546"/>
                  <a:gd name="connsiteX1" fmla="*/ 874 w 17680"/>
                  <a:gd name="connsiteY1" fmla="*/ 17976 h 17546"/>
                  <a:gd name="connsiteX2" fmla="*/ 1538 w 17680"/>
                  <a:gd name="connsiteY2" fmla="*/ 17976 h 17546"/>
                  <a:gd name="connsiteX3" fmla="*/ 3116 w 17680"/>
                  <a:gd name="connsiteY3" fmla="*/ 17269 h 17546"/>
                  <a:gd name="connsiteX4" fmla="*/ 3401 w 17680"/>
                  <a:gd name="connsiteY4" fmla="*/ 15354 h 17546"/>
                  <a:gd name="connsiteX5" fmla="*/ 3401 w 17680"/>
                  <a:gd name="connsiteY5" fmla="*/ 4018 h 17546"/>
                  <a:gd name="connsiteX6" fmla="*/ 3039 w 17680"/>
                  <a:gd name="connsiteY6" fmla="*/ 1965 h 17546"/>
                  <a:gd name="connsiteX7" fmla="*/ 1538 w 17680"/>
                  <a:gd name="connsiteY7" fmla="*/ 1396 h 17546"/>
                  <a:gd name="connsiteX8" fmla="*/ 874 w 17680"/>
                  <a:gd name="connsiteY8" fmla="*/ 1396 h 17546"/>
                  <a:gd name="connsiteX9" fmla="*/ 874 w 17680"/>
                  <a:gd name="connsiteY9" fmla="*/ 913 h 17546"/>
                  <a:gd name="connsiteX10" fmla="*/ 8015 w 17680"/>
                  <a:gd name="connsiteY10" fmla="*/ 913 h 17546"/>
                  <a:gd name="connsiteX11" fmla="*/ 14000 w 17680"/>
                  <a:gd name="connsiteY11" fmla="*/ 1810 h 17546"/>
                  <a:gd name="connsiteX12" fmla="*/ 17304 w 17680"/>
                  <a:gd name="connsiteY12" fmla="*/ 4786 h 17546"/>
                  <a:gd name="connsiteX13" fmla="*/ 18554 w 17680"/>
                  <a:gd name="connsiteY13" fmla="*/ 9591 h 17546"/>
                  <a:gd name="connsiteX14" fmla="*/ 16329 w 17680"/>
                  <a:gd name="connsiteY14" fmla="*/ 15716 h 17546"/>
                  <a:gd name="connsiteX15" fmla="*/ 8722 w 17680"/>
                  <a:gd name="connsiteY15" fmla="*/ 18459 h 17546"/>
                  <a:gd name="connsiteX16" fmla="*/ 5885 w 17680"/>
                  <a:gd name="connsiteY16" fmla="*/ 17191 h 17546"/>
                  <a:gd name="connsiteX17" fmla="*/ 8636 w 17680"/>
                  <a:gd name="connsiteY17" fmla="*/ 17554 h 17546"/>
                  <a:gd name="connsiteX18" fmla="*/ 13621 w 17680"/>
                  <a:gd name="connsiteY18" fmla="*/ 15449 h 17546"/>
                  <a:gd name="connsiteX19" fmla="*/ 15605 w 17680"/>
                  <a:gd name="connsiteY19" fmla="*/ 9729 h 17546"/>
                  <a:gd name="connsiteX20" fmla="*/ 13621 w 17680"/>
                  <a:gd name="connsiteY20" fmla="*/ 3992 h 17546"/>
                  <a:gd name="connsiteX21" fmla="*/ 8532 w 17680"/>
                  <a:gd name="connsiteY21" fmla="*/ 1896 h 17546"/>
                  <a:gd name="connsiteX22" fmla="*/ 5885 w 17680"/>
                  <a:gd name="connsiteY22" fmla="*/ 2276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874" y="18459"/>
                    </a:moveTo>
                    <a:lnTo>
                      <a:pt x="874" y="17976"/>
                    </a:lnTo>
                    <a:lnTo>
                      <a:pt x="1538" y="17976"/>
                    </a:lnTo>
                    <a:cubicBezTo>
                      <a:pt x="2280" y="17985"/>
                      <a:pt x="2806" y="17743"/>
                      <a:pt x="3116" y="17269"/>
                    </a:cubicBezTo>
                    <a:cubicBezTo>
                      <a:pt x="3306" y="16984"/>
                      <a:pt x="3401" y="16346"/>
                      <a:pt x="3401" y="15354"/>
                    </a:cubicBezTo>
                    <a:lnTo>
                      <a:pt x="3401" y="4018"/>
                    </a:lnTo>
                    <a:cubicBezTo>
                      <a:pt x="3401" y="2931"/>
                      <a:pt x="3280" y="2250"/>
                      <a:pt x="3039" y="1965"/>
                    </a:cubicBezTo>
                    <a:cubicBezTo>
                      <a:pt x="2694" y="1594"/>
                      <a:pt x="2193" y="1404"/>
                      <a:pt x="1538" y="1396"/>
                    </a:cubicBezTo>
                    <a:lnTo>
                      <a:pt x="874" y="1396"/>
                    </a:lnTo>
                    <a:lnTo>
                      <a:pt x="874" y="913"/>
                    </a:lnTo>
                    <a:lnTo>
                      <a:pt x="8015" y="913"/>
                    </a:lnTo>
                    <a:cubicBezTo>
                      <a:pt x="10628" y="913"/>
                      <a:pt x="12621" y="1215"/>
                      <a:pt x="14000" y="1810"/>
                    </a:cubicBezTo>
                    <a:cubicBezTo>
                      <a:pt x="15363" y="2405"/>
                      <a:pt x="16467" y="3397"/>
                      <a:pt x="17304" y="4786"/>
                    </a:cubicBezTo>
                    <a:cubicBezTo>
                      <a:pt x="18132" y="6175"/>
                      <a:pt x="18546" y="7779"/>
                      <a:pt x="18554" y="9591"/>
                    </a:cubicBezTo>
                    <a:cubicBezTo>
                      <a:pt x="18546" y="12041"/>
                      <a:pt x="17804" y="14077"/>
                      <a:pt x="16329" y="15716"/>
                    </a:cubicBezTo>
                    <a:cubicBezTo>
                      <a:pt x="14656" y="17545"/>
                      <a:pt x="12120" y="18459"/>
                      <a:pt x="8722" y="18459"/>
                    </a:cubicBezTo>
                    <a:close/>
                    <a:moveTo>
                      <a:pt x="5885" y="17191"/>
                    </a:moveTo>
                    <a:cubicBezTo>
                      <a:pt x="6980" y="17433"/>
                      <a:pt x="7894" y="17554"/>
                      <a:pt x="8636" y="17554"/>
                    </a:cubicBezTo>
                    <a:cubicBezTo>
                      <a:pt x="10628" y="17554"/>
                      <a:pt x="12293" y="16855"/>
                      <a:pt x="13621" y="15449"/>
                    </a:cubicBezTo>
                    <a:cubicBezTo>
                      <a:pt x="14941" y="14042"/>
                      <a:pt x="15596" y="12136"/>
                      <a:pt x="15605" y="9729"/>
                    </a:cubicBezTo>
                    <a:cubicBezTo>
                      <a:pt x="15596" y="7305"/>
                      <a:pt x="14941" y="5390"/>
                      <a:pt x="13621" y="3992"/>
                    </a:cubicBezTo>
                    <a:cubicBezTo>
                      <a:pt x="12293" y="2595"/>
                      <a:pt x="10594" y="1896"/>
                      <a:pt x="8532" y="1896"/>
                    </a:cubicBezTo>
                    <a:cubicBezTo>
                      <a:pt x="7756" y="1896"/>
                      <a:pt x="6877" y="2025"/>
                      <a:pt x="5885" y="2276"/>
                    </a:cubicBezTo>
                    <a:close/>
                  </a:path>
                </a:pathLst>
              </a:custGeom>
              <a:solidFill>
                <a:srgbClr val="000000"/>
              </a:solidFill>
              <a:ln w="2207" cap="flat">
                <a:noFill/>
                <a:prstDash val="solid"/>
                <a:miter/>
              </a:ln>
            </p:spPr>
            <p:txBody>
              <a:bodyPr rtlCol="0" anchor="ctr"/>
              <a:lstStyle/>
              <a:p>
                <a:endParaRPr lang="en-IN"/>
              </a:p>
            </p:txBody>
          </p:sp>
          <p:sp>
            <p:nvSpPr>
              <p:cNvPr id="3684" name="Freeform: Shape 3683">
                <a:extLst>
                  <a:ext uri="{FF2B5EF4-FFF2-40B4-BE49-F238E27FC236}">
                    <a16:creationId xmlns:a16="http://schemas.microsoft.com/office/drawing/2014/main" id="{0D03A7FF-1767-4FDA-D187-E955409C109D}"/>
                  </a:ext>
                </a:extLst>
              </p:cNvPr>
              <p:cNvSpPr/>
              <p:nvPr/>
            </p:nvSpPr>
            <p:spPr>
              <a:xfrm>
                <a:off x="39138933" y="15922873"/>
                <a:ext cx="15791" cy="18340"/>
              </a:xfrm>
              <a:custGeom>
                <a:avLst/>
                <a:gdLst>
                  <a:gd name="connsiteX0" fmla="*/ 15881 w 15791"/>
                  <a:gd name="connsiteY0" fmla="*/ 913 h 18340"/>
                  <a:gd name="connsiteX1" fmla="*/ 16277 w 15791"/>
                  <a:gd name="connsiteY1" fmla="*/ 6874 h 18340"/>
                  <a:gd name="connsiteX2" fmla="*/ 15881 w 15791"/>
                  <a:gd name="connsiteY2" fmla="*/ 6874 h 18340"/>
                  <a:gd name="connsiteX3" fmla="*/ 13586 w 15791"/>
                  <a:gd name="connsiteY3" fmla="*/ 3017 h 18340"/>
                  <a:gd name="connsiteX4" fmla="*/ 10016 w 15791"/>
                  <a:gd name="connsiteY4" fmla="*/ 1844 h 18340"/>
                  <a:gd name="connsiteX5" fmla="*/ 6859 w 15791"/>
                  <a:gd name="connsiteY5" fmla="*/ 2733 h 18340"/>
                  <a:gd name="connsiteX6" fmla="*/ 4634 w 15791"/>
                  <a:gd name="connsiteY6" fmla="*/ 5554 h 18340"/>
                  <a:gd name="connsiteX7" fmla="*/ 3832 w 15791"/>
                  <a:gd name="connsiteY7" fmla="*/ 10385 h 18340"/>
                  <a:gd name="connsiteX8" fmla="*/ 4591 w 15791"/>
                  <a:gd name="connsiteY8" fmla="*/ 14508 h 18340"/>
                  <a:gd name="connsiteX9" fmla="*/ 6894 w 15791"/>
                  <a:gd name="connsiteY9" fmla="*/ 17183 h 18340"/>
                  <a:gd name="connsiteX10" fmla="*/ 10395 w 15791"/>
                  <a:gd name="connsiteY10" fmla="*/ 18114 h 18340"/>
                  <a:gd name="connsiteX11" fmla="*/ 13405 w 15791"/>
                  <a:gd name="connsiteY11" fmla="*/ 17390 h 18340"/>
                  <a:gd name="connsiteX12" fmla="*/ 16277 w 15791"/>
                  <a:gd name="connsiteY12" fmla="*/ 14482 h 18340"/>
                  <a:gd name="connsiteX13" fmla="*/ 16674 w 15791"/>
                  <a:gd name="connsiteY13" fmla="*/ 14741 h 18340"/>
                  <a:gd name="connsiteX14" fmla="*/ 13604 w 15791"/>
                  <a:gd name="connsiteY14" fmla="*/ 18166 h 18340"/>
                  <a:gd name="connsiteX15" fmla="*/ 9421 w 15791"/>
                  <a:gd name="connsiteY15" fmla="*/ 19253 h 18340"/>
                  <a:gd name="connsiteX16" fmla="*/ 2668 w 15791"/>
                  <a:gd name="connsiteY16" fmla="*/ 16027 h 18340"/>
                  <a:gd name="connsiteX17" fmla="*/ 883 w 15791"/>
                  <a:gd name="connsiteY17" fmla="*/ 10350 h 18340"/>
                  <a:gd name="connsiteX18" fmla="*/ 2056 w 15791"/>
                  <a:gd name="connsiteY18" fmla="*/ 5528 h 18340"/>
                  <a:gd name="connsiteX19" fmla="*/ 5298 w 15791"/>
                  <a:gd name="connsiteY19" fmla="*/ 2120 h 18340"/>
                  <a:gd name="connsiteX20" fmla="*/ 9809 w 15791"/>
                  <a:gd name="connsiteY20" fmla="*/ 913 h 18340"/>
                  <a:gd name="connsiteX21" fmla="*/ 13561 w 15791"/>
                  <a:gd name="connsiteY21" fmla="*/ 1844 h 18340"/>
                  <a:gd name="connsiteX22" fmla="*/ 14337 w 15791"/>
                  <a:gd name="connsiteY22" fmla="*/ 2120 h 18340"/>
                  <a:gd name="connsiteX23" fmla="*/ 14949 w 15791"/>
                  <a:gd name="connsiteY23" fmla="*/ 1879 h 18340"/>
                  <a:gd name="connsiteX24" fmla="*/ 15424 w 15791"/>
                  <a:gd name="connsiteY24" fmla="*/ 913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791" h="18340">
                    <a:moveTo>
                      <a:pt x="15881" y="913"/>
                    </a:moveTo>
                    <a:lnTo>
                      <a:pt x="16277" y="6874"/>
                    </a:lnTo>
                    <a:lnTo>
                      <a:pt x="15881" y="6874"/>
                    </a:lnTo>
                    <a:cubicBezTo>
                      <a:pt x="15329" y="5088"/>
                      <a:pt x="14570" y="3803"/>
                      <a:pt x="13586" y="3017"/>
                    </a:cubicBezTo>
                    <a:cubicBezTo>
                      <a:pt x="12595" y="2241"/>
                      <a:pt x="11404" y="1853"/>
                      <a:pt x="10016" y="1844"/>
                    </a:cubicBezTo>
                    <a:cubicBezTo>
                      <a:pt x="8852" y="1853"/>
                      <a:pt x="7799" y="2146"/>
                      <a:pt x="6859" y="2733"/>
                    </a:cubicBezTo>
                    <a:cubicBezTo>
                      <a:pt x="5911" y="3319"/>
                      <a:pt x="5169" y="4260"/>
                      <a:pt x="4634" y="5554"/>
                    </a:cubicBezTo>
                    <a:cubicBezTo>
                      <a:pt x="4100" y="6848"/>
                      <a:pt x="3832" y="8461"/>
                      <a:pt x="3832" y="10385"/>
                    </a:cubicBezTo>
                    <a:cubicBezTo>
                      <a:pt x="3832" y="11981"/>
                      <a:pt x="4082" y="13352"/>
                      <a:pt x="4591" y="14508"/>
                    </a:cubicBezTo>
                    <a:cubicBezTo>
                      <a:pt x="5100" y="15673"/>
                      <a:pt x="5868" y="16570"/>
                      <a:pt x="6894" y="17183"/>
                    </a:cubicBezTo>
                    <a:cubicBezTo>
                      <a:pt x="7912" y="17812"/>
                      <a:pt x="9076" y="18123"/>
                      <a:pt x="10395" y="18114"/>
                    </a:cubicBezTo>
                    <a:cubicBezTo>
                      <a:pt x="11525" y="18123"/>
                      <a:pt x="12534" y="17881"/>
                      <a:pt x="13405" y="17390"/>
                    </a:cubicBezTo>
                    <a:cubicBezTo>
                      <a:pt x="14268" y="16907"/>
                      <a:pt x="15225" y="15932"/>
                      <a:pt x="16277" y="14482"/>
                    </a:cubicBezTo>
                    <a:lnTo>
                      <a:pt x="16674" y="14741"/>
                    </a:lnTo>
                    <a:cubicBezTo>
                      <a:pt x="15794" y="16303"/>
                      <a:pt x="14768" y="17450"/>
                      <a:pt x="13604" y="18166"/>
                    </a:cubicBezTo>
                    <a:cubicBezTo>
                      <a:pt x="12422" y="18891"/>
                      <a:pt x="11034" y="19244"/>
                      <a:pt x="9421" y="19253"/>
                    </a:cubicBezTo>
                    <a:cubicBezTo>
                      <a:pt x="6514" y="19244"/>
                      <a:pt x="4263" y="18175"/>
                      <a:pt x="2668" y="16027"/>
                    </a:cubicBezTo>
                    <a:cubicBezTo>
                      <a:pt x="1478" y="14422"/>
                      <a:pt x="883" y="12533"/>
                      <a:pt x="883" y="10350"/>
                    </a:cubicBezTo>
                    <a:cubicBezTo>
                      <a:pt x="883" y="8608"/>
                      <a:pt x="1271" y="6994"/>
                      <a:pt x="2056" y="5528"/>
                    </a:cubicBezTo>
                    <a:cubicBezTo>
                      <a:pt x="2840" y="4061"/>
                      <a:pt x="3918" y="2931"/>
                      <a:pt x="5298" y="2120"/>
                    </a:cubicBezTo>
                    <a:cubicBezTo>
                      <a:pt x="6661" y="1327"/>
                      <a:pt x="8170" y="921"/>
                      <a:pt x="9809" y="913"/>
                    </a:cubicBezTo>
                    <a:cubicBezTo>
                      <a:pt x="11068" y="921"/>
                      <a:pt x="12319" y="1232"/>
                      <a:pt x="13561" y="1844"/>
                    </a:cubicBezTo>
                    <a:cubicBezTo>
                      <a:pt x="13923" y="2034"/>
                      <a:pt x="14182" y="2129"/>
                      <a:pt x="14337" y="2120"/>
                    </a:cubicBezTo>
                    <a:cubicBezTo>
                      <a:pt x="14570" y="2129"/>
                      <a:pt x="14768" y="2043"/>
                      <a:pt x="14949" y="1879"/>
                    </a:cubicBezTo>
                    <a:cubicBezTo>
                      <a:pt x="15156" y="1654"/>
                      <a:pt x="15320" y="1335"/>
                      <a:pt x="15424" y="913"/>
                    </a:cubicBezTo>
                    <a:close/>
                  </a:path>
                </a:pathLst>
              </a:custGeom>
              <a:solidFill>
                <a:srgbClr val="000000"/>
              </a:solidFill>
              <a:ln w="2207" cap="flat">
                <a:noFill/>
                <a:prstDash val="solid"/>
                <a:miter/>
              </a:ln>
            </p:spPr>
            <p:txBody>
              <a:bodyPr rtlCol="0" anchor="ctr"/>
              <a:lstStyle/>
              <a:p>
                <a:endParaRPr lang="en-IN"/>
              </a:p>
            </p:txBody>
          </p:sp>
          <p:sp>
            <p:nvSpPr>
              <p:cNvPr id="3685" name="Freeform: Shape 3684">
                <a:extLst>
                  <a:ext uri="{FF2B5EF4-FFF2-40B4-BE49-F238E27FC236}">
                    <a16:creationId xmlns:a16="http://schemas.microsoft.com/office/drawing/2014/main" id="{F83AC071-BCD1-E901-4B78-891E2612B308}"/>
                  </a:ext>
                </a:extLst>
              </p:cNvPr>
              <p:cNvSpPr/>
              <p:nvPr/>
            </p:nvSpPr>
            <p:spPr>
              <a:xfrm>
                <a:off x="39156217" y="15922908"/>
                <a:ext cx="11574" cy="17909"/>
              </a:xfrm>
              <a:custGeom>
                <a:avLst/>
                <a:gdLst>
                  <a:gd name="connsiteX0" fmla="*/ 12465 w 11574"/>
                  <a:gd name="connsiteY0" fmla="*/ 15440 h 17909"/>
                  <a:gd name="connsiteX1" fmla="*/ 11240 w 11574"/>
                  <a:gd name="connsiteY1" fmla="*/ 18822 h 17909"/>
                  <a:gd name="connsiteX2" fmla="*/ 891 w 11574"/>
                  <a:gd name="connsiteY2" fmla="*/ 18822 h 17909"/>
                  <a:gd name="connsiteX3" fmla="*/ 891 w 11574"/>
                  <a:gd name="connsiteY3" fmla="*/ 18339 h 17909"/>
                  <a:gd name="connsiteX4" fmla="*/ 7324 w 11574"/>
                  <a:gd name="connsiteY4" fmla="*/ 11541 h 17909"/>
                  <a:gd name="connsiteX5" fmla="*/ 9187 w 11574"/>
                  <a:gd name="connsiteY5" fmla="*/ 6710 h 17909"/>
                  <a:gd name="connsiteX6" fmla="*/ 8161 w 11574"/>
                  <a:gd name="connsiteY6" fmla="*/ 3966 h 17909"/>
                  <a:gd name="connsiteX7" fmla="*/ 5720 w 11574"/>
                  <a:gd name="connsiteY7" fmla="*/ 2897 h 17909"/>
                  <a:gd name="connsiteX8" fmla="*/ 3392 w 11574"/>
                  <a:gd name="connsiteY8" fmla="*/ 3656 h 17909"/>
                  <a:gd name="connsiteX9" fmla="*/ 1874 w 11574"/>
                  <a:gd name="connsiteY9" fmla="*/ 5864 h 17909"/>
                  <a:gd name="connsiteX10" fmla="*/ 1391 w 11574"/>
                  <a:gd name="connsiteY10" fmla="*/ 5864 h 17909"/>
                  <a:gd name="connsiteX11" fmla="*/ 3055 w 11574"/>
                  <a:gd name="connsiteY11" fmla="*/ 2198 h 17909"/>
                  <a:gd name="connsiteX12" fmla="*/ 6402 w 11574"/>
                  <a:gd name="connsiteY12" fmla="*/ 913 h 17909"/>
                  <a:gd name="connsiteX13" fmla="*/ 9964 w 11574"/>
                  <a:gd name="connsiteY13" fmla="*/ 2284 h 17909"/>
                  <a:gd name="connsiteX14" fmla="*/ 11395 w 11574"/>
                  <a:gd name="connsiteY14" fmla="*/ 5519 h 17909"/>
                  <a:gd name="connsiteX15" fmla="*/ 10774 w 11574"/>
                  <a:gd name="connsiteY15" fmla="*/ 8185 h 17909"/>
                  <a:gd name="connsiteX16" fmla="*/ 7669 w 11574"/>
                  <a:gd name="connsiteY16" fmla="*/ 12628 h 17909"/>
                  <a:gd name="connsiteX17" fmla="*/ 3650 w 11574"/>
                  <a:gd name="connsiteY17" fmla="*/ 16872 h 17909"/>
                  <a:gd name="connsiteX18" fmla="*/ 8221 w 11574"/>
                  <a:gd name="connsiteY18" fmla="*/ 16872 h 17909"/>
                  <a:gd name="connsiteX19" fmla="*/ 10179 w 11574"/>
                  <a:gd name="connsiteY19" fmla="*/ 16769 h 17909"/>
                  <a:gd name="connsiteX20" fmla="*/ 11197 w 11574"/>
                  <a:gd name="connsiteY20" fmla="*/ 16346 h 17909"/>
                  <a:gd name="connsiteX21" fmla="*/ 11990 w 11574"/>
                  <a:gd name="connsiteY21" fmla="*/ 15440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2465" y="15440"/>
                    </a:moveTo>
                    <a:lnTo>
                      <a:pt x="11240" y="18822"/>
                    </a:lnTo>
                    <a:lnTo>
                      <a:pt x="891" y="18822"/>
                    </a:lnTo>
                    <a:lnTo>
                      <a:pt x="891" y="18339"/>
                    </a:lnTo>
                    <a:cubicBezTo>
                      <a:pt x="3935" y="15578"/>
                      <a:pt x="6074" y="13309"/>
                      <a:pt x="7324" y="11541"/>
                    </a:cubicBezTo>
                    <a:cubicBezTo>
                      <a:pt x="8558" y="9789"/>
                      <a:pt x="9179" y="8176"/>
                      <a:pt x="9187" y="6710"/>
                    </a:cubicBezTo>
                    <a:cubicBezTo>
                      <a:pt x="9179" y="5597"/>
                      <a:pt x="8842" y="4682"/>
                      <a:pt x="8161" y="3966"/>
                    </a:cubicBezTo>
                    <a:cubicBezTo>
                      <a:pt x="7471" y="3259"/>
                      <a:pt x="6652" y="2905"/>
                      <a:pt x="5720" y="2897"/>
                    </a:cubicBezTo>
                    <a:cubicBezTo>
                      <a:pt x="4849" y="2905"/>
                      <a:pt x="4073" y="3156"/>
                      <a:pt x="3392" y="3656"/>
                    </a:cubicBezTo>
                    <a:cubicBezTo>
                      <a:pt x="2702" y="4156"/>
                      <a:pt x="2201" y="4898"/>
                      <a:pt x="1874" y="5864"/>
                    </a:cubicBezTo>
                    <a:lnTo>
                      <a:pt x="1391" y="5864"/>
                    </a:lnTo>
                    <a:cubicBezTo>
                      <a:pt x="1606" y="4277"/>
                      <a:pt x="2158" y="3052"/>
                      <a:pt x="3055" y="2198"/>
                    </a:cubicBezTo>
                    <a:cubicBezTo>
                      <a:pt x="3935" y="1344"/>
                      <a:pt x="5056" y="913"/>
                      <a:pt x="6402" y="913"/>
                    </a:cubicBezTo>
                    <a:cubicBezTo>
                      <a:pt x="7816" y="913"/>
                      <a:pt x="8998" y="1370"/>
                      <a:pt x="9964" y="2284"/>
                    </a:cubicBezTo>
                    <a:cubicBezTo>
                      <a:pt x="10912" y="3199"/>
                      <a:pt x="11395" y="4277"/>
                      <a:pt x="11395" y="5519"/>
                    </a:cubicBezTo>
                    <a:cubicBezTo>
                      <a:pt x="11395" y="6408"/>
                      <a:pt x="11188" y="7296"/>
                      <a:pt x="10774" y="8185"/>
                    </a:cubicBezTo>
                    <a:cubicBezTo>
                      <a:pt x="10136" y="9582"/>
                      <a:pt x="9101" y="11066"/>
                      <a:pt x="7669" y="12628"/>
                    </a:cubicBezTo>
                    <a:cubicBezTo>
                      <a:pt x="5513" y="14983"/>
                      <a:pt x="4168" y="16398"/>
                      <a:pt x="3650" y="16872"/>
                    </a:cubicBezTo>
                    <a:lnTo>
                      <a:pt x="8221" y="16872"/>
                    </a:lnTo>
                    <a:cubicBezTo>
                      <a:pt x="9144" y="16881"/>
                      <a:pt x="9800" y="16846"/>
                      <a:pt x="10179" y="16769"/>
                    </a:cubicBezTo>
                    <a:cubicBezTo>
                      <a:pt x="10559" y="16708"/>
                      <a:pt x="10895" y="16570"/>
                      <a:pt x="11197" y="16346"/>
                    </a:cubicBezTo>
                    <a:cubicBezTo>
                      <a:pt x="11499" y="16139"/>
                      <a:pt x="11766" y="15837"/>
                      <a:pt x="11990" y="15440"/>
                    </a:cubicBezTo>
                    <a:close/>
                  </a:path>
                </a:pathLst>
              </a:custGeom>
              <a:solidFill>
                <a:srgbClr val="000000"/>
              </a:solidFill>
              <a:ln w="2207" cap="flat">
                <a:noFill/>
                <a:prstDash val="solid"/>
                <a:miter/>
              </a:ln>
            </p:spPr>
            <p:txBody>
              <a:bodyPr rtlCol="0" anchor="ctr"/>
              <a:lstStyle/>
              <a:p>
                <a:endParaRPr lang="en-IN"/>
              </a:p>
            </p:txBody>
          </p:sp>
        </p:grpSp>
        <p:grpSp>
          <p:nvGrpSpPr>
            <p:cNvPr id="3686" name="Graphic 3470">
              <a:extLst>
                <a:ext uri="{FF2B5EF4-FFF2-40B4-BE49-F238E27FC236}">
                  <a16:creationId xmlns:a16="http://schemas.microsoft.com/office/drawing/2014/main" id="{5E21824A-F017-879F-509E-0D655992994A}"/>
                </a:ext>
              </a:extLst>
            </p:cNvPr>
            <p:cNvGrpSpPr/>
            <p:nvPr/>
          </p:nvGrpSpPr>
          <p:grpSpPr>
            <a:xfrm>
              <a:off x="39174777" y="16262835"/>
              <a:ext cx="145978" cy="23662"/>
              <a:chOff x="39174777" y="16262835"/>
              <a:chExt cx="145978" cy="23662"/>
            </a:xfrm>
          </p:grpSpPr>
          <p:sp>
            <p:nvSpPr>
              <p:cNvPr id="3687" name="Freeform: Shape 3686">
                <a:extLst>
                  <a:ext uri="{FF2B5EF4-FFF2-40B4-BE49-F238E27FC236}">
                    <a16:creationId xmlns:a16="http://schemas.microsoft.com/office/drawing/2014/main" id="{EF03A3E6-584A-C6FB-E542-24FE3EC25148}"/>
                  </a:ext>
                </a:extLst>
              </p:cNvPr>
              <p:cNvSpPr/>
              <p:nvPr/>
            </p:nvSpPr>
            <p:spPr>
              <a:xfrm>
                <a:off x="39174777" y="16262835"/>
                <a:ext cx="17826" cy="18340"/>
              </a:xfrm>
              <a:custGeom>
                <a:avLst/>
                <a:gdLst>
                  <a:gd name="connsiteX0" fmla="*/ 16233 w 17826"/>
                  <a:gd name="connsiteY0" fmla="*/ 1067 h 18340"/>
                  <a:gd name="connsiteX1" fmla="*/ 16682 w 17826"/>
                  <a:gd name="connsiteY1" fmla="*/ 6605 h 18340"/>
                  <a:gd name="connsiteX2" fmla="*/ 16233 w 17826"/>
                  <a:gd name="connsiteY2" fmla="*/ 6605 h 18340"/>
                  <a:gd name="connsiteX3" fmla="*/ 14457 w 17826"/>
                  <a:gd name="connsiteY3" fmla="*/ 3482 h 18340"/>
                  <a:gd name="connsiteX4" fmla="*/ 10438 w 17826"/>
                  <a:gd name="connsiteY4" fmla="*/ 1964 h 18340"/>
                  <a:gd name="connsiteX5" fmla="*/ 5332 w 17826"/>
                  <a:gd name="connsiteY5" fmla="*/ 4621 h 18340"/>
                  <a:gd name="connsiteX6" fmla="*/ 3874 w 17826"/>
                  <a:gd name="connsiteY6" fmla="*/ 9952 h 18340"/>
                  <a:gd name="connsiteX7" fmla="*/ 4840 w 17826"/>
                  <a:gd name="connsiteY7" fmla="*/ 14533 h 18340"/>
                  <a:gd name="connsiteX8" fmla="*/ 7384 w 17826"/>
                  <a:gd name="connsiteY8" fmla="*/ 17569 h 18340"/>
                  <a:gd name="connsiteX9" fmla="*/ 10610 w 17826"/>
                  <a:gd name="connsiteY9" fmla="*/ 18527 h 18340"/>
                  <a:gd name="connsiteX10" fmla="*/ 12490 w 17826"/>
                  <a:gd name="connsiteY10" fmla="*/ 18285 h 18340"/>
                  <a:gd name="connsiteX11" fmla="*/ 14232 w 17826"/>
                  <a:gd name="connsiteY11" fmla="*/ 17561 h 18340"/>
                  <a:gd name="connsiteX12" fmla="*/ 14232 w 17826"/>
                  <a:gd name="connsiteY12" fmla="*/ 12488 h 18340"/>
                  <a:gd name="connsiteX13" fmla="*/ 14034 w 17826"/>
                  <a:gd name="connsiteY13" fmla="*/ 10763 h 18340"/>
                  <a:gd name="connsiteX14" fmla="*/ 13413 w 17826"/>
                  <a:gd name="connsiteY14" fmla="*/ 10142 h 18340"/>
                  <a:gd name="connsiteX15" fmla="*/ 11938 w 17826"/>
                  <a:gd name="connsiteY15" fmla="*/ 9926 h 18340"/>
                  <a:gd name="connsiteX16" fmla="*/ 11938 w 17826"/>
                  <a:gd name="connsiteY16" fmla="*/ 9434 h 18340"/>
                  <a:gd name="connsiteX17" fmla="*/ 18726 w 17826"/>
                  <a:gd name="connsiteY17" fmla="*/ 9434 h 18340"/>
                  <a:gd name="connsiteX18" fmla="*/ 18726 w 17826"/>
                  <a:gd name="connsiteY18" fmla="*/ 9926 h 18340"/>
                  <a:gd name="connsiteX19" fmla="*/ 18407 w 17826"/>
                  <a:gd name="connsiteY19" fmla="*/ 9926 h 18340"/>
                  <a:gd name="connsiteX20" fmla="*/ 17018 w 17826"/>
                  <a:gd name="connsiteY20" fmla="*/ 10599 h 18340"/>
                  <a:gd name="connsiteX21" fmla="*/ 16759 w 17826"/>
                  <a:gd name="connsiteY21" fmla="*/ 12488 h 18340"/>
                  <a:gd name="connsiteX22" fmla="*/ 16759 w 17826"/>
                  <a:gd name="connsiteY22" fmla="*/ 17854 h 18340"/>
                  <a:gd name="connsiteX23" fmla="*/ 13818 w 17826"/>
                  <a:gd name="connsiteY23" fmla="*/ 19036 h 18340"/>
                  <a:gd name="connsiteX24" fmla="*/ 10601 w 17826"/>
                  <a:gd name="connsiteY24" fmla="*/ 19407 h 18340"/>
                  <a:gd name="connsiteX25" fmla="*/ 2882 w 17826"/>
                  <a:gd name="connsiteY25" fmla="*/ 16146 h 18340"/>
                  <a:gd name="connsiteX26" fmla="*/ 899 w 17826"/>
                  <a:gd name="connsiteY26" fmla="*/ 10504 h 18340"/>
                  <a:gd name="connsiteX27" fmla="*/ 2011 w 17826"/>
                  <a:gd name="connsiteY27" fmla="*/ 6070 h 18340"/>
                  <a:gd name="connsiteX28" fmla="*/ 5634 w 17826"/>
                  <a:gd name="connsiteY28" fmla="*/ 2188 h 18340"/>
                  <a:gd name="connsiteX29" fmla="*/ 10187 w 17826"/>
                  <a:gd name="connsiteY29" fmla="*/ 1067 h 18340"/>
                  <a:gd name="connsiteX30" fmla="*/ 11930 w 17826"/>
                  <a:gd name="connsiteY30" fmla="*/ 1222 h 18340"/>
                  <a:gd name="connsiteX31" fmla="*/ 14146 w 17826"/>
                  <a:gd name="connsiteY31" fmla="*/ 1903 h 18340"/>
                  <a:gd name="connsiteX32" fmla="*/ 15112 w 17826"/>
                  <a:gd name="connsiteY32" fmla="*/ 2171 h 18340"/>
                  <a:gd name="connsiteX33" fmla="*/ 15535 w 17826"/>
                  <a:gd name="connsiteY33" fmla="*/ 1946 h 18340"/>
                  <a:gd name="connsiteX34" fmla="*/ 15750 w 17826"/>
                  <a:gd name="connsiteY34" fmla="*/ 1067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826" h="18340">
                    <a:moveTo>
                      <a:pt x="16233" y="1067"/>
                    </a:moveTo>
                    <a:lnTo>
                      <a:pt x="16682" y="6605"/>
                    </a:lnTo>
                    <a:lnTo>
                      <a:pt x="16233" y="6605"/>
                    </a:lnTo>
                    <a:cubicBezTo>
                      <a:pt x="15768" y="5233"/>
                      <a:pt x="15181" y="4189"/>
                      <a:pt x="14457" y="3482"/>
                    </a:cubicBezTo>
                    <a:cubicBezTo>
                      <a:pt x="13404" y="2473"/>
                      <a:pt x="12059" y="1972"/>
                      <a:pt x="10438" y="1964"/>
                    </a:cubicBezTo>
                    <a:cubicBezTo>
                      <a:pt x="8195" y="1972"/>
                      <a:pt x="6496" y="2852"/>
                      <a:pt x="5332" y="4621"/>
                    </a:cubicBezTo>
                    <a:cubicBezTo>
                      <a:pt x="4357" y="6122"/>
                      <a:pt x="3874" y="7899"/>
                      <a:pt x="3874" y="9952"/>
                    </a:cubicBezTo>
                    <a:cubicBezTo>
                      <a:pt x="3874" y="11626"/>
                      <a:pt x="4193" y="13153"/>
                      <a:pt x="4840" y="14533"/>
                    </a:cubicBezTo>
                    <a:cubicBezTo>
                      <a:pt x="5487" y="15913"/>
                      <a:pt x="6332" y="16931"/>
                      <a:pt x="7384" y="17569"/>
                    </a:cubicBezTo>
                    <a:cubicBezTo>
                      <a:pt x="8419" y="18216"/>
                      <a:pt x="9497" y="18536"/>
                      <a:pt x="10610" y="18527"/>
                    </a:cubicBezTo>
                    <a:cubicBezTo>
                      <a:pt x="11257" y="18536"/>
                      <a:pt x="11886" y="18449"/>
                      <a:pt x="12490" y="18285"/>
                    </a:cubicBezTo>
                    <a:cubicBezTo>
                      <a:pt x="13094" y="18130"/>
                      <a:pt x="13672" y="17889"/>
                      <a:pt x="14232" y="17561"/>
                    </a:cubicBezTo>
                    <a:lnTo>
                      <a:pt x="14232" y="12488"/>
                    </a:lnTo>
                    <a:cubicBezTo>
                      <a:pt x="14224" y="11608"/>
                      <a:pt x="14155" y="11039"/>
                      <a:pt x="14034" y="10763"/>
                    </a:cubicBezTo>
                    <a:cubicBezTo>
                      <a:pt x="13896" y="10496"/>
                      <a:pt x="13689" y="10288"/>
                      <a:pt x="13413" y="10142"/>
                    </a:cubicBezTo>
                    <a:cubicBezTo>
                      <a:pt x="13120" y="10004"/>
                      <a:pt x="12628" y="9926"/>
                      <a:pt x="11938" y="9926"/>
                    </a:cubicBezTo>
                    <a:lnTo>
                      <a:pt x="11938" y="9434"/>
                    </a:lnTo>
                    <a:lnTo>
                      <a:pt x="18726" y="9434"/>
                    </a:lnTo>
                    <a:lnTo>
                      <a:pt x="18726" y="9926"/>
                    </a:lnTo>
                    <a:lnTo>
                      <a:pt x="18407" y="9926"/>
                    </a:lnTo>
                    <a:cubicBezTo>
                      <a:pt x="17717" y="9926"/>
                      <a:pt x="17260" y="10150"/>
                      <a:pt x="17018" y="10599"/>
                    </a:cubicBezTo>
                    <a:cubicBezTo>
                      <a:pt x="16846" y="10918"/>
                      <a:pt x="16759" y="11548"/>
                      <a:pt x="16759" y="12488"/>
                    </a:cubicBezTo>
                    <a:lnTo>
                      <a:pt x="16759" y="17854"/>
                    </a:lnTo>
                    <a:cubicBezTo>
                      <a:pt x="15759" y="18406"/>
                      <a:pt x="14776" y="18794"/>
                      <a:pt x="13818" y="19036"/>
                    </a:cubicBezTo>
                    <a:cubicBezTo>
                      <a:pt x="12844" y="19278"/>
                      <a:pt x="11774" y="19398"/>
                      <a:pt x="10601" y="19407"/>
                    </a:cubicBezTo>
                    <a:cubicBezTo>
                      <a:pt x="7212" y="19398"/>
                      <a:pt x="4633" y="18320"/>
                      <a:pt x="2882" y="16146"/>
                    </a:cubicBezTo>
                    <a:cubicBezTo>
                      <a:pt x="1554" y="14524"/>
                      <a:pt x="899" y="12644"/>
                      <a:pt x="899" y="10504"/>
                    </a:cubicBezTo>
                    <a:cubicBezTo>
                      <a:pt x="899" y="8969"/>
                      <a:pt x="1270" y="7485"/>
                      <a:pt x="2011" y="6070"/>
                    </a:cubicBezTo>
                    <a:cubicBezTo>
                      <a:pt x="2891" y="4396"/>
                      <a:pt x="4099" y="3102"/>
                      <a:pt x="5634" y="2188"/>
                    </a:cubicBezTo>
                    <a:cubicBezTo>
                      <a:pt x="6910" y="1446"/>
                      <a:pt x="8428" y="1075"/>
                      <a:pt x="10187" y="1067"/>
                    </a:cubicBezTo>
                    <a:cubicBezTo>
                      <a:pt x="10826" y="1075"/>
                      <a:pt x="11403" y="1127"/>
                      <a:pt x="11930" y="1222"/>
                    </a:cubicBezTo>
                    <a:cubicBezTo>
                      <a:pt x="12447" y="1334"/>
                      <a:pt x="13189" y="1558"/>
                      <a:pt x="14146" y="1903"/>
                    </a:cubicBezTo>
                    <a:cubicBezTo>
                      <a:pt x="14629" y="2084"/>
                      <a:pt x="14948" y="2179"/>
                      <a:pt x="15112" y="2171"/>
                    </a:cubicBezTo>
                    <a:cubicBezTo>
                      <a:pt x="15276" y="2179"/>
                      <a:pt x="15414" y="2102"/>
                      <a:pt x="15535" y="1946"/>
                    </a:cubicBezTo>
                    <a:cubicBezTo>
                      <a:pt x="15647" y="1800"/>
                      <a:pt x="15724" y="1506"/>
                      <a:pt x="15750" y="1067"/>
                    </a:cubicBezTo>
                    <a:close/>
                  </a:path>
                </a:pathLst>
              </a:custGeom>
              <a:solidFill>
                <a:srgbClr val="000000"/>
              </a:solidFill>
              <a:ln w="2207" cap="flat">
                <a:noFill/>
                <a:prstDash val="solid"/>
                <a:miter/>
              </a:ln>
            </p:spPr>
            <p:txBody>
              <a:bodyPr rtlCol="0" anchor="ctr"/>
              <a:lstStyle/>
              <a:p>
                <a:endParaRPr lang="en-IN"/>
              </a:p>
            </p:txBody>
          </p:sp>
          <p:sp>
            <p:nvSpPr>
              <p:cNvPr id="3688" name="Freeform: Shape 3687">
                <a:extLst>
                  <a:ext uri="{FF2B5EF4-FFF2-40B4-BE49-F238E27FC236}">
                    <a16:creationId xmlns:a16="http://schemas.microsoft.com/office/drawing/2014/main" id="{70ABF1CB-D493-8A5B-4FBA-3625FBC381CC}"/>
                  </a:ext>
                </a:extLst>
              </p:cNvPr>
              <p:cNvSpPr/>
              <p:nvPr/>
            </p:nvSpPr>
            <p:spPr>
              <a:xfrm>
                <a:off x="39192634" y="16263232"/>
                <a:ext cx="19103" cy="17831"/>
              </a:xfrm>
              <a:custGeom>
                <a:avLst/>
                <a:gdLst>
                  <a:gd name="connsiteX0" fmla="*/ 907 w 19103"/>
                  <a:gd name="connsiteY0" fmla="*/ 1067 h 17831"/>
                  <a:gd name="connsiteX1" fmla="*/ 5668 w 19103"/>
                  <a:gd name="connsiteY1" fmla="*/ 1067 h 17831"/>
                  <a:gd name="connsiteX2" fmla="*/ 16389 w 19103"/>
                  <a:gd name="connsiteY2" fmla="*/ 14231 h 17831"/>
                  <a:gd name="connsiteX3" fmla="*/ 16389 w 19103"/>
                  <a:gd name="connsiteY3" fmla="*/ 4103 h 17831"/>
                  <a:gd name="connsiteX4" fmla="*/ 16026 w 19103"/>
                  <a:gd name="connsiteY4" fmla="*/ 2084 h 17831"/>
                  <a:gd name="connsiteX5" fmla="*/ 14517 w 19103"/>
                  <a:gd name="connsiteY5" fmla="*/ 1550 h 17831"/>
                  <a:gd name="connsiteX6" fmla="*/ 13905 w 19103"/>
                  <a:gd name="connsiteY6" fmla="*/ 1550 h 17831"/>
                  <a:gd name="connsiteX7" fmla="*/ 13905 w 19103"/>
                  <a:gd name="connsiteY7" fmla="*/ 1067 h 17831"/>
                  <a:gd name="connsiteX8" fmla="*/ 20011 w 19103"/>
                  <a:gd name="connsiteY8" fmla="*/ 1067 h 17831"/>
                  <a:gd name="connsiteX9" fmla="*/ 20011 w 19103"/>
                  <a:gd name="connsiteY9" fmla="*/ 1550 h 17831"/>
                  <a:gd name="connsiteX10" fmla="*/ 19390 w 19103"/>
                  <a:gd name="connsiteY10" fmla="*/ 1550 h 17831"/>
                  <a:gd name="connsiteX11" fmla="*/ 17812 w 19103"/>
                  <a:gd name="connsiteY11" fmla="*/ 2222 h 17831"/>
                  <a:gd name="connsiteX12" fmla="*/ 17527 w 19103"/>
                  <a:gd name="connsiteY12" fmla="*/ 4103 h 17831"/>
                  <a:gd name="connsiteX13" fmla="*/ 17527 w 19103"/>
                  <a:gd name="connsiteY13" fmla="*/ 18898 h 17831"/>
                  <a:gd name="connsiteX14" fmla="*/ 17061 w 19103"/>
                  <a:gd name="connsiteY14" fmla="*/ 18898 h 17831"/>
                  <a:gd name="connsiteX15" fmla="*/ 5496 w 19103"/>
                  <a:gd name="connsiteY15" fmla="*/ 4767 h 17831"/>
                  <a:gd name="connsiteX16" fmla="*/ 5496 w 19103"/>
                  <a:gd name="connsiteY16" fmla="*/ 15577 h 17831"/>
                  <a:gd name="connsiteX17" fmla="*/ 5841 w 19103"/>
                  <a:gd name="connsiteY17" fmla="*/ 17595 h 17831"/>
                  <a:gd name="connsiteX18" fmla="*/ 7359 w 19103"/>
                  <a:gd name="connsiteY18" fmla="*/ 18130 h 17831"/>
                  <a:gd name="connsiteX19" fmla="*/ 7980 w 19103"/>
                  <a:gd name="connsiteY19" fmla="*/ 18130 h 17831"/>
                  <a:gd name="connsiteX20" fmla="*/ 7980 w 19103"/>
                  <a:gd name="connsiteY20" fmla="*/ 18613 h 17831"/>
                  <a:gd name="connsiteX21" fmla="*/ 1873 w 19103"/>
                  <a:gd name="connsiteY21" fmla="*/ 18613 h 17831"/>
                  <a:gd name="connsiteX22" fmla="*/ 1873 w 19103"/>
                  <a:gd name="connsiteY22" fmla="*/ 18130 h 17831"/>
                  <a:gd name="connsiteX23" fmla="*/ 2477 w 19103"/>
                  <a:gd name="connsiteY23" fmla="*/ 18130 h 17831"/>
                  <a:gd name="connsiteX24" fmla="*/ 4073 w 19103"/>
                  <a:gd name="connsiteY24" fmla="*/ 17457 h 17831"/>
                  <a:gd name="connsiteX25" fmla="*/ 4357 w 19103"/>
                  <a:gd name="connsiteY25" fmla="*/ 15577 h 17831"/>
                  <a:gd name="connsiteX26" fmla="*/ 4357 w 19103"/>
                  <a:gd name="connsiteY26" fmla="*/ 3370 h 17831"/>
                  <a:gd name="connsiteX27" fmla="*/ 3202 w 19103"/>
                  <a:gd name="connsiteY27" fmla="*/ 2197 h 17831"/>
                  <a:gd name="connsiteX28" fmla="*/ 2046 w 19103"/>
                  <a:gd name="connsiteY28" fmla="*/ 1662 h 17831"/>
                  <a:gd name="connsiteX29" fmla="*/ 907 w 19103"/>
                  <a:gd name="connsiteY29" fmla="*/ 1550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907" y="1067"/>
                    </a:moveTo>
                    <a:lnTo>
                      <a:pt x="5668" y="1067"/>
                    </a:lnTo>
                    <a:lnTo>
                      <a:pt x="16389" y="14231"/>
                    </a:lnTo>
                    <a:lnTo>
                      <a:pt x="16389" y="4103"/>
                    </a:lnTo>
                    <a:cubicBezTo>
                      <a:pt x="16389" y="3033"/>
                      <a:pt x="16268" y="2361"/>
                      <a:pt x="16026" y="2084"/>
                    </a:cubicBezTo>
                    <a:cubicBezTo>
                      <a:pt x="15707" y="1739"/>
                      <a:pt x="15198" y="1558"/>
                      <a:pt x="14517" y="1550"/>
                    </a:cubicBezTo>
                    <a:lnTo>
                      <a:pt x="13905" y="1550"/>
                    </a:lnTo>
                    <a:lnTo>
                      <a:pt x="13905" y="1067"/>
                    </a:lnTo>
                    <a:lnTo>
                      <a:pt x="20011" y="1067"/>
                    </a:lnTo>
                    <a:lnTo>
                      <a:pt x="20011" y="1550"/>
                    </a:lnTo>
                    <a:lnTo>
                      <a:pt x="19390" y="1550"/>
                    </a:lnTo>
                    <a:cubicBezTo>
                      <a:pt x="18648" y="1558"/>
                      <a:pt x="18122" y="1783"/>
                      <a:pt x="17812" y="2222"/>
                    </a:cubicBezTo>
                    <a:cubicBezTo>
                      <a:pt x="17622" y="2507"/>
                      <a:pt x="17527" y="3137"/>
                      <a:pt x="17527" y="4103"/>
                    </a:cubicBezTo>
                    <a:lnTo>
                      <a:pt x="17527" y="18898"/>
                    </a:lnTo>
                    <a:lnTo>
                      <a:pt x="17061" y="18898"/>
                    </a:lnTo>
                    <a:lnTo>
                      <a:pt x="5496" y="4767"/>
                    </a:lnTo>
                    <a:lnTo>
                      <a:pt x="5496" y="15577"/>
                    </a:lnTo>
                    <a:cubicBezTo>
                      <a:pt x="5496" y="16655"/>
                      <a:pt x="5608" y="17328"/>
                      <a:pt x="5841" y="17595"/>
                    </a:cubicBezTo>
                    <a:cubicBezTo>
                      <a:pt x="6168" y="17958"/>
                      <a:pt x="6677" y="18139"/>
                      <a:pt x="7359" y="18130"/>
                    </a:cubicBezTo>
                    <a:lnTo>
                      <a:pt x="7980" y="18130"/>
                    </a:lnTo>
                    <a:lnTo>
                      <a:pt x="7980" y="18613"/>
                    </a:lnTo>
                    <a:lnTo>
                      <a:pt x="1873" y="18613"/>
                    </a:lnTo>
                    <a:lnTo>
                      <a:pt x="1873" y="18130"/>
                    </a:lnTo>
                    <a:lnTo>
                      <a:pt x="2477" y="18130"/>
                    </a:lnTo>
                    <a:cubicBezTo>
                      <a:pt x="3227" y="18139"/>
                      <a:pt x="3762" y="17915"/>
                      <a:pt x="4073" y="17457"/>
                    </a:cubicBezTo>
                    <a:cubicBezTo>
                      <a:pt x="4262" y="17190"/>
                      <a:pt x="4357" y="16560"/>
                      <a:pt x="4357" y="15577"/>
                    </a:cubicBezTo>
                    <a:lnTo>
                      <a:pt x="4357" y="3370"/>
                    </a:lnTo>
                    <a:cubicBezTo>
                      <a:pt x="3848" y="2783"/>
                      <a:pt x="3460" y="2395"/>
                      <a:pt x="3202" y="2197"/>
                    </a:cubicBezTo>
                    <a:cubicBezTo>
                      <a:pt x="2934" y="2015"/>
                      <a:pt x="2546" y="1834"/>
                      <a:pt x="2046" y="1662"/>
                    </a:cubicBezTo>
                    <a:cubicBezTo>
                      <a:pt x="1787" y="1593"/>
                      <a:pt x="1416" y="1558"/>
                      <a:pt x="907" y="1550"/>
                    </a:cubicBezTo>
                    <a:close/>
                  </a:path>
                </a:pathLst>
              </a:custGeom>
              <a:solidFill>
                <a:srgbClr val="000000"/>
              </a:solidFill>
              <a:ln w="2207" cap="flat">
                <a:noFill/>
                <a:prstDash val="solid"/>
                <a:miter/>
              </a:ln>
            </p:spPr>
            <p:txBody>
              <a:bodyPr rtlCol="0" anchor="ctr"/>
              <a:lstStyle/>
              <a:p>
                <a:endParaRPr lang="en-IN"/>
              </a:p>
            </p:txBody>
          </p:sp>
          <p:sp>
            <p:nvSpPr>
              <p:cNvPr id="3689" name="Freeform: Shape 3688">
                <a:extLst>
                  <a:ext uri="{FF2B5EF4-FFF2-40B4-BE49-F238E27FC236}">
                    <a16:creationId xmlns:a16="http://schemas.microsoft.com/office/drawing/2014/main" id="{F81B6264-F0B6-1F23-EB3B-952F2DD1B53E}"/>
                  </a:ext>
                </a:extLst>
              </p:cNvPr>
              <p:cNvSpPr/>
              <p:nvPr/>
            </p:nvSpPr>
            <p:spPr>
              <a:xfrm>
                <a:off x="39212544" y="16263232"/>
                <a:ext cx="13212" cy="17546"/>
              </a:xfrm>
              <a:custGeom>
                <a:avLst/>
                <a:gdLst>
                  <a:gd name="connsiteX0" fmla="*/ 5901 w 13212"/>
                  <a:gd name="connsiteY0" fmla="*/ 2024 h 17546"/>
                  <a:gd name="connsiteX1" fmla="*/ 5901 w 13212"/>
                  <a:gd name="connsiteY1" fmla="*/ 8917 h 17546"/>
                  <a:gd name="connsiteX2" fmla="*/ 9101 w 13212"/>
                  <a:gd name="connsiteY2" fmla="*/ 8917 h 17546"/>
                  <a:gd name="connsiteX3" fmla="*/ 10705 w 13212"/>
                  <a:gd name="connsiteY3" fmla="*/ 8434 h 17546"/>
                  <a:gd name="connsiteX4" fmla="*/ 11386 w 13212"/>
                  <a:gd name="connsiteY4" fmla="*/ 6519 h 17546"/>
                  <a:gd name="connsiteX5" fmla="*/ 11869 w 13212"/>
                  <a:gd name="connsiteY5" fmla="*/ 6519 h 17546"/>
                  <a:gd name="connsiteX6" fmla="*/ 11869 w 13212"/>
                  <a:gd name="connsiteY6" fmla="*/ 12454 h 17546"/>
                  <a:gd name="connsiteX7" fmla="*/ 11386 w 13212"/>
                  <a:gd name="connsiteY7" fmla="*/ 12454 h 17546"/>
                  <a:gd name="connsiteX8" fmla="*/ 11119 w 13212"/>
                  <a:gd name="connsiteY8" fmla="*/ 10953 h 17546"/>
                  <a:gd name="connsiteX9" fmla="*/ 10420 w 13212"/>
                  <a:gd name="connsiteY9" fmla="*/ 10237 h 17546"/>
                  <a:gd name="connsiteX10" fmla="*/ 9101 w 13212"/>
                  <a:gd name="connsiteY10" fmla="*/ 9995 h 17546"/>
                  <a:gd name="connsiteX11" fmla="*/ 5901 w 13212"/>
                  <a:gd name="connsiteY11" fmla="*/ 9995 h 17546"/>
                  <a:gd name="connsiteX12" fmla="*/ 5901 w 13212"/>
                  <a:gd name="connsiteY12" fmla="*/ 15508 h 17546"/>
                  <a:gd name="connsiteX13" fmla="*/ 6074 w 13212"/>
                  <a:gd name="connsiteY13" fmla="*/ 17268 h 17546"/>
                  <a:gd name="connsiteX14" fmla="*/ 6617 w 13212"/>
                  <a:gd name="connsiteY14" fmla="*/ 17820 h 17546"/>
                  <a:gd name="connsiteX15" fmla="*/ 7807 w 13212"/>
                  <a:gd name="connsiteY15" fmla="*/ 18130 h 17546"/>
                  <a:gd name="connsiteX16" fmla="*/ 8437 w 13212"/>
                  <a:gd name="connsiteY16" fmla="*/ 18130 h 17546"/>
                  <a:gd name="connsiteX17" fmla="*/ 8437 w 13212"/>
                  <a:gd name="connsiteY17" fmla="*/ 18613 h 17546"/>
                  <a:gd name="connsiteX18" fmla="*/ 916 w 13212"/>
                  <a:gd name="connsiteY18" fmla="*/ 18613 h 17546"/>
                  <a:gd name="connsiteX19" fmla="*/ 916 w 13212"/>
                  <a:gd name="connsiteY19" fmla="*/ 18130 h 17546"/>
                  <a:gd name="connsiteX20" fmla="*/ 1537 w 13212"/>
                  <a:gd name="connsiteY20" fmla="*/ 18130 h 17546"/>
                  <a:gd name="connsiteX21" fmla="*/ 3107 w 13212"/>
                  <a:gd name="connsiteY21" fmla="*/ 17500 h 17546"/>
                  <a:gd name="connsiteX22" fmla="*/ 3417 w 13212"/>
                  <a:gd name="connsiteY22" fmla="*/ 15508 h 17546"/>
                  <a:gd name="connsiteX23" fmla="*/ 3417 w 13212"/>
                  <a:gd name="connsiteY23" fmla="*/ 4172 h 17546"/>
                  <a:gd name="connsiteX24" fmla="*/ 3253 w 13212"/>
                  <a:gd name="connsiteY24" fmla="*/ 2412 h 17546"/>
                  <a:gd name="connsiteX25" fmla="*/ 2727 w 13212"/>
                  <a:gd name="connsiteY25" fmla="*/ 1860 h 17546"/>
                  <a:gd name="connsiteX26" fmla="*/ 1537 w 13212"/>
                  <a:gd name="connsiteY26" fmla="*/ 1550 h 17546"/>
                  <a:gd name="connsiteX27" fmla="*/ 916 w 13212"/>
                  <a:gd name="connsiteY27" fmla="*/ 1550 h 17546"/>
                  <a:gd name="connsiteX28" fmla="*/ 916 w 13212"/>
                  <a:gd name="connsiteY28" fmla="*/ 1067 h 17546"/>
                  <a:gd name="connsiteX29" fmla="*/ 13965 w 13212"/>
                  <a:gd name="connsiteY29" fmla="*/ 1067 h 17546"/>
                  <a:gd name="connsiteX30" fmla="*/ 14129 w 13212"/>
                  <a:gd name="connsiteY30" fmla="*/ 4923 h 17546"/>
                  <a:gd name="connsiteX31" fmla="*/ 13680 w 13212"/>
                  <a:gd name="connsiteY31" fmla="*/ 4923 h 17546"/>
                  <a:gd name="connsiteX32" fmla="*/ 12896 w 13212"/>
                  <a:gd name="connsiteY32" fmla="*/ 3120 h 17546"/>
                  <a:gd name="connsiteX33" fmla="*/ 11800 w 13212"/>
                  <a:gd name="connsiteY33" fmla="*/ 2283 h 17546"/>
                  <a:gd name="connsiteX34" fmla="*/ 9774 w 13212"/>
                  <a:gd name="connsiteY34" fmla="*/ 202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12" h="17546">
                    <a:moveTo>
                      <a:pt x="5901" y="2024"/>
                    </a:moveTo>
                    <a:lnTo>
                      <a:pt x="5901" y="8917"/>
                    </a:lnTo>
                    <a:lnTo>
                      <a:pt x="9101" y="8917"/>
                    </a:lnTo>
                    <a:cubicBezTo>
                      <a:pt x="9825" y="8925"/>
                      <a:pt x="10360" y="8762"/>
                      <a:pt x="10705" y="8434"/>
                    </a:cubicBezTo>
                    <a:cubicBezTo>
                      <a:pt x="11050" y="8115"/>
                      <a:pt x="11274" y="7476"/>
                      <a:pt x="11386" y="6519"/>
                    </a:cubicBezTo>
                    <a:lnTo>
                      <a:pt x="11869" y="6519"/>
                    </a:lnTo>
                    <a:lnTo>
                      <a:pt x="11869" y="12454"/>
                    </a:lnTo>
                    <a:lnTo>
                      <a:pt x="11386" y="12454"/>
                    </a:lnTo>
                    <a:cubicBezTo>
                      <a:pt x="11378" y="11781"/>
                      <a:pt x="11291" y="11281"/>
                      <a:pt x="11119" y="10953"/>
                    </a:cubicBezTo>
                    <a:cubicBezTo>
                      <a:pt x="10946" y="10634"/>
                      <a:pt x="10714" y="10401"/>
                      <a:pt x="10420" y="10237"/>
                    </a:cubicBezTo>
                    <a:cubicBezTo>
                      <a:pt x="10127" y="10081"/>
                      <a:pt x="9687" y="9995"/>
                      <a:pt x="9101" y="9995"/>
                    </a:cubicBezTo>
                    <a:lnTo>
                      <a:pt x="5901" y="9995"/>
                    </a:lnTo>
                    <a:lnTo>
                      <a:pt x="5901" y="15508"/>
                    </a:lnTo>
                    <a:cubicBezTo>
                      <a:pt x="5892" y="16396"/>
                      <a:pt x="5953" y="16983"/>
                      <a:pt x="6074" y="17268"/>
                    </a:cubicBezTo>
                    <a:cubicBezTo>
                      <a:pt x="6160" y="17492"/>
                      <a:pt x="6341" y="17682"/>
                      <a:pt x="6617" y="17820"/>
                    </a:cubicBezTo>
                    <a:cubicBezTo>
                      <a:pt x="6996" y="18035"/>
                      <a:pt x="7393" y="18139"/>
                      <a:pt x="7807" y="18130"/>
                    </a:cubicBezTo>
                    <a:lnTo>
                      <a:pt x="8437" y="18130"/>
                    </a:lnTo>
                    <a:lnTo>
                      <a:pt x="8437" y="18613"/>
                    </a:lnTo>
                    <a:lnTo>
                      <a:pt x="916" y="18613"/>
                    </a:lnTo>
                    <a:lnTo>
                      <a:pt x="916" y="18130"/>
                    </a:lnTo>
                    <a:lnTo>
                      <a:pt x="1537" y="18130"/>
                    </a:lnTo>
                    <a:cubicBezTo>
                      <a:pt x="2253" y="18139"/>
                      <a:pt x="2779" y="17923"/>
                      <a:pt x="3107" y="17500"/>
                    </a:cubicBezTo>
                    <a:cubicBezTo>
                      <a:pt x="3305" y="17224"/>
                      <a:pt x="3409" y="16560"/>
                      <a:pt x="3417" y="15508"/>
                    </a:cubicBezTo>
                    <a:lnTo>
                      <a:pt x="3417" y="4172"/>
                    </a:lnTo>
                    <a:cubicBezTo>
                      <a:pt x="3409" y="3292"/>
                      <a:pt x="3357" y="2706"/>
                      <a:pt x="3253" y="2412"/>
                    </a:cubicBezTo>
                    <a:cubicBezTo>
                      <a:pt x="3167" y="2197"/>
                      <a:pt x="2986" y="2015"/>
                      <a:pt x="2727" y="1860"/>
                    </a:cubicBezTo>
                    <a:cubicBezTo>
                      <a:pt x="2348" y="1662"/>
                      <a:pt x="1951" y="1558"/>
                      <a:pt x="1537" y="1550"/>
                    </a:cubicBezTo>
                    <a:lnTo>
                      <a:pt x="916" y="1550"/>
                    </a:lnTo>
                    <a:lnTo>
                      <a:pt x="916" y="1067"/>
                    </a:lnTo>
                    <a:lnTo>
                      <a:pt x="13965" y="1067"/>
                    </a:lnTo>
                    <a:lnTo>
                      <a:pt x="14129" y="4923"/>
                    </a:lnTo>
                    <a:lnTo>
                      <a:pt x="13680" y="4923"/>
                    </a:lnTo>
                    <a:cubicBezTo>
                      <a:pt x="13456" y="4103"/>
                      <a:pt x="13189" y="3508"/>
                      <a:pt x="12896" y="3120"/>
                    </a:cubicBezTo>
                    <a:cubicBezTo>
                      <a:pt x="12594" y="2740"/>
                      <a:pt x="12232" y="2455"/>
                      <a:pt x="11800" y="2283"/>
                    </a:cubicBezTo>
                    <a:cubicBezTo>
                      <a:pt x="11360" y="2110"/>
                      <a:pt x="10688" y="2024"/>
                      <a:pt x="9774" y="2024"/>
                    </a:cubicBezTo>
                    <a:close/>
                  </a:path>
                </a:pathLst>
              </a:custGeom>
              <a:solidFill>
                <a:srgbClr val="000000"/>
              </a:solidFill>
              <a:ln w="2207" cap="flat">
                <a:noFill/>
                <a:prstDash val="solid"/>
                <a:miter/>
              </a:ln>
            </p:spPr>
            <p:txBody>
              <a:bodyPr rtlCol="0" anchor="ctr"/>
              <a:lstStyle/>
              <a:p>
                <a:endParaRPr lang="en-IN"/>
              </a:p>
            </p:txBody>
          </p:sp>
          <p:sp>
            <p:nvSpPr>
              <p:cNvPr id="3690" name="Freeform: Shape 3689">
                <a:extLst>
                  <a:ext uri="{FF2B5EF4-FFF2-40B4-BE49-F238E27FC236}">
                    <a16:creationId xmlns:a16="http://schemas.microsoft.com/office/drawing/2014/main" id="{9C2C07B9-C843-90E3-9244-308A2676EA9D}"/>
                  </a:ext>
                </a:extLst>
              </p:cNvPr>
              <p:cNvSpPr/>
              <p:nvPr/>
            </p:nvSpPr>
            <p:spPr>
              <a:xfrm>
                <a:off x="39227417" y="16262870"/>
                <a:ext cx="11574" cy="17909"/>
              </a:xfrm>
              <a:custGeom>
                <a:avLst/>
                <a:gdLst>
                  <a:gd name="connsiteX0" fmla="*/ 12497 w 11574"/>
                  <a:gd name="connsiteY0" fmla="*/ 15594 h 17909"/>
                  <a:gd name="connsiteX1" fmla="*/ 11272 w 11574"/>
                  <a:gd name="connsiteY1" fmla="*/ 18976 h 17909"/>
                  <a:gd name="connsiteX2" fmla="*/ 923 w 11574"/>
                  <a:gd name="connsiteY2" fmla="*/ 18976 h 17909"/>
                  <a:gd name="connsiteX3" fmla="*/ 923 w 11574"/>
                  <a:gd name="connsiteY3" fmla="*/ 18493 h 17909"/>
                  <a:gd name="connsiteX4" fmla="*/ 7357 w 11574"/>
                  <a:gd name="connsiteY4" fmla="*/ 11695 h 17909"/>
                  <a:gd name="connsiteX5" fmla="*/ 9220 w 11574"/>
                  <a:gd name="connsiteY5" fmla="*/ 6864 h 17909"/>
                  <a:gd name="connsiteX6" fmla="*/ 8193 w 11574"/>
                  <a:gd name="connsiteY6" fmla="*/ 4120 h 17909"/>
                  <a:gd name="connsiteX7" fmla="*/ 5753 w 11574"/>
                  <a:gd name="connsiteY7" fmla="*/ 3051 h 17909"/>
                  <a:gd name="connsiteX8" fmla="*/ 3424 w 11574"/>
                  <a:gd name="connsiteY8" fmla="*/ 3810 h 17909"/>
                  <a:gd name="connsiteX9" fmla="*/ 1906 w 11574"/>
                  <a:gd name="connsiteY9" fmla="*/ 6018 h 17909"/>
                  <a:gd name="connsiteX10" fmla="*/ 1423 w 11574"/>
                  <a:gd name="connsiteY10" fmla="*/ 6018 h 17909"/>
                  <a:gd name="connsiteX11" fmla="*/ 3088 w 11574"/>
                  <a:gd name="connsiteY11" fmla="*/ 2352 h 17909"/>
                  <a:gd name="connsiteX12" fmla="*/ 6434 w 11574"/>
                  <a:gd name="connsiteY12" fmla="*/ 1067 h 17909"/>
                  <a:gd name="connsiteX13" fmla="*/ 9996 w 11574"/>
                  <a:gd name="connsiteY13" fmla="*/ 2438 h 17909"/>
                  <a:gd name="connsiteX14" fmla="*/ 11427 w 11574"/>
                  <a:gd name="connsiteY14" fmla="*/ 5673 h 17909"/>
                  <a:gd name="connsiteX15" fmla="*/ 10807 w 11574"/>
                  <a:gd name="connsiteY15" fmla="*/ 8339 h 17909"/>
                  <a:gd name="connsiteX16" fmla="*/ 7702 w 11574"/>
                  <a:gd name="connsiteY16" fmla="*/ 12782 h 17909"/>
                  <a:gd name="connsiteX17" fmla="*/ 3683 w 11574"/>
                  <a:gd name="connsiteY17" fmla="*/ 17026 h 17909"/>
                  <a:gd name="connsiteX18" fmla="*/ 8254 w 11574"/>
                  <a:gd name="connsiteY18" fmla="*/ 17026 h 17909"/>
                  <a:gd name="connsiteX19" fmla="*/ 10211 w 11574"/>
                  <a:gd name="connsiteY19" fmla="*/ 16922 h 17909"/>
                  <a:gd name="connsiteX20" fmla="*/ 11229 w 11574"/>
                  <a:gd name="connsiteY20" fmla="*/ 16500 h 17909"/>
                  <a:gd name="connsiteX21" fmla="*/ 12023 w 11574"/>
                  <a:gd name="connsiteY21" fmla="*/ 15594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2497" y="15594"/>
                    </a:moveTo>
                    <a:lnTo>
                      <a:pt x="11272" y="18976"/>
                    </a:lnTo>
                    <a:lnTo>
                      <a:pt x="923" y="18976"/>
                    </a:lnTo>
                    <a:lnTo>
                      <a:pt x="923" y="18493"/>
                    </a:lnTo>
                    <a:cubicBezTo>
                      <a:pt x="3967" y="15732"/>
                      <a:pt x="6106" y="13463"/>
                      <a:pt x="7357" y="11695"/>
                    </a:cubicBezTo>
                    <a:cubicBezTo>
                      <a:pt x="8590" y="9943"/>
                      <a:pt x="9211" y="8330"/>
                      <a:pt x="9220" y="6864"/>
                    </a:cubicBezTo>
                    <a:cubicBezTo>
                      <a:pt x="9211" y="5751"/>
                      <a:pt x="8875" y="4836"/>
                      <a:pt x="8193" y="4120"/>
                    </a:cubicBezTo>
                    <a:cubicBezTo>
                      <a:pt x="7503" y="3413"/>
                      <a:pt x="6684" y="3059"/>
                      <a:pt x="5753" y="3051"/>
                    </a:cubicBezTo>
                    <a:cubicBezTo>
                      <a:pt x="4881" y="3059"/>
                      <a:pt x="4105" y="3309"/>
                      <a:pt x="3424" y="3810"/>
                    </a:cubicBezTo>
                    <a:cubicBezTo>
                      <a:pt x="2734" y="4310"/>
                      <a:pt x="2234" y="5052"/>
                      <a:pt x="1906" y="6018"/>
                    </a:cubicBezTo>
                    <a:lnTo>
                      <a:pt x="1423" y="6018"/>
                    </a:lnTo>
                    <a:cubicBezTo>
                      <a:pt x="1639" y="4431"/>
                      <a:pt x="2191" y="3206"/>
                      <a:pt x="3088" y="2352"/>
                    </a:cubicBezTo>
                    <a:cubicBezTo>
                      <a:pt x="3967" y="1498"/>
                      <a:pt x="5088" y="1067"/>
                      <a:pt x="6434" y="1067"/>
                    </a:cubicBezTo>
                    <a:cubicBezTo>
                      <a:pt x="7848" y="1067"/>
                      <a:pt x="9030" y="1524"/>
                      <a:pt x="9996" y="2438"/>
                    </a:cubicBezTo>
                    <a:cubicBezTo>
                      <a:pt x="10945" y="3353"/>
                      <a:pt x="11427" y="4431"/>
                      <a:pt x="11427" y="5673"/>
                    </a:cubicBezTo>
                    <a:cubicBezTo>
                      <a:pt x="11427" y="6562"/>
                      <a:pt x="11221" y="7450"/>
                      <a:pt x="10807" y="8339"/>
                    </a:cubicBezTo>
                    <a:cubicBezTo>
                      <a:pt x="10168" y="9736"/>
                      <a:pt x="9133" y="11220"/>
                      <a:pt x="7702" y="12782"/>
                    </a:cubicBezTo>
                    <a:cubicBezTo>
                      <a:pt x="5546" y="15137"/>
                      <a:pt x="4200" y="16551"/>
                      <a:pt x="3683" y="17026"/>
                    </a:cubicBezTo>
                    <a:lnTo>
                      <a:pt x="8254" y="17026"/>
                    </a:lnTo>
                    <a:cubicBezTo>
                      <a:pt x="9176" y="17035"/>
                      <a:pt x="9832" y="17000"/>
                      <a:pt x="10211" y="16922"/>
                    </a:cubicBezTo>
                    <a:cubicBezTo>
                      <a:pt x="10591" y="16862"/>
                      <a:pt x="10927" y="16724"/>
                      <a:pt x="11229" y="16500"/>
                    </a:cubicBezTo>
                    <a:cubicBezTo>
                      <a:pt x="11531" y="16293"/>
                      <a:pt x="11798" y="15991"/>
                      <a:pt x="12023" y="15594"/>
                    </a:cubicBezTo>
                    <a:close/>
                  </a:path>
                </a:pathLst>
              </a:custGeom>
              <a:solidFill>
                <a:srgbClr val="000000"/>
              </a:solidFill>
              <a:ln w="2207" cap="flat">
                <a:noFill/>
                <a:prstDash val="solid"/>
                <a:miter/>
              </a:ln>
            </p:spPr>
            <p:txBody>
              <a:bodyPr rtlCol="0" anchor="ctr"/>
              <a:lstStyle/>
              <a:p>
                <a:endParaRPr lang="en-IN"/>
              </a:p>
            </p:txBody>
          </p:sp>
          <p:sp>
            <p:nvSpPr>
              <p:cNvPr id="3691" name="Freeform: Shape 3690">
                <a:extLst>
                  <a:ext uri="{FF2B5EF4-FFF2-40B4-BE49-F238E27FC236}">
                    <a16:creationId xmlns:a16="http://schemas.microsoft.com/office/drawing/2014/main" id="{09A35013-A2BA-D3A4-7B5D-0A57451C38F6}"/>
                  </a:ext>
                </a:extLst>
              </p:cNvPr>
              <p:cNvSpPr/>
              <p:nvPr/>
            </p:nvSpPr>
            <p:spPr>
              <a:xfrm>
                <a:off x="39239870" y="16285411"/>
                <a:ext cx="13704" cy="1086"/>
              </a:xfrm>
              <a:custGeom>
                <a:avLst/>
                <a:gdLst>
                  <a:gd name="connsiteX0" fmla="*/ 14633 w 13704"/>
                  <a:gd name="connsiteY0" fmla="*/ 2153 h 1086"/>
                  <a:gd name="connsiteX1" fmla="*/ 929 w 13704"/>
                  <a:gd name="connsiteY1" fmla="*/ 2153 h 1086"/>
                  <a:gd name="connsiteX2" fmla="*/ 929 w 13704"/>
                  <a:gd name="connsiteY2" fmla="*/ 1067 h 1086"/>
                  <a:gd name="connsiteX3" fmla="*/ 14633 w 13704"/>
                  <a:gd name="connsiteY3" fmla="*/ 1067 h 1086"/>
                </a:gdLst>
                <a:ahLst/>
                <a:cxnLst>
                  <a:cxn ang="0">
                    <a:pos x="connsiteX0" y="connsiteY0"/>
                  </a:cxn>
                  <a:cxn ang="0">
                    <a:pos x="connsiteX1" y="connsiteY1"/>
                  </a:cxn>
                  <a:cxn ang="0">
                    <a:pos x="connsiteX2" y="connsiteY2"/>
                  </a:cxn>
                  <a:cxn ang="0">
                    <a:pos x="connsiteX3" y="connsiteY3"/>
                  </a:cxn>
                </a:cxnLst>
                <a:rect l="l" t="t" r="r" b="b"/>
                <a:pathLst>
                  <a:path w="13704" h="1086">
                    <a:moveTo>
                      <a:pt x="14633" y="2153"/>
                    </a:moveTo>
                    <a:lnTo>
                      <a:pt x="929" y="2153"/>
                    </a:lnTo>
                    <a:lnTo>
                      <a:pt x="929" y="1067"/>
                    </a:lnTo>
                    <a:lnTo>
                      <a:pt x="14633" y="1067"/>
                    </a:lnTo>
                    <a:close/>
                  </a:path>
                </a:pathLst>
              </a:custGeom>
              <a:solidFill>
                <a:srgbClr val="000000"/>
              </a:solidFill>
              <a:ln w="2207" cap="flat">
                <a:noFill/>
                <a:prstDash val="solid"/>
                <a:miter/>
              </a:ln>
            </p:spPr>
            <p:txBody>
              <a:bodyPr rtlCol="0" anchor="ctr"/>
              <a:lstStyle/>
              <a:p>
                <a:endParaRPr lang="en-IN"/>
              </a:p>
            </p:txBody>
          </p:sp>
          <p:sp>
            <p:nvSpPr>
              <p:cNvPr id="3692" name="Freeform: Shape 3691">
                <a:extLst>
                  <a:ext uri="{FF2B5EF4-FFF2-40B4-BE49-F238E27FC236}">
                    <a16:creationId xmlns:a16="http://schemas.microsoft.com/office/drawing/2014/main" id="{F2658FE0-E727-AF61-82BF-7DB4DA825D63}"/>
                  </a:ext>
                </a:extLst>
              </p:cNvPr>
              <p:cNvSpPr/>
              <p:nvPr/>
            </p:nvSpPr>
            <p:spPr>
              <a:xfrm>
                <a:off x="39253549" y="16262835"/>
                <a:ext cx="18628" cy="17943"/>
              </a:xfrm>
              <a:custGeom>
                <a:avLst/>
                <a:gdLst>
                  <a:gd name="connsiteX0" fmla="*/ 12854 w 18628"/>
                  <a:gd name="connsiteY0" fmla="*/ 13135 h 17943"/>
                  <a:gd name="connsiteX1" fmla="*/ 6058 w 18628"/>
                  <a:gd name="connsiteY1" fmla="*/ 13135 h 17943"/>
                  <a:gd name="connsiteX2" fmla="*/ 4868 w 18628"/>
                  <a:gd name="connsiteY2" fmla="*/ 15904 h 17943"/>
                  <a:gd name="connsiteX3" fmla="*/ 4428 w 18628"/>
                  <a:gd name="connsiteY3" fmla="*/ 17431 h 17943"/>
                  <a:gd name="connsiteX4" fmla="*/ 4807 w 18628"/>
                  <a:gd name="connsiteY4" fmla="*/ 18139 h 17943"/>
                  <a:gd name="connsiteX5" fmla="*/ 6455 w 18628"/>
                  <a:gd name="connsiteY5" fmla="*/ 18527 h 17943"/>
                  <a:gd name="connsiteX6" fmla="*/ 6455 w 18628"/>
                  <a:gd name="connsiteY6" fmla="*/ 19010 h 17943"/>
                  <a:gd name="connsiteX7" fmla="*/ 935 w 18628"/>
                  <a:gd name="connsiteY7" fmla="*/ 19010 h 17943"/>
                  <a:gd name="connsiteX8" fmla="*/ 935 w 18628"/>
                  <a:gd name="connsiteY8" fmla="*/ 18527 h 17943"/>
                  <a:gd name="connsiteX9" fmla="*/ 2358 w 18628"/>
                  <a:gd name="connsiteY9" fmla="*/ 18027 h 17943"/>
                  <a:gd name="connsiteX10" fmla="*/ 3815 w 18628"/>
                  <a:gd name="connsiteY10" fmla="*/ 15508 h 17943"/>
                  <a:gd name="connsiteX11" fmla="*/ 9991 w 18628"/>
                  <a:gd name="connsiteY11" fmla="*/ 1067 h 17943"/>
                  <a:gd name="connsiteX12" fmla="*/ 10439 w 18628"/>
                  <a:gd name="connsiteY12" fmla="*/ 1067 h 17943"/>
                  <a:gd name="connsiteX13" fmla="*/ 16545 w 18628"/>
                  <a:gd name="connsiteY13" fmla="*/ 15663 h 17943"/>
                  <a:gd name="connsiteX14" fmla="*/ 17891 w 18628"/>
                  <a:gd name="connsiteY14" fmla="*/ 17949 h 17943"/>
                  <a:gd name="connsiteX15" fmla="*/ 19564 w 18628"/>
                  <a:gd name="connsiteY15" fmla="*/ 18527 h 17943"/>
                  <a:gd name="connsiteX16" fmla="*/ 19564 w 18628"/>
                  <a:gd name="connsiteY16" fmla="*/ 19010 h 17943"/>
                  <a:gd name="connsiteX17" fmla="*/ 12647 w 18628"/>
                  <a:gd name="connsiteY17" fmla="*/ 19010 h 17943"/>
                  <a:gd name="connsiteX18" fmla="*/ 12647 w 18628"/>
                  <a:gd name="connsiteY18" fmla="*/ 18527 h 17943"/>
                  <a:gd name="connsiteX19" fmla="*/ 14053 w 18628"/>
                  <a:gd name="connsiteY19" fmla="*/ 18182 h 17943"/>
                  <a:gd name="connsiteX20" fmla="*/ 14424 w 18628"/>
                  <a:gd name="connsiteY20" fmla="*/ 17457 h 17943"/>
                  <a:gd name="connsiteX21" fmla="*/ 13906 w 18628"/>
                  <a:gd name="connsiteY21" fmla="*/ 15663 h 17943"/>
                  <a:gd name="connsiteX22" fmla="*/ 12492 w 18628"/>
                  <a:gd name="connsiteY22" fmla="*/ 12178 h 17943"/>
                  <a:gd name="connsiteX23" fmla="*/ 9508 w 18628"/>
                  <a:gd name="connsiteY23" fmla="*/ 5087 h 17943"/>
                  <a:gd name="connsiteX24" fmla="*/ 6455 w 18628"/>
                  <a:gd name="connsiteY24" fmla="*/ 12178 h 1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28" h="17943">
                    <a:moveTo>
                      <a:pt x="12854" y="13135"/>
                    </a:moveTo>
                    <a:lnTo>
                      <a:pt x="6058" y="13135"/>
                    </a:lnTo>
                    <a:lnTo>
                      <a:pt x="4868" y="15904"/>
                    </a:lnTo>
                    <a:cubicBezTo>
                      <a:pt x="4574" y="16586"/>
                      <a:pt x="4428" y="17095"/>
                      <a:pt x="4428" y="17431"/>
                    </a:cubicBezTo>
                    <a:cubicBezTo>
                      <a:pt x="4428" y="17707"/>
                      <a:pt x="4548" y="17949"/>
                      <a:pt x="4807" y="18139"/>
                    </a:cubicBezTo>
                    <a:cubicBezTo>
                      <a:pt x="5057" y="18346"/>
                      <a:pt x="5609" y="18475"/>
                      <a:pt x="6455" y="18527"/>
                    </a:cubicBezTo>
                    <a:lnTo>
                      <a:pt x="6455" y="19010"/>
                    </a:lnTo>
                    <a:lnTo>
                      <a:pt x="935" y="19010"/>
                    </a:lnTo>
                    <a:lnTo>
                      <a:pt x="935" y="18527"/>
                    </a:lnTo>
                    <a:cubicBezTo>
                      <a:pt x="1668" y="18406"/>
                      <a:pt x="2142" y="18234"/>
                      <a:pt x="2358" y="18027"/>
                    </a:cubicBezTo>
                    <a:cubicBezTo>
                      <a:pt x="2798" y="17613"/>
                      <a:pt x="3281" y="16776"/>
                      <a:pt x="3815" y="15508"/>
                    </a:cubicBezTo>
                    <a:lnTo>
                      <a:pt x="9991" y="1067"/>
                    </a:lnTo>
                    <a:lnTo>
                      <a:pt x="10439" y="1067"/>
                    </a:lnTo>
                    <a:lnTo>
                      <a:pt x="16545" y="15663"/>
                    </a:lnTo>
                    <a:cubicBezTo>
                      <a:pt x="17037" y="16845"/>
                      <a:pt x="17485" y="17604"/>
                      <a:pt x="17891" y="17949"/>
                    </a:cubicBezTo>
                    <a:cubicBezTo>
                      <a:pt x="18287" y="18294"/>
                      <a:pt x="18848" y="18493"/>
                      <a:pt x="19564" y="18527"/>
                    </a:cubicBezTo>
                    <a:lnTo>
                      <a:pt x="19564" y="19010"/>
                    </a:lnTo>
                    <a:lnTo>
                      <a:pt x="12647" y="19010"/>
                    </a:lnTo>
                    <a:lnTo>
                      <a:pt x="12647" y="18527"/>
                    </a:lnTo>
                    <a:cubicBezTo>
                      <a:pt x="13337" y="18501"/>
                      <a:pt x="13811" y="18380"/>
                      <a:pt x="14053" y="18182"/>
                    </a:cubicBezTo>
                    <a:cubicBezTo>
                      <a:pt x="14294" y="17992"/>
                      <a:pt x="14415" y="17751"/>
                      <a:pt x="14424" y="17457"/>
                    </a:cubicBezTo>
                    <a:cubicBezTo>
                      <a:pt x="14415" y="17078"/>
                      <a:pt x="14242" y="16482"/>
                      <a:pt x="13906" y="15663"/>
                    </a:cubicBezTo>
                    <a:close/>
                    <a:moveTo>
                      <a:pt x="12492" y="12178"/>
                    </a:moveTo>
                    <a:lnTo>
                      <a:pt x="9508" y="5087"/>
                    </a:lnTo>
                    <a:lnTo>
                      <a:pt x="6455" y="12178"/>
                    </a:lnTo>
                    <a:close/>
                  </a:path>
                </a:pathLst>
              </a:custGeom>
              <a:solidFill>
                <a:srgbClr val="000000"/>
              </a:solidFill>
              <a:ln w="2207" cap="flat">
                <a:noFill/>
                <a:prstDash val="solid"/>
                <a:miter/>
              </a:ln>
            </p:spPr>
            <p:txBody>
              <a:bodyPr rtlCol="0" anchor="ctr"/>
              <a:lstStyle/>
              <a:p>
                <a:endParaRPr lang="en-IN"/>
              </a:p>
            </p:txBody>
          </p:sp>
          <p:sp>
            <p:nvSpPr>
              <p:cNvPr id="3693" name="Freeform: Shape 3692">
                <a:extLst>
                  <a:ext uri="{FF2B5EF4-FFF2-40B4-BE49-F238E27FC236}">
                    <a16:creationId xmlns:a16="http://schemas.microsoft.com/office/drawing/2014/main" id="{5478CA92-5AA1-FE02-5E2E-C21C6B87AABD}"/>
                  </a:ext>
                </a:extLst>
              </p:cNvPr>
              <p:cNvSpPr/>
              <p:nvPr/>
            </p:nvSpPr>
            <p:spPr>
              <a:xfrm>
                <a:off x="39272131" y="16263232"/>
                <a:ext cx="19103" cy="17831"/>
              </a:xfrm>
              <a:custGeom>
                <a:avLst/>
                <a:gdLst>
                  <a:gd name="connsiteX0" fmla="*/ 943 w 19103"/>
                  <a:gd name="connsiteY0" fmla="*/ 1067 h 17831"/>
                  <a:gd name="connsiteX1" fmla="*/ 5704 w 19103"/>
                  <a:gd name="connsiteY1" fmla="*/ 1067 h 17831"/>
                  <a:gd name="connsiteX2" fmla="*/ 16425 w 19103"/>
                  <a:gd name="connsiteY2" fmla="*/ 14231 h 17831"/>
                  <a:gd name="connsiteX3" fmla="*/ 16425 w 19103"/>
                  <a:gd name="connsiteY3" fmla="*/ 4103 h 17831"/>
                  <a:gd name="connsiteX4" fmla="*/ 16062 w 19103"/>
                  <a:gd name="connsiteY4" fmla="*/ 2084 h 17831"/>
                  <a:gd name="connsiteX5" fmla="*/ 14553 w 19103"/>
                  <a:gd name="connsiteY5" fmla="*/ 1550 h 17831"/>
                  <a:gd name="connsiteX6" fmla="*/ 13941 w 19103"/>
                  <a:gd name="connsiteY6" fmla="*/ 1550 h 17831"/>
                  <a:gd name="connsiteX7" fmla="*/ 13941 w 19103"/>
                  <a:gd name="connsiteY7" fmla="*/ 1067 h 17831"/>
                  <a:gd name="connsiteX8" fmla="*/ 20047 w 19103"/>
                  <a:gd name="connsiteY8" fmla="*/ 1067 h 17831"/>
                  <a:gd name="connsiteX9" fmla="*/ 20047 w 19103"/>
                  <a:gd name="connsiteY9" fmla="*/ 1550 h 17831"/>
                  <a:gd name="connsiteX10" fmla="*/ 19426 w 19103"/>
                  <a:gd name="connsiteY10" fmla="*/ 1550 h 17831"/>
                  <a:gd name="connsiteX11" fmla="*/ 17848 w 19103"/>
                  <a:gd name="connsiteY11" fmla="*/ 2222 h 17831"/>
                  <a:gd name="connsiteX12" fmla="*/ 17563 w 19103"/>
                  <a:gd name="connsiteY12" fmla="*/ 4103 h 17831"/>
                  <a:gd name="connsiteX13" fmla="*/ 17563 w 19103"/>
                  <a:gd name="connsiteY13" fmla="*/ 18898 h 17831"/>
                  <a:gd name="connsiteX14" fmla="*/ 17097 w 19103"/>
                  <a:gd name="connsiteY14" fmla="*/ 18898 h 17831"/>
                  <a:gd name="connsiteX15" fmla="*/ 5532 w 19103"/>
                  <a:gd name="connsiteY15" fmla="*/ 4767 h 17831"/>
                  <a:gd name="connsiteX16" fmla="*/ 5532 w 19103"/>
                  <a:gd name="connsiteY16" fmla="*/ 15577 h 17831"/>
                  <a:gd name="connsiteX17" fmla="*/ 5877 w 19103"/>
                  <a:gd name="connsiteY17" fmla="*/ 17595 h 17831"/>
                  <a:gd name="connsiteX18" fmla="*/ 7395 w 19103"/>
                  <a:gd name="connsiteY18" fmla="*/ 18130 h 17831"/>
                  <a:gd name="connsiteX19" fmla="*/ 8016 w 19103"/>
                  <a:gd name="connsiteY19" fmla="*/ 18130 h 17831"/>
                  <a:gd name="connsiteX20" fmla="*/ 8016 w 19103"/>
                  <a:gd name="connsiteY20" fmla="*/ 18613 h 17831"/>
                  <a:gd name="connsiteX21" fmla="*/ 1909 w 19103"/>
                  <a:gd name="connsiteY21" fmla="*/ 18613 h 17831"/>
                  <a:gd name="connsiteX22" fmla="*/ 1909 w 19103"/>
                  <a:gd name="connsiteY22" fmla="*/ 18130 h 17831"/>
                  <a:gd name="connsiteX23" fmla="*/ 2513 w 19103"/>
                  <a:gd name="connsiteY23" fmla="*/ 18130 h 17831"/>
                  <a:gd name="connsiteX24" fmla="*/ 4109 w 19103"/>
                  <a:gd name="connsiteY24" fmla="*/ 17457 h 17831"/>
                  <a:gd name="connsiteX25" fmla="*/ 4393 w 19103"/>
                  <a:gd name="connsiteY25" fmla="*/ 15577 h 17831"/>
                  <a:gd name="connsiteX26" fmla="*/ 4393 w 19103"/>
                  <a:gd name="connsiteY26" fmla="*/ 3370 h 17831"/>
                  <a:gd name="connsiteX27" fmla="*/ 3238 w 19103"/>
                  <a:gd name="connsiteY27" fmla="*/ 2197 h 17831"/>
                  <a:gd name="connsiteX28" fmla="*/ 2082 w 19103"/>
                  <a:gd name="connsiteY28" fmla="*/ 1662 h 17831"/>
                  <a:gd name="connsiteX29" fmla="*/ 943 w 19103"/>
                  <a:gd name="connsiteY29" fmla="*/ 1550 h 1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03" h="17831">
                    <a:moveTo>
                      <a:pt x="943" y="1067"/>
                    </a:moveTo>
                    <a:lnTo>
                      <a:pt x="5704" y="1067"/>
                    </a:lnTo>
                    <a:lnTo>
                      <a:pt x="16425" y="14231"/>
                    </a:lnTo>
                    <a:lnTo>
                      <a:pt x="16425" y="4103"/>
                    </a:lnTo>
                    <a:cubicBezTo>
                      <a:pt x="16425" y="3033"/>
                      <a:pt x="16304" y="2361"/>
                      <a:pt x="16062" y="2084"/>
                    </a:cubicBezTo>
                    <a:cubicBezTo>
                      <a:pt x="15743" y="1739"/>
                      <a:pt x="15234" y="1558"/>
                      <a:pt x="14553" y="1550"/>
                    </a:cubicBezTo>
                    <a:lnTo>
                      <a:pt x="13941" y="1550"/>
                    </a:lnTo>
                    <a:lnTo>
                      <a:pt x="13941" y="1067"/>
                    </a:lnTo>
                    <a:lnTo>
                      <a:pt x="20047" y="1067"/>
                    </a:lnTo>
                    <a:lnTo>
                      <a:pt x="20047" y="1550"/>
                    </a:lnTo>
                    <a:lnTo>
                      <a:pt x="19426" y="1550"/>
                    </a:lnTo>
                    <a:cubicBezTo>
                      <a:pt x="18684" y="1558"/>
                      <a:pt x="18158" y="1783"/>
                      <a:pt x="17848" y="2222"/>
                    </a:cubicBezTo>
                    <a:cubicBezTo>
                      <a:pt x="17658" y="2507"/>
                      <a:pt x="17563" y="3137"/>
                      <a:pt x="17563" y="4103"/>
                    </a:cubicBezTo>
                    <a:lnTo>
                      <a:pt x="17563" y="18898"/>
                    </a:lnTo>
                    <a:lnTo>
                      <a:pt x="17097" y="18898"/>
                    </a:lnTo>
                    <a:lnTo>
                      <a:pt x="5532" y="4767"/>
                    </a:lnTo>
                    <a:lnTo>
                      <a:pt x="5532" y="15577"/>
                    </a:lnTo>
                    <a:cubicBezTo>
                      <a:pt x="5532" y="16655"/>
                      <a:pt x="5644" y="17328"/>
                      <a:pt x="5877" y="17595"/>
                    </a:cubicBezTo>
                    <a:cubicBezTo>
                      <a:pt x="6204" y="17958"/>
                      <a:pt x="6713" y="18139"/>
                      <a:pt x="7395" y="18130"/>
                    </a:cubicBezTo>
                    <a:lnTo>
                      <a:pt x="8016" y="18130"/>
                    </a:lnTo>
                    <a:lnTo>
                      <a:pt x="8016" y="18613"/>
                    </a:lnTo>
                    <a:lnTo>
                      <a:pt x="1909" y="18613"/>
                    </a:lnTo>
                    <a:lnTo>
                      <a:pt x="1909" y="18130"/>
                    </a:lnTo>
                    <a:lnTo>
                      <a:pt x="2513" y="18130"/>
                    </a:lnTo>
                    <a:cubicBezTo>
                      <a:pt x="3263" y="18139"/>
                      <a:pt x="3798" y="17915"/>
                      <a:pt x="4109" y="17457"/>
                    </a:cubicBezTo>
                    <a:cubicBezTo>
                      <a:pt x="4298" y="17190"/>
                      <a:pt x="4393" y="16560"/>
                      <a:pt x="4393" y="15577"/>
                    </a:cubicBezTo>
                    <a:lnTo>
                      <a:pt x="4393" y="3370"/>
                    </a:lnTo>
                    <a:cubicBezTo>
                      <a:pt x="3884" y="2783"/>
                      <a:pt x="3496" y="2395"/>
                      <a:pt x="3238" y="2197"/>
                    </a:cubicBezTo>
                    <a:cubicBezTo>
                      <a:pt x="2970" y="2015"/>
                      <a:pt x="2582" y="1834"/>
                      <a:pt x="2082" y="1662"/>
                    </a:cubicBezTo>
                    <a:cubicBezTo>
                      <a:pt x="1823" y="1593"/>
                      <a:pt x="1452" y="1558"/>
                      <a:pt x="943" y="1550"/>
                    </a:cubicBezTo>
                    <a:close/>
                  </a:path>
                </a:pathLst>
              </a:custGeom>
              <a:solidFill>
                <a:srgbClr val="000000"/>
              </a:solidFill>
              <a:ln w="2207" cap="flat">
                <a:noFill/>
                <a:prstDash val="solid"/>
                <a:miter/>
              </a:ln>
            </p:spPr>
            <p:txBody>
              <a:bodyPr rtlCol="0" anchor="ctr"/>
              <a:lstStyle/>
              <a:p>
                <a:endParaRPr lang="en-IN"/>
              </a:p>
            </p:txBody>
          </p:sp>
          <p:sp>
            <p:nvSpPr>
              <p:cNvPr id="3694" name="Freeform: Shape 3693">
                <a:extLst>
                  <a:ext uri="{FF2B5EF4-FFF2-40B4-BE49-F238E27FC236}">
                    <a16:creationId xmlns:a16="http://schemas.microsoft.com/office/drawing/2014/main" id="{71016BB6-2129-100F-3564-DD2A58971C7B}"/>
                  </a:ext>
                </a:extLst>
              </p:cNvPr>
              <p:cNvSpPr/>
              <p:nvPr/>
            </p:nvSpPr>
            <p:spPr>
              <a:xfrm>
                <a:off x="39292049" y="16263232"/>
                <a:ext cx="18913" cy="17546"/>
              </a:xfrm>
              <a:custGeom>
                <a:avLst/>
                <a:gdLst>
                  <a:gd name="connsiteX0" fmla="*/ 8430 w 18913"/>
                  <a:gd name="connsiteY0" fmla="*/ 8882 h 17546"/>
                  <a:gd name="connsiteX1" fmla="*/ 14898 w 18913"/>
                  <a:gd name="connsiteY1" fmla="*/ 15318 h 17546"/>
                  <a:gd name="connsiteX2" fmla="*/ 17615 w 18913"/>
                  <a:gd name="connsiteY2" fmla="*/ 17483 h 17546"/>
                  <a:gd name="connsiteX3" fmla="*/ 19866 w 18913"/>
                  <a:gd name="connsiteY3" fmla="*/ 18130 h 17546"/>
                  <a:gd name="connsiteX4" fmla="*/ 19866 w 18913"/>
                  <a:gd name="connsiteY4" fmla="*/ 18613 h 17546"/>
                  <a:gd name="connsiteX5" fmla="*/ 11517 w 18913"/>
                  <a:gd name="connsiteY5" fmla="*/ 18613 h 17546"/>
                  <a:gd name="connsiteX6" fmla="*/ 11517 w 18913"/>
                  <a:gd name="connsiteY6" fmla="*/ 18130 h 17546"/>
                  <a:gd name="connsiteX7" fmla="*/ 12604 w 18913"/>
                  <a:gd name="connsiteY7" fmla="*/ 17880 h 17546"/>
                  <a:gd name="connsiteX8" fmla="*/ 12932 w 18913"/>
                  <a:gd name="connsiteY8" fmla="*/ 17319 h 17546"/>
                  <a:gd name="connsiteX9" fmla="*/ 12811 w 18913"/>
                  <a:gd name="connsiteY9" fmla="*/ 16767 h 17546"/>
                  <a:gd name="connsiteX10" fmla="*/ 12000 w 18913"/>
                  <a:gd name="connsiteY10" fmla="*/ 15844 h 17546"/>
                  <a:gd name="connsiteX11" fmla="*/ 5946 w 18913"/>
                  <a:gd name="connsiteY11" fmla="*/ 9849 h 17546"/>
                  <a:gd name="connsiteX12" fmla="*/ 5946 w 18913"/>
                  <a:gd name="connsiteY12" fmla="*/ 15508 h 17546"/>
                  <a:gd name="connsiteX13" fmla="*/ 6118 w 18913"/>
                  <a:gd name="connsiteY13" fmla="*/ 17268 h 17546"/>
                  <a:gd name="connsiteX14" fmla="*/ 6653 w 18913"/>
                  <a:gd name="connsiteY14" fmla="*/ 17820 h 17546"/>
                  <a:gd name="connsiteX15" fmla="*/ 7835 w 18913"/>
                  <a:gd name="connsiteY15" fmla="*/ 18130 h 17546"/>
                  <a:gd name="connsiteX16" fmla="*/ 8430 w 18913"/>
                  <a:gd name="connsiteY16" fmla="*/ 18130 h 17546"/>
                  <a:gd name="connsiteX17" fmla="*/ 8430 w 18913"/>
                  <a:gd name="connsiteY17" fmla="*/ 18613 h 17546"/>
                  <a:gd name="connsiteX18" fmla="*/ 952 w 18913"/>
                  <a:gd name="connsiteY18" fmla="*/ 18613 h 17546"/>
                  <a:gd name="connsiteX19" fmla="*/ 952 w 18913"/>
                  <a:gd name="connsiteY19" fmla="*/ 18130 h 17546"/>
                  <a:gd name="connsiteX20" fmla="*/ 1573 w 18913"/>
                  <a:gd name="connsiteY20" fmla="*/ 18130 h 17546"/>
                  <a:gd name="connsiteX21" fmla="*/ 3151 w 18913"/>
                  <a:gd name="connsiteY21" fmla="*/ 17500 h 17546"/>
                  <a:gd name="connsiteX22" fmla="*/ 3462 w 18913"/>
                  <a:gd name="connsiteY22" fmla="*/ 15508 h 17546"/>
                  <a:gd name="connsiteX23" fmla="*/ 3462 w 18913"/>
                  <a:gd name="connsiteY23" fmla="*/ 4172 h 17546"/>
                  <a:gd name="connsiteX24" fmla="*/ 3289 w 18913"/>
                  <a:gd name="connsiteY24" fmla="*/ 2395 h 17546"/>
                  <a:gd name="connsiteX25" fmla="*/ 2763 w 18913"/>
                  <a:gd name="connsiteY25" fmla="*/ 1860 h 17546"/>
                  <a:gd name="connsiteX26" fmla="*/ 1573 w 18913"/>
                  <a:gd name="connsiteY26" fmla="*/ 1550 h 17546"/>
                  <a:gd name="connsiteX27" fmla="*/ 952 w 18913"/>
                  <a:gd name="connsiteY27" fmla="*/ 1550 h 17546"/>
                  <a:gd name="connsiteX28" fmla="*/ 952 w 18913"/>
                  <a:gd name="connsiteY28" fmla="*/ 1067 h 17546"/>
                  <a:gd name="connsiteX29" fmla="*/ 8430 w 18913"/>
                  <a:gd name="connsiteY29" fmla="*/ 1067 h 17546"/>
                  <a:gd name="connsiteX30" fmla="*/ 8430 w 18913"/>
                  <a:gd name="connsiteY30" fmla="*/ 1550 h 17546"/>
                  <a:gd name="connsiteX31" fmla="*/ 7835 w 18913"/>
                  <a:gd name="connsiteY31" fmla="*/ 1550 h 17546"/>
                  <a:gd name="connsiteX32" fmla="*/ 6653 w 18913"/>
                  <a:gd name="connsiteY32" fmla="*/ 1843 h 17546"/>
                  <a:gd name="connsiteX33" fmla="*/ 6101 w 18913"/>
                  <a:gd name="connsiteY33" fmla="*/ 2464 h 17546"/>
                  <a:gd name="connsiteX34" fmla="*/ 5946 w 18913"/>
                  <a:gd name="connsiteY34" fmla="*/ 4172 h 17546"/>
                  <a:gd name="connsiteX35" fmla="*/ 5946 w 18913"/>
                  <a:gd name="connsiteY35" fmla="*/ 9538 h 17546"/>
                  <a:gd name="connsiteX36" fmla="*/ 7722 w 18913"/>
                  <a:gd name="connsiteY36" fmla="*/ 7899 h 17546"/>
                  <a:gd name="connsiteX37" fmla="*/ 12362 w 18913"/>
                  <a:gd name="connsiteY37" fmla="*/ 3206 h 17546"/>
                  <a:gd name="connsiteX38" fmla="*/ 12707 w 18913"/>
                  <a:gd name="connsiteY38" fmla="*/ 2292 h 17546"/>
                  <a:gd name="connsiteX39" fmla="*/ 12440 w 18913"/>
                  <a:gd name="connsiteY39" fmla="*/ 1774 h 17546"/>
                  <a:gd name="connsiteX40" fmla="*/ 11517 w 18913"/>
                  <a:gd name="connsiteY40" fmla="*/ 1550 h 17546"/>
                  <a:gd name="connsiteX41" fmla="*/ 11120 w 18913"/>
                  <a:gd name="connsiteY41" fmla="*/ 1550 h 17546"/>
                  <a:gd name="connsiteX42" fmla="*/ 11120 w 18913"/>
                  <a:gd name="connsiteY42" fmla="*/ 1067 h 17546"/>
                  <a:gd name="connsiteX43" fmla="*/ 17563 w 18913"/>
                  <a:gd name="connsiteY43" fmla="*/ 1067 h 17546"/>
                  <a:gd name="connsiteX44" fmla="*/ 17563 w 18913"/>
                  <a:gd name="connsiteY44" fmla="*/ 1550 h 17546"/>
                  <a:gd name="connsiteX45" fmla="*/ 16528 w 18913"/>
                  <a:gd name="connsiteY45" fmla="*/ 1705 h 17546"/>
                  <a:gd name="connsiteX46" fmla="*/ 15390 w 18913"/>
                  <a:gd name="connsiteY46" fmla="*/ 2248 h 17546"/>
                  <a:gd name="connsiteX47" fmla="*/ 13734 w 18913"/>
                  <a:gd name="connsiteY47" fmla="*/ 3568 h 17546"/>
                  <a:gd name="connsiteX48" fmla="*/ 11103 w 18913"/>
                  <a:gd name="connsiteY48" fmla="*/ 621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8913" h="17546">
                    <a:moveTo>
                      <a:pt x="8430" y="8882"/>
                    </a:moveTo>
                    <a:lnTo>
                      <a:pt x="14898" y="15318"/>
                    </a:lnTo>
                    <a:cubicBezTo>
                      <a:pt x="15950" y="16379"/>
                      <a:pt x="16856" y="17104"/>
                      <a:pt x="17615" y="17483"/>
                    </a:cubicBezTo>
                    <a:cubicBezTo>
                      <a:pt x="18365" y="17880"/>
                      <a:pt x="19115" y="18096"/>
                      <a:pt x="19866" y="18130"/>
                    </a:cubicBezTo>
                    <a:lnTo>
                      <a:pt x="19866" y="18613"/>
                    </a:lnTo>
                    <a:lnTo>
                      <a:pt x="11517" y="18613"/>
                    </a:lnTo>
                    <a:lnTo>
                      <a:pt x="11517" y="18130"/>
                    </a:lnTo>
                    <a:cubicBezTo>
                      <a:pt x="12017" y="18139"/>
                      <a:pt x="12380" y="18053"/>
                      <a:pt x="12604" y="17880"/>
                    </a:cubicBezTo>
                    <a:cubicBezTo>
                      <a:pt x="12820" y="17716"/>
                      <a:pt x="12932" y="17526"/>
                      <a:pt x="12932" y="17319"/>
                    </a:cubicBezTo>
                    <a:cubicBezTo>
                      <a:pt x="12932" y="17112"/>
                      <a:pt x="12889" y="16931"/>
                      <a:pt x="12811" y="16767"/>
                    </a:cubicBezTo>
                    <a:cubicBezTo>
                      <a:pt x="12725" y="16603"/>
                      <a:pt x="12457" y="16293"/>
                      <a:pt x="12000" y="15844"/>
                    </a:cubicBezTo>
                    <a:lnTo>
                      <a:pt x="5946" y="9849"/>
                    </a:lnTo>
                    <a:lnTo>
                      <a:pt x="5946" y="15508"/>
                    </a:lnTo>
                    <a:cubicBezTo>
                      <a:pt x="5946" y="16396"/>
                      <a:pt x="5998" y="16983"/>
                      <a:pt x="6118" y="17268"/>
                    </a:cubicBezTo>
                    <a:cubicBezTo>
                      <a:pt x="6187" y="17492"/>
                      <a:pt x="6368" y="17682"/>
                      <a:pt x="6653" y="17820"/>
                    </a:cubicBezTo>
                    <a:cubicBezTo>
                      <a:pt x="7024" y="18035"/>
                      <a:pt x="7421" y="18139"/>
                      <a:pt x="7835" y="18130"/>
                    </a:cubicBezTo>
                    <a:lnTo>
                      <a:pt x="8430" y="18130"/>
                    </a:lnTo>
                    <a:lnTo>
                      <a:pt x="8430" y="18613"/>
                    </a:lnTo>
                    <a:lnTo>
                      <a:pt x="952" y="18613"/>
                    </a:lnTo>
                    <a:lnTo>
                      <a:pt x="952" y="18130"/>
                    </a:lnTo>
                    <a:lnTo>
                      <a:pt x="1573" y="18130"/>
                    </a:lnTo>
                    <a:cubicBezTo>
                      <a:pt x="2298" y="18139"/>
                      <a:pt x="2824" y="17923"/>
                      <a:pt x="3151" y="17500"/>
                    </a:cubicBezTo>
                    <a:cubicBezTo>
                      <a:pt x="3358" y="17224"/>
                      <a:pt x="3462" y="16560"/>
                      <a:pt x="3462" y="15508"/>
                    </a:cubicBezTo>
                    <a:lnTo>
                      <a:pt x="3462" y="4172"/>
                    </a:lnTo>
                    <a:cubicBezTo>
                      <a:pt x="3462" y="3292"/>
                      <a:pt x="3402" y="2706"/>
                      <a:pt x="3289" y="2395"/>
                    </a:cubicBezTo>
                    <a:cubicBezTo>
                      <a:pt x="3203" y="2197"/>
                      <a:pt x="3031" y="2015"/>
                      <a:pt x="2763" y="1860"/>
                    </a:cubicBezTo>
                    <a:cubicBezTo>
                      <a:pt x="2384" y="1662"/>
                      <a:pt x="1987" y="1558"/>
                      <a:pt x="1573" y="1550"/>
                    </a:cubicBezTo>
                    <a:lnTo>
                      <a:pt x="952" y="1550"/>
                    </a:lnTo>
                    <a:lnTo>
                      <a:pt x="952" y="1067"/>
                    </a:lnTo>
                    <a:lnTo>
                      <a:pt x="8430" y="1067"/>
                    </a:lnTo>
                    <a:lnTo>
                      <a:pt x="8430" y="1550"/>
                    </a:lnTo>
                    <a:lnTo>
                      <a:pt x="7835" y="1550"/>
                    </a:lnTo>
                    <a:cubicBezTo>
                      <a:pt x="7421" y="1558"/>
                      <a:pt x="7024" y="1653"/>
                      <a:pt x="6653" y="1843"/>
                    </a:cubicBezTo>
                    <a:cubicBezTo>
                      <a:pt x="6386" y="1981"/>
                      <a:pt x="6204" y="2188"/>
                      <a:pt x="6101" y="2464"/>
                    </a:cubicBezTo>
                    <a:cubicBezTo>
                      <a:pt x="5998" y="2740"/>
                      <a:pt x="5946" y="3309"/>
                      <a:pt x="5946" y="4172"/>
                    </a:cubicBezTo>
                    <a:lnTo>
                      <a:pt x="5946" y="9538"/>
                    </a:lnTo>
                    <a:cubicBezTo>
                      <a:pt x="6118" y="9383"/>
                      <a:pt x="6705" y="8831"/>
                      <a:pt x="7722" y="7899"/>
                    </a:cubicBezTo>
                    <a:cubicBezTo>
                      <a:pt x="10275" y="5552"/>
                      <a:pt x="11828" y="3991"/>
                      <a:pt x="12362" y="3206"/>
                    </a:cubicBezTo>
                    <a:cubicBezTo>
                      <a:pt x="12587" y="2870"/>
                      <a:pt x="12699" y="2568"/>
                      <a:pt x="12707" y="2292"/>
                    </a:cubicBezTo>
                    <a:cubicBezTo>
                      <a:pt x="12699" y="2102"/>
                      <a:pt x="12613" y="1929"/>
                      <a:pt x="12440" y="1774"/>
                    </a:cubicBezTo>
                    <a:cubicBezTo>
                      <a:pt x="12259" y="1636"/>
                      <a:pt x="11948" y="1558"/>
                      <a:pt x="11517" y="1550"/>
                    </a:cubicBezTo>
                    <a:lnTo>
                      <a:pt x="11120" y="1550"/>
                    </a:lnTo>
                    <a:lnTo>
                      <a:pt x="11120" y="1067"/>
                    </a:lnTo>
                    <a:lnTo>
                      <a:pt x="17563" y="1067"/>
                    </a:lnTo>
                    <a:lnTo>
                      <a:pt x="17563" y="1550"/>
                    </a:lnTo>
                    <a:cubicBezTo>
                      <a:pt x="17184" y="1558"/>
                      <a:pt x="16839" y="1610"/>
                      <a:pt x="16528" y="1705"/>
                    </a:cubicBezTo>
                    <a:cubicBezTo>
                      <a:pt x="16218" y="1800"/>
                      <a:pt x="15838" y="1981"/>
                      <a:pt x="15390" y="2248"/>
                    </a:cubicBezTo>
                    <a:cubicBezTo>
                      <a:pt x="14941" y="2524"/>
                      <a:pt x="14389" y="2964"/>
                      <a:pt x="13734" y="3568"/>
                    </a:cubicBezTo>
                    <a:cubicBezTo>
                      <a:pt x="13544" y="3749"/>
                      <a:pt x="12664" y="4629"/>
                      <a:pt x="11103" y="6217"/>
                    </a:cubicBezTo>
                    <a:close/>
                  </a:path>
                </a:pathLst>
              </a:custGeom>
              <a:solidFill>
                <a:srgbClr val="000000"/>
              </a:solidFill>
              <a:ln w="2207" cap="flat">
                <a:noFill/>
                <a:prstDash val="solid"/>
                <a:miter/>
              </a:ln>
            </p:spPr>
            <p:txBody>
              <a:bodyPr rtlCol="0" anchor="ctr"/>
              <a:lstStyle/>
              <a:p>
                <a:endParaRPr lang="en-IN"/>
              </a:p>
            </p:txBody>
          </p:sp>
          <p:sp>
            <p:nvSpPr>
              <p:cNvPr id="3695" name="Freeform: Shape 3694">
                <a:extLst>
                  <a:ext uri="{FF2B5EF4-FFF2-40B4-BE49-F238E27FC236}">
                    <a16:creationId xmlns:a16="http://schemas.microsoft.com/office/drawing/2014/main" id="{3A56F6D6-3B97-A689-91C9-1AE37668DD2E}"/>
                  </a:ext>
                </a:extLst>
              </p:cNvPr>
              <p:cNvSpPr/>
              <p:nvPr/>
            </p:nvSpPr>
            <p:spPr>
              <a:xfrm>
                <a:off x="39313847" y="16262870"/>
                <a:ext cx="6908" cy="17909"/>
              </a:xfrm>
              <a:custGeom>
                <a:avLst/>
                <a:gdLst>
                  <a:gd name="connsiteX0" fmla="*/ 961 w 6908"/>
                  <a:gd name="connsiteY0" fmla="*/ 3154 h 17909"/>
                  <a:gd name="connsiteX1" fmla="*/ 5230 w 6908"/>
                  <a:gd name="connsiteY1" fmla="*/ 1067 h 17909"/>
                  <a:gd name="connsiteX2" fmla="*/ 5653 w 6908"/>
                  <a:gd name="connsiteY2" fmla="*/ 1067 h 17909"/>
                  <a:gd name="connsiteX3" fmla="*/ 5653 w 6908"/>
                  <a:gd name="connsiteY3" fmla="*/ 15887 h 17909"/>
                  <a:gd name="connsiteX4" fmla="*/ 5773 w 6908"/>
                  <a:gd name="connsiteY4" fmla="*/ 17716 h 17909"/>
                  <a:gd name="connsiteX5" fmla="*/ 6291 w 6908"/>
                  <a:gd name="connsiteY5" fmla="*/ 18277 h 17909"/>
                  <a:gd name="connsiteX6" fmla="*/ 7869 w 6908"/>
                  <a:gd name="connsiteY6" fmla="*/ 18493 h 17909"/>
                  <a:gd name="connsiteX7" fmla="*/ 7869 w 6908"/>
                  <a:gd name="connsiteY7" fmla="*/ 18976 h 17909"/>
                  <a:gd name="connsiteX8" fmla="*/ 1271 w 6908"/>
                  <a:gd name="connsiteY8" fmla="*/ 18976 h 17909"/>
                  <a:gd name="connsiteX9" fmla="*/ 1271 w 6908"/>
                  <a:gd name="connsiteY9" fmla="*/ 18493 h 17909"/>
                  <a:gd name="connsiteX10" fmla="*/ 2875 w 6908"/>
                  <a:gd name="connsiteY10" fmla="*/ 18285 h 17909"/>
                  <a:gd name="connsiteX11" fmla="*/ 3376 w 6908"/>
                  <a:gd name="connsiteY11" fmla="*/ 17776 h 17909"/>
                  <a:gd name="connsiteX12" fmla="*/ 3522 w 6908"/>
                  <a:gd name="connsiteY12" fmla="*/ 15887 h 17909"/>
                  <a:gd name="connsiteX13" fmla="*/ 3522 w 6908"/>
                  <a:gd name="connsiteY13" fmla="*/ 6415 h 17909"/>
                  <a:gd name="connsiteX14" fmla="*/ 3393 w 6908"/>
                  <a:gd name="connsiteY14" fmla="*/ 3948 h 17909"/>
                  <a:gd name="connsiteX15" fmla="*/ 3065 w 6908"/>
                  <a:gd name="connsiteY15" fmla="*/ 3344 h 17909"/>
                  <a:gd name="connsiteX16" fmla="*/ 2487 w 6908"/>
                  <a:gd name="connsiteY16" fmla="*/ 3154 h 17909"/>
                  <a:gd name="connsiteX17" fmla="*/ 1151 w 6908"/>
                  <a:gd name="connsiteY17" fmla="*/ 3551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961" y="3154"/>
                    </a:moveTo>
                    <a:lnTo>
                      <a:pt x="5230" y="1067"/>
                    </a:lnTo>
                    <a:lnTo>
                      <a:pt x="5653" y="1067"/>
                    </a:lnTo>
                    <a:lnTo>
                      <a:pt x="5653" y="15887"/>
                    </a:lnTo>
                    <a:cubicBezTo>
                      <a:pt x="5644" y="16871"/>
                      <a:pt x="5687" y="17483"/>
                      <a:pt x="5773" y="17716"/>
                    </a:cubicBezTo>
                    <a:cubicBezTo>
                      <a:pt x="5860" y="17966"/>
                      <a:pt x="6032" y="18147"/>
                      <a:pt x="6291" y="18277"/>
                    </a:cubicBezTo>
                    <a:cubicBezTo>
                      <a:pt x="6550" y="18415"/>
                      <a:pt x="7076" y="18493"/>
                      <a:pt x="7869" y="18493"/>
                    </a:cubicBezTo>
                    <a:lnTo>
                      <a:pt x="7869" y="18976"/>
                    </a:lnTo>
                    <a:lnTo>
                      <a:pt x="1271" y="18976"/>
                    </a:lnTo>
                    <a:lnTo>
                      <a:pt x="1271" y="18493"/>
                    </a:lnTo>
                    <a:cubicBezTo>
                      <a:pt x="2099" y="18493"/>
                      <a:pt x="2634" y="18423"/>
                      <a:pt x="2875" y="18285"/>
                    </a:cubicBezTo>
                    <a:cubicBezTo>
                      <a:pt x="3117" y="18165"/>
                      <a:pt x="3281" y="17992"/>
                      <a:pt x="3376" y="17776"/>
                    </a:cubicBezTo>
                    <a:cubicBezTo>
                      <a:pt x="3471" y="17569"/>
                      <a:pt x="3522" y="16940"/>
                      <a:pt x="3522" y="15887"/>
                    </a:cubicBezTo>
                    <a:lnTo>
                      <a:pt x="3522" y="6415"/>
                    </a:lnTo>
                    <a:cubicBezTo>
                      <a:pt x="3522" y="5147"/>
                      <a:pt x="3479" y="4327"/>
                      <a:pt x="3393" y="3948"/>
                    </a:cubicBezTo>
                    <a:cubicBezTo>
                      <a:pt x="3333" y="3680"/>
                      <a:pt x="3220" y="3473"/>
                      <a:pt x="3065" y="3344"/>
                    </a:cubicBezTo>
                    <a:cubicBezTo>
                      <a:pt x="2901" y="3223"/>
                      <a:pt x="2712" y="3163"/>
                      <a:pt x="2487" y="3154"/>
                    </a:cubicBezTo>
                    <a:cubicBezTo>
                      <a:pt x="2168" y="3163"/>
                      <a:pt x="1720" y="3292"/>
                      <a:pt x="1151" y="3551"/>
                    </a:cubicBezTo>
                    <a:close/>
                  </a:path>
                </a:pathLst>
              </a:custGeom>
              <a:solidFill>
                <a:srgbClr val="000000"/>
              </a:solidFill>
              <a:ln w="2207" cap="flat">
                <a:noFill/>
                <a:prstDash val="solid"/>
                <a:miter/>
              </a:ln>
            </p:spPr>
            <p:txBody>
              <a:bodyPr rtlCol="0" anchor="ctr"/>
              <a:lstStyle/>
              <a:p>
                <a:endParaRPr lang="en-IN"/>
              </a:p>
            </p:txBody>
          </p:sp>
        </p:grpSp>
        <p:grpSp>
          <p:nvGrpSpPr>
            <p:cNvPr id="3696" name="Graphic 3470">
              <a:extLst>
                <a:ext uri="{FF2B5EF4-FFF2-40B4-BE49-F238E27FC236}">
                  <a16:creationId xmlns:a16="http://schemas.microsoft.com/office/drawing/2014/main" id="{55F6F73A-5F92-DB6D-838A-7EDBBC8AF754}"/>
                </a:ext>
              </a:extLst>
            </p:cNvPr>
            <p:cNvGrpSpPr/>
            <p:nvPr/>
          </p:nvGrpSpPr>
          <p:grpSpPr>
            <a:xfrm>
              <a:off x="39415013" y="16545292"/>
              <a:ext cx="150886" cy="23662"/>
              <a:chOff x="39415013" y="16545292"/>
              <a:chExt cx="150886" cy="23662"/>
            </a:xfrm>
          </p:grpSpPr>
          <p:sp>
            <p:nvSpPr>
              <p:cNvPr id="3697" name="Freeform: Shape 3696">
                <a:extLst>
                  <a:ext uri="{FF2B5EF4-FFF2-40B4-BE49-F238E27FC236}">
                    <a16:creationId xmlns:a16="http://schemas.microsoft.com/office/drawing/2014/main" id="{A6AFC470-DCE3-EC9E-B5EF-FBDB02EF235B}"/>
                  </a:ext>
                </a:extLst>
              </p:cNvPr>
              <p:cNvSpPr/>
              <p:nvPr/>
            </p:nvSpPr>
            <p:spPr>
              <a:xfrm>
                <a:off x="39415013" y="16545688"/>
                <a:ext cx="22561" cy="17546"/>
              </a:xfrm>
              <a:custGeom>
                <a:avLst/>
                <a:gdLst>
                  <a:gd name="connsiteX0" fmla="*/ 11409 w 22561"/>
                  <a:gd name="connsiteY0" fmla="*/ 18741 h 17546"/>
                  <a:gd name="connsiteX1" fmla="*/ 4630 w 22561"/>
                  <a:gd name="connsiteY1" fmla="*/ 3972 h 17546"/>
                  <a:gd name="connsiteX2" fmla="*/ 4630 w 22561"/>
                  <a:gd name="connsiteY2" fmla="*/ 15705 h 17546"/>
                  <a:gd name="connsiteX3" fmla="*/ 4984 w 22561"/>
                  <a:gd name="connsiteY3" fmla="*/ 17723 h 17546"/>
                  <a:gd name="connsiteX4" fmla="*/ 6493 w 22561"/>
                  <a:gd name="connsiteY4" fmla="*/ 18258 h 17546"/>
                  <a:gd name="connsiteX5" fmla="*/ 7114 w 22561"/>
                  <a:gd name="connsiteY5" fmla="*/ 18258 h 17546"/>
                  <a:gd name="connsiteX6" fmla="*/ 7114 w 22561"/>
                  <a:gd name="connsiteY6" fmla="*/ 18741 h 17546"/>
                  <a:gd name="connsiteX7" fmla="*/ 1008 w 22561"/>
                  <a:gd name="connsiteY7" fmla="*/ 18741 h 17546"/>
                  <a:gd name="connsiteX8" fmla="*/ 1008 w 22561"/>
                  <a:gd name="connsiteY8" fmla="*/ 18258 h 17546"/>
                  <a:gd name="connsiteX9" fmla="*/ 1629 w 22561"/>
                  <a:gd name="connsiteY9" fmla="*/ 18258 h 17546"/>
                  <a:gd name="connsiteX10" fmla="*/ 3207 w 22561"/>
                  <a:gd name="connsiteY10" fmla="*/ 17585 h 17546"/>
                  <a:gd name="connsiteX11" fmla="*/ 3492 w 22561"/>
                  <a:gd name="connsiteY11" fmla="*/ 15705 h 17546"/>
                  <a:gd name="connsiteX12" fmla="*/ 3492 w 22561"/>
                  <a:gd name="connsiteY12" fmla="*/ 4231 h 17546"/>
                  <a:gd name="connsiteX13" fmla="*/ 3233 w 22561"/>
                  <a:gd name="connsiteY13" fmla="*/ 2557 h 17546"/>
                  <a:gd name="connsiteX14" fmla="*/ 2569 w 22561"/>
                  <a:gd name="connsiteY14" fmla="*/ 1928 h 17546"/>
                  <a:gd name="connsiteX15" fmla="*/ 1008 w 22561"/>
                  <a:gd name="connsiteY15" fmla="*/ 1678 h 17546"/>
                  <a:gd name="connsiteX16" fmla="*/ 1008 w 22561"/>
                  <a:gd name="connsiteY16" fmla="*/ 1194 h 17546"/>
                  <a:gd name="connsiteX17" fmla="*/ 5976 w 22561"/>
                  <a:gd name="connsiteY17" fmla="*/ 1194 h 17546"/>
                  <a:gd name="connsiteX18" fmla="*/ 12340 w 22561"/>
                  <a:gd name="connsiteY18" fmla="*/ 14928 h 17546"/>
                  <a:gd name="connsiteX19" fmla="*/ 18602 w 22561"/>
                  <a:gd name="connsiteY19" fmla="*/ 1194 h 17546"/>
                  <a:gd name="connsiteX20" fmla="*/ 23570 w 22561"/>
                  <a:gd name="connsiteY20" fmla="*/ 1194 h 17546"/>
                  <a:gd name="connsiteX21" fmla="*/ 23570 w 22561"/>
                  <a:gd name="connsiteY21" fmla="*/ 1678 h 17546"/>
                  <a:gd name="connsiteX22" fmla="*/ 22957 w 22561"/>
                  <a:gd name="connsiteY22" fmla="*/ 1678 h 17546"/>
                  <a:gd name="connsiteX23" fmla="*/ 21370 w 22561"/>
                  <a:gd name="connsiteY23" fmla="*/ 2350 h 17546"/>
                  <a:gd name="connsiteX24" fmla="*/ 21086 w 22561"/>
                  <a:gd name="connsiteY24" fmla="*/ 4231 h 17546"/>
                  <a:gd name="connsiteX25" fmla="*/ 21086 w 22561"/>
                  <a:gd name="connsiteY25" fmla="*/ 15705 h 17546"/>
                  <a:gd name="connsiteX26" fmla="*/ 21448 w 22561"/>
                  <a:gd name="connsiteY26" fmla="*/ 17723 h 17546"/>
                  <a:gd name="connsiteX27" fmla="*/ 22957 w 22561"/>
                  <a:gd name="connsiteY27" fmla="*/ 18258 h 17546"/>
                  <a:gd name="connsiteX28" fmla="*/ 23570 w 22561"/>
                  <a:gd name="connsiteY28" fmla="*/ 18258 h 17546"/>
                  <a:gd name="connsiteX29" fmla="*/ 23570 w 22561"/>
                  <a:gd name="connsiteY29" fmla="*/ 18741 h 17546"/>
                  <a:gd name="connsiteX30" fmla="*/ 16118 w 22561"/>
                  <a:gd name="connsiteY30" fmla="*/ 18741 h 17546"/>
                  <a:gd name="connsiteX31" fmla="*/ 16118 w 22561"/>
                  <a:gd name="connsiteY31" fmla="*/ 18258 h 17546"/>
                  <a:gd name="connsiteX32" fmla="*/ 16739 w 22561"/>
                  <a:gd name="connsiteY32" fmla="*/ 18258 h 17546"/>
                  <a:gd name="connsiteX33" fmla="*/ 18317 w 22561"/>
                  <a:gd name="connsiteY33" fmla="*/ 17585 h 17546"/>
                  <a:gd name="connsiteX34" fmla="*/ 18602 w 22561"/>
                  <a:gd name="connsiteY34" fmla="*/ 15705 h 17546"/>
                  <a:gd name="connsiteX35" fmla="*/ 18602 w 22561"/>
                  <a:gd name="connsiteY35" fmla="*/ 3972 h 17546"/>
                  <a:gd name="connsiteX36" fmla="*/ 11832 w 22561"/>
                  <a:gd name="connsiteY36" fmla="*/ 1874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409" y="18741"/>
                    </a:moveTo>
                    <a:lnTo>
                      <a:pt x="4630" y="3972"/>
                    </a:lnTo>
                    <a:lnTo>
                      <a:pt x="4630" y="15705"/>
                    </a:lnTo>
                    <a:cubicBezTo>
                      <a:pt x="4630" y="16783"/>
                      <a:pt x="4742" y="17456"/>
                      <a:pt x="4984" y="17723"/>
                    </a:cubicBezTo>
                    <a:cubicBezTo>
                      <a:pt x="5294" y="18086"/>
                      <a:pt x="5803" y="18267"/>
                      <a:pt x="6493" y="18258"/>
                    </a:cubicBezTo>
                    <a:lnTo>
                      <a:pt x="7114" y="18258"/>
                    </a:lnTo>
                    <a:lnTo>
                      <a:pt x="7114" y="18741"/>
                    </a:lnTo>
                    <a:lnTo>
                      <a:pt x="1008" y="18741"/>
                    </a:lnTo>
                    <a:lnTo>
                      <a:pt x="1008" y="18258"/>
                    </a:lnTo>
                    <a:lnTo>
                      <a:pt x="1629" y="18258"/>
                    </a:lnTo>
                    <a:cubicBezTo>
                      <a:pt x="2371" y="18267"/>
                      <a:pt x="2897" y="18042"/>
                      <a:pt x="3207" y="17585"/>
                    </a:cubicBezTo>
                    <a:cubicBezTo>
                      <a:pt x="3397" y="17318"/>
                      <a:pt x="3492" y="16688"/>
                      <a:pt x="3492" y="15705"/>
                    </a:cubicBezTo>
                    <a:lnTo>
                      <a:pt x="3492" y="4231"/>
                    </a:lnTo>
                    <a:cubicBezTo>
                      <a:pt x="3492" y="3472"/>
                      <a:pt x="3405" y="2911"/>
                      <a:pt x="3233" y="2557"/>
                    </a:cubicBezTo>
                    <a:cubicBezTo>
                      <a:pt x="3112" y="2307"/>
                      <a:pt x="2888" y="2100"/>
                      <a:pt x="2569" y="1928"/>
                    </a:cubicBezTo>
                    <a:cubicBezTo>
                      <a:pt x="2241" y="1772"/>
                      <a:pt x="1724" y="1686"/>
                      <a:pt x="1008" y="1678"/>
                    </a:cubicBezTo>
                    <a:lnTo>
                      <a:pt x="1008" y="1194"/>
                    </a:lnTo>
                    <a:lnTo>
                      <a:pt x="5976" y="1194"/>
                    </a:lnTo>
                    <a:lnTo>
                      <a:pt x="12340" y="14928"/>
                    </a:lnTo>
                    <a:lnTo>
                      <a:pt x="18602" y="1194"/>
                    </a:lnTo>
                    <a:lnTo>
                      <a:pt x="23570" y="1194"/>
                    </a:lnTo>
                    <a:lnTo>
                      <a:pt x="23570" y="1678"/>
                    </a:lnTo>
                    <a:lnTo>
                      <a:pt x="22957" y="1678"/>
                    </a:lnTo>
                    <a:cubicBezTo>
                      <a:pt x="22207" y="1686"/>
                      <a:pt x="21681" y="1910"/>
                      <a:pt x="21370" y="2350"/>
                    </a:cubicBezTo>
                    <a:cubicBezTo>
                      <a:pt x="21181" y="2635"/>
                      <a:pt x="21086" y="3265"/>
                      <a:pt x="21086" y="4231"/>
                    </a:cubicBezTo>
                    <a:lnTo>
                      <a:pt x="21086" y="15705"/>
                    </a:lnTo>
                    <a:cubicBezTo>
                      <a:pt x="21086" y="16783"/>
                      <a:pt x="21206" y="17456"/>
                      <a:pt x="21448" y="17723"/>
                    </a:cubicBezTo>
                    <a:cubicBezTo>
                      <a:pt x="21758" y="18086"/>
                      <a:pt x="22259" y="18267"/>
                      <a:pt x="22957" y="18258"/>
                    </a:cubicBezTo>
                    <a:lnTo>
                      <a:pt x="23570" y="18258"/>
                    </a:lnTo>
                    <a:lnTo>
                      <a:pt x="23570" y="18741"/>
                    </a:lnTo>
                    <a:lnTo>
                      <a:pt x="16118" y="18741"/>
                    </a:lnTo>
                    <a:lnTo>
                      <a:pt x="16118" y="18258"/>
                    </a:lnTo>
                    <a:lnTo>
                      <a:pt x="16739" y="18258"/>
                    </a:lnTo>
                    <a:cubicBezTo>
                      <a:pt x="17489" y="18267"/>
                      <a:pt x="18015" y="18042"/>
                      <a:pt x="18317" y="17585"/>
                    </a:cubicBezTo>
                    <a:cubicBezTo>
                      <a:pt x="18507" y="17318"/>
                      <a:pt x="18602" y="16688"/>
                      <a:pt x="18602" y="15705"/>
                    </a:cubicBezTo>
                    <a:lnTo>
                      <a:pt x="18602" y="3972"/>
                    </a:lnTo>
                    <a:lnTo>
                      <a:pt x="11832" y="18741"/>
                    </a:lnTo>
                    <a:close/>
                  </a:path>
                </a:pathLst>
              </a:custGeom>
              <a:solidFill>
                <a:srgbClr val="000000"/>
              </a:solidFill>
              <a:ln w="2207" cap="flat">
                <a:noFill/>
                <a:prstDash val="solid"/>
                <a:miter/>
              </a:ln>
            </p:spPr>
            <p:txBody>
              <a:bodyPr rtlCol="0" anchor="ctr"/>
              <a:lstStyle/>
              <a:p>
                <a:endParaRPr lang="en-IN"/>
              </a:p>
            </p:txBody>
          </p:sp>
          <p:sp>
            <p:nvSpPr>
              <p:cNvPr id="3698" name="Freeform: Shape 3697">
                <a:extLst>
                  <a:ext uri="{FF2B5EF4-FFF2-40B4-BE49-F238E27FC236}">
                    <a16:creationId xmlns:a16="http://schemas.microsoft.com/office/drawing/2014/main" id="{DF1D1952-8F19-D471-26D6-0FF9F44DBED6}"/>
                  </a:ext>
                </a:extLst>
              </p:cNvPr>
              <p:cNvSpPr/>
              <p:nvPr/>
            </p:nvSpPr>
            <p:spPr>
              <a:xfrm>
                <a:off x="39439063" y="16545292"/>
                <a:ext cx="17180" cy="18340"/>
              </a:xfrm>
              <a:custGeom>
                <a:avLst/>
                <a:gdLst>
                  <a:gd name="connsiteX0" fmla="*/ 9781 w 17180"/>
                  <a:gd name="connsiteY0" fmla="*/ 1194 h 18340"/>
                  <a:gd name="connsiteX1" fmla="*/ 15697 w 17180"/>
                  <a:gd name="connsiteY1" fmla="*/ 3791 h 18340"/>
                  <a:gd name="connsiteX2" fmla="*/ 18199 w 17180"/>
                  <a:gd name="connsiteY2" fmla="*/ 10261 h 18340"/>
                  <a:gd name="connsiteX3" fmla="*/ 15672 w 17180"/>
                  <a:gd name="connsiteY3" fmla="*/ 16895 h 18340"/>
                  <a:gd name="connsiteX4" fmla="*/ 9574 w 17180"/>
                  <a:gd name="connsiteY4" fmla="*/ 19535 h 18340"/>
                  <a:gd name="connsiteX5" fmla="*/ 3485 w 17180"/>
                  <a:gd name="connsiteY5" fmla="*/ 16964 h 18340"/>
                  <a:gd name="connsiteX6" fmla="*/ 1019 w 17180"/>
                  <a:gd name="connsiteY6" fmla="*/ 10304 h 18340"/>
                  <a:gd name="connsiteX7" fmla="*/ 3865 w 17180"/>
                  <a:gd name="connsiteY7" fmla="*/ 3480 h 18340"/>
                  <a:gd name="connsiteX8" fmla="*/ 9781 w 17180"/>
                  <a:gd name="connsiteY8" fmla="*/ 1194 h 18340"/>
                  <a:gd name="connsiteX9" fmla="*/ 9531 w 17180"/>
                  <a:gd name="connsiteY9" fmla="*/ 2135 h 18340"/>
                  <a:gd name="connsiteX10" fmla="*/ 5753 w 17180"/>
                  <a:gd name="connsiteY10" fmla="*/ 3886 h 18340"/>
                  <a:gd name="connsiteX11" fmla="*/ 3985 w 17180"/>
                  <a:gd name="connsiteY11" fmla="*/ 10252 h 18340"/>
                  <a:gd name="connsiteX12" fmla="*/ 5814 w 17180"/>
                  <a:gd name="connsiteY12" fmla="*/ 16861 h 18340"/>
                  <a:gd name="connsiteX13" fmla="*/ 9540 w 17180"/>
                  <a:gd name="connsiteY13" fmla="*/ 18620 h 18340"/>
                  <a:gd name="connsiteX14" fmla="*/ 13619 w 17180"/>
                  <a:gd name="connsiteY14" fmla="*/ 16697 h 18340"/>
                  <a:gd name="connsiteX15" fmla="*/ 15232 w 17180"/>
                  <a:gd name="connsiteY15" fmla="*/ 10615 h 18340"/>
                  <a:gd name="connsiteX16" fmla="*/ 13464 w 17180"/>
                  <a:gd name="connsiteY16" fmla="*/ 3895 h 18340"/>
                  <a:gd name="connsiteX17" fmla="*/ 9531 w 17180"/>
                  <a:gd name="connsiteY17" fmla="*/ 2135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9781" y="1194"/>
                    </a:moveTo>
                    <a:cubicBezTo>
                      <a:pt x="12049" y="1203"/>
                      <a:pt x="14024" y="2066"/>
                      <a:pt x="15697" y="3791"/>
                    </a:cubicBezTo>
                    <a:cubicBezTo>
                      <a:pt x="17362" y="5516"/>
                      <a:pt x="18199" y="7673"/>
                      <a:pt x="18199" y="10261"/>
                    </a:cubicBezTo>
                    <a:cubicBezTo>
                      <a:pt x="18199" y="12927"/>
                      <a:pt x="17353" y="15144"/>
                      <a:pt x="15672" y="16895"/>
                    </a:cubicBezTo>
                    <a:cubicBezTo>
                      <a:pt x="13990" y="18655"/>
                      <a:pt x="11954" y="19526"/>
                      <a:pt x="9574" y="19535"/>
                    </a:cubicBezTo>
                    <a:cubicBezTo>
                      <a:pt x="7151" y="19526"/>
                      <a:pt x="5124" y="18672"/>
                      <a:pt x="3485" y="16964"/>
                    </a:cubicBezTo>
                    <a:cubicBezTo>
                      <a:pt x="1838" y="15256"/>
                      <a:pt x="1019" y="13039"/>
                      <a:pt x="1019" y="10304"/>
                    </a:cubicBezTo>
                    <a:cubicBezTo>
                      <a:pt x="1019" y="7518"/>
                      <a:pt x="1967" y="5240"/>
                      <a:pt x="3865" y="3480"/>
                    </a:cubicBezTo>
                    <a:cubicBezTo>
                      <a:pt x="5503" y="1962"/>
                      <a:pt x="7470" y="1203"/>
                      <a:pt x="9781" y="1194"/>
                    </a:cubicBezTo>
                    <a:close/>
                    <a:moveTo>
                      <a:pt x="9531" y="2135"/>
                    </a:moveTo>
                    <a:cubicBezTo>
                      <a:pt x="7961" y="2135"/>
                      <a:pt x="6702" y="2721"/>
                      <a:pt x="5753" y="3886"/>
                    </a:cubicBezTo>
                    <a:cubicBezTo>
                      <a:pt x="4572" y="5344"/>
                      <a:pt x="3977" y="7466"/>
                      <a:pt x="3985" y="10252"/>
                    </a:cubicBezTo>
                    <a:cubicBezTo>
                      <a:pt x="3977" y="13125"/>
                      <a:pt x="4589" y="15325"/>
                      <a:pt x="5814" y="16861"/>
                    </a:cubicBezTo>
                    <a:cubicBezTo>
                      <a:pt x="6754" y="18034"/>
                      <a:pt x="7996" y="18620"/>
                      <a:pt x="9540" y="18620"/>
                    </a:cubicBezTo>
                    <a:cubicBezTo>
                      <a:pt x="11187" y="18620"/>
                      <a:pt x="12550" y="17982"/>
                      <a:pt x="13619" y="16697"/>
                    </a:cubicBezTo>
                    <a:cubicBezTo>
                      <a:pt x="14688" y="15411"/>
                      <a:pt x="15223" y="13384"/>
                      <a:pt x="15232" y="10615"/>
                    </a:cubicBezTo>
                    <a:cubicBezTo>
                      <a:pt x="15223" y="7621"/>
                      <a:pt x="14637" y="5378"/>
                      <a:pt x="13464" y="3895"/>
                    </a:cubicBezTo>
                    <a:cubicBezTo>
                      <a:pt x="12515" y="2721"/>
                      <a:pt x="11204" y="2135"/>
                      <a:pt x="9531" y="2135"/>
                    </a:cubicBezTo>
                    <a:close/>
                  </a:path>
                </a:pathLst>
              </a:custGeom>
              <a:solidFill>
                <a:srgbClr val="000000"/>
              </a:solidFill>
              <a:ln w="2207" cap="flat">
                <a:noFill/>
                <a:prstDash val="solid"/>
                <a:miter/>
              </a:ln>
            </p:spPr>
            <p:txBody>
              <a:bodyPr rtlCol="0" anchor="ctr"/>
              <a:lstStyle/>
              <a:p>
                <a:endParaRPr lang="en-IN"/>
              </a:p>
            </p:txBody>
          </p:sp>
          <p:sp>
            <p:nvSpPr>
              <p:cNvPr id="3699" name="Freeform: Shape 3698">
                <a:extLst>
                  <a:ext uri="{FF2B5EF4-FFF2-40B4-BE49-F238E27FC236}">
                    <a16:creationId xmlns:a16="http://schemas.microsoft.com/office/drawing/2014/main" id="{99606431-0B57-BC99-C9D2-E223130C7E9B}"/>
                  </a:ext>
                </a:extLst>
              </p:cNvPr>
              <p:cNvSpPr/>
              <p:nvPr/>
            </p:nvSpPr>
            <p:spPr>
              <a:xfrm>
                <a:off x="39457713" y="16545688"/>
                <a:ext cx="17680" cy="17546"/>
              </a:xfrm>
              <a:custGeom>
                <a:avLst/>
                <a:gdLst>
                  <a:gd name="connsiteX0" fmla="*/ 1027 w 17680"/>
                  <a:gd name="connsiteY0" fmla="*/ 18741 h 17546"/>
                  <a:gd name="connsiteX1" fmla="*/ 1027 w 17680"/>
                  <a:gd name="connsiteY1" fmla="*/ 18258 h 17546"/>
                  <a:gd name="connsiteX2" fmla="*/ 1691 w 17680"/>
                  <a:gd name="connsiteY2" fmla="*/ 18258 h 17546"/>
                  <a:gd name="connsiteX3" fmla="*/ 3270 w 17680"/>
                  <a:gd name="connsiteY3" fmla="*/ 17551 h 17546"/>
                  <a:gd name="connsiteX4" fmla="*/ 3554 w 17680"/>
                  <a:gd name="connsiteY4" fmla="*/ 15636 h 17546"/>
                  <a:gd name="connsiteX5" fmla="*/ 3554 w 17680"/>
                  <a:gd name="connsiteY5" fmla="*/ 4300 h 17546"/>
                  <a:gd name="connsiteX6" fmla="*/ 3192 w 17680"/>
                  <a:gd name="connsiteY6" fmla="*/ 2247 h 17546"/>
                  <a:gd name="connsiteX7" fmla="*/ 1691 w 17680"/>
                  <a:gd name="connsiteY7" fmla="*/ 1678 h 17546"/>
                  <a:gd name="connsiteX8" fmla="*/ 1027 w 17680"/>
                  <a:gd name="connsiteY8" fmla="*/ 1678 h 17546"/>
                  <a:gd name="connsiteX9" fmla="*/ 1027 w 17680"/>
                  <a:gd name="connsiteY9" fmla="*/ 1194 h 17546"/>
                  <a:gd name="connsiteX10" fmla="*/ 8168 w 17680"/>
                  <a:gd name="connsiteY10" fmla="*/ 1194 h 17546"/>
                  <a:gd name="connsiteX11" fmla="*/ 14154 w 17680"/>
                  <a:gd name="connsiteY11" fmla="*/ 2092 h 17546"/>
                  <a:gd name="connsiteX12" fmla="*/ 17457 w 17680"/>
                  <a:gd name="connsiteY12" fmla="*/ 5068 h 17546"/>
                  <a:gd name="connsiteX13" fmla="*/ 18707 w 17680"/>
                  <a:gd name="connsiteY13" fmla="*/ 9873 h 17546"/>
                  <a:gd name="connsiteX14" fmla="*/ 16482 w 17680"/>
                  <a:gd name="connsiteY14" fmla="*/ 15998 h 17546"/>
                  <a:gd name="connsiteX15" fmla="*/ 8876 w 17680"/>
                  <a:gd name="connsiteY15" fmla="*/ 18741 h 17546"/>
                  <a:gd name="connsiteX16" fmla="*/ 6038 w 17680"/>
                  <a:gd name="connsiteY16" fmla="*/ 17473 h 17546"/>
                  <a:gd name="connsiteX17" fmla="*/ 8789 w 17680"/>
                  <a:gd name="connsiteY17" fmla="*/ 17835 h 17546"/>
                  <a:gd name="connsiteX18" fmla="*/ 13774 w 17680"/>
                  <a:gd name="connsiteY18" fmla="*/ 15730 h 17546"/>
                  <a:gd name="connsiteX19" fmla="*/ 15758 w 17680"/>
                  <a:gd name="connsiteY19" fmla="*/ 10011 h 17546"/>
                  <a:gd name="connsiteX20" fmla="*/ 13774 w 17680"/>
                  <a:gd name="connsiteY20" fmla="*/ 4274 h 17546"/>
                  <a:gd name="connsiteX21" fmla="*/ 8686 w 17680"/>
                  <a:gd name="connsiteY21" fmla="*/ 2178 h 17546"/>
                  <a:gd name="connsiteX22" fmla="*/ 6038 w 17680"/>
                  <a:gd name="connsiteY22" fmla="*/ 255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027" y="18741"/>
                    </a:moveTo>
                    <a:lnTo>
                      <a:pt x="1027" y="18258"/>
                    </a:lnTo>
                    <a:lnTo>
                      <a:pt x="1691" y="18258"/>
                    </a:lnTo>
                    <a:cubicBezTo>
                      <a:pt x="2433" y="18267"/>
                      <a:pt x="2959" y="18025"/>
                      <a:pt x="3270" y="17551"/>
                    </a:cubicBezTo>
                    <a:cubicBezTo>
                      <a:pt x="3459" y="17266"/>
                      <a:pt x="3554" y="16628"/>
                      <a:pt x="3554" y="15636"/>
                    </a:cubicBezTo>
                    <a:lnTo>
                      <a:pt x="3554" y="4300"/>
                    </a:lnTo>
                    <a:cubicBezTo>
                      <a:pt x="3554" y="3213"/>
                      <a:pt x="3433" y="2532"/>
                      <a:pt x="3192" y="2247"/>
                    </a:cubicBezTo>
                    <a:cubicBezTo>
                      <a:pt x="2847" y="1876"/>
                      <a:pt x="2347" y="1686"/>
                      <a:pt x="1691" y="1678"/>
                    </a:cubicBezTo>
                    <a:lnTo>
                      <a:pt x="1027" y="1678"/>
                    </a:lnTo>
                    <a:lnTo>
                      <a:pt x="1027" y="1194"/>
                    </a:lnTo>
                    <a:lnTo>
                      <a:pt x="8168" y="1194"/>
                    </a:lnTo>
                    <a:cubicBezTo>
                      <a:pt x="10782" y="1194"/>
                      <a:pt x="12774" y="1496"/>
                      <a:pt x="14154" y="2092"/>
                    </a:cubicBezTo>
                    <a:cubicBezTo>
                      <a:pt x="15516" y="2687"/>
                      <a:pt x="16620" y="3679"/>
                      <a:pt x="17457" y="5068"/>
                    </a:cubicBezTo>
                    <a:cubicBezTo>
                      <a:pt x="18285" y="6457"/>
                      <a:pt x="18699" y="8061"/>
                      <a:pt x="18707" y="9873"/>
                    </a:cubicBezTo>
                    <a:cubicBezTo>
                      <a:pt x="18699" y="12323"/>
                      <a:pt x="17957" y="14359"/>
                      <a:pt x="16482" y="15998"/>
                    </a:cubicBezTo>
                    <a:cubicBezTo>
                      <a:pt x="14809" y="17827"/>
                      <a:pt x="12274" y="18741"/>
                      <a:pt x="8876" y="18741"/>
                    </a:cubicBezTo>
                    <a:close/>
                    <a:moveTo>
                      <a:pt x="6038" y="17473"/>
                    </a:moveTo>
                    <a:cubicBezTo>
                      <a:pt x="7133" y="17715"/>
                      <a:pt x="8048" y="17835"/>
                      <a:pt x="8789" y="17835"/>
                    </a:cubicBezTo>
                    <a:cubicBezTo>
                      <a:pt x="10782" y="17835"/>
                      <a:pt x="12446" y="17137"/>
                      <a:pt x="13774" y="15730"/>
                    </a:cubicBezTo>
                    <a:cubicBezTo>
                      <a:pt x="15094" y="14324"/>
                      <a:pt x="15749" y="12418"/>
                      <a:pt x="15758" y="10011"/>
                    </a:cubicBezTo>
                    <a:cubicBezTo>
                      <a:pt x="15749" y="7587"/>
                      <a:pt x="15094" y="5672"/>
                      <a:pt x="13774" y="4274"/>
                    </a:cubicBezTo>
                    <a:cubicBezTo>
                      <a:pt x="12446" y="2877"/>
                      <a:pt x="10747" y="2178"/>
                      <a:pt x="8686" y="2178"/>
                    </a:cubicBezTo>
                    <a:cubicBezTo>
                      <a:pt x="7910" y="2178"/>
                      <a:pt x="7030" y="2307"/>
                      <a:pt x="6038" y="2557"/>
                    </a:cubicBezTo>
                    <a:close/>
                  </a:path>
                </a:pathLst>
              </a:custGeom>
              <a:solidFill>
                <a:srgbClr val="000000"/>
              </a:solidFill>
              <a:ln w="2207" cap="flat">
                <a:noFill/>
                <a:prstDash val="solid"/>
                <a:miter/>
              </a:ln>
            </p:spPr>
            <p:txBody>
              <a:bodyPr rtlCol="0" anchor="ctr"/>
              <a:lstStyle/>
              <a:p>
                <a:endParaRPr lang="en-IN"/>
              </a:p>
            </p:txBody>
          </p:sp>
          <p:sp>
            <p:nvSpPr>
              <p:cNvPr id="3700" name="Freeform: Shape 3699">
                <a:extLst>
                  <a:ext uri="{FF2B5EF4-FFF2-40B4-BE49-F238E27FC236}">
                    <a16:creationId xmlns:a16="http://schemas.microsoft.com/office/drawing/2014/main" id="{4FBC1092-3075-2292-17FA-5D125CE2FE7D}"/>
                  </a:ext>
                </a:extLst>
              </p:cNvPr>
              <p:cNvSpPr/>
              <p:nvPr/>
            </p:nvSpPr>
            <p:spPr>
              <a:xfrm>
                <a:off x="39476536" y="16545688"/>
                <a:ext cx="18715" cy="17960"/>
              </a:xfrm>
              <a:custGeom>
                <a:avLst/>
                <a:gdLst>
                  <a:gd name="connsiteX0" fmla="*/ 13541 w 18715"/>
                  <a:gd name="connsiteY0" fmla="*/ 1678 h 17960"/>
                  <a:gd name="connsiteX1" fmla="*/ 13541 w 18715"/>
                  <a:gd name="connsiteY1" fmla="*/ 1194 h 17960"/>
                  <a:gd name="connsiteX2" fmla="*/ 19751 w 18715"/>
                  <a:gd name="connsiteY2" fmla="*/ 1194 h 17960"/>
                  <a:gd name="connsiteX3" fmla="*/ 19751 w 18715"/>
                  <a:gd name="connsiteY3" fmla="*/ 1678 h 17960"/>
                  <a:gd name="connsiteX4" fmla="*/ 19087 w 18715"/>
                  <a:gd name="connsiteY4" fmla="*/ 1678 h 17960"/>
                  <a:gd name="connsiteX5" fmla="*/ 17491 w 18715"/>
                  <a:gd name="connsiteY5" fmla="*/ 2540 h 17960"/>
                  <a:gd name="connsiteX6" fmla="*/ 17224 w 18715"/>
                  <a:gd name="connsiteY6" fmla="*/ 4404 h 17960"/>
                  <a:gd name="connsiteX7" fmla="*/ 17224 w 18715"/>
                  <a:gd name="connsiteY7" fmla="*/ 11521 h 17960"/>
                  <a:gd name="connsiteX8" fmla="*/ 16698 w 18715"/>
                  <a:gd name="connsiteY8" fmla="*/ 15618 h 17960"/>
                  <a:gd name="connsiteX9" fmla="*/ 14645 w 18715"/>
                  <a:gd name="connsiteY9" fmla="*/ 18111 h 17960"/>
                  <a:gd name="connsiteX10" fmla="*/ 10471 w 18715"/>
                  <a:gd name="connsiteY10" fmla="*/ 19155 h 17960"/>
                  <a:gd name="connsiteX11" fmla="*/ 6107 w 18715"/>
                  <a:gd name="connsiteY11" fmla="*/ 18163 h 17960"/>
                  <a:gd name="connsiteX12" fmla="*/ 4003 w 18715"/>
                  <a:gd name="connsiteY12" fmla="*/ 15480 h 17960"/>
                  <a:gd name="connsiteX13" fmla="*/ 3589 w 18715"/>
                  <a:gd name="connsiteY13" fmla="*/ 11158 h 17960"/>
                  <a:gd name="connsiteX14" fmla="*/ 3589 w 18715"/>
                  <a:gd name="connsiteY14" fmla="*/ 4300 h 17960"/>
                  <a:gd name="connsiteX15" fmla="*/ 3140 w 18715"/>
                  <a:gd name="connsiteY15" fmla="*/ 2178 h 17960"/>
                  <a:gd name="connsiteX16" fmla="*/ 1700 w 18715"/>
                  <a:gd name="connsiteY16" fmla="*/ 1678 h 17960"/>
                  <a:gd name="connsiteX17" fmla="*/ 1036 w 18715"/>
                  <a:gd name="connsiteY17" fmla="*/ 1678 h 17960"/>
                  <a:gd name="connsiteX18" fmla="*/ 1036 w 18715"/>
                  <a:gd name="connsiteY18" fmla="*/ 1194 h 17960"/>
                  <a:gd name="connsiteX19" fmla="*/ 8625 w 18715"/>
                  <a:gd name="connsiteY19" fmla="*/ 1194 h 17960"/>
                  <a:gd name="connsiteX20" fmla="*/ 8625 w 18715"/>
                  <a:gd name="connsiteY20" fmla="*/ 1678 h 17960"/>
                  <a:gd name="connsiteX21" fmla="*/ 7953 w 18715"/>
                  <a:gd name="connsiteY21" fmla="*/ 1678 h 17960"/>
                  <a:gd name="connsiteX22" fmla="*/ 6400 w 18715"/>
                  <a:gd name="connsiteY22" fmla="*/ 2359 h 17960"/>
                  <a:gd name="connsiteX23" fmla="*/ 6073 w 18715"/>
                  <a:gd name="connsiteY23" fmla="*/ 4300 h 17960"/>
                  <a:gd name="connsiteX24" fmla="*/ 6073 w 18715"/>
                  <a:gd name="connsiteY24" fmla="*/ 11943 h 17960"/>
                  <a:gd name="connsiteX25" fmla="*/ 6262 w 18715"/>
                  <a:gd name="connsiteY25" fmla="*/ 14290 h 17960"/>
                  <a:gd name="connsiteX26" fmla="*/ 6944 w 18715"/>
                  <a:gd name="connsiteY26" fmla="*/ 16352 h 17960"/>
                  <a:gd name="connsiteX27" fmla="*/ 8358 w 18715"/>
                  <a:gd name="connsiteY27" fmla="*/ 17568 h 17960"/>
                  <a:gd name="connsiteX28" fmla="*/ 10626 w 18715"/>
                  <a:gd name="connsiteY28" fmla="*/ 18042 h 17960"/>
                  <a:gd name="connsiteX29" fmla="*/ 13705 w 18715"/>
                  <a:gd name="connsiteY29" fmla="*/ 17292 h 17960"/>
                  <a:gd name="connsiteX30" fmla="*/ 15560 w 18715"/>
                  <a:gd name="connsiteY30" fmla="*/ 15377 h 17960"/>
                  <a:gd name="connsiteX31" fmla="*/ 16060 w 18715"/>
                  <a:gd name="connsiteY31" fmla="*/ 11408 h 17960"/>
                  <a:gd name="connsiteX32" fmla="*/ 16060 w 18715"/>
                  <a:gd name="connsiteY32" fmla="*/ 4300 h 17960"/>
                  <a:gd name="connsiteX33" fmla="*/ 15698 w 18715"/>
                  <a:gd name="connsiteY33" fmla="*/ 2247 h 17960"/>
                  <a:gd name="connsiteX34" fmla="*/ 14197 w 18715"/>
                  <a:gd name="connsiteY34" fmla="*/ 1678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541" y="1678"/>
                    </a:moveTo>
                    <a:lnTo>
                      <a:pt x="13541" y="1194"/>
                    </a:lnTo>
                    <a:lnTo>
                      <a:pt x="19751" y="1194"/>
                    </a:lnTo>
                    <a:lnTo>
                      <a:pt x="19751" y="1678"/>
                    </a:lnTo>
                    <a:lnTo>
                      <a:pt x="19087" y="1678"/>
                    </a:lnTo>
                    <a:cubicBezTo>
                      <a:pt x="18397" y="1686"/>
                      <a:pt x="17862" y="1971"/>
                      <a:pt x="17491" y="2540"/>
                    </a:cubicBezTo>
                    <a:cubicBezTo>
                      <a:pt x="17310" y="2808"/>
                      <a:pt x="17224" y="3429"/>
                      <a:pt x="17224" y="4404"/>
                    </a:cubicBezTo>
                    <a:lnTo>
                      <a:pt x="17224" y="11521"/>
                    </a:lnTo>
                    <a:cubicBezTo>
                      <a:pt x="17224" y="13280"/>
                      <a:pt x="17043" y="14652"/>
                      <a:pt x="16698" y="15618"/>
                    </a:cubicBezTo>
                    <a:cubicBezTo>
                      <a:pt x="16344" y="16593"/>
                      <a:pt x="15663" y="17421"/>
                      <a:pt x="14645" y="18111"/>
                    </a:cubicBezTo>
                    <a:cubicBezTo>
                      <a:pt x="13619" y="18810"/>
                      <a:pt x="12230" y="19155"/>
                      <a:pt x="10471" y="19155"/>
                    </a:cubicBezTo>
                    <a:cubicBezTo>
                      <a:pt x="8556" y="19155"/>
                      <a:pt x="7099" y="18827"/>
                      <a:pt x="6107" y="18163"/>
                    </a:cubicBezTo>
                    <a:cubicBezTo>
                      <a:pt x="5115" y="17499"/>
                      <a:pt x="4417" y="16602"/>
                      <a:pt x="4003" y="15480"/>
                    </a:cubicBezTo>
                    <a:cubicBezTo>
                      <a:pt x="3727" y="14712"/>
                      <a:pt x="3589" y="13272"/>
                      <a:pt x="3589" y="11158"/>
                    </a:cubicBezTo>
                    <a:lnTo>
                      <a:pt x="3589" y="4300"/>
                    </a:lnTo>
                    <a:cubicBezTo>
                      <a:pt x="3589" y="3222"/>
                      <a:pt x="3433" y="2514"/>
                      <a:pt x="3140" y="2178"/>
                    </a:cubicBezTo>
                    <a:cubicBezTo>
                      <a:pt x="2830" y="1850"/>
                      <a:pt x="2355" y="1686"/>
                      <a:pt x="1700" y="1678"/>
                    </a:cubicBezTo>
                    <a:lnTo>
                      <a:pt x="1036" y="1678"/>
                    </a:lnTo>
                    <a:lnTo>
                      <a:pt x="1036" y="1194"/>
                    </a:lnTo>
                    <a:lnTo>
                      <a:pt x="8625" y="1194"/>
                    </a:lnTo>
                    <a:lnTo>
                      <a:pt x="8625" y="1678"/>
                    </a:lnTo>
                    <a:lnTo>
                      <a:pt x="7953" y="1678"/>
                    </a:lnTo>
                    <a:cubicBezTo>
                      <a:pt x="7220" y="1686"/>
                      <a:pt x="6702" y="1910"/>
                      <a:pt x="6400" y="2359"/>
                    </a:cubicBezTo>
                    <a:cubicBezTo>
                      <a:pt x="6176" y="2670"/>
                      <a:pt x="6073" y="3317"/>
                      <a:pt x="6073" y="4300"/>
                    </a:cubicBezTo>
                    <a:lnTo>
                      <a:pt x="6073" y="11943"/>
                    </a:lnTo>
                    <a:cubicBezTo>
                      <a:pt x="6073" y="12633"/>
                      <a:pt x="6133" y="13410"/>
                      <a:pt x="6262" y="14290"/>
                    </a:cubicBezTo>
                    <a:cubicBezTo>
                      <a:pt x="6383" y="15170"/>
                      <a:pt x="6607" y="15860"/>
                      <a:pt x="6944" y="16352"/>
                    </a:cubicBezTo>
                    <a:cubicBezTo>
                      <a:pt x="7263" y="16843"/>
                      <a:pt x="7737" y="17249"/>
                      <a:pt x="8358" y="17568"/>
                    </a:cubicBezTo>
                    <a:cubicBezTo>
                      <a:pt x="8970" y="17887"/>
                      <a:pt x="9729" y="18042"/>
                      <a:pt x="10626" y="18042"/>
                    </a:cubicBezTo>
                    <a:cubicBezTo>
                      <a:pt x="11773" y="18042"/>
                      <a:pt x="12800" y="17792"/>
                      <a:pt x="13705" y="17292"/>
                    </a:cubicBezTo>
                    <a:cubicBezTo>
                      <a:pt x="14602" y="16792"/>
                      <a:pt x="15215" y="16153"/>
                      <a:pt x="15560" y="15377"/>
                    </a:cubicBezTo>
                    <a:cubicBezTo>
                      <a:pt x="15887" y="14600"/>
                      <a:pt x="16060" y="13280"/>
                      <a:pt x="16060" y="11408"/>
                    </a:cubicBezTo>
                    <a:lnTo>
                      <a:pt x="16060" y="4300"/>
                    </a:lnTo>
                    <a:cubicBezTo>
                      <a:pt x="16060" y="3213"/>
                      <a:pt x="15939" y="2532"/>
                      <a:pt x="15698" y="2247"/>
                    </a:cubicBezTo>
                    <a:cubicBezTo>
                      <a:pt x="15361" y="1876"/>
                      <a:pt x="14861" y="1686"/>
                      <a:pt x="14197" y="1678"/>
                    </a:cubicBezTo>
                    <a:close/>
                  </a:path>
                </a:pathLst>
              </a:custGeom>
              <a:solidFill>
                <a:srgbClr val="000000"/>
              </a:solidFill>
              <a:ln w="2207" cap="flat">
                <a:noFill/>
                <a:prstDash val="solid"/>
                <a:miter/>
              </a:ln>
            </p:spPr>
            <p:txBody>
              <a:bodyPr rtlCol="0" anchor="ctr"/>
              <a:lstStyle/>
              <a:p>
                <a:endParaRPr lang="en-IN"/>
              </a:p>
            </p:txBody>
          </p:sp>
          <p:sp>
            <p:nvSpPr>
              <p:cNvPr id="3701" name="Freeform: Shape 3700">
                <a:extLst>
                  <a:ext uri="{FF2B5EF4-FFF2-40B4-BE49-F238E27FC236}">
                    <a16:creationId xmlns:a16="http://schemas.microsoft.com/office/drawing/2014/main" id="{9C024CE9-683A-A7C5-2611-E0951912242E}"/>
                  </a:ext>
                </a:extLst>
              </p:cNvPr>
              <p:cNvSpPr/>
              <p:nvPr/>
            </p:nvSpPr>
            <p:spPr>
              <a:xfrm>
                <a:off x="39496066" y="16545688"/>
                <a:ext cx="15075" cy="17546"/>
              </a:xfrm>
              <a:custGeom>
                <a:avLst/>
                <a:gdLst>
                  <a:gd name="connsiteX0" fmla="*/ 15698 w 15075"/>
                  <a:gd name="connsiteY0" fmla="*/ 13893 h 17546"/>
                  <a:gd name="connsiteX1" fmla="*/ 16120 w 15075"/>
                  <a:gd name="connsiteY1" fmla="*/ 13979 h 17546"/>
                  <a:gd name="connsiteX2" fmla="*/ 14620 w 15075"/>
                  <a:gd name="connsiteY2" fmla="*/ 18741 h 17546"/>
                  <a:gd name="connsiteX3" fmla="*/ 1045 w 15075"/>
                  <a:gd name="connsiteY3" fmla="*/ 18741 h 17546"/>
                  <a:gd name="connsiteX4" fmla="*/ 1045 w 15075"/>
                  <a:gd name="connsiteY4" fmla="*/ 18258 h 17546"/>
                  <a:gd name="connsiteX5" fmla="*/ 1700 w 15075"/>
                  <a:gd name="connsiteY5" fmla="*/ 18258 h 17546"/>
                  <a:gd name="connsiteX6" fmla="*/ 3287 w 15075"/>
                  <a:gd name="connsiteY6" fmla="*/ 17533 h 17546"/>
                  <a:gd name="connsiteX7" fmla="*/ 3563 w 15075"/>
                  <a:gd name="connsiteY7" fmla="*/ 15618 h 17546"/>
                  <a:gd name="connsiteX8" fmla="*/ 3563 w 15075"/>
                  <a:gd name="connsiteY8" fmla="*/ 4300 h 17546"/>
                  <a:gd name="connsiteX9" fmla="*/ 3201 w 15075"/>
                  <a:gd name="connsiteY9" fmla="*/ 2247 h 17546"/>
                  <a:gd name="connsiteX10" fmla="*/ 1700 w 15075"/>
                  <a:gd name="connsiteY10" fmla="*/ 1678 h 17546"/>
                  <a:gd name="connsiteX11" fmla="*/ 1045 w 15075"/>
                  <a:gd name="connsiteY11" fmla="*/ 1678 h 17546"/>
                  <a:gd name="connsiteX12" fmla="*/ 1045 w 15075"/>
                  <a:gd name="connsiteY12" fmla="*/ 1194 h 17546"/>
                  <a:gd name="connsiteX13" fmla="*/ 8979 w 15075"/>
                  <a:gd name="connsiteY13" fmla="*/ 1194 h 17546"/>
                  <a:gd name="connsiteX14" fmla="*/ 8979 w 15075"/>
                  <a:gd name="connsiteY14" fmla="*/ 1678 h 17546"/>
                  <a:gd name="connsiteX15" fmla="*/ 7021 w 15075"/>
                  <a:gd name="connsiteY15" fmla="*/ 1936 h 17546"/>
                  <a:gd name="connsiteX16" fmla="*/ 6254 w 15075"/>
                  <a:gd name="connsiteY16" fmla="*/ 2618 h 17546"/>
                  <a:gd name="connsiteX17" fmla="*/ 6047 w 15075"/>
                  <a:gd name="connsiteY17" fmla="*/ 4593 h 17546"/>
                  <a:gd name="connsiteX18" fmla="*/ 6047 w 15075"/>
                  <a:gd name="connsiteY18" fmla="*/ 15618 h 17546"/>
                  <a:gd name="connsiteX19" fmla="*/ 6254 w 15075"/>
                  <a:gd name="connsiteY19" fmla="*/ 17102 h 17546"/>
                  <a:gd name="connsiteX20" fmla="*/ 6728 w 15075"/>
                  <a:gd name="connsiteY20" fmla="*/ 17499 h 17546"/>
                  <a:gd name="connsiteX21" fmla="*/ 8755 w 15075"/>
                  <a:gd name="connsiteY21" fmla="*/ 17628 h 17546"/>
                  <a:gd name="connsiteX22" fmla="*/ 10031 w 15075"/>
                  <a:gd name="connsiteY22" fmla="*/ 17628 h 17546"/>
                  <a:gd name="connsiteX23" fmla="*/ 12860 w 15075"/>
                  <a:gd name="connsiteY23" fmla="*/ 17335 h 17546"/>
                  <a:gd name="connsiteX24" fmla="*/ 14352 w 15075"/>
                  <a:gd name="connsiteY24" fmla="*/ 16274 h 17546"/>
                  <a:gd name="connsiteX25" fmla="*/ 15698 w 15075"/>
                  <a:gd name="connsiteY25" fmla="*/ 1389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698" y="13893"/>
                    </a:moveTo>
                    <a:lnTo>
                      <a:pt x="16120" y="13979"/>
                    </a:lnTo>
                    <a:lnTo>
                      <a:pt x="14620" y="18741"/>
                    </a:lnTo>
                    <a:lnTo>
                      <a:pt x="1045" y="18741"/>
                    </a:lnTo>
                    <a:lnTo>
                      <a:pt x="1045" y="18258"/>
                    </a:lnTo>
                    <a:lnTo>
                      <a:pt x="1700" y="18258"/>
                    </a:lnTo>
                    <a:cubicBezTo>
                      <a:pt x="2442" y="18267"/>
                      <a:pt x="2968" y="18025"/>
                      <a:pt x="3287" y="17533"/>
                    </a:cubicBezTo>
                    <a:cubicBezTo>
                      <a:pt x="3468" y="17266"/>
                      <a:pt x="3563" y="16628"/>
                      <a:pt x="3563" y="15618"/>
                    </a:cubicBezTo>
                    <a:lnTo>
                      <a:pt x="3563" y="4300"/>
                    </a:lnTo>
                    <a:cubicBezTo>
                      <a:pt x="3563" y="3213"/>
                      <a:pt x="3442" y="2532"/>
                      <a:pt x="3201" y="2247"/>
                    </a:cubicBezTo>
                    <a:cubicBezTo>
                      <a:pt x="2864" y="1876"/>
                      <a:pt x="2364" y="1686"/>
                      <a:pt x="1700" y="1678"/>
                    </a:cubicBezTo>
                    <a:lnTo>
                      <a:pt x="1045" y="1678"/>
                    </a:lnTo>
                    <a:lnTo>
                      <a:pt x="1045" y="1194"/>
                    </a:lnTo>
                    <a:lnTo>
                      <a:pt x="8979" y="1194"/>
                    </a:lnTo>
                    <a:lnTo>
                      <a:pt x="8979" y="1678"/>
                    </a:lnTo>
                    <a:cubicBezTo>
                      <a:pt x="8039" y="1669"/>
                      <a:pt x="7384" y="1755"/>
                      <a:pt x="7021" y="1936"/>
                    </a:cubicBezTo>
                    <a:cubicBezTo>
                      <a:pt x="6642" y="2117"/>
                      <a:pt x="6392" y="2342"/>
                      <a:pt x="6254" y="2618"/>
                    </a:cubicBezTo>
                    <a:cubicBezTo>
                      <a:pt x="6116" y="2894"/>
                      <a:pt x="6047" y="3558"/>
                      <a:pt x="6047" y="4593"/>
                    </a:cubicBezTo>
                    <a:lnTo>
                      <a:pt x="6047" y="15618"/>
                    </a:lnTo>
                    <a:cubicBezTo>
                      <a:pt x="6047" y="16343"/>
                      <a:pt x="6116" y="16835"/>
                      <a:pt x="6254" y="17102"/>
                    </a:cubicBezTo>
                    <a:cubicBezTo>
                      <a:pt x="6357" y="17283"/>
                      <a:pt x="6512" y="17413"/>
                      <a:pt x="6728" y="17499"/>
                    </a:cubicBezTo>
                    <a:cubicBezTo>
                      <a:pt x="6944" y="17585"/>
                      <a:pt x="7616" y="17628"/>
                      <a:pt x="8755" y="17628"/>
                    </a:cubicBezTo>
                    <a:lnTo>
                      <a:pt x="10031" y="17628"/>
                    </a:lnTo>
                    <a:cubicBezTo>
                      <a:pt x="11377" y="17628"/>
                      <a:pt x="12317" y="17533"/>
                      <a:pt x="12860" y="17335"/>
                    </a:cubicBezTo>
                    <a:cubicBezTo>
                      <a:pt x="13403" y="17137"/>
                      <a:pt x="13904" y="16783"/>
                      <a:pt x="14352" y="16274"/>
                    </a:cubicBezTo>
                    <a:cubicBezTo>
                      <a:pt x="14801" y="15774"/>
                      <a:pt x="15249" y="14980"/>
                      <a:pt x="15698" y="13893"/>
                    </a:cubicBezTo>
                    <a:close/>
                  </a:path>
                </a:pathLst>
              </a:custGeom>
              <a:solidFill>
                <a:srgbClr val="000000"/>
              </a:solidFill>
              <a:ln w="2207" cap="flat">
                <a:noFill/>
                <a:prstDash val="solid"/>
                <a:miter/>
              </a:ln>
            </p:spPr>
            <p:txBody>
              <a:bodyPr rtlCol="0" anchor="ctr"/>
              <a:lstStyle/>
              <a:p>
                <a:endParaRPr lang="en-IN"/>
              </a:p>
            </p:txBody>
          </p:sp>
          <p:sp>
            <p:nvSpPr>
              <p:cNvPr id="3702" name="Freeform: Shape 3701">
                <a:extLst>
                  <a:ext uri="{FF2B5EF4-FFF2-40B4-BE49-F238E27FC236}">
                    <a16:creationId xmlns:a16="http://schemas.microsoft.com/office/drawing/2014/main" id="{FB36EE41-C086-850C-25CA-0FC563C69D42}"/>
                  </a:ext>
                </a:extLst>
              </p:cNvPr>
              <p:cNvSpPr/>
              <p:nvPr/>
            </p:nvSpPr>
            <p:spPr>
              <a:xfrm>
                <a:off x="39512259" y="16545688"/>
                <a:ext cx="15032" cy="17546"/>
              </a:xfrm>
              <a:custGeom>
                <a:avLst/>
                <a:gdLst>
                  <a:gd name="connsiteX0" fmla="*/ 6045 w 15032"/>
                  <a:gd name="connsiteY0" fmla="*/ 2152 h 17546"/>
                  <a:gd name="connsiteX1" fmla="*/ 6045 w 15032"/>
                  <a:gd name="connsiteY1" fmla="*/ 9088 h 17546"/>
                  <a:gd name="connsiteX2" fmla="*/ 9901 w 15032"/>
                  <a:gd name="connsiteY2" fmla="*/ 9088 h 17546"/>
                  <a:gd name="connsiteX3" fmla="*/ 11910 w 15032"/>
                  <a:gd name="connsiteY3" fmla="*/ 8631 h 17546"/>
                  <a:gd name="connsiteX4" fmla="*/ 12652 w 15032"/>
                  <a:gd name="connsiteY4" fmla="*/ 6543 h 17546"/>
                  <a:gd name="connsiteX5" fmla="*/ 13135 w 15032"/>
                  <a:gd name="connsiteY5" fmla="*/ 6543 h 17546"/>
                  <a:gd name="connsiteX6" fmla="*/ 13135 w 15032"/>
                  <a:gd name="connsiteY6" fmla="*/ 12651 h 17546"/>
                  <a:gd name="connsiteX7" fmla="*/ 12652 w 15032"/>
                  <a:gd name="connsiteY7" fmla="*/ 12651 h 17546"/>
                  <a:gd name="connsiteX8" fmla="*/ 12290 w 15032"/>
                  <a:gd name="connsiteY8" fmla="*/ 11003 h 17546"/>
                  <a:gd name="connsiteX9" fmla="*/ 11531 w 15032"/>
                  <a:gd name="connsiteY9" fmla="*/ 10287 h 17546"/>
                  <a:gd name="connsiteX10" fmla="*/ 9901 w 15032"/>
                  <a:gd name="connsiteY10" fmla="*/ 10028 h 17546"/>
                  <a:gd name="connsiteX11" fmla="*/ 6045 w 15032"/>
                  <a:gd name="connsiteY11" fmla="*/ 10028 h 17546"/>
                  <a:gd name="connsiteX12" fmla="*/ 6045 w 15032"/>
                  <a:gd name="connsiteY12" fmla="*/ 15817 h 17546"/>
                  <a:gd name="connsiteX13" fmla="*/ 6149 w 15032"/>
                  <a:gd name="connsiteY13" fmla="*/ 17232 h 17546"/>
                  <a:gd name="connsiteX14" fmla="*/ 6511 w 15032"/>
                  <a:gd name="connsiteY14" fmla="*/ 17637 h 17546"/>
                  <a:gd name="connsiteX15" fmla="*/ 7494 w 15032"/>
                  <a:gd name="connsiteY15" fmla="*/ 17784 h 17546"/>
                  <a:gd name="connsiteX16" fmla="*/ 10470 w 15032"/>
                  <a:gd name="connsiteY16" fmla="*/ 17784 h 17546"/>
                  <a:gd name="connsiteX17" fmla="*/ 12635 w 15032"/>
                  <a:gd name="connsiteY17" fmla="*/ 17577 h 17546"/>
                  <a:gd name="connsiteX18" fmla="*/ 13928 w 15032"/>
                  <a:gd name="connsiteY18" fmla="*/ 16757 h 17546"/>
                  <a:gd name="connsiteX19" fmla="*/ 15567 w 15032"/>
                  <a:gd name="connsiteY19" fmla="*/ 14342 h 17546"/>
                  <a:gd name="connsiteX20" fmla="*/ 16084 w 15032"/>
                  <a:gd name="connsiteY20" fmla="*/ 14342 h 17546"/>
                  <a:gd name="connsiteX21" fmla="*/ 14566 w 15032"/>
                  <a:gd name="connsiteY21" fmla="*/ 18741 h 17546"/>
                  <a:gd name="connsiteX22" fmla="*/ 1052 w 15032"/>
                  <a:gd name="connsiteY22" fmla="*/ 18741 h 17546"/>
                  <a:gd name="connsiteX23" fmla="*/ 1052 w 15032"/>
                  <a:gd name="connsiteY23" fmla="*/ 18258 h 17546"/>
                  <a:gd name="connsiteX24" fmla="*/ 1673 w 15032"/>
                  <a:gd name="connsiteY24" fmla="*/ 18258 h 17546"/>
                  <a:gd name="connsiteX25" fmla="*/ 2854 w 15032"/>
                  <a:gd name="connsiteY25" fmla="*/ 17965 h 17546"/>
                  <a:gd name="connsiteX26" fmla="*/ 3415 w 15032"/>
                  <a:gd name="connsiteY26" fmla="*/ 17344 h 17546"/>
                  <a:gd name="connsiteX27" fmla="*/ 3562 w 15032"/>
                  <a:gd name="connsiteY27" fmla="*/ 15653 h 17546"/>
                  <a:gd name="connsiteX28" fmla="*/ 3562 w 15032"/>
                  <a:gd name="connsiteY28" fmla="*/ 4248 h 17546"/>
                  <a:gd name="connsiteX29" fmla="*/ 3225 w 15032"/>
                  <a:gd name="connsiteY29" fmla="*/ 2195 h 17546"/>
                  <a:gd name="connsiteX30" fmla="*/ 1673 w 15032"/>
                  <a:gd name="connsiteY30" fmla="*/ 1678 h 17546"/>
                  <a:gd name="connsiteX31" fmla="*/ 1052 w 15032"/>
                  <a:gd name="connsiteY31" fmla="*/ 1678 h 17546"/>
                  <a:gd name="connsiteX32" fmla="*/ 1052 w 15032"/>
                  <a:gd name="connsiteY32" fmla="*/ 1194 h 17546"/>
                  <a:gd name="connsiteX33" fmla="*/ 14566 w 15032"/>
                  <a:gd name="connsiteY33" fmla="*/ 1194 h 17546"/>
                  <a:gd name="connsiteX34" fmla="*/ 14765 w 15032"/>
                  <a:gd name="connsiteY34" fmla="*/ 5042 h 17546"/>
                  <a:gd name="connsiteX35" fmla="*/ 14256 w 15032"/>
                  <a:gd name="connsiteY35" fmla="*/ 5042 h 17546"/>
                  <a:gd name="connsiteX36" fmla="*/ 13652 w 15032"/>
                  <a:gd name="connsiteY36" fmla="*/ 3135 h 17546"/>
                  <a:gd name="connsiteX37" fmla="*/ 12686 w 15032"/>
                  <a:gd name="connsiteY37" fmla="*/ 2350 h 17546"/>
                  <a:gd name="connsiteX38" fmla="*/ 10858 w 15032"/>
                  <a:gd name="connsiteY38" fmla="*/ 215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045" y="2152"/>
                    </a:moveTo>
                    <a:lnTo>
                      <a:pt x="6045" y="9088"/>
                    </a:lnTo>
                    <a:lnTo>
                      <a:pt x="9901" y="9088"/>
                    </a:lnTo>
                    <a:cubicBezTo>
                      <a:pt x="10901" y="9088"/>
                      <a:pt x="11565" y="8941"/>
                      <a:pt x="11910" y="8631"/>
                    </a:cubicBezTo>
                    <a:cubicBezTo>
                      <a:pt x="12350" y="8251"/>
                      <a:pt x="12600" y="7552"/>
                      <a:pt x="12652" y="6543"/>
                    </a:cubicBezTo>
                    <a:lnTo>
                      <a:pt x="13135" y="6543"/>
                    </a:lnTo>
                    <a:lnTo>
                      <a:pt x="13135" y="12651"/>
                    </a:lnTo>
                    <a:lnTo>
                      <a:pt x="12652" y="12651"/>
                    </a:lnTo>
                    <a:cubicBezTo>
                      <a:pt x="12531" y="11797"/>
                      <a:pt x="12410" y="11245"/>
                      <a:pt x="12290" y="11003"/>
                    </a:cubicBezTo>
                    <a:cubicBezTo>
                      <a:pt x="12134" y="10701"/>
                      <a:pt x="11884" y="10468"/>
                      <a:pt x="11531" y="10287"/>
                    </a:cubicBezTo>
                    <a:cubicBezTo>
                      <a:pt x="11168" y="10123"/>
                      <a:pt x="10625" y="10037"/>
                      <a:pt x="9901" y="10028"/>
                    </a:cubicBezTo>
                    <a:lnTo>
                      <a:pt x="6045" y="10028"/>
                    </a:lnTo>
                    <a:lnTo>
                      <a:pt x="6045" y="15817"/>
                    </a:lnTo>
                    <a:cubicBezTo>
                      <a:pt x="6045" y="16593"/>
                      <a:pt x="6080" y="17068"/>
                      <a:pt x="6149" y="17232"/>
                    </a:cubicBezTo>
                    <a:cubicBezTo>
                      <a:pt x="6218" y="17404"/>
                      <a:pt x="6339" y="17542"/>
                      <a:pt x="6511" y="17637"/>
                    </a:cubicBezTo>
                    <a:cubicBezTo>
                      <a:pt x="6684" y="17740"/>
                      <a:pt x="7011" y="17784"/>
                      <a:pt x="7494" y="17784"/>
                    </a:cubicBezTo>
                    <a:lnTo>
                      <a:pt x="10470" y="17784"/>
                    </a:lnTo>
                    <a:cubicBezTo>
                      <a:pt x="11462" y="17784"/>
                      <a:pt x="12177" y="17715"/>
                      <a:pt x="12635" y="17577"/>
                    </a:cubicBezTo>
                    <a:cubicBezTo>
                      <a:pt x="13074" y="17439"/>
                      <a:pt x="13506" y="17171"/>
                      <a:pt x="13928" y="16757"/>
                    </a:cubicBezTo>
                    <a:cubicBezTo>
                      <a:pt x="14446" y="16239"/>
                      <a:pt x="14998" y="15429"/>
                      <a:pt x="15567" y="14342"/>
                    </a:cubicBezTo>
                    <a:lnTo>
                      <a:pt x="16084" y="14342"/>
                    </a:lnTo>
                    <a:lnTo>
                      <a:pt x="14566" y="18741"/>
                    </a:lnTo>
                    <a:lnTo>
                      <a:pt x="1052" y="18741"/>
                    </a:lnTo>
                    <a:lnTo>
                      <a:pt x="1052" y="18258"/>
                    </a:lnTo>
                    <a:lnTo>
                      <a:pt x="1673" y="18258"/>
                    </a:lnTo>
                    <a:cubicBezTo>
                      <a:pt x="2087" y="18267"/>
                      <a:pt x="2475" y="18163"/>
                      <a:pt x="2854" y="17965"/>
                    </a:cubicBezTo>
                    <a:cubicBezTo>
                      <a:pt x="3122" y="17827"/>
                      <a:pt x="3311" y="17620"/>
                      <a:pt x="3415" y="17344"/>
                    </a:cubicBezTo>
                    <a:cubicBezTo>
                      <a:pt x="3510" y="17068"/>
                      <a:pt x="3562" y="16507"/>
                      <a:pt x="3562" y="15653"/>
                    </a:cubicBezTo>
                    <a:lnTo>
                      <a:pt x="3562" y="4248"/>
                    </a:lnTo>
                    <a:cubicBezTo>
                      <a:pt x="3562" y="3135"/>
                      <a:pt x="3449" y="2454"/>
                      <a:pt x="3225" y="2195"/>
                    </a:cubicBezTo>
                    <a:cubicBezTo>
                      <a:pt x="2915" y="1859"/>
                      <a:pt x="2397" y="1686"/>
                      <a:pt x="1673" y="1678"/>
                    </a:cubicBezTo>
                    <a:lnTo>
                      <a:pt x="1052" y="1678"/>
                    </a:lnTo>
                    <a:lnTo>
                      <a:pt x="1052" y="1194"/>
                    </a:lnTo>
                    <a:lnTo>
                      <a:pt x="14566" y="1194"/>
                    </a:lnTo>
                    <a:lnTo>
                      <a:pt x="14765" y="5042"/>
                    </a:lnTo>
                    <a:lnTo>
                      <a:pt x="14256" y="5042"/>
                    </a:lnTo>
                    <a:cubicBezTo>
                      <a:pt x="14075" y="4119"/>
                      <a:pt x="13877" y="3480"/>
                      <a:pt x="13652" y="3135"/>
                    </a:cubicBezTo>
                    <a:cubicBezTo>
                      <a:pt x="13428" y="2790"/>
                      <a:pt x="13100" y="2532"/>
                      <a:pt x="12686" y="2350"/>
                    </a:cubicBezTo>
                    <a:cubicBezTo>
                      <a:pt x="12333" y="2221"/>
                      <a:pt x="11729" y="2152"/>
                      <a:pt x="10858" y="2152"/>
                    </a:cubicBezTo>
                    <a:close/>
                  </a:path>
                </a:pathLst>
              </a:custGeom>
              <a:solidFill>
                <a:srgbClr val="000000"/>
              </a:solidFill>
              <a:ln w="2207" cap="flat">
                <a:noFill/>
                <a:prstDash val="solid"/>
                <a:miter/>
              </a:ln>
            </p:spPr>
            <p:txBody>
              <a:bodyPr rtlCol="0" anchor="ctr"/>
              <a:lstStyle/>
              <a:p>
                <a:endParaRPr lang="en-IN"/>
              </a:p>
            </p:txBody>
          </p:sp>
          <p:sp>
            <p:nvSpPr>
              <p:cNvPr id="3703" name="Freeform: Shape 3702">
                <a:extLst>
                  <a:ext uri="{FF2B5EF4-FFF2-40B4-BE49-F238E27FC236}">
                    <a16:creationId xmlns:a16="http://schemas.microsoft.com/office/drawing/2014/main" id="{676E1AEF-C211-3A77-6B3C-5613D5D15EDB}"/>
                  </a:ext>
                </a:extLst>
              </p:cNvPr>
              <p:cNvSpPr/>
              <p:nvPr/>
            </p:nvSpPr>
            <p:spPr>
              <a:xfrm>
                <a:off x="39527675" y="16567868"/>
                <a:ext cx="13704" cy="1086"/>
              </a:xfrm>
              <a:custGeom>
                <a:avLst/>
                <a:gdLst>
                  <a:gd name="connsiteX0" fmla="*/ 14764 w 13704"/>
                  <a:gd name="connsiteY0" fmla="*/ 2281 h 1086"/>
                  <a:gd name="connsiteX1" fmla="*/ 1059 w 13704"/>
                  <a:gd name="connsiteY1" fmla="*/ 2281 h 1086"/>
                  <a:gd name="connsiteX2" fmla="*/ 1059 w 13704"/>
                  <a:gd name="connsiteY2" fmla="*/ 1194 h 1086"/>
                  <a:gd name="connsiteX3" fmla="*/ 14764 w 13704"/>
                  <a:gd name="connsiteY3" fmla="*/ 1194 h 1086"/>
                </a:gdLst>
                <a:ahLst/>
                <a:cxnLst>
                  <a:cxn ang="0">
                    <a:pos x="connsiteX0" y="connsiteY0"/>
                  </a:cxn>
                  <a:cxn ang="0">
                    <a:pos x="connsiteX1" y="connsiteY1"/>
                  </a:cxn>
                  <a:cxn ang="0">
                    <a:pos x="connsiteX2" y="connsiteY2"/>
                  </a:cxn>
                  <a:cxn ang="0">
                    <a:pos x="connsiteX3" y="connsiteY3"/>
                  </a:cxn>
                </a:cxnLst>
                <a:rect l="l" t="t" r="r" b="b"/>
                <a:pathLst>
                  <a:path w="13704" h="1086">
                    <a:moveTo>
                      <a:pt x="14764" y="2281"/>
                    </a:moveTo>
                    <a:lnTo>
                      <a:pt x="1059" y="2281"/>
                    </a:lnTo>
                    <a:lnTo>
                      <a:pt x="1059" y="1194"/>
                    </a:lnTo>
                    <a:lnTo>
                      <a:pt x="14764" y="1194"/>
                    </a:lnTo>
                    <a:close/>
                  </a:path>
                </a:pathLst>
              </a:custGeom>
              <a:solidFill>
                <a:srgbClr val="000000"/>
              </a:solidFill>
              <a:ln w="2207" cap="flat">
                <a:noFill/>
                <a:prstDash val="solid"/>
                <a:miter/>
              </a:ln>
            </p:spPr>
            <p:txBody>
              <a:bodyPr rtlCol="0" anchor="ctr"/>
              <a:lstStyle/>
              <a:p>
                <a:endParaRPr lang="en-IN"/>
              </a:p>
            </p:txBody>
          </p:sp>
          <p:sp>
            <p:nvSpPr>
              <p:cNvPr id="3704" name="Freeform: Shape 3703">
                <a:extLst>
                  <a:ext uri="{FF2B5EF4-FFF2-40B4-BE49-F238E27FC236}">
                    <a16:creationId xmlns:a16="http://schemas.microsoft.com/office/drawing/2014/main" id="{B29B41F8-E10F-AE08-B053-FC615F51903B}"/>
                  </a:ext>
                </a:extLst>
              </p:cNvPr>
              <p:cNvSpPr/>
              <p:nvPr/>
            </p:nvSpPr>
            <p:spPr>
              <a:xfrm>
                <a:off x="39542415" y="16545688"/>
                <a:ext cx="10237" cy="17857"/>
              </a:xfrm>
              <a:custGeom>
                <a:avLst/>
                <a:gdLst>
                  <a:gd name="connsiteX0" fmla="*/ 11302 w 10237"/>
                  <a:gd name="connsiteY0" fmla="*/ 1194 h 17857"/>
                  <a:gd name="connsiteX1" fmla="*/ 10285 w 10237"/>
                  <a:gd name="connsiteY1" fmla="*/ 3394 h 17857"/>
                  <a:gd name="connsiteX2" fmla="*/ 5007 w 10237"/>
                  <a:gd name="connsiteY2" fmla="*/ 3394 h 17857"/>
                  <a:gd name="connsiteX3" fmla="*/ 3860 w 10237"/>
                  <a:gd name="connsiteY3" fmla="*/ 5749 h 17857"/>
                  <a:gd name="connsiteX4" fmla="*/ 9293 w 10237"/>
                  <a:gd name="connsiteY4" fmla="*/ 8303 h 17857"/>
                  <a:gd name="connsiteX5" fmla="*/ 11009 w 10237"/>
                  <a:gd name="connsiteY5" fmla="*/ 12444 h 17857"/>
                  <a:gd name="connsiteX6" fmla="*/ 10449 w 10237"/>
                  <a:gd name="connsiteY6" fmla="*/ 15006 h 17857"/>
                  <a:gd name="connsiteX7" fmla="*/ 9034 w 10237"/>
                  <a:gd name="connsiteY7" fmla="*/ 17007 h 17857"/>
                  <a:gd name="connsiteX8" fmla="*/ 7128 w 10237"/>
                  <a:gd name="connsiteY8" fmla="*/ 18344 h 17857"/>
                  <a:gd name="connsiteX9" fmla="*/ 4075 w 10237"/>
                  <a:gd name="connsiteY9" fmla="*/ 19052 h 17857"/>
                  <a:gd name="connsiteX10" fmla="*/ 1781 w 10237"/>
                  <a:gd name="connsiteY10" fmla="*/ 18517 h 17857"/>
                  <a:gd name="connsiteX11" fmla="*/ 1065 w 10237"/>
                  <a:gd name="connsiteY11" fmla="*/ 17326 h 17857"/>
                  <a:gd name="connsiteX12" fmla="*/ 1358 w 10237"/>
                  <a:gd name="connsiteY12" fmla="*/ 16688 h 17857"/>
                  <a:gd name="connsiteX13" fmla="*/ 2109 w 10237"/>
                  <a:gd name="connsiteY13" fmla="*/ 16412 h 17857"/>
                  <a:gd name="connsiteX14" fmla="*/ 2704 w 10237"/>
                  <a:gd name="connsiteY14" fmla="*/ 16515 h 17857"/>
                  <a:gd name="connsiteX15" fmla="*/ 3558 w 10237"/>
                  <a:gd name="connsiteY15" fmla="*/ 17050 h 17857"/>
                  <a:gd name="connsiteX16" fmla="*/ 5524 w 10237"/>
                  <a:gd name="connsiteY16" fmla="*/ 17723 h 17857"/>
                  <a:gd name="connsiteX17" fmla="*/ 8189 w 10237"/>
                  <a:gd name="connsiteY17" fmla="*/ 16576 h 17857"/>
                  <a:gd name="connsiteX18" fmla="*/ 9336 w 10237"/>
                  <a:gd name="connsiteY18" fmla="*/ 13789 h 17857"/>
                  <a:gd name="connsiteX19" fmla="*/ 8310 w 10237"/>
                  <a:gd name="connsiteY19" fmla="*/ 10822 h 17857"/>
                  <a:gd name="connsiteX20" fmla="*/ 5490 w 10237"/>
                  <a:gd name="connsiteY20" fmla="*/ 8682 h 17857"/>
                  <a:gd name="connsiteX21" fmla="*/ 1643 w 10237"/>
                  <a:gd name="connsiteY21" fmla="*/ 8010 h 17857"/>
                  <a:gd name="connsiteX22" fmla="*/ 5007 w 10237"/>
                  <a:gd name="connsiteY22" fmla="*/ 1194 h 1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237" h="17857">
                    <a:moveTo>
                      <a:pt x="11302" y="1194"/>
                    </a:moveTo>
                    <a:lnTo>
                      <a:pt x="10285" y="3394"/>
                    </a:lnTo>
                    <a:lnTo>
                      <a:pt x="5007" y="3394"/>
                    </a:lnTo>
                    <a:lnTo>
                      <a:pt x="3860" y="5749"/>
                    </a:lnTo>
                    <a:cubicBezTo>
                      <a:pt x="6136" y="6086"/>
                      <a:pt x="7948" y="6940"/>
                      <a:pt x="9293" y="8303"/>
                    </a:cubicBezTo>
                    <a:cubicBezTo>
                      <a:pt x="10431" y="9485"/>
                      <a:pt x="11001" y="10865"/>
                      <a:pt x="11009" y="12444"/>
                    </a:cubicBezTo>
                    <a:cubicBezTo>
                      <a:pt x="11001" y="13367"/>
                      <a:pt x="10811" y="14221"/>
                      <a:pt x="10449" y="15006"/>
                    </a:cubicBezTo>
                    <a:cubicBezTo>
                      <a:pt x="10069" y="15791"/>
                      <a:pt x="9603" y="16455"/>
                      <a:pt x="9034" y="17007"/>
                    </a:cubicBezTo>
                    <a:cubicBezTo>
                      <a:pt x="8465" y="17559"/>
                      <a:pt x="7827" y="18008"/>
                      <a:pt x="7128" y="18344"/>
                    </a:cubicBezTo>
                    <a:cubicBezTo>
                      <a:pt x="6136" y="18819"/>
                      <a:pt x="5119" y="19052"/>
                      <a:pt x="4075" y="19052"/>
                    </a:cubicBezTo>
                    <a:cubicBezTo>
                      <a:pt x="3023" y="19052"/>
                      <a:pt x="2255" y="18879"/>
                      <a:pt x="1781" y="18517"/>
                    </a:cubicBezTo>
                    <a:cubicBezTo>
                      <a:pt x="1298" y="18172"/>
                      <a:pt x="1065" y="17775"/>
                      <a:pt x="1065" y="17326"/>
                    </a:cubicBezTo>
                    <a:cubicBezTo>
                      <a:pt x="1065" y="17093"/>
                      <a:pt x="1160" y="16878"/>
                      <a:pt x="1358" y="16688"/>
                    </a:cubicBezTo>
                    <a:cubicBezTo>
                      <a:pt x="1557" y="16507"/>
                      <a:pt x="1807" y="16412"/>
                      <a:pt x="2109" y="16412"/>
                    </a:cubicBezTo>
                    <a:cubicBezTo>
                      <a:pt x="2333" y="16412"/>
                      <a:pt x="2531" y="16446"/>
                      <a:pt x="2704" y="16515"/>
                    </a:cubicBezTo>
                    <a:cubicBezTo>
                      <a:pt x="2868" y="16584"/>
                      <a:pt x="3152" y="16766"/>
                      <a:pt x="3558" y="17050"/>
                    </a:cubicBezTo>
                    <a:cubicBezTo>
                      <a:pt x="4205" y="17508"/>
                      <a:pt x="4860" y="17732"/>
                      <a:pt x="5524" y="17723"/>
                    </a:cubicBezTo>
                    <a:cubicBezTo>
                      <a:pt x="6533" y="17732"/>
                      <a:pt x="7421" y="17352"/>
                      <a:pt x="8189" y="16576"/>
                    </a:cubicBezTo>
                    <a:cubicBezTo>
                      <a:pt x="8948" y="15817"/>
                      <a:pt x="9327" y="14885"/>
                      <a:pt x="9336" y="13789"/>
                    </a:cubicBezTo>
                    <a:cubicBezTo>
                      <a:pt x="9327" y="12728"/>
                      <a:pt x="8991" y="11736"/>
                      <a:pt x="8310" y="10822"/>
                    </a:cubicBezTo>
                    <a:cubicBezTo>
                      <a:pt x="7620" y="9907"/>
                      <a:pt x="6680" y="9200"/>
                      <a:pt x="5490" y="8682"/>
                    </a:cubicBezTo>
                    <a:cubicBezTo>
                      <a:pt x="4541" y="8303"/>
                      <a:pt x="3256" y="8079"/>
                      <a:pt x="1643" y="8010"/>
                    </a:cubicBezTo>
                    <a:lnTo>
                      <a:pt x="5007" y="1194"/>
                    </a:lnTo>
                    <a:close/>
                  </a:path>
                </a:pathLst>
              </a:custGeom>
              <a:solidFill>
                <a:srgbClr val="000000"/>
              </a:solidFill>
              <a:ln w="2207" cap="flat">
                <a:noFill/>
                <a:prstDash val="solid"/>
                <a:miter/>
              </a:ln>
            </p:spPr>
            <p:txBody>
              <a:bodyPr rtlCol="0" anchor="ctr"/>
              <a:lstStyle/>
              <a:p>
                <a:endParaRPr lang="en-IN"/>
              </a:p>
            </p:txBody>
          </p:sp>
          <p:sp>
            <p:nvSpPr>
              <p:cNvPr id="3705" name="Freeform: Shape 3704">
                <a:extLst>
                  <a:ext uri="{FF2B5EF4-FFF2-40B4-BE49-F238E27FC236}">
                    <a16:creationId xmlns:a16="http://schemas.microsoft.com/office/drawing/2014/main" id="{5A8B555D-B406-57BF-23F8-6062C36E6F4B}"/>
                  </a:ext>
                </a:extLst>
              </p:cNvPr>
              <p:cNvSpPr/>
              <p:nvPr/>
            </p:nvSpPr>
            <p:spPr>
              <a:xfrm>
                <a:off x="39555662" y="16545688"/>
                <a:ext cx="10237" cy="17857"/>
              </a:xfrm>
              <a:custGeom>
                <a:avLst/>
                <a:gdLst>
                  <a:gd name="connsiteX0" fmla="*/ 11308 w 10237"/>
                  <a:gd name="connsiteY0" fmla="*/ 1194 h 17857"/>
                  <a:gd name="connsiteX1" fmla="*/ 10291 w 10237"/>
                  <a:gd name="connsiteY1" fmla="*/ 3394 h 17857"/>
                  <a:gd name="connsiteX2" fmla="*/ 5013 w 10237"/>
                  <a:gd name="connsiteY2" fmla="*/ 3394 h 17857"/>
                  <a:gd name="connsiteX3" fmla="*/ 3866 w 10237"/>
                  <a:gd name="connsiteY3" fmla="*/ 5749 h 17857"/>
                  <a:gd name="connsiteX4" fmla="*/ 9299 w 10237"/>
                  <a:gd name="connsiteY4" fmla="*/ 8303 h 17857"/>
                  <a:gd name="connsiteX5" fmla="*/ 11015 w 10237"/>
                  <a:gd name="connsiteY5" fmla="*/ 12444 h 17857"/>
                  <a:gd name="connsiteX6" fmla="*/ 10455 w 10237"/>
                  <a:gd name="connsiteY6" fmla="*/ 15006 h 17857"/>
                  <a:gd name="connsiteX7" fmla="*/ 9040 w 10237"/>
                  <a:gd name="connsiteY7" fmla="*/ 17007 h 17857"/>
                  <a:gd name="connsiteX8" fmla="*/ 7134 w 10237"/>
                  <a:gd name="connsiteY8" fmla="*/ 18344 h 17857"/>
                  <a:gd name="connsiteX9" fmla="*/ 4081 w 10237"/>
                  <a:gd name="connsiteY9" fmla="*/ 19052 h 17857"/>
                  <a:gd name="connsiteX10" fmla="*/ 1787 w 10237"/>
                  <a:gd name="connsiteY10" fmla="*/ 18517 h 17857"/>
                  <a:gd name="connsiteX11" fmla="*/ 1071 w 10237"/>
                  <a:gd name="connsiteY11" fmla="*/ 17326 h 17857"/>
                  <a:gd name="connsiteX12" fmla="*/ 1364 w 10237"/>
                  <a:gd name="connsiteY12" fmla="*/ 16688 h 17857"/>
                  <a:gd name="connsiteX13" fmla="*/ 2115 w 10237"/>
                  <a:gd name="connsiteY13" fmla="*/ 16412 h 17857"/>
                  <a:gd name="connsiteX14" fmla="*/ 2710 w 10237"/>
                  <a:gd name="connsiteY14" fmla="*/ 16515 h 17857"/>
                  <a:gd name="connsiteX15" fmla="*/ 3564 w 10237"/>
                  <a:gd name="connsiteY15" fmla="*/ 17050 h 17857"/>
                  <a:gd name="connsiteX16" fmla="*/ 5530 w 10237"/>
                  <a:gd name="connsiteY16" fmla="*/ 17723 h 17857"/>
                  <a:gd name="connsiteX17" fmla="*/ 8195 w 10237"/>
                  <a:gd name="connsiteY17" fmla="*/ 16576 h 17857"/>
                  <a:gd name="connsiteX18" fmla="*/ 9342 w 10237"/>
                  <a:gd name="connsiteY18" fmla="*/ 13789 h 17857"/>
                  <a:gd name="connsiteX19" fmla="*/ 8316 w 10237"/>
                  <a:gd name="connsiteY19" fmla="*/ 10822 h 17857"/>
                  <a:gd name="connsiteX20" fmla="*/ 5496 w 10237"/>
                  <a:gd name="connsiteY20" fmla="*/ 8682 h 17857"/>
                  <a:gd name="connsiteX21" fmla="*/ 1649 w 10237"/>
                  <a:gd name="connsiteY21" fmla="*/ 8010 h 17857"/>
                  <a:gd name="connsiteX22" fmla="*/ 5013 w 10237"/>
                  <a:gd name="connsiteY22" fmla="*/ 1194 h 1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237" h="17857">
                    <a:moveTo>
                      <a:pt x="11308" y="1194"/>
                    </a:moveTo>
                    <a:lnTo>
                      <a:pt x="10291" y="3394"/>
                    </a:lnTo>
                    <a:lnTo>
                      <a:pt x="5013" y="3394"/>
                    </a:lnTo>
                    <a:lnTo>
                      <a:pt x="3866" y="5749"/>
                    </a:lnTo>
                    <a:cubicBezTo>
                      <a:pt x="6142" y="6086"/>
                      <a:pt x="7954" y="6940"/>
                      <a:pt x="9299" y="8303"/>
                    </a:cubicBezTo>
                    <a:cubicBezTo>
                      <a:pt x="10437" y="9485"/>
                      <a:pt x="11007" y="10865"/>
                      <a:pt x="11015" y="12444"/>
                    </a:cubicBezTo>
                    <a:cubicBezTo>
                      <a:pt x="11007" y="13367"/>
                      <a:pt x="10817" y="14221"/>
                      <a:pt x="10455" y="15006"/>
                    </a:cubicBezTo>
                    <a:cubicBezTo>
                      <a:pt x="10075" y="15791"/>
                      <a:pt x="9609" y="16455"/>
                      <a:pt x="9040" y="17007"/>
                    </a:cubicBezTo>
                    <a:cubicBezTo>
                      <a:pt x="8471" y="17559"/>
                      <a:pt x="7833" y="18008"/>
                      <a:pt x="7134" y="18344"/>
                    </a:cubicBezTo>
                    <a:cubicBezTo>
                      <a:pt x="6142" y="18819"/>
                      <a:pt x="5125" y="19052"/>
                      <a:pt x="4081" y="19052"/>
                    </a:cubicBezTo>
                    <a:cubicBezTo>
                      <a:pt x="3029" y="19052"/>
                      <a:pt x="2261" y="18879"/>
                      <a:pt x="1787" y="18517"/>
                    </a:cubicBezTo>
                    <a:cubicBezTo>
                      <a:pt x="1304" y="18172"/>
                      <a:pt x="1071" y="17775"/>
                      <a:pt x="1071" y="17326"/>
                    </a:cubicBezTo>
                    <a:cubicBezTo>
                      <a:pt x="1071" y="17093"/>
                      <a:pt x="1166" y="16878"/>
                      <a:pt x="1364" y="16688"/>
                    </a:cubicBezTo>
                    <a:cubicBezTo>
                      <a:pt x="1563" y="16507"/>
                      <a:pt x="1813" y="16412"/>
                      <a:pt x="2115" y="16412"/>
                    </a:cubicBezTo>
                    <a:cubicBezTo>
                      <a:pt x="2339" y="16412"/>
                      <a:pt x="2537" y="16446"/>
                      <a:pt x="2710" y="16515"/>
                    </a:cubicBezTo>
                    <a:cubicBezTo>
                      <a:pt x="2874" y="16584"/>
                      <a:pt x="3158" y="16766"/>
                      <a:pt x="3564" y="17050"/>
                    </a:cubicBezTo>
                    <a:cubicBezTo>
                      <a:pt x="4211" y="17508"/>
                      <a:pt x="4866" y="17732"/>
                      <a:pt x="5530" y="17723"/>
                    </a:cubicBezTo>
                    <a:cubicBezTo>
                      <a:pt x="6539" y="17732"/>
                      <a:pt x="7427" y="17352"/>
                      <a:pt x="8195" y="16576"/>
                    </a:cubicBezTo>
                    <a:cubicBezTo>
                      <a:pt x="8954" y="15817"/>
                      <a:pt x="9333" y="14885"/>
                      <a:pt x="9342" y="13789"/>
                    </a:cubicBezTo>
                    <a:cubicBezTo>
                      <a:pt x="9333" y="12728"/>
                      <a:pt x="8997" y="11736"/>
                      <a:pt x="8316" y="10822"/>
                    </a:cubicBezTo>
                    <a:cubicBezTo>
                      <a:pt x="7626" y="9907"/>
                      <a:pt x="6686" y="9200"/>
                      <a:pt x="5496" y="8682"/>
                    </a:cubicBezTo>
                    <a:cubicBezTo>
                      <a:pt x="4547" y="8303"/>
                      <a:pt x="3262" y="8079"/>
                      <a:pt x="1649" y="8010"/>
                    </a:cubicBezTo>
                    <a:lnTo>
                      <a:pt x="5013" y="1194"/>
                    </a:lnTo>
                    <a:close/>
                  </a:path>
                </a:pathLst>
              </a:custGeom>
              <a:solidFill>
                <a:srgbClr val="000000"/>
              </a:solidFill>
              <a:ln w="2207" cap="flat">
                <a:noFill/>
                <a:prstDash val="solid"/>
                <a:miter/>
              </a:ln>
            </p:spPr>
            <p:txBody>
              <a:bodyPr rtlCol="0" anchor="ctr"/>
              <a:lstStyle/>
              <a:p>
                <a:endParaRPr lang="en-IN"/>
              </a:p>
            </p:txBody>
          </p:sp>
        </p:grpSp>
        <p:grpSp>
          <p:nvGrpSpPr>
            <p:cNvPr id="3706" name="Graphic 3470">
              <a:extLst>
                <a:ext uri="{FF2B5EF4-FFF2-40B4-BE49-F238E27FC236}">
                  <a16:creationId xmlns:a16="http://schemas.microsoft.com/office/drawing/2014/main" id="{9007D1E5-3127-5C1E-4962-BDFC75EA7358}"/>
                </a:ext>
              </a:extLst>
            </p:cNvPr>
            <p:cNvGrpSpPr/>
            <p:nvPr/>
          </p:nvGrpSpPr>
          <p:grpSpPr>
            <a:xfrm>
              <a:off x="39726143" y="16747347"/>
              <a:ext cx="149394" cy="23662"/>
              <a:chOff x="39726143" y="16747347"/>
              <a:chExt cx="149394" cy="23662"/>
            </a:xfrm>
          </p:grpSpPr>
          <p:sp>
            <p:nvSpPr>
              <p:cNvPr id="3707" name="Freeform: Shape 3706">
                <a:extLst>
                  <a:ext uri="{FF2B5EF4-FFF2-40B4-BE49-F238E27FC236}">
                    <a16:creationId xmlns:a16="http://schemas.microsoft.com/office/drawing/2014/main" id="{FE58ACEB-27F8-A329-9047-914871F20F00}"/>
                  </a:ext>
                </a:extLst>
              </p:cNvPr>
              <p:cNvSpPr/>
              <p:nvPr/>
            </p:nvSpPr>
            <p:spPr>
              <a:xfrm>
                <a:off x="39726143" y="16747744"/>
                <a:ext cx="22561" cy="17546"/>
              </a:xfrm>
              <a:custGeom>
                <a:avLst/>
                <a:gdLst>
                  <a:gd name="connsiteX0" fmla="*/ 11550 w 22561"/>
                  <a:gd name="connsiteY0" fmla="*/ 18833 h 17546"/>
                  <a:gd name="connsiteX1" fmla="*/ 4771 w 22561"/>
                  <a:gd name="connsiteY1" fmla="*/ 4064 h 17546"/>
                  <a:gd name="connsiteX2" fmla="*/ 4771 w 22561"/>
                  <a:gd name="connsiteY2" fmla="*/ 15796 h 17546"/>
                  <a:gd name="connsiteX3" fmla="*/ 5125 w 22561"/>
                  <a:gd name="connsiteY3" fmla="*/ 17815 h 17546"/>
                  <a:gd name="connsiteX4" fmla="*/ 6634 w 22561"/>
                  <a:gd name="connsiteY4" fmla="*/ 18350 h 17546"/>
                  <a:gd name="connsiteX5" fmla="*/ 7255 w 22561"/>
                  <a:gd name="connsiteY5" fmla="*/ 18350 h 17546"/>
                  <a:gd name="connsiteX6" fmla="*/ 7255 w 22561"/>
                  <a:gd name="connsiteY6" fmla="*/ 18833 h 17546"/>
                  <a:gd name="connsiteX7" fmla="*/ 1149 w 22561"/>
                  <a:gd name="connsiteY7" fmla="*/ 18833 h 17546"/>
                  <a:gd name="connsiteX8" fmla="*/ 1149 w 22561"/>
                  <a:gd name="connsiteY8" fmla="*/ 18350 h 17546"/>
                  <a:gd name="connsiteX9" fmla="*/ 1770 w 22561"/>
                  <a:gd name="connsiteY9" fmla="*/ 18350 h 17546"/>
                  <a:gd name="connsiteX10" fmla="*/ 3348 w 22561"/>
                  <a:gd name="connsiteY10" fmla="*/ 17677 h 17546"/>
                  <a:gd name="connsiteX11" fmla="*/ 3633 w 22561"/>
                  <a:gd name="connsiteY11" fmla="*/ 15796 h 17546"/>
                  <a:gd name="connsiteX12" fmla="*/ 3633 w 22561"/>
                  <a:gd name="connsiteY12" fmla="*/ 4323 h 17546"/>
                  <a:gd name="connsiteX13" fmla="*/ 3374 w 22561"/>
                  <a:gd name="connsiteY13" fmla="*/ 2649 h 17546"/>
                  <a:gd name="connsiteX14" fmla="*/ 2710 w 22561"/>
                  <a:gd name="connsiteY14" fmla="*/ 2019 h 17546"/>
                  <a:gd name="connsiteX15" fmla="*/ 1149 w 22561"/>
                  <a:gd name="connsiteY15" fmla="*/ 1769 h 17546"/>
                  <a:gd name="connsiteX16" fmla="*/ 1149 w 22561"/>
                  <a:gd name="connsiteY16" fmla="*/ 1286 h 17546"/>
                  <a:gd name="connsiteX17" fmla="*/ 6116 w 22561"/>
                  <a:gd name="connsiteY17" fmla="*/ 1286 h 17546"/>
                  <a:gd name="connsiteX18" fmla="*/ 12481 w 22561"/>
                  <a:gd name="connsiteY18" fmla="*/ 15020 h 17546"/>
                  <a:gd name="connsiteX19" fmla="*/ 18743 w 22561"/>
                  <a:gd name="connsiteY19" fmla="*/ 1286 h 17546"/>
                  <a:gd name="connsiteX20" fmla="*/ 23711 w 22561"/>
                  <a:gd name="connsiteY20" fmla="*/ 1286 h 17546"/>
                  <a:gd name="connsiteX21" fmla="*/ 23711 w 22561"/>
                  <a:gd name="connsiteY21" fmla="*/ 1769 h 17546"/>
                  <a:gd name="connsiteX22" fmla="*/ 23098 w 22561"/>
                  <a:gd name="connsiteY22" fmla="*/ 1769 h 17546"/>
                  <a:gd name="connsiteX23" fmla="*/ 21511 w 22561"/>
                  <a:gd name="connsiteY23" fmla="*/ 2442 h 17546"/>
                  <a:gd name="connsiteX24" fmla="*/ 21227 w 22561"/>
                  <a:gd name="connsiteY24" fmla="*/ 4323 h 17546"/>
                  <a:gd name="connsiteX25" fmla="*/ 21227 w 22561"/>
                  <a:gd name="connsiteY25" fmla="*/ 15796 h 17546"/>
                  <a:gd name="connsiteX26" fmla="*/ 21589 w 22561"/>
                  <a:gd name="connsiteY26" fmla="*/ 17815 h 17546"/>
                  <a:gd name="connsiteX27" fmla="*/ 23098 w 22561"/>
                  <a:gd name="connsiteY27" fmla="*/ 18350 h 17546"/>
                  <a:gd name="connsiteX28" fmla="*/ 23711 w 22561"/>
                  <a:gd name="connsiteY28" fmla="*/ 18350 h 17546"/>
                  <a:gd name="connsiteX29" fmla="*/ 23711 w 22561"/>
                  <a:gd name="connsiteY29" fmla="*/ 18833 h 17546"/>
                  <a:gd name="connsiteX30" fmla="*/ 16259 w 22561"/>
                  <a:gd name="connsiteY30" fmla="*/ 18833 h 17546"/>
                  <a:gd name="connsiteX31" fmla="*/ 16259 w 22561"/>
                  <a:gd name="connsiteY31" fmla="*/ 18350 h 17546"/>
                  <a:gd name="connsiteX32" fmla="*/ 16880 w 22561"/>
                  <a:gd name="connsiteY32" fmla="*/ 18350 h 17546"/>
                  <a:gd name="connsiteX33" fmla="*/ 18458 w 22561"/>
                  <a:gd name="connsiteY33" fmla="*/ 17677 h 17546"/>
                  <a:gd name="connsiteX34" fmla="*/ 18743 w 22561"/>
                  <a:gd name="connsiteY34" fmla="*/ 15796 h 17546"/>
                  <a:gd name="connsiteX35" fmla="*/ 18743 w 22561"/>
                  <a:gd name="connsiteY35" fmla="*/ 4064 h 17546"/>
                  <a:gd name="connsiteX36" fmla="*/ 11973 w 22561"/>
                  <a:gd name="connsiteY36" fmla="*/ 1883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550" y="18833"/>
                    </a:moveTo>
                    <a:lnTo>
                      <a:pt x="4771" y="4064"/>
                    </a:lnTo>
                    <a:lnTo>
                      <a:pt x="4771" y="15796"/>
                    </a:lnTo>
                    <a:cubicBezTo>
                      <a:pt x="4771" y="16874"/>
                      <a:pt x="4883" y="17547"/>
                      <a:pt x="5125" y="17815"/>
                    </a:cubicBezTo>
                    <a:cubicBezTo>
                      <a:pt x="5435" y="18177"/>
                      <a:pt x="5944" y="18358"/>
                      <a:pt x="6634" y="18350"/>
                    </a:cubicBezTo>
                    <a:lnTo>
                      <a:pt x="7255" y="18350"/>
                    </a:lnTo>
                    <a:lnTo>
                      <a:pt x="7255" y="18833"/>
                    </a:lnTo>
                    <a:lnTo>
                      <a:pt x="1149" y="18833"/>
                    </a:lnTo>
                    <a:lnTo>
                      <a:pt x="1149" y="18350"/>
                    </a:lnTo>
                    <a:lnTo>
                      <a:pt x="1770" y="18350"/>
                    </a:lnTo>
                    <a:cubicBezTo>
                      <a:pt x="2511" y="18358"/>
                      <a:pt x="3038" y="18134"/>
                      <a:pt x="3348" y="17677"/>
                    </a:cubicBezTo>
                    <a:cubicBezTo>
                      <a:pt x="3538" y="17409"/>
                      <a:pt x="3633" y="16780"/>
                      <a:pt x="3633" y="15796"/>
                    </a:cubicBezTo>
                    <a:lnTo>
                      <a:pt x="3633" y="4323"/>
                    </a:lnTo>
                    <a:cubicBezTo>
                      <a:pt x="3633" y="3563"/>
                      <a:pt x="3546" y="3003"/>
                      <a:pt x="3374" y="2649"/>
                    </a:cubicBezTo>
                    <a:cubicBezTo>
                      <a:pt x="3253" y="2399"/>
                      <a:pt x="3029" y="2192"/>
                      <a:pt x="2710" y="2019"/>
                    </a:cubicBezTo>
                    <a:cubicBezTo>
                      <a:pt x="2382" y="1864"/>
                      <a:pt x="1865" y="1778"/>
                      <a:pt x="1149" y="1769"/>
                    </a:cubicBezTo>
                    <a:lnTo>
                      <a:pt x="1149" y="1286"/>
                    </a:lnTo>
                    <a:lnTo>
                      <a:pt x="6116" y="1286"/>
                    </a:lnTo>
                    <a:lnTo>
                      <a:pt x="12481" y="15020"/>
                    </a:lnTo>
                    <a:lnTo>
                      <a:pt x="18743" y="1286"/>
                    </a:lnTo>
                    <a:lnTo>
                      <a:pt x="23711" y="1286"/>
                    </a:lnTo>
                    <a:lnTo>
                      <a:pt x="23711" y="1769"/>
                    </a:lnTo>
                    <a:lnTo>
                      <a:pt x="23098" y="1769"/>
                    </a:lnTo>
                    <a:cubicBezTo>
                      <a:pt x="22348" y="1778"/>
                      <a:pt x="21822" y="2002"/>
                      <a:pt x="21511" y="2442"/>
                    </a:cubicBezTo>
                    <a:cubicBezTo>
                      <a:pt x="21322" y="2727"/>
                      <a:pt x="21227" y="3356"/>
                      <a:pt x="21227" y="4323"/>
                    </a:cubicBezTo>
                    <a:lnTo>
                      <a:pt x="21227" y="15796"/>
                    </a:lnTo>
                    <a:cubicBezTo>
                      <a:pt x="21227" y="16874"/>
                      <a:pt x="21347" y="17547"/>
                      <a:pt x="21589" y="17815"/>
                    </a:cubicBezTo>
                    <a:cubicBezTo>
                      <a:pt x="21899" y="18177"/>
                      <a:pt x="22400" y="18358"/>
                      <a:pt x="23098" y="18350"/>
                    </a:cubicBezTo>
                    <a:lnTo>
                      <a:pt x="23711" y="18350"/>
                    </a:lnTo>
                    <a:lnTo>
                      <a:pt x="23711" y="18833"/>
                    </a:lnTo>
                    <a:lnTo>
                      <a:pt x="16259" y="18833"/>
                    </a:lnTo>
                    <a:lnTo>
                      <a:pt x="16259" y="18350"/>
                    </a:lnTo>
                    <a:lnTo>
                      <a:pt x="16880" y="18350"/>
                    </a:lnTo>
                    <a:cubicBezTo>
                      <a:pt x="17630" y="18358"/>
                      <a:pt x="18156" y="18134"/>
                      <a:pt x="18458" y="17677"/>
                    </a:cubicBezTo>
                    <a:cubicBezTo>
                      <a:pt x="18648" y="17409"/>
                      <a:pt x="18743" y="16780"/>
                      <a:pt x="18743" y="15796"/>
                    </a:cubicBezTo>
                    <a:lnTo>
                      <a:pt x="18743" y="4064"/>
                    </a:lnTo>
                    <a:lnTo>
                      <a:pt x="11973" y="18833"/>
                    </a:lnTo>
                    <a:close/>
                  </a:path>
                </a:pathLst>
              </a:custGeom>
              <a:solidFill>
                <a:srgbClr val="000000"/>
              </a:solidFill>
              <a:ln w="2207" cap="flat">
                <a:noFill/>
                <a:prstDash val="solid"/>
                <a:miter/>
              </a:ln>
            </p:spPr>
            <p:txBody>
              <a:bodyPr rtlCol="0" anchor="ctr"/>
              <a:lstStyle/>
              <a:p>
                <a:endParaRPr lang="en-IN"/>
              </a:p>
            </p:txBody>
          </p:sp>
          <p:sp>
            <p:nvSpPr>
              <p:cNvPr id="3708" name="Freeform: Shape 3707">
                <a:extLst>
                  <a:ext uri="{FF2B5EF4-FFF2-40B4-BE49-F238E27FC236}">
                    <a16:creationId xmlns:a16="http://schemas.microsoft.com/office/drawing/2014/main" id="{D78C4CC3-1EA6-AD18-65A6-C38E33C2970D}"/>
                  </a:ext>
                </a:extLst>
              </p:cNvPr>
              <p:cNvSpPr/>
              <p:nvPr/>
            </p:nvSpPr>
            <p:spPr>
              <a:xfrm>
                <a:off x="39750193" y="16747347"/>
                <a:ext cx="17180" cy="18340"/>
              </a:xfrm>
              <a:custGeom>
                <a:avLst/>
                <a:gdLst>
                  <a:gd name="connsiteX0" fmla="*/ 9922 w 17180"/>
                  <a:gd name="connsiteY0" fmla="*/ 1286 h 18340"/>
                  <a:gd name="connsiteX1" fmla="*/ 15838 w 17180"/>
                  <a:gd name="connsiteY1" fmla="*/ 3883 h 18340"/>
                  <a:gd name="connsiteX2" fmla="*/ 18339 w 17180"/>
                  <a:gd name="connsiteY2" fmla="*/ 10353 h 18340"/>
                  <a:gd name="connsiteX3" fmla="*/ 15813 w 17180"/>
                  <a:gd name="connsiteY3" fmla="*/ 16987 h 18340"/>
                  <a:gd name="connsiteX4" fmla="*/ 9715 w 17180"/>
                  <a:gd name="connsiteY4" fmla="*/ 19626 h 18340"/>
                  <a:gd name="connsiteX5" fmla="*/ 3626 w 17180"/>
                  <a:gd name="connsiteY5" fmla="*/ 17056 h 18340"/>
                  <a:gd name="connsiteX6" fmla="*/ 1159 w 17180"/>
                  <a:gd name="connsiteY6" fmla="*/ 10396 h 18340"/>
                  <a:gd name="connsiteX7" fmla="*/ 4006 w 17180"/>
                  <a:gd name="connsiteY7" fmla="*/ 3572 h 18340"/>
                  <a:gd name="connsiteX8" fmla="*/ 9922 w 17180"/>
                  <a:gd name="connsiteY8" fmla="*/ 1286 h 18340"/>
                  <a:gd name="connsiteX9" fmla="*/ 9672 w 17180"/>
                  <a:gd name="connsiteY9" fmla="*/ 2226 h 18340"/>
                  <a:gd name="connsiteX10" fmla="*/ 5894 w 17180"/>
                  <a:gd name="connsiteY10" fmla="*/ 3977 h 18340"/>
                  <a:gd name="connsiteX11" fmla="*/ 4126 w 17180"/>
                  <a:gd name="connsiteY11" fmla="*/ 10344 h 18340"/>
                  <a:gd name="connsiteX12" fmla="*/ 5955 w 17180"/>
                  <a:gd name="connsiteY12" fmla="*/ 16952 h 18340"/>
                  <a:gd name="connsiteX13" fmla="*/ 9680 w 17180"/>
                  <a:gd name="connsiteY13" fmla="*/ 18712 h 18340"/>
                  <a:gd name="connsiteX14" fmla="*/ 13760 w 17180"/>
                  <a:gd name="connsiteY14" fmla="*/ 16788 h 18340"/>
                  <a:gd name="connsiteX15" fmla="*/ 15373 w 17180"/>
                  <a:gd name="connsiteY15" fmla="*/ 10706 h 18340"/>
                  <a:gd name="connsiteX16" fmla="*/ 13605 w 17180"/>
                  <a:gd name="connsiteY16" fmla="*/ 3986 h 18340"/>
                  <a:gd name="connsiteX17" fmla="*/ 9672 w 17180"/>
                  <a:gd name="connsiteY17" fmla="*/ 2226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9922" y="1286"/>
                    </a:moveTo>
                    <a:cubicBezTo>
                      <a:pt x="12190" y="1295"/>
                      <a:pt x="14165" y="2157"/>
                      <a:pt x="15838" y="3883"/>
                    </a:cubicBezTo>
                    <a:cubicBezTo>
                      <a:pt x="17503" y="5608"/>
                      <a:pt x="18339" y="7765"/>
                      <a:pt x="18339" y="10353"/>
                    </a:cubicBezTo>
                    <a:cubicBezTo>
                      <a:pt x="18339" y="13018"/>
                      <a:pt x="17494" y="15235"/>
                      <a:pt x="15813" y="16987"/>
                    </a:cubicBezTo>
                    <a:cubicBezTo>
                      <a:pt x="14131" y="18746"/>
                      <a:pt x="12095" y="19618"/>
                      <a:pt x="9715" y="19626"/>
                    </a:cubicBezTo>
                    <a:cubicBezTo>
                      <a:pt x="7291" y="19618"/>
                      <a:pt x="5265" y="18764"/>
                      <a:pt x="3626" y="17056"/>
                    </a:cubicBezTo>
                    <a:cubicBezTo>
                      <a:pt x="1979" y="15347"/>
                      <a:pt x="1159" y="13130"/>
                      <a:pt x="1159" y="10396"/>
                    </a:cubicBezTo>
                    <a:cubicBezTo>
                      <a:pt x="1159" y="7609"/>
                      <a:pt x="2108" y="5332"/>
                      <a:pt x="4006" y="3572"/>
                    </a:cubicBezTo>
                    <a:cubicBezTo>
                      <a:pt x="5644" y="2054"/>
                      <a:pt x="7611" y="1295"/>
                      <a:pt x="9922" y="1286"/>
                    </a:cubicBezTo>
                    <a:close/>
                    <a:moveTo>
                      <a:pt x="9672" y="2226"/>
                    </a:moveTo>
                    <a:cubicBezTo>
                      <a:pt x="8102" y="2226"/>
                      <a:pt x="6843" y="2813"/>
                      <a:pt x="5894" y="3977"/>
                    </a:cubicBezTo>
                    <a:cubicBezTo>
                      <a:pt x="4713" y="5435"/>
                      <a:pt x="4118" y="7558"/>
                      <a:pt x="4126" y="10344"/>
                    </a:cubicBezTo>
                    <a:cubicBezTo>
                      <a:pt x="4118" y="13217"/>
                      <a:pt x="4730" y="15416"/>
                      <a:pt x="5955" y="16952"/>
                    </a:cubicBezTo>
                    <a:cubicBezTo>
                      <a:pt x="6895" y="18125"/>
                      <a:pt x="8137" y="18712"/>
                      <a:pt x="9680" y="18712"/>
                    </a:cubicBezTo>
                    <a:cubicBezTo>
                      <a:pt x="11328" y="18712"/>
                      <a:pt x="12690" y="18074"/>
                      <a:pt x="13760" y="16788"/>
                    </a:cubicBezTo>
                    <a:cubicBezTo>
                      <a:pt x="14829" y="15503"/>
                      <a:pt x="15364" y="13475"/>
                      <a:pt x="15373" y="10706"/>
                    </a:cubicBezTo>
                    <a:cubicBezTo>
                      <a:pt x="15364" y="7713"/>
                      <a:pt x="14778" y="5470"/>
                      <a:pt x="13605" y="3986"/>
                    </a:cubicBezTo>
                    <a:cubicBezTo>
                      <a:pt x="12656" y="2813"/>
                      <a:pt x="11345" y="2226"/>
                      <a:pt x="9672" y="2226"/>
                    </a:cubicBezTo>
                    <a:close/>
                  </a:path>
                </a:pathLst>
              </a:custGeom>
              <a:solidFill>
                <a:srgbClr val="000000"/>
              </a:solidFill>
              <a:ln w="2207" cap="flat">
                <a:noFill/>
                <a:prstDash val="solid"/>
                <a:miter/>
              </a:ln>
            </p:spPr>
            <p:txBody>
              <a:bodyPr rtlCol="0" anchor="ctr"/>
              <a:lstStyle/>
              <a:p>
                <a:endParaRPr lang="en-IN"/>
              </a:p>
            </p:txBody>
          </p:sp>
          <p:sp>
            <p:nvSpPr>
              <p:cNvPr id="3709" name="Freeform: Shape 3708">
                <a:extLst>
                  <a:ext uri="{FF2B5EF4-FFF2-40B4-BE49-F238E27FC236}">
                    <a16:creationId xmlns:a16="http://schemas.microsoft.com/office/drawing/2014/main" id="{E5EF8F8F-B201-EE07-0749-2BBD01CFBBC7}"/>
                  </a:ext>
                </a:extLst>
              </p:cNvPr>
              <p:cNvSpPr/>
              <p:nvPr/>
            </p:nvSpPr>
            <p:spPr>
              <a:xfrm>
                <a:off x="39768843" y="16747744"/>
                <a:ext cx="17680" cy="17546"/>
              </a:xfrm>
              <a:custGeom>
                <a:avLst/>
                <a:gdLst>
                  <a:gd name="connsiteX0" fmla="*/ 1168 w 17680"/>
                  <a:gd name="connsiteY0" fmla="*/ 18833 h 17546"/>
                  <a:gd name="connsiteX1" fmla="*/ 1168 w 17680"/>
                  <a:gd name="connsiteY1" fmla="*/ 18350 h 17546"/>
                  <a:gd name="connsiteX2" fmla="*/ 1832 w 17680"/>
                  <a:gd name="connsiteY2" fmla="*/ 18350 h 17546"/>
                  <a:gd name="connsiteX3" fmla="*/ 3410 w 17680"/>
                  <a:gd name="connsiteY3" fmla="*/ 17642 h 17546"/>
                  <a:gd name="connsiteX4" fmla="*/ 3695 w 17680"/>
                  <a:gd name="connsiteY4" fmla="*/ 15727 h 17546"/>
                  <a:gd name="connsiteX5" fmla="*/ 3695 w 17680"/>
                  <a:gd name="connsiteY5" fmla="*/ 4392 h 17546"/>
                  <a:gd name="connsiteX6" fmla="*/ 3333 w 17680"/>
                  <a:gd name="connsiteY6" fmla="*/ 2338 h 17546"/>
                  <a:gd name="connsiteX7" fmla="*/ 1832 w 17680"/>
                  <a:gd name="connsiteY7" fmla="*/ 1769 h 17546"/>
                  <a:gd name="connsiteX8" fmla="*/ 1168 w 17680"/>
                  <a:gd name="connsiteY8" fmla="*/ 1769 h 17546"/>
                  <a:gd name="connsiteX9" fmla="*/ 1168 w 17680"/>
                  <a:gd name="connsiteY9" fmla="*/ 1286 h 17546"/>
                  <a:gd name="connsiteX10" fmla="*/ 8309 w 17680"/>
                  <a:gd name="connsiteY10" fmla="*/ 1286 h 17546"/>
                  <a:gd name="connsiteX11" fmla="*/ 14295 w 17680"/>
                  <a:gd name="connsiteY11" fmla="*/ 2183 h 17546"/>
                  <a:gd name="connsiteX12" fmla="*/ 17598 w 17680"/>
                  <a:gd name="connsiteY12" fmla="*/ 5159 h 17546"/>
                  <a:gd name="connsiteX13" fmla="*/ 18848 w 17680"/>
                  <a:gd name="connsiteY13" fmla="*/ 9964 h 17546"/>
                  <a:gd name="connsiteX14" fmla="*/ 16623 w 17680"/>
                  <a:gd name="connsiteY14" fmla="*/ 16089 h 17546"/>
                  <a:gd name="connsiteX15" fmla="*/ 9016 w 17680"/>
                  <a:gd name="connsiteY15" fmla="*/ 18833 h 17546"/>
                  <a:gd name="connsiteX16" fmla="*/ 6179 w 17680"/>
                  <a:gd name="connsiteY16" fmla="*/ 17565 h 17546"/>
                  <a:gd name="connsiteX17" fmla="*/ 8930 w 17680"/>
                  <a:gd name="connsiteY17" fmla="*/ 17927 h 17546"/>
                  <a:gd name="connsiteX18" fmla="*/ 13915 w 17680"/>
                  <a:gd name="connsiteY18" fmla="*/ 15822 h 17546"/>
                  <a:gd name="connsiteX19" fmla="*/ 15899 w 17680"/>
                  <a:gd name="connsiteY19" fmla="*/ 10102 h 17546"/>
                  <a:gd name="connsiteX20" fmla="*/ 13915 w 17680"/>
                  <a:gd name="connsiteY20" fmla="*/ 4366 h 17546"/>
                  <a:gd name="connsiteX21" fmla="*/ 8827 w 17680"/>
                  <a:gd name="connsiteY21" fmla="*/ 2269 h 17546"/>
                  <a:gd name="connsiteX22" fmla="*/ 6179 w 17680"/>
                  <a:gd name="connsiteY22" fmla="*/ 2649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168" y="18833"/>
                    </a:moveTo>
                    <a:lnTo>
                      <a:pt x="1168" y="18350"/>
                    </a:lnTo>
                    <a:lnTo>
                      <a:pt x="1832" y="18350"/>
                    </a:lnTo>
                    <a:cubicBezTo>
                      <a:pt x="2574" y="18358"/>
                      <a:pt x="3100" y="18117"/>
                      <a:pt x="3410" y="17642"/>
                    </a:cubicBezTo>
                    <a:cubicBezTo>
                      <a:pt x="3600" y="17358"/>
                      <a:pt x="3695" y="16719"/>
                      <a:pt x="3695" y="15727"/>
                    </a:cubicBezTo>
                    <a:lnTo>
                      <a:pt x="3695" y="4392"/>
                    </a:lnTo>
                    <a:cubicBezTo>
                      <a:pt x="3695" y="3305"/>
                      <a:pt x="3574" y="2623"/>
                      <a:pt x="3333" y="2338"/>
                    </a:cubicBezTo>
                    <a:cubicBezTo>
                      <a:pt x="2988" y="1967"/>
                      <a:pt x="2488" y="1778"/>
                      <a:pt x="1832" y="1769"/>
                    </a:cubicBezTo>
                    <a:lnTo>
                      <a:pt x="1168" y="1769"/>
                    </a:lnTo>
                    <a:lnTo>
                      <a:pt x="1168" y="1286"/>
                    </a:lnTo>
                    <a:lnTo>
                      <a:pt x="8309" y="1286"/>
                    </a:lnTo>
                    <a:cubicBezTo>
                      <a:pt x="10922" y="1286"/>
                      <a:pt x="12915" y="1588"/>
                      <a:pt x="14295" y="2183"/>
                    </a:cubicBezTo>
                    <a:cubicBezTo>
                      <a:pt x="15657" y="2778"/>
                      <a:pt x="16761" y="3770"/>
                      <a:pt x="17598" y="5159"/>
                    </a:cubicBezTo>
                    <a:cubicBezTo>
                      <a:pt x="18426" y="6548"/>
                      <a:pt x="18840" y="8153"/>
                      <a:pt x="18848" y="9964"/>
                    </a:cubicBezTo>
                    <a:cubicBezTo>
                      <a:pt x="18840" y="12414"/>
                      <a:pt x="18098" y="14450"/>
                      <a:pt x="16623" y="16089"/>
                    </a:cubicBezTo>
                    <a:cubicBezTo>
                      <a:pt x="14950" y="17918"/>
                      <a:pt x="12414" y="18833"/>
                      <a:pt x="9016" y="18833"/>
                    </a:cubicBezTo>
                    <a:close/>
                    <a:moveTo>
                      <a:pt x="6179" y="17565"/>
                    </a:moveTo>
                    <a:cubicBezTo>
                      <a:pt x="7274" y="17806"/>
                      <a:pt x="8188" y="17927"/>
                      <a:pt x="8930" y="17927"/>
                    </a:cubicBezTo>
                    <a:cubicBezTo>
                      <a:pt x="10922" y="17927"/>
                      <a:pt x="12587" y="17228"/>
                      <a:pt x="13915" y="15822"/>
                    </a:cubicBezTo>
                    <a:cubicBezTo>
                      <a:pt x="15235" y="14416"/>
                      <a:pt x="15890" y="12509"/>
                      <a:pt x="15899" y="10102"/>
                    </a:cubicBezTo>
                    <a:cubicBezTo>
                      <a:pt x="15890" y="7678"/>
                      <a:pt x="15235" y="5763"/>
                      <a:pt x="13915" y="4366"/>
                    </a:cubicBezTo>
                    <a:cubicBezTo>
                      <a:pt x="12587" y="2968"/>
                      <a:pt x="10888" y="2269"/>
                      <a:pt x="8827" y="2269"/>
                    </a:cubicBezTo>
                    <a:cubicBezTo>
                      <a:pt x="8050" y="2269"/>
                      <a:pt x="7171" y="2399"/>
                      <a:pt x="6179" y="2649"/>
                    </a:cubicBezTo>
                    <a:close/>
                  </a:path>
                </a:pathLst>
              </a:custGeom>
              <a:solidFill>
                <a:srgbClr val="000000"/>
              </a:solidFill>
              <a:ln w="2207" cap="flat">
                <a:noFill/>
                <a:prstDash val="solid"/>
                <a:miter/>
              </a:ln>
            </p:spPr>
            <p:txBody>
              <a:bodyPr rtlCol="0" anchor="ctr"/>
              <a:lstStyle/>
              <a:p>
                <a:endParaRPr lang="en-IN"/>
              </a:p>
            </p:txBody>
          </p:sp>
          <p:sp>
            <p:nvSpPr>
              <p:cNvPr id="3710" name="Freeform: Shape 3709">
                <a:extLst>
                  <a:ext uri="{FF2B5EF4-FFF2-40B4-BE49-F238E27FC236}">
                    <a16:creationId xmlns:a16="http://schemas.microsoft.com/office/drawing/2014/main" id="{9F87BA3E-AF57-5413-4EE6-2A239397E332}"/>
                  </a:ext>
                </a:extLst>
              </p:cNvPr>
              <p:cNvSpPr/>
              <p:nvPr/>
            </p:nvSpPr>
            <p:spPr>
              <a:xfrm>
                <a:off x="39787666" y="16747744"/>
                <a:ext cx="18715" cy="17960"/>
              </a:xfrm>
              <a:custGeom>
                <a:avLst/>
                <a:gdLst>
                  <a:gd name="connsiteX0" fmla="*/ 13682 w 18715"/>
                  <a:gd name="connsiteY0" fmla="*/ 1769 h 17960"/>
                  <a:gd name="connsiteX1" fmla="*/ 13682 w 18715"/>
                  <a:gd name="connsiteY1" fmla="*/ 1286 h 17960"/>
                  <a:gd name="connsiteX2" fmla="*/ 19892 w 18715"/>
                  <a:gd name="connsiteY2" fmla="*/ 1286 h 17960"/>
                  <a:gd name="connsiteX3" fmla="*/ 19892 w 18715"/>
                  <a:gd name="connsiteY3" fmla="*/ 1769 h 17960"/>
                  <a:gd name="connsiteX4" fmla="*/ 19228 w 18715"/>
                  <a:gd name="connsiteY4" fmla="*/ 1769 h 17960"/>
                  <a:gd name="connsiteX5" fmla="*/ 17632 w 18715"/>
                  <a:gd name="connsiteY5" fmla="*/ 2632 h 17960"/>
                  <a:gd name="connsiteX6" fmla="*/ 17365 w 18715"/>
                  <a:gd name="connsiteY6" fmla="*/ 4495 h 17960"/>
                  <a:gd name="connsiteX7" fmla="*/ 17365 w 18715"/>
                  <a:gd name="connsiteY7" fmla="*/ 11612 h 17960"/>
                  <a:gd name="connsiteX8" fmla="*/ 16839 w 18715"/>
                  <a:gd name="connsiteY8" fmla="*/ 15710 h 17960"/>
                  <a:gd name="connsiteX9" fmla="*/ 14786 w 18715"/>
                  <a:gd name="connsiteY9" fmla="*/ 18203 h 17960"/>
                  <a:gd name="connsiteX10" fmla="*/ 10612 w 18715"/>
                  <a:gd name="connsiteY10" fmla="*/ 19247 h 17960"/>
                  <a:gd name="connsiteX11" fmla="*/ 6248 w 18715"/>
                  <a:gd name="connsiteY11" fmla="*/ 18255 h 17960"/>
                  <a:gd name="connsiteX12" fmla="*/ 4144 w 18715"/>
                  <a:gd name="connsiteY12" fmla="*/ 15572 h 17960"/>
                  <a:gd name="connsiteX13" fmla="*/ 3730 w 18715"/>
                  <a:gd name="connsiteY13" fmla="*/ 11250 h 17960"/>
                  <a:gd name="connsiteX14" fmla="*/ 3730 w 18715"/>
                  <a:gd name="connsiteY14" fmla="*/ 4392 h 17960"/>
                  <a:gd name="connsiteX15" fmla="*/ 3281 w 18715"/>
                  <a:gd name="connsiteY15" fmla="*/ 2269 h 17960"/>
                  <a:gd name="connsiteX16" fmla="*/ 1841 w 18715"/>
                  <a:gd name="connsiteY16" fmla="*/ 1769 h 17960"/>
                  <a:gd name="connsiteX17" fmla="*/ 1177 w 18715"/>
                  <a:gd name="connsiteY17" fmla="*/ 1769 h 17960"/>
                  <a:gd name="connsiteX18" fmla="*/ 1177 w 18715"/>
                  <a:gd name="connsiteY18" fmla="*/ 1286 h 17960"/>
                  <a:gd name="connsiteX19" fmla="*/ 8766 w 18715"/>
                  <a:gd name="connsiteY19" fmla="*/ 1286 h 17960"/>
                  <a:gd name="connsiteX20" fmla="*/ 8766 w 18715"/>
                  <a:gd name="connsiteY20" fmla="*/ 1769 h 17960"/>
                  <a:gd name="connsiteX21" fmla="*/ 8094 w 18715"/>
                  <a:gd name="connsiteY21" fmla="*/ 1769 h 17960"/>
                  <a:gd name="connsiteX22" fmla="*/ 6541 w 18715"/>
                  <a:gd name="connsiteY22" fmla="*/ 2451 h 17960"/>
                  <a:gd name="connsiteX23" fmla="*/ 6213 w 18715"/>
                  <a:gd name="connsiteY23" fmla="*/ 4392 h 17960"/>
                  <a:gd name="connsiteX24" fmla="*/ 6213 w 18715"/>
                  <a:gd name="connsiteY24" fmla="*/ 12035 h 17960"/>
                  <a:gd name="connsiteX25" fmla="*/ 6403 w 18715"/>
                  <a:gd name="connsiteY25" fmla="*/ 14381 h 17960"/>
                  <a:gd name="connsiteX26" fmla="*/ 7085 w 18715"/>
                  <a:gd name="connsiteY26" fmla="*/ 16443 h 17960"/>
                  <a:gd name="connsiteX27" fmla="*/ 8499 w 18715"/>
                  <a:gd name="connsiteY27" fmla="*/ 17659 h 17960"/>
                  <a:gd name="connsiteX28" fmla="*/ 10767 w 18715"/>
                  <a:gd name="connsiteY28" fmla="*/ 18134 h 17960"/>
                  <a:gd name="connsiteX29" fmla="*/ 13846 w 18715"/>
                  <a:gd name="connsiteY29" fmla="*/ 17383 h 17960"/>
                  <a:gd name="connsiteX30" fmla="*/ 15700 w 18715"/>
                  <a:gd name="connsiteY30" fmla="*/ 15468 h 17960"/>
                  <a:gd name="connsiteX31" fmla="*/ 16201 w 18715"/>
                  <a:gd name="connsiteY31" fmla="*/ 11500 h 17960"/>
                  <a:gd name="connsiteX32" fmla="*/ 16201 w 18715"/>
                  <a:gd name="connsiteY32" fmla="*/ 4392 h 17960"/>
                  <a:gd name="connsiteX33" fmla="*/ 15838 w 18715"/>
                  <a:gd name="connsiteY33" fmla="*/ 2338 h 17960"/>
                  <a:gd name="connsiteX34" fmla="*/ 14338 w 18715"/>
                  <a:gd name="connsiteY34" fmla="*/ 1769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682" y="1769"/>
                    </a:moveTo>
                    <a:lnTo>
                      <a:pt x="13682" y="1286"/>
                    </a:lnTo>
                    <a:lnTo>
                      <a:pt x="19892" y="1286"/>
                    </a:lnTo>
                    <a:lnTo>
                      <a:pt x="19892" y="1769"/>
                    </a:lnTo>
                    <a:lnTo>
                      <a:pt x="19228" y="1769"/>
                    </a:lnTo>
                    <a:cubicBezTo>
                      <a:pt x="18538" y="1778"/>
                      <a:pt x="18003" y="2062"/>
                      <a:pt x="17632" y="2632"/>
                    </a:cubicBezTo>
                    <a:cubicBezTo>
                      <a:pt x="17451" y="2899"/>
                      <a:pt x="17365" y="3520"/>
                      <a:pt x="17365" y="4495"/>
                    </a:cubicBezTo>
                    <a:lnTo>
                      <a:pt x="17365" y="11612"/>
                    </a:lnTo>
                    <a:cubicBezTo>
                      <a:pt x="17365" y="13372"/>
                      <a:pt x="17184" y="14744"/>
                      <a:pt x="16839" y="15710"/>
                    </a:cubicBezTo>
                    <a:cubicBezTo>
                      <a:pt x="16485" y="16685"/>
                      <a:pt x="15804" y="17513"/>
                      <a:pt x="14786" y="18203"/>
                    </a:cubicBezTo>
                    <a:cubicBezTo>
                      <a:pt x="13760" y="18902"/>
                      <a:pt x="12371" y="19247"/>
                      <a:pt x="10612" y="19247"/>
                    </a:cubicBezTo>
                    <a:cubicBezTo>
                      <a:pt x="8697" y="19247"/>
                      <a:pt x="7240" y="18919"/>
                      <a:pt x="6248" y="18255"/>
                    </a:cubicBezTo>
                    <a:cubicBezTo>
                      <a:pt x="5256" y="17590"/>
                      <a:pt x="4558" y="16693"/>
                      <a:pt x="4144" y="15572"/>
                    </a:cubicBezTo>
                    <a:cubicBezTo>
                      <a:pt x="3868" y="14804"/>
                      <a:pt x="3730" y="13363"/>
                      <a:pt x="3730" y="11250"/>
                    </a:cubicBezTo>
                    <a:lnTo>
                      <a:pt x="3730" y="4392"/>
                    </a:lnTo>
                    <a:cubicBezTo>
                      <a:pt x="3730" y="3313"/>
                      <a:pt x="3574" y="2606"/>
                      <a:pt x="3281" y="2269"/>
                    </a:cubicBezTo>
                    <a:cubicBezTo>
                      <a:pt x="2971" y="1942"/>
                      <a:pt x="2496" y="1778"/>
                      <a:pt x="1841" y="1769"/>
                    </a:cubicBezTo>
                    <a:lnTo>
                      <a:pt x="1177" y="1769"/>
                    </a:lnTo>
                    <a:lnTo>
                      <a:pt x="1177" y="1286"/>
                    </a:lnTo>
                    <a:lnTo>
                      <a:pt x="8766" y="1286"/>
                    </a:lnTo>
                    <a:lnTo>
                      <a:pt x="8766" y="1769"/>
                    </a:lnTo>
                    <a:lnTo>
                      <a:pt x="8094" y="1769"/>
                    </a:lnTo>
                    <a:cubicBezTo>
                      <a:pt x="7361" y="1778"/>
                      <a:pt x="6843" y="2002"/>
                      <a:pt x="6541" y="2451"/>
                    </a:cubicBezTo>
                    <a:cubicBezTo>
                      <a:pt x="6317" y="2761"/>
                      <a:pt x="6213" y="3408"/>
                      <a:pt x="6213" y="4392"/>
                    </a:cubicBezTo>
                    <a:lnTo>
                      <a:pt x="6213" y="12035"/>
                    </a:lnTo>
                    <a:cubicBezTo>
                      <a:pt x="6213" y="12725"/>
                      <a:pt x="6274" y="13501"/>
                      <a:pt x="6403" y="14381"/>
                    </a:cubicBezTo>
                    <a:cubicBezTo>
                      <a:pt x="6524" y="15261"/>
                      <a:pt x="6748" y="15951"/>
                      <a:pt x="7085" y="16443"/>
                    </a:cubicBezTo>
                    <a:cubicBezTo>
                      <a:pt x="7404" y="16935"/>
                      <a:pt x="7878" y="17340"/>
                      <a:pt x="8499" y="17659"/>
                    </a:cubicBezTo>
                    <a:cubicBezTo>
                      <a:pt x="9111" y="17979"/>
                      <a:pt x="9870" y="18134"/>
                      <a:pt x="10767" y="18134"/>
                    </a:cubicBezTo>
                    <a:cubicBezTo>
                      <a:pt x="11914" y="18134"/>
                      <a:pt x="12941" y="17884"/>
                      <a:pt x="13846" y="17383"/>
                    </a:cubicBezTo>
                    <a:cubicBezTo>
                      <a:pt x="14743" y="16883"/>
                      <a:pt x="15355" y="16245"/>
                      <a:pt x="15700" y="15468"/>
                    </a:cubicBezTo>
                    <a:cubicBezTo>
                      <a:pt x="16028" y="14692"/>
                      <a:pt x="16201" y="13372"/>
                      <a:pt x="16201" y="11500"/>
                    </a:cubicBezTo>
                    <a:lnTo>
                      <a:pt x="16201" y="4392"/>
                    </a:lnTo>
                    <a:cubicBezTo>
                      <a:pt x="16201" y="3305"/>
                      <a:pt x="16080" y="2623"/>
                      <a:pt x="15838" y="2338"/>
                    </a:cubicBezTo>
                    <a:cubicBezTo>
                      <a:pt x="15502" y="1967"/>
                      <a:pt x="15002" y="1778"/>
                      <a:pt x="14338" y="1769"/>
                    </a:cubicBezTo>
                    <a:close/>
                  </a:path>
                </a:pathLst>
              </a:custGeom>
              <a:solidFill>
                <a:srgbClr val="000000"/>
              </a:solidFill>
              <a:ln w="2207" cap="flat">
                <a:noFill/>
                <a:prstDash val="solid"/>
                <a:miter/>
              </a:ln>
            </p:spPr>
            <p:txBody>
              <a:bodyPr rtlCol="0" anchor="ctr"/>
              <a:lstStyle/>
              <a:p>
                <a:endParaRPr lang="en-IN"/>
              </a:p>
            </p:txBody>
          </p:sp>
          <p:sp>
            <p:nvSpPr>
              <p:cNvPr id="3711" name="Freeform: Shape 3710">
                <a:extLst>
                  <a:ext uri="{FF2B5EF4-FFF2-40B4-BE49-F238E27FC236}">
                    <a16:creationId xmlns:a16="http://schemas.microsoft.com/office/drawing/2014/main" id="{69798016-8ED1-CAB6-B8B6-031483156A37}"/>
                  </a:ext>
                </a:extLst>
              </p:cNvPr>
              <p:cNvSpPr/>
              <p:nvPr/>
            </p:nvSpPr>
            <p:spPr>
              <a:xfrm>
                <a:off x="39807196" y="16747744"/>
                <a:ext cx="15075" cy="17546"/>
              </a:xfrm>
              <a:custGeom>
                <a:avLst/>
                <a:gdLst>
                  <a:gd name="connsiteX0" fmla="*/ 15839 w 15075"/>
                  <a:gd name="connsiteY0" fmla="*/ 13984 h 17546"/>
                  <a:gd name="connsiteX1" fmla="*/ 16261 w 15075"/>
                  <a:gd name="connsiteY1" fmla="*/ 14071 h 17546"/>
                  <a:gd name="connsiteX2" fmla="*/ 14760 w 15075"/>
                  <a:gd name="connsiteY2" fmla="*/ 18833 h 17546"/>
                  <a:gd name="connsiteX3" fmla="*/ 1185 w 15075"/>
                  <a:gd name="connsiteY3" fmla="*/ 18833 h 17546"/>
                  <a:gd name="connsiteX4" fmla="*/ 1185 w 15075"/>
                  <a:gd name="connsiteY4" fmla="*/ 18350 h 17546"/>
                  <a:gd name="connsiteX5" fmla="*/ 1841 w 15075"/>
                  <a:gd name="connsiteY5" fmla="*/ 18350 h 17546"/>
                  <a:gd name="connsiteX6" fmla="*/ 3428 w 15075"/>
                  <a:gd name="connsiteY6" fmla="*/ 17625 h 17546"/>
                  <a:gd name="connsiteX7" fmla="*/ 3704 w 15075"/>
                  <a:gd name="connsiteY7" fmla="*/ 15710 h 17546"/>
                  <a:gd name="connsiteX8" fmla="*/ 3704 w 15075"/>
                  <a:gd name="connsiteY8" fmla="*/ 4392 h 17546"/>
                  <a:gd name="connsiteX9" fmla="*/ 3342 w 15075"/>
                  <a:gd name="connsiteY9" fmla="*/ 2338 h 17546"/>
                  <a:gd name="connsiteX10" fmla="*/ 1841 w 15075"/>
                  <a:gd name="connsiteY10" fmla="*/ 1769 h 17546"/>
                  <a:gd name="connsiteX11" fmla="*/ 1185 w 15075"/>
                  <a:gd name="connsiteY11" fmla="*/ 1769 h 17546"/>
                  <a:gd name="connsiteX12" fmla="*/ 1185 w 15075"/>
                  <a:gd name="connsiteY12" fmla="*/ 1286 h 17546"/>
                  <a:gd name="connsiteX13" fmla="*/ 9120 w 15075"/>
                  <a:gd name="connsiteY13" fmla="*/ 1286 h 17546"/>
                  <a:gd name="connsiteX14" fmla="*/ 9120 w 15075"/>
                  <a:gd name="connsiteY14" fmla="*/ 1769 h 17546"/>
                  <a:gd name="connsiteX15" fmla="*/ 7162 w 15075"/>
                  <a:gd name="connsiteY15" fmla="*/ 2028 h 17546"/>
                  <a:gd name="connsiteX16" fmla="*/ 6395 w 15075"/>
                  <a:gd name="connsiteY16" fmla="*/ 2709 h 17546"/>
                  <a:gd name="connsiteX17" fmla="*/ 6188 w 15075"/>
                  <a:gd name="connsiteY17" fmla="*/ 4685 h 17546"/>
                  <a:gd name="connsiteX18" fmla="*/ 6188 w 15075"/>
                  <a:gd name="connsiteY18" fmla="*/ 15710 h 17546"/>
                  <a:gd name="connsiteX19" fmla="*/ 6395 w 15075"/>
                  <a:gd name="connsiteY19" fmla="*/ 17194 h 17546"/>
                  <a:gd name="connsiteX20" fmla="*/ 6869 w 15075"/>
                  <a:gd name="connsiteY20" fmla="*/ 17590 h 17546"/>
                  <a:gd name="connsiteX21" fmla="*/ 8896 w 15075"/>
                  <a:gd name="connsiteY21" fmla="*/ 17720 h 17546"/>
                  <a:gd name="connsiteX22" fmla="*/ 10172 w 15075"/>
                  <a:gd name="connsiteY22" fmla="*/ 17720 h 17546"/>
                  <a:gd name="connsiteX23" fmla="*/ 13001 w 15075"/>
                  <a:gd name="connsiteY23" fmla="*/ 17427 h 17546"/>
                  <a:gd name="connsiteX24" fmla="*/ 14493 w 15075"/>
                  <a:gd name="connsiteY24" fmla="*/ 16365 h 17546"/>
                  <a:gd name="connsiteX25" fmla="*/ 15839 w 15075"/>
                  <a:gd name="connsiteY25" fmla="*/ 1398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839" y="13984"/>
                    </a:moveTo>
                    <a:lnTo>
                      <a:pt x="16261" y="14071"/>
                    </a:lnTo>
                    <a:lnTo>
                      <a:pt x="14760" y="18833"/>
                    </a:lnTo>
                    <a:lnTo>
                      <a:pt x="1185" y="18833"/>
                    </a:lnTo>
                    <a:lnTo>
                      <a:pt x="1185" y="18350"/>
                    </a:lnTo>
                    <a:lnTo>
                      <a:pt x="1841" y="18350"/>
                    </a:lnTo>
                    <a:cubicBezTo>
                      <a:pt x="2583" y="18358"/>
                      <a:pt x="3109" y="18117"/>
                      <a:pt x="3428" y="17625"/>
                    </a:cubicBezTo>
                    <a:cubicBezTo>
                      <a:pt x="3609" y="17358"/>
                      <a:pt x="3704" y="16719"/>
                      <a:pt x="3704" y="15710"/>
                    </a:cubicBezTo>
                    <a:lnTo>
                      <a:pt x="3704" y="4392"/>
                    </a:lnTo>
                    <a:cubicBezTo>
                      <a:pt x="3704" y="3305"/>
                      <a:pt x="3583" y="2623"/>
                      <a:pt x="3342" y="2338"/>
                    </a:cubicBezTo>
                    <a:cubicBezTo>
                      <a:pt x="3005" y="1967"/>
                      <a:pt x="2505" y="1778"/>
                      <a:pt x="1841" y="1769"/>
                    </a:cubicBezTo>
                    <a:lnTo>
                      <a:pt x="1185" y="1769"/>
                    </a:lnTo>
                    <a:lnTo>
                      <a:pt x="1185" y="1286"/>
                    </a:lnTo>
                    <a:lnTo>
                      <a:pt x="9120" y="1286"/>
                    </a:lnTo>
                    <a:lnTo>
                      <a:pt x="9120" y="1769"/>
                    </a:lnTo>
                    <a:cubicBezTo>
                      <a:pt x="8180" y="1760"/>
                      <a:pt x="7524" y="1847"/>
                      <a:pt x="7162" y="2028"/>
                    </a:cubicBezTo>
                    <a:cubicBezTo>
                      <a:pt x="6783" y="2209"/>
                      <a:pt x="6533" y="2433"/>
                      <a:pt x="6395" y="2709"/>
                    </a:cubicBezTo>
                    <a:cubicBezTo>
                      <a:pt x="6257" y="2985"/>
                      <a:pt x="6188" y="3650"/>
                      <a:pt x="6188" y="4685"/>
                    </a:cubicBezTo>
                    <a:lnTo>
                      <a:pt x="6188" y="15710"/>
                    </a:lnTo>
                    <a:cubicBezTo>
                      <a:pt x="6188" y="16434"/>
                      <a:pt x="6257" y="16926"/>
                      <a:pt x="6395" y="17194"/>
                    </a:cubicBezTo>
                    <a:cubicBezTo>
                      <a:pt x="6498" y="17375"/>
                      <a:pt x="6653" y="17504"/>
                      <a:pt x="6869" y="17590"/>
                    </a:cubicBezTo>
                    <a:cubicBezTo>
                      <a:pt x="7085" y="17677"/>
                      <a:pt x="7757" y="17720"/>
                      <a:pt x="8896" y="17720"/>
                    </a:cubicBezTo>
                    <a:lnTo>
                      <a:pt x="10172" y="17720"/>
                    </a:lnTo>
                    <a:cubicBezTo>
                      <a:pt x="11518" y="17720"/>
                      <a:pt x="12458" y="17625"/>
                      <a:pt x="13001" y="17427"/>
                    </a:cubicBezTo>
                    <a:cubicBezTo>
                      <a:pt x="13544" y="17228"/>
                      <a:pt x="14045" y="16874"/>
                      <a:pt x="14493" y="16365"/>
                    </a:cubicBezTo>
                    <a:cubicBezTo>
                      <a:pt x="14942" y="15865"/>
                      <a:pt x="15390" y="15071"/>
                      <a:pt x="15839" y="13984"/>
                    </a:cubicBezTo>
                    <a:close/>
                  </a:path>
                </a:pathLst>
              </a:custGeom>
              <a:solidFill>
                <a:srgbClr val="000000"/>
              </a:solidFill>
              <a:ln w="2207" cap="flat">
                <a:noFill/>
                <a:prstDash val="solid"/>
                <a:miter/>
              </a:ln>
            </p:spPr>
            <p:txBody>
              <a:bodyPr rtlCol="0" anchor="ctr"/>
              <a:lstStyle/>
              <a:p>
                <a:endParaRPr lang="en-IN"/>
              </a:p>
            </p:txBody>
          </p:sp>
          <p:sp>
            <p:nvSpPr>
              <p:cNvPr id="3712" name="Freeform: Shape 3711">
                <a:extLst>
                  <a:ext uri="{FF2B5EF4-FFF2-40B4-BE49-F238E27FC236}">
                    <a16:creationId xmlns:a16="http://schemas.microsoft.com/office/drawing/2014/main" id="{DAD1E25E-10FA-EF6B-B248-CADF0F4B3892}"/>
                  </a:ext>
                </a:extLst>
              </p:cNvPr>
              <p:cNvSpPr/>
              <p:nvPr/>
            </p:nvSpPr>
            <p:spPr>
              <a:xfrm>
                <a:off x="39823389" y="16747744"/>
                <a:ext cx="15032" cy="17546"/>
              </a:xfrm>
              <a:custGeom>
                <a:avLst/>
                <a:gdLst>
                  <a:gd name="connsiteX0" fmla="*/ 6186 w 15032"/>
                  <a:gd name="connsiteY0" fmla="*/ 2243 h 17546"/>
                  <a:gd name="connsiteX1" fmla="*/ 6186 w 15032"/>
                  <a:gd name="connsiteY1" fmla="*/ 9179 h 17546"/>
                  <a:gd name="connsiteX2" fmla="*/ 10042 w 15032"/>
                  <a:gd name="connsiteY2" fmla="*/ 9179 h 17546"/>
                  <a:gd name="connsiteX3" fmla="*/ 12051 w 15032"/>
                  <a:gd name="connsiteY3" fmla="*/ 8722 h 17546"/>
                  <a:gd name="connsiteX4" fmla="*/ 12793 w 15032"/>
                  <a:gd name="connsiteY4" fmla="*/ 6634 h 17546"/>
                  <a:gd name="connsiteX5" fmla="*/ 13276 w 15032"/>
                  <a:gd name="connsiteY5" fmla="*/ 6634 h 17546"/>
                  <a:gd name="connsiteX6" fmla="*/ 13276 w 15032"/>
                  <a:gd name="connsiteY6" fmla="*/ 12742 h 17546"/>
                  <a:gd name="connsiteX7" fmla="*/ 12793 w 15032"/>
                  <a:gd name="connsiteY7" fmla="*/ 12742 h 17546"/>
                  <a:gd name="connsiteX8" fmla="*/ 12431 w 15032"/>
                  <a:gd name="connsiteY8" fmla="*/ 11094 h 17546"/>
                  <a:gd name="connsiteX9" fmla="*/ 11672 w 15032"/>
                  <a:gd name="connsiteY9" fmla="*/ 10378 h 17546"/>
                  <a:gd name="connsiteX10" fmla="*/ 10042 w 15032"/>
                  <a:gd name="connsiteY10" fmla="*/ 10120 h 17546"/>
                  <a:gd name="connsiteX11" fmla="*/ 6186 w 15032"/>
                  <a:gd name="connsiteY11" fmla="*/ 10120 h 17546"/>
                  <a:gd name="connsiteX12" fmla="*/ 6186 w 15032"/>
                  <a:gd name="connsiteY12" fmla="*/ 15908 h 17546"/>
                  <a:gd name="connsiteX13" fmla="*/ 6290 w 15032"/>
                  <a:gd name="connsiteY13" fmla="*/ 17323 h 17546"/>
                  <a:gd name="connsiteX14" fmla="*/ 6652 w 15032"/>
                  <a:gd name="connsiteY14" fmla="*/ 17728 h 17546"/>
                  <a:gd name="connsiteX15" fmla="*/ 7635 w 15032"/>
                  <a:gd name="connsiteY15" fmla="*/ 17875 h 17546"/>
                  <a:gd name="connsiteX16" fmla="*/ 10611 w 15032"/>
                  <a:gd name="connsiteY16" fmla="*/ 17875 h 17546"/>
                  <a:gd name="connsiteX17" fmla="*/ 12776 w 15032"/>
                  <a:gd name="connsiteY17" fmla="*/ 17668 h 17546"/>
                  <a:gd name="connsiteX18" fmla="*/ 14069 w 15032"/>
                  <a:gd name="connsiteY18" fmla="*/ 16849 h 17546"/>
                  <a:gd name="connsiteX19" fmla="*/ 15708 w 15032"/>
                  <a:gd name="connsiteY19" fmla="*/ 14433 h 17546"/>
                  <a:gd name="connsiteX20" fmla="*/ 16225 w 15032"/>
                  <a:gd name="connsiteY20" fmla="*/ 14433 h 17546"/>
                  <a:gd name="connsiteX21" fmla="*/ 14707 w 15032"/>
                  <a:gd name="connsiteY21" fmla="*/ 18833 h 17546"/>
                  <a:gd name="connsiteX22" fmla="*/ 1193 w 15032"/>
                  <a:gd name="connsiteY22" fmla="*/ 18833 h 17546"/>
                  <a:gd name="connsiteX23" fmla="*/ 1193 w 15032"/>
                  <a:gd name="connsiteY23" fmla="*/ 18350 h 17546"/>
                  <a:gd name="connsiteX24" fmla="*/ 1814 w 15032"/>
                  <a:gd name="connsiteY24" fmla="*/ 18350 h 17546"/>
                  <a:gd name="connsiteX25" fmla="*/ 2995 w 15032"/>
                  <a:gd name="connsiteY25" fmla="*/ 18056 h 17546"/>
                  <a:gd name="connsiteX26" fmla="*/ 3556 w 15032"/>
                  <a:gd name="connsiteY26" fmla="*/ 17435 h 17546"/>
                  <a:gd name="connsiteX27" fmla="*/ 3702 w 15032"/>
                  <a:gd name="connsiteY27" fmla="*/ 15744 h 17546"/>
                  <a:gd name="connsiteX28" fmla="*/ 3702 w 15032"/>
                  <a:gd name="connsiteY28" fmla="*/ 4340 h 17546"/>
                  <a:gd name="connsiteX29" fmla="*/ 3366 w 15032"/>
                  <a:gd name="connsiteY29" fmla="*/ 2287 h 17546"/>
                  <a:gd name="connsiteX30" fmla="*/ 1814 w 15032"/>
                  <a:gd name="connsiteY30" fmla="*/ 1769 h 17546"/>
                  <a:gd name="connsiteX31" fmla="*/ 1193 w 15032"/>
                  <a:gd name="connsiteY31" fmla="*/ 1769 h 17546"/>
                  <a:gd name="connsiteX32" fmla="*/ 1193 w 15032"/>
                  <a:gd name="connsiteY32" fmla="*/ 1286 h 17546"/>
                  <a:gd name="connsiteX33" fmla="*/ 14707 w 15032"/>
                  <a:gd name="connsiteY33" fmla="*/ 1286 h 17546"/>
                  <a:gd name="connsiteX34" fmla="*/ 14906 w 15032"/>
                  <a:gd name="connsiteY34" fmla="*/ 5133 h 17546"/>
                  <a:gd name="connsiteX35" fmla="*/ 14397 w 15032"/>
                  <a:gd name="connsiteY35" fmla="*/ 5133 h 17546"/>
                  <a:gd name="connsiteX36" fmla="*/ 13793 w 15032"/>
                  <a:gd name="connsiteY36" fmla="*/ 3227 h 17546"/>
                  <a:gd name="connsiteX37" fmla="*/ 12827 w 15032"/>
                  <a:gd name="connsiteY37" fmla="*/ 2442 h 17546"/>
                  <a:gd name="connsiteX38" fmla="*/ 10999 w 15032"/>
                  <a:gd name="connsiteY38" fmla="*/ 224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186" y="2243"/>
                    </a:moveTo>
                    <a:lnTo>
                      <a:pt x="6186" y="9179"/>
                    </a:lnTo>
                    <a:lnTo>
                      <a:pt x="10042" y="9179"/>
                    </a:lnTo>
                    <a:cubicBezTo>
                      <a:pt x="11042" y="9179"/>
                      <a:pt x="11706" y="9033"/>
                      <a:pt x="12051" y="8722"/>
                    </a:cubicBezTo>
                    <a:cubicBezTo>
                      <a:pt x="12491" y="8343"/>
                      <a:pt x="12741" y="7644"/>
                      <a:pt x="12793" y="6634"/>
                    </a:cubicBezTo>
                    <a:lnTo>
                      <a:pt x="13276" y="6634"/>
                    </a:lnTo>
                    <a:lnTo>
                      <a:pt x="13276" y="12742"/>
                    </a:lnTo>
                    <a:lnTo>
                      <a:pt x="12793" y="12742"/>
                    </a:lnTo>
                    <a:cubicBezTo>
                      <a:pt x="12672" y="11888"/>
                      <a:pt x="12551" y="11336"/>
                      <a:pt x="12431" y="11094"/>
                    </a:cubicBezTo>
                    <a:cubicBezTo>
                      <a:pt x="12275" y="10793"/>
                      <a:pt x="12025" y="10560"/>
                      <a:pt x="11672" y="10378"/>
                    </a:cubicBezTo>
                    <a:cubicBezTo>
                      <a:pt x="11309" y="10215"/>
                      <a:pt x="10766" y="10128"/>
                      <a:pt x="10042" y="10120"/>
                    </a:cubicBezTo>
                    <a:lnTo>
                      <a:pt x="6186" y="10120"/>
                    </a:lnTo>
                    <a:lnTo>
                      <a:pt x="6186" y="15908"/>
                    </a:lnTo>
                    <a:cubicBezTo>
                      <a:pt x="6186" y="16685"/>
                      <a:pt x="6221" y="17159"/>
                      <a:pt x="6290" y="17323"/>
                    </a:cubicBezTo>
                    <a:cubicBezTo>
                      <a:pt x="6359" y="17496"/>
                      <a:pt x="6480" y="17634"/>
                      <a:pt x="6652" y="17728"/>
                    </a:cubicBezTo>
                    <a:cubicBezTo>
                      <a:pt x="6825" y="17832"/>
                      <a:pt x="7152" y="17875"/>
                      <a:pt x="7635" y="17875"/>
                    </a:cubicBezTo>
                    <a:lnTo>
                      <a:pt x="10611" y="17875"/>
                    </a:lnTo>
                    <a:cubicBezTo>
                      <a:pt x="11603" y="17875"/>
                      <a:pt x="12318" y="17806"/>
                      <a:pt x="12776" y="17668"/>
                    </a:cubicBezTo>
                    <a:cubicBezTo>
                      <a:pt x="13215" y="17530"/>
                      <a:pt x="13647" y="17263"/>
                      <a:pt x="14069" y="16849"/>
                    </a:cubicBezTo>
                    <a:cubicBezTo>
                      <a:pt x="14587" y="16331"/>
                      <a:pt x="15139" y="15520"/>
                      <a:pt x="15708" y="14433"/>
                    </a:cubicBezTo>
                    <a:lnTo>
                      <a:pt x="16225" y="14433"/>
                    </a:lnTo>
                    <a:lnTo>
                      <a:pt x="14707" y="18833"/>
                    </a:lnTo>
                    <a:lnTo>
                      <a:pt x="1193" y="18833"/>
                    </a:lnTo>
                    <a:lnTo>
                      <a:pt x="1193" y="18350"/>
                    </a:lnTo>
                    <a:lnTo>
                      <a:pt x="1814" y="18350"/>
                    </a:lnTo>
                    <a:cubicBezTo>
                      <a:pt x="2228" y="18358"/>
                      <a:pt x="2616" y="18255"/>
                      <a:pt x="2995" y="18056"/>
                    </a:cubicBezTo>
                    <a:cubicBezTo>
                      <a:pt x="3263" y="17918"/>
                      <a:pt x="3452" y="17711"/>
                      <a:pt x="3556" y="17435"/>
                    </a:cubicBezTo>
                    <a:cubicBezTo>
                      <a:pt x="3651" y="17159"/>
                      <a:pt x="3702" y="16598"/>
                      <a:pt x="3702" y="15744"/>
                    </a:cubicBezTo>
                    <a:lnTo>
                      <a:pt x="3702" y="4340"/>
                    </a:lnTo>
                    <a:cubicBezTo>
                      <a:pt x="3702" y="3227"/>
                      <a:pt x="3590" y="2545"/>
                      <a:pt x="3366" y="2287"/>
                    </a:cubicBezTo>
                    <a:cubicBezTo>
                      <a:pt x="3056" y="1950"/>
                      <a:pt x="2538" y="1778"/>
                      <a:pt x="1814" y="1769"/>
                    </a:cubicBezTo>
                    <a:lnTo>
                      <a:pt x="1193" y="1769"/>
                    </a:lnTo>
                    <a:lnTo>
                      <a:pt x="1193" y="1286"/>
                    </a:lnTo>
                    <a:lnTo>
                      <a:pt x="14707" y="1286"/>
                    </a:lnTo>
                    <a:lnTo>
                      <a:pt x="14906" y="5133"/>
                    </a:lnTo>
                    <a:lnTo>
                      <a:pt x="14397" y="5133"/>
                    </a:lnTo>
                    <a:cubicBezTo>
                      <a:pt x="14216" y="4210"/>
                      <a:pt x="14017" y="3572"/>
                      <a:pt x="13793" y="3227"/>
                    </a:cubicBezTo>
                    <a:cubicBezTo>
                      <a:pt x="13569" y="2882"/>
                      <a:pt x="13241" y="2623"/>
                      <a:pt x="12827" y="2442"/>
                    </a:cubicBezTo>
                    <a:cubicBezTo>
                      <a:pt x="12474" y="2312"/>
                      <a:pt x="11870" y="2243"/>
                      <a:pt x="10999" y="2243"/>
                    </a:cubicBezTo>
                    <a:close/>
                  </a:path>
                </a:pathLst>
              </a:custGeom>
              <a:solidFill>
                <a:srgbClr val="000000"/>
              </a:solidFill>
              <a:ln w="2207" cap="flat">
                <a:noFill/>
                <a:prstDash val="solid"/>
                <a:miter/>
              </a:ln>
            </p:spPr>
            <p:txBody>
              <a:bodyPr rtlCol="0" anchor="ctr"/>
              <a:lstStyle/>
              <a:p>
                <a:endParaRPr lang="en-IN"/>
              </a:p>
            </p:txBody>
          </p:sp>
          <p:sp>
            <p:nvSpPr>
              <p:cNvPr id="3713" name="Freeform: Shape 3712">
                <a:extLst>
                  <a:ext uri="{FF2B5EF4-FFF2-40B4-BE49-F238E27FC236}">
                    <a16:creationId xmlns:a16="http://schemas.microsoft.com/office/drawing/2014/main" id="{3EF4ED5F-0DE9-295C-07E7-1A5927663058}"/>
                  </a:ext>
                </a:extLst>
              </p:cNvPr>
              <p:cNvSpPr/>
              <p:nvPr/>
            </p:nvSpPr>
            <p:spPr>
              <a:xfrm>
                <a:off x="39838805" y="16769923"/>
                <a:ext cx="13704" cy="1086"/>
              </a:xfrm>
              <a:custGeom>
                <a:avLst/>
                <a:gdLst>
                  <a:gd name="connsiteX0" fmla="*/ 14904 w 13704"/>
                  <a:gd name="connsiteY0" fmla="*/ 2373 h 1086"/>
                  <a:gd name="connsiteX1" fmla="*/ 1200 w 13704"/>
                  <a:gd name="connsiteY1" fmla="*/ 2373 h 1086"/>
                  <a:gd name="connsiteX2" fmla="*/ 1200 w 13704"/>
                  <a:gd name="connsiteY2" fmla="*/ 1286 h 1086"/>
                  <a:gd name="connsiteX3" fmla="*/ 14904 w 13704"/>
                  <a:gd name="connsiteY3" fmla="*/ 1286 h 1086"/>
                </a:gdLst>
                <a:ahLst/>
                <a:cxnLst>
                  <a:cxn ang="0">
                    <a:pos x="connsiteX0" y="connsiteY0"/>
                  </a:cxn>
                  <a:cxn ang="0">
                    <a:pos x="connsiteX1" y="connsiteY1"/>
                  </a:cxn>
                  <a:cxn ang="0">
                    <a:pos x="connsiteX2" y="connsiteY2"/>
                  </a:cxn>
                  <a:cxn ang="0">
                    <a:pos x="connsiteX3" y="connsiteY3"/>
                  </a:cxn>
                </a:cxnLst>
                <a:rect l="l" t="t" r="r" b="b"/>
                <a:pathLst>
                  <a:path w="13704" h="1086">
                    <a:moveTo>
                      <a:pt x="14904" y="2373"/>
                    </a:moveTo>
                    <a:lnTo>
                      <a:pt x="1200" y="2373"/>
                    </a:lnTo>
                    <a:lnTo>
                      <a:pt x="1200" y="1286"/>
                    </a:lnTo>
                    <a:lnTo>
                      <a:pt x="14904" y="1286"/>
                    </a:lnTo>
                    <a:close/>
                  </a:path>
                </a:pathLst>
              </a:custGeom>
              <a:solidFill>
                <a:srgbClr val="000000"/>
              </a:solidFill>
              <a:ln w="2207" cap="flat">
                <a:noFill/>
                <a:prstDash val="solid"/>
                <a:miter/>
              </a:ln>
            </p:spPr>
            <p:txBody>
              <a:bodyPr rtlCol="0" anchor="ctr"/>
              <a:lstStyle/>
              <a:p>
                <a:endParaRPr lang="en-IN"/>
              </a:p>
            </p:txBody>
          </p:sp>
          <p:sp>
            <p:nvSpPr>
              <p:cNvPr id="3714" name="Freeform: Shape 3713">
                <a:extLst>
                  <a:ext uri="{FF2B5EF4-FFF2-40B4-BE49-F238E27FC236}">
                    <a16:creationId xmlns:a16="http://schemas.microsoft.com/office/drawing/2014/main" id="{5100648F-1C28-1F24-F827-D46FCB63B52C}"/>
                  </a:ext>
                </a:extLst>
              </p:cNvPr>
              <p:cNvSpPr/>
              <p:nvPr/>
            </p:nvSpPr>
            <p:spPr>
              <a:xfrm>
                <a:off x="39855382" y="16747381"/>
                <a:ext cx="6908" cy="17909"/>
              </a:xfrm>
              <a:custGeom>
                <a:avLst/>
                <a:gdLst>
                  <a:gd name="connsiteX0" fmla="*/ 1206 w 6908"/>
                  <a:gd name="connsiteY0" fmla="*/ 3374 h 17909"/>
                  <a:gd name="connsiteX1" fmla="*/ 5475 w 6908"/>
                  <a:gd name="connsiteY1" fmla="*/ 1286 h 17909"/>
                  <a:gd name="connsiteX2" fmla="*/ 5898 w 6908"/>
                  <a:gd name="connsiteY2" fmla="*/ 1286 h 17909"/>
                  <a:gd name="connsiteX3" fmla="*/ 5898 w 6908"/>
                  <a:gd name="connsiteY3" fmla="*/ 16107 h 17909"/>
                  <a:gd name="connsiteX4" fmla="*/ 6019 w 6908"/>
                  <a:gd name="connsiteY4" fmla="*/ 17935 h 17909"/>
                  <a:gd name="connsiteX5" fmla="*/ 6536 w 6908"/>
                  <a:gd name="connsiteY5" fmla="*/ 18496 h 17909"/>
                  <a:gd name="connsiteX6" fmla="*/ 8114 w 6908"/>
                  <a:gd name="connsiteY6" fmla="*/ 18712 h 17909"/>
                  <a:gd name="connsiteX7" fmla="*/ 8114 w 6908"/>
                  <a:gd name="connsiteY7" fmla="*/ 19195 h 17909"/>
                  <a:gd name="connsiteX8" fmla="*/ 1517 w 6908"/>
                  <a:gd name="connsiteY8" fmla="*/ 19195 h 17909"/>
                  <a:gd name="connsiteX9" fmla="*/ 1517 w 6908"/>
                  <a:gd name="connsiteY9" fmla="*/ 18712 h 17909"/>
                  <a:gd name="connsiteX10" fmla="*/ 3121 w 6908"/>
                  <a:gd name="connsiteY10" fmla="*/ 18505 h 17909"/>
                  <a:gd name="connsiteX11" fmla="*/ 3621 w 6908"/>
                  <a:gd name="connsiteY11" fmla="*/ 17996 h 17909"/>
                  <a:gd name="connsiteX12" fmla="*/ 3768 w 6908"/>
                  <a:gd name="connsiteY12" fmla="*/ 16107 h 17909"/>
                  <a:gd name="connsiteX13" fmla="*/ 3768 w 6908"/>
                  <a:gd name="connsiteY13" fmla="*/ 6634 h 17909"/>
                  <a:gd name="connsiteX14" fmla="*/ 3638 w 6908"/>
                  <a:gd name="connsiteY14" fmla="*/ 4167 h 17909"/>
                  <a:gd name="connsiteX15" fmla="*/ 3310 w 6908"/>
                  <a:gd name="connsiteY15" fmla="*/ 3563 h 17909"/>
                  <a:gd name="connsiteX16" fmla="*/ 2733 w 6908"/>
                  <a:gd name="connsiteY16" fmla="*/ 3374 h 17909"/>
                  <a:gd name="connsiteX17" fmla="*/ 1396 w 6908"/>
                  <a:gd name="connsiteY17" fmla="*/ 3770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206" y="3374"/>
                    </a:moveTo>
                    <a:lnTo>
                      <a:pt x="5475" y="1286"/>
                    </a:lnTo>
                    <a:lnTo>
                      <a:pt x="5898" y="1286"/>
                    </a:lnTo>
                    <a:lnTo>
                      <a:pt x="5898" y="16107"/>
                    </a:lnTo>
                    <a:cubicBezTo>
                      <a:pt x="5889" y="17090"/>
                      <a:pt x="5932" y="17703"/>
                      <a:pt x="6019" y="17935"/>
                    </a:cubicBezTo>
                    <a:cubicBezTo>
                      <a:pt x="6105" y="18186"/>
                      <a:pt x="6277" y="18367"/>
                      <a:pt x="6536" y="18496"/>
                    </a:cubicBezTo>
                    <a:cubicBezTo>
                      <a:pt x="6795" y="18634"/>
                      <a:pt x="7321" y="18712"/>
                      <a:pt x="8114" y="18712"/>
                    </a:cubicBezTo>
                    <a:lnTo>
                      <a:pt x="8114" y="19195"/>
                    </a:lnTo>
                    <a:lnTo>
                      <a:pt x="1517" y="19195"/>
                    </a:lnTo>
                    <a:lnTo>
                      <a:pt x="1517" y="18712"/>
                    </a:lnTo>
                    <a:cubicBezTo>
                      <a:pt x="2345" y="18712"/>
                      <a:pt x="2879" y="18643"/>
                      <a:pt x="3121" y="18505"/>
                    </a:cubicBezTo>
                    <a:cubicBezTo>
                      <a:pt x="3362" y="18384"/>
                      <a:pt x="3526" y="18212"/>
                      <a:pt x="3621" y="17996"/>
                    </a:cubicBezTo>
                    <a:cubicBezTo>
                      <a:pt x="3716" y="17789"/>
                      <a:pt x="3768" y="17159"/>
                      <a:pt x="3768" y="16107"/>
                    </a:cubicBezTo>
                    <a:lnTo>
                      <a:pt x="3768" y="6634"/>
                    </a:lnTo>
                    <a:cubicBezTo>
                      <a:pt x="3768" y="5366"/>
                      <a:pt x="3724" y="4547"/>
                      <a:pt x="3638" y="4167"/>
                    </a:cubicBezTo>
                    <a:cubicBezTo>
                      <a:pt x="3578" y="3900"/>
                      <a:pt x="3466" y="3693"/>
                      <a:pt x="3310" y="3563"/>
                    </a:cubicBezTo>
                    <a:cubicBezTo>
                      <a:pt x="3147" y="3443"/>
                      <a:pt x="2957" y="3382"/>
                      <a:pt x="2733" y="3374"/>
                    </a:cubicBezTo>
                    <a:cubicBezTo>
                      <a:pt x="2414" y="3382"/>
                      <a:pt x="1965" y="3512"/>
                      <a:pt x="1396" y="3770"/>
                    </a:cubicBezTo>
                    <a:close/>
                  </a:path>
                </a:pathLst>
              </a:custGeom>
              <a:solidFill>
                <a:srgbClr val="000000"/>
              </a:solidFill>
              <a:ln w="2207" cap="flat">
                <a:noFill/>
                <a:prstDash val="solid"/>
                <a:miter/>
              </a:ln>
            </p:spPr>
            <p:txBody>
              <a:bodyPr rtlCol="0" anchor="ctr"/>
              <a:lstStyle/>
              <a:p>
                <a:endParaRPr lang="en-IN"/>
              </a:p>
            </p:txBody>
          </p:sp>
          <p:sp>
            <p:nvSpPr>
              <p:cNvPr id="3715" name="Freeform: Shape 3714">
                <a:extLst>
                  <a:ext uri="{FF2B5EF4-FFF2-40B4-BE49-F238E27FC236}">
                    <a16:creationId xmlns:a16="http://schemas.microsoft.com/office/drawing/2014/main" id="{0A10E5AA-F85C-BCB6-6640-A261FA8A9303}"/>
                  </a:ext>
                </a:extLst>
              </p:cNvPr>
              <p:cNvSpPr/>
              <p:nvPr/>
            </p:nvSpPr>
            <p:spPr>
              <a:xfrm>
                <a:off x="39868629" y="16747381"/>
                <a:ext cx="6908" cy="17909"/>
              </a:xfrm>
              <a:custGeom>
                <a:avLst/>
                <a:gdLst>
                  <a:gd name="connsiteX0" fmla="*/ 1212 w 6908"/>
                  <a:gd name="connsiteY0" fmla="*/ 3374 h 17909"/>
                  <a:gd name="connsiteX1" fmla="*/ 5481 w 6908"/>
                  <a:gd name="connsiteY1" fmla="*/ 1286 h 17909"/>
                  <a:gd name="connsiteX2" fmla="*/ 5904 w 6908"/>
                  <a:gd name="connsiteY2" fmla="*/ 1286 h 17909"/>
                  <a:gd name="connsiteX3" fmla="*/ 5904 w 6908"/>
                  <a:gd name="connsiteY3" fmla="*/ 16107 h 17909"/>
                  <a:gd name="connsiteX4" fmla="*/ 6025 w 6908"/>
                  <a:gd name="connsiteY4" fmla="*/ 17935 h 17909"/>
                  <a:gd name="connsiteX5" fmla="*/ 6542 w 6908"/>
                  <a:gd name="connsiteY5" fmla="*/ 18496 h 17909"/>
                  <a:gd name="connsiteX6" fmla="*/ 8120 w 6908"/>
                  <a:gd name="connsiteY6" fmla="*/ 18712 h 17909"/>
                  <a:gd name="connsiteX7" fmla="*/ 8120 w 6908"/>
                  <a:gd name="connsiteY7" fmla="*/ 19195 h 17909"/>
                  <a:gd name="connsiteX8" fmla="*/ 1523 w 6908"/>
                  <a:gd name="connsiteY8" fmla="*/ 19195 h 17909"/>
                  <a:gd name="connsiteX9" fmla="*/ 1523 w 6908"/>
                  <a:gd name="connsiteY9" fmla="*/ 18712 h 17909"/>
                  <a:gd name="connsiteX10" fmla="*/ 3127 w 6908"/>
                  <a:gd name="connsiteY10" fmla="*/ 18505 h 17909"/>
                  <a:gd name="connsiteX11" fmla="*/ 3627 w 6908"/>
                  <a:gd name="connsiteY11" fmla="*/ 17996 h 17909"/>
                  <a:gd name="connsiteX12" fmla="*/ 3774 w 6908"/>
                  <a:gd name="connsiteY12" fmla="*/ 16107 h 17909"/>
                  <a:gd name="connsiteX13" fmla="*/ 3774 w 6908"/>
                  <a:gd name="connsiteY13" fmla="*/ 6634 h 17909"/>
                  <a:gd name="connsiteX14" fmla="*/ 3644 w 6908"/>
                  <a:gd name="connsiteY14" fmla="*/ 4167 h 17909"/>
                  <a:gd name="connsiteX15" fmla="*/ 3316 w 6908"/>
                  <a:gd name="connsiteY15" fmla="*/ 3563 h 17909"/>
                  <a:gd name="connsiteX16" fmla="*/ 2739 w 6908"/>
                  <a:gd name="connsiteY16" fmla="*/ 3374 h 17909"/>
                  <a:gd name="connsiteX17" fmla="*/ 1402 w 6908"/>
                  <a:gd name="connsiteY17" fmla="*/ 3770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212" y="3374"/>
                    </a:moveTo>
                    <a:lnTo>
                      <a:pt x="5481" y="1286"/>
                    </a:lnTo>
                    <a:lnTo>
                      <a:pt x="5904" y="1286"/>
                    </a:lnTo>
                    <a:lnTo>
                      <a:pt x="5904" y="16107"/>
                    </a:lnTo>
                    <a:cubicBezTo>
                      <a:pt x="5895" y="17090"/>
                      <a:pt x="5938" y="17703"/>
                      <a:pt x="6025" y="17935"/>
                    </a:cubicBezTo>
                    <a:cubicBezTo>
                      <a:pt x="6111" y="18186"/>
                      <a:pt x="6283" y="18367"/>
                      <a:pt x="6542" y="18496"/>
                    </a:cubicBezTo>
                    <a:cubicBezTo>
                      <a:pt x="6801" y="18634"/>
                      <a:pt x="7327" y="18712"/>
                      <a:pt x="8120" y="18712"/>
                    </a:cubicBezTo>
                    <a:lnTo>
                      <a:pt x="8120" y="19195"/>
                    </a:lnTo>
                    <a:lnTo>
                      <a:pt x="1523" y="19195"/>
                    </a:lnTo>
                    <a:lnTo>
                      <a:pt x="1523" y="18712"/>
                    </a:lnTo>
                    <a:cubicBezTo>
                      <a:pt x="2351" y="18712"/>
                      <a:pt x="2885" y="18643"/>
                      <a:pt x="3127" y="18505"/>
                    </a:cubicBezTo>
                    <a:cubicBezTo>
                      <a:pt x="3368" y="18384"/>
                      <a:pt x="3532" y="18212"/>
                      <a:pt x="3627" y="17996"/>
                    </a:cubicBezTo>
                    <a:cubicBezTo>
                      <a:pt x="3722" y="17789"/>
                      <a:pt x="3774" y="17159"/>
                      <a:pt x="3774" y="16107"/>
                    </a:cubicBezTo>
                    <a:lnTo>
                      <a:pt x="3774" y="6634"/>
                    </a:lnTo>
                    <a:cubicBezTo>
                      <a:pt x="3774" y="5366"/>
                      <a:pt x="3730" y="4547"/>
                      <a:pt x="3644" y="4167"/>
                    </a:cubicBezTo>
                    <a:cubicBezTo>
                      <a:pt x="3584" y="3900"/>
                      <a:pt x="3472" y="3693"/>
                      <a:pt x="3316" y="3563"/>
                    </a:cubicBezTo>
                    <a:cubicBezTo>
                      <a:pt x="3153" y="3443"/>
                      <a:pt x="2963" y="3382"/>
                      <a:pt x="2739" y="3374"/>
                    </a:cubicBezTo>
                    <a:cubicBezTo>
                      <a:pt x="2420" y="3382"/>
                      <a:pt x="1971" y="3512"/>
                      <a:pt x="1402" y="3770"/>
                    </a:cubicBezTo>
                    <a:close/>
                  </a:path>
                </a:pathLst>
              </a:custGeom>
              <a:solidFill>
                <a:srgbClr val="000000"/>
              </a:solidFill>
              <a:ln w="2207" cap="flat">
                <a:noFill/>
                <a:prstDash val="solid"/>
                <a:miter/>
              </a:ln>
            </p:spPr>
            <p:txBody>
              <a:bodyPr rtlCol="0" anchor="ctr"/>
              <a:lstStyle/>
              <a:p>
                <a:endParaRPr lang="en-IN"/>
              </a:p>
            </p:txBody>
          </p:sp>
        </p:grpSp>
        <p:grpSp>
          <p:nvGrpSpPr>
            <p:cNvPr id="3716" name="Graphic 3470">
              <a:extLst>
                <a:ext uri="{FF2B5EF4-FFF2-40B4-BE49-F238E27FC236}">
                  <a16:creationId xmlns:a16="http://schemas.microsoft.com/office/drawing/2014/main" id="{F9767CCC-A527-E460-DE28-5CD79BA525D3}"/>
                </a:ext>
              </a:extLst>
            </p:cNvPr>
            <p:cNvGrpSpPr/>
            <p:nvPr/>
          </p:nvGrpSpPr>
          <p:grpSpPr>
            <a:xfrm>
              <a:off x="40074367" y="16852636"/>
              <a:ext cx="164927" cy="23662"/>
              <a:chOff x="40074367" y="16852636"/>
              <a:chExt cx="164927" cy="23662"/>
            </a:xfrm>
          </p:grpSpPr>
          <p:sp>
            <p:nvSpPr>
              <p:cNvPr id="3717" name="Freeform: Shape 3716">
                <a:extLst>
                  <a:ext uri="{FF2B5EF4-FFF2-40B4-BE49-F238E27FC236}">
                    <a16:creationId xmlns:a16="http://schemas.microsoft.com/office/drawing/2014/main" id="{257FEE7A-7641-0051-EB5A-E55CBA6F21BC}"/>
                  </a:ext>
                </a:extLst>
              </p:cNvPr>
              <p:cNvSpPr/>
              <p:nvPr/>
            </p:nvSpPr>
            <p:spPr>
              <a:xfrm>
                <a:off x="40074367" y="16853033"/>
                <a:ext cx="22561" cy="17546"/>
              </a:xfrm>
              <a:custGeom>
                <a:avLst/>
                <a:gdLst>
                  <a:gd name="connsiteX0" fmla="*/ 11708 w 22561"/>
                  <a:gd name="connsiteY0" fmla="*/ 18880 h 17546"/>
                  <a:gd name="connsiteX1" fmla="*/ 4929 w 22561"/>
                  <a:gd name="connsiteY1" fmla="*/ 4111 h 17546"/>
                  <a:gd name="connsiteX2" fmla="*/ 4929 w 22561"/>
                  <a:gd name="connsiteY2" fmla="*/ 15844 h 17546"/>
                  <a:gd name="connsiteX3" fmla="*/ 5282 w 22561"/>
                  <a:gd name="connsiteY3" fmla="*/ 17862 h 17546"/>
                  <a:gd name="connsiteX4" fmla="*/ 6792 w 22561"/>
                  <a:gd name="connsiteY4" fmla="*/ 18397 h 17546"/>
                  <a:gd name="connsiteX5" fmla="*/ 7413 w 22561"/>
                  <a:gd name="connsiteY5" fmla="*/ 18397 h 17546"/>
                  <a:gd name="connsiteX6" fmla="*/ 7413 w 22561"/>
                  <a:gd name="connsiteY6" fmla="*/ 18880 h 17546"/>
                  <a:gd name="connsiteX7" fmla="*/ 1306 w 22561"/>
                  <a:gd name="connsiteY7" fmla="*/ 18880 h 17546"/>
                  <a:gd name="connsiteX8" fmla="*/ 1306 w 22561"/>
                  <a:gd name="connsiteY8" fmla="*/ 18397 h 17546"/>
                  <a:gd name="connsiteX9" fmla="*/ 1927 w 22561"/>
                  <a:gd name="connsiteY9" fmla="*/ 18397 h 17546"/>
                  <a:gd name="connsiteX10" fmla="*/ 3506 w 22561"/>
                  <a:gd name="connsiteY10" fmla="*/ 17724 h 17546"/>
                  <a:gd name="connsiteX11" fmla="*/ 3790 w 22561"/>
                  <a:gd name="connsiteY11" fmla="*/ 15844 h 17546"/>
                  <a:gd name="connsiteX12" fmla="*/ 3790 w 22561"/>
                  <a:gd name="connsiteY12" fmla="*/ 4370 h 17546"/>
                  <a:gd name="connsiteX13" fmla="*/ 3532 w 22561"/>
                  <a:gd name="connsiteY13" fmla="*/ 2697 h 17546"/>
                  <a:gd name="connsiteX14" fmla="*/ 2868 w 22561"/>
                  <a:gd name="connsiteY14" fmla="*/ 2067 h 17546"/>
                  <a:gd name="connsiteX15" fmla="*/ 1306 w 22561"/>
                  <a:gd name="connsiteY15" fmla="*/ 1817 h 17546"/>
                  <a:gd name="connsiteX16" fmla="*/ 1306 w 22561"/>
                  <a:gd name="connsiteY16" fmla="*/ 1334 h 17546"/>
                  <a:gd name="connsiteX17" fmla="*/ 6274 w 22561"/>
                  <a:gd name="connsiteY17" fmla="*/ 1334 h 17546"/>
                  <a:gd name="connsiteX18" fmla="*/ 12639 w 22561"/>
                  <a:gd name="connsiteY18" fmla="*/ 15067 h 17546"/>
                  <a:gd name="connsiteX19" fmla="*/ 18901 w 22561"/>
                  <a:gd name="connsiteY19" fmla="*/ 1334 h 17546"/>
                  <a:gd name="connsiteX20" fmla="*/ 23868 w 22561"/>
                  <a:gd name="connsiteY20" fmla="*/ 1334 h 17546"/>
                  <a:gd name="connsiteX21" fmla="*/ 23868 w 22561"/>
                  <a:gd name="connsiteY21" fmla="*/ 1817 h 17546"/>
                  <a:gd name="connsiteX22" fmla="*/ 23256 w 22561"/>
                  <a:gd name="connsiteY22" fmla="*/ 1817 h 17546"/>
                  <a:gd name="connsiteX23" fmla="*/ 21669 w 22561"/>
                  <a:gd name="connsiteY23" fmla="*/ 2490 h 17546"/>
                  <a:gd name="connsiteX24" fmla="*/ 21384 w 22561"/>
                  <a:gd name="connsiteY24" fmla="*/ 4370 h 17546"/>
                  <a:gd name="connsiteX25" fmla="*/ 21384 w 22561"/>
                  <a:gd name="connsiteY25" fmla="*/ 15844 h 17546"/>
                  <a:gd name="connsiteX26" fmla="*/ 21747 w 22561"/>
                  <a:gd name="connsiteY26" fmla="*/ 17862 h 17546"/>
                  <a:gd name="connsiteX27" fmla="*/ 23256 w 22561"/>
                  <a:gd name="connsiteY27" fmla="*/ 18397 h 17546"/>
                  <a:gd name="connsiteX28" fmla="*/ 23868 w 22561"/>
                  <a:gd name="connsiteY28" fmla="*/ 18397 h 17546"/>
                  <a:gd name="connsiteX29" fmla="*/ 23868 w 22561"/>
                  <a:gd name="connsiteY29" fmla="*/ 18880 h 17546"/>
                  <a:gd name="connsiteX30" fmla="*/ 16417 w 22561"/>
                  <a:gd name="connsiteY30" fmla="*/ 18880 h 17546"/>
                  <a:gd name="connsiteX31" fmla="*/ 16417 w 22561"/>
                  <a:gd name="connsiteY31" fmla="*/ 18397 h 17546"/>
                  <a:gd name="connsiteX32" fmla="*/ 17038 w 22561"/>
                  <a:gd name="connsiteY32" fmla="*/ 18397 h 17546"/>
                  <a:gd name="connsiteX33" fmla="*/ 18616 w 22561"/>
                  <a:gd name="connsiteY33" fmla="*/ 17724 h 17546"/>
                  <a:gd name="connsiteX34" fmla="*/ 18901 w 22561"/>
                  <a:gd name="connsiteY34" fmla="*/ 15844 h 17546"/>
                  <a:gd name="connsiteX35" fmla="*/ 18901 w 22561"/>
                  <a:gd name="connsiteY35" fmla="*/ 4111 h 17546"/>
                  <a:gd name="connsiteX36" fmla="*/ 12130 w 22561"/>
                  <a:gd name="connsiteY36" fmla="*/ 1888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708" y="18880"/>
                    </a:moveTo>
                    <a:lnTo>
                      <a:pt x="4929" y="4111"/>
                    </a:lnTo>
                    <a:lnTo>
                      <a:pt x="4929" y="15844"/>
                    </a:lnTo>
                    <a:cubicBezTo>
                      <a:pt x="4929" y="16922"/>
                      <a:pt x="5041" y="17595"/>
                      <a:pt x="5282" y="17862"/>
                    </a:cubicBezTo>
                    <a:cubicBezTo>
                      <a:pt x="5593" y="18225"/>
                      <a:pt x="6102" y="18406"/>
                      <a:pt x="6792" y="18397"/>
                    </a:cubicBezTo>
                    <a:lnTo>
                      <a:pt x="7413" y="18397"/>
                    </a:lnTo>
                    <a:lnTo>
                      <a:pt x="7413" y="18880"/>
                    </a:lnTo>
                    <a:lnTo>
                      <a:pt x="1306" y="18880"/>
                    </a:lnTo>
                    <a:lnTo>
                      <a:pt x="1306" y="18397"/>
                    </a:lnTo>
                    <a:lnTo>
                      <a:pt x="1927" y="18397"/>
                    </a:lnTo>
                    <a:cubicBezTo>
                      <a:pt x="2669" y="18406"/>
                      <a:pt x="3195" y="18182"/>
                      <a:pt x="3506" y="17724"/>
                    </a:cubicBezTo>
                    <a:cubicBezTo>
                      <a:pt x="3695" y="17457"/>
                      <a:pt x="3790" y="16827"/>
                      <a:pt x="3790" y="15844"/>
                    </a:cubicBezTo>
                    <a:lnTo>
                      <a:pt x="3790" y="4370"/>
                    </a:lnTo>
                    <a:cubicBezTo>
                      <a:pt x="3790" y="3611"/>
                      <a:pt x="3704" y="3050"/>
                      <a:pt x="3532" y="2697"/>
                    </a:cubicBezTo>
                    <a:cubicBezTo>
                      <a:pt x="3411" y="2446"/>
                      <a:pt x="3187" y="2239"/>
                      <a:pt x="2868" y="2067"/>
                    </a:cubicBezTo>
                    <a:cubicBezTo>
                      <a:pt x="2540" y="1912"/>
                      <a:pt x="2022" y="1825"/>
                      <a:pt x="1306" y="1817"/>
                    </a:cubicBezTo>
                    <a:lnTo>
                      <a:pt x="1306" y="1334"/>
                    </a:lnTo>
                    <a:lnTo>
                      <a:pt x="6274" y="1334"/>
                    </a:lnTo>
                    <a:lnTo>
                      <a:pt x="12639" y="15067"/>
                    </a:lnTo>
                    <a:lnTo>
                      <a:pt x="18901" y="1334"/>
                    </a:lnTo>
                    <a:lnTo>
                      <a:pt x="23868" y="1334"/>
                    </a:lnTo>
                    <a:lnTo>
                      <a:pt x="23868" y="1817"/>
                    </a:lnTo>
                    <a:lnTo>
                      <a:pt x="23256" y="1817"/>
                    </a:lnTo>
                    <a:cubicBezTo>
                      <a:pt x="22506" y="1825"/>
                      <a:pt x="21979" y="2050"/>
                      <a:pt x="21669" y="2490"/>
                    </a:cubicBezTo>
                    <a:cubicBezTo>
                      <a:pt x="21479" y="2774"/>
                      <a:pt x="21384" y="3404"/>
                      <a:pt x="21384" y="4370"/>
                    </a:cubicBezTo>
                    <a:lnTo>
                      <a:pt x="21384" y="15844"/>
                    </a:lnTo>
                    <a:cubicBezTo>
                      <a:pt x="21384" y="16922"/>
                      <a:pt x="21505" y="17595"/>
                      <a:pt x="21747" y="17862"/>
                    </a:cubicBezTo>
                    <a:cubicBezTo>
                      <a:pt x="22057" y="18225"/>
                      <a:pt x="22557" y="18406"/>
                      <a:pt x="23256" y="18397"/>
                    </a:cubicBezTo>
                    <a:lnTo>
                      <a:pt x="23868" y="18397"/>
                    </a:lnTo>
                    <a:lnTo>
                      <a:pt x="23868" y="18880"/>
                    </a:lnTo>
                    <a:lnTo>
                      <a:pt x="16417" y="18880"/>
                    </a:lnTo>
                    <a:lnTo>
                      <a:pt x="16417" y="18397"/>
                    </a:lnTo>
                    <a:lnTo>
                      <a:pt x="17038" y="18397"/>
                    </a:lnTo>
                    <a:cubicBezTo>
                      <a:pt x="17788" y="18406"/>
                      <a:pt x="18314" y="18182"/>
                      <a:pt x="18616" y="17724"/>
                    </a:cubicBezTo>
                    <a:cubicBezTo>
                      <a:pt x="18806" y="17457"/>
                      <a:pt x="18901" y="16827"/>
                      <a:pt x="18901" y="15844"/>
                    </a:cubicBezTo>
                    <a:lnTo>
                      <a:pt x="18901" y="4111"/>
                    </a:lnTo>
                    <a:lnTo>
                      <a:pt x="12130" y="18880"/>
                    </a:lnTo>
                    <a:close/>
                  </a:path>
                </a:pathLst>
              </a:custGeom>
              <a:solidFill>
                <a:srgbClr val="000000"/>
              </a:solidFill>
              <a:ln w="2207" cap="flat">
                <a:noFill/>
                <a:prstDash val="solid"/>
                <a:miter/>
              </a:ln>
            </p:spPr>
            <p:txBody>
              <a:bodyPr rtlCol="0" anchor="ctr"/>
              <a:lstStyle/>
              <a:p>
                <a:endParaRPr lang="en-IN"/>
              </a:p>
            </p:txBody>
          </p:sp>
          <p:sp>
            <p:nvSpPr>
              <p:cNvPr id="3718" name="Freeform: Shape 3717">
                <a:extLst>
                  <a:ext uri="{FF2B5EF4-FFF2-40B4-BE49-F238E27FC236}">
                    <a16:creationId xmlns:a16="http://schemas.microsoft.com/office/drawing/2014/main" id="{4B6F9046-965B-A9DD-B36D-2E437C6BC965}"/>
                  </a:ext>
                </a:extLst>
              </p:cNvPr>
              <p:cNvSpPr/>
              <p:nvPr/>
            </p:nvSpPr>
            <p:spPr>
              <a:xfrm>
                <a:off x="40098417" y="16852636"/>
                <a:ext cx="17180" cy="18340"/>
              </a:xfrm>
              <a:custGeom>
                <a:avLst/>
                <a:gdLst>
                  <a:gd name="connsiteX0" fmla="*/ 10080 w 17180"/>
                  <a:gd name="connsiteY0" fmla="*/ 1334 h 18340"/>
                  <a:gd name="connsiteX1" fmla="*/ 15996 w 17180"/>
                  <a:gd name="connsiteY1" fmla="*/ 3930 h 18340"/>
                  <a:gd name="connsiteX2" fmla="*/ 18497 w 17180"/>
                  <a:gd name="connsiteY2" fmla="*/ 10400 h 18340"/>
                  <a:gd name="connsiteX3" fmla="*/ 15970 w 17180"/>
                  <a:gd name="connsiteY3" fmla="*/ 17034 h 18340"/>
                  <a:gd name="connsiteX4" fmla="*/ 9873 w 17180"/>
                  <a:gd name="connsiteY4" fmla="*/ 19674 h 18340"/>
                  <a:gd name="connsiteX5" fmla="*/ 3784 w 17180"/>
                  <a:gd name="connsiteY5" fmla="*/ 17103 h 18340"/>
                  <a:gd name="connsiteX6" fmla="*/ 1317 w 17180"/>
                  <a:gd name="connsiteY6" fmla="*/ 10443 h 18340"/>
                  <a:gd name="connsiteX7" fmla="*/ 4163 w 17180"/>
                  <a:gd name="connsiteY7" fmla="*/ 3620 h 18340"/>
                  <a:gd name="connsiteX8" fmla="*/ 10080 w 17180"/>
                  <a:gd name="connsiteY8" fmla="*/ 1334 h 18340"/>
                  <a:gd name="connsiteX9" fmla="*/ 9830 w 17180"/>
                  <a:gd name="connsiteY9" fmla="*/ 2274 h 18340"/>
                  <a:gd name="connsiteX10" fmla="*/ 6052 w 17180"/>
                  <a:gd name="connsiteY10" fmla="*/ 4025 h 18340"/>
                  <a:gd name="connsiteX11" fmla="*/ 4284 w 17180"/>
                  <a:gd name="connsiteY11" fmla="*/ 10392 h 18340"/>
                  <a:gd name="connsiteX12" fmla="*/ 6112 w 17180"/>
                  <a:gd name="connsiteY12" fmla="*/ 17000 h 18340"/>
                  <a:gd name="connsiteX13" fmla="*/ 9838 w 17180"/>
                  <a:gd name="connsiteY13" fmla="*/ 18760 h 18340"/>
                  <a:gd name="connsiteX14" fmla="*/ 13918 w 17180"/>
                  <a:gd name="connsiteY14" fmla="*/ 16836 h 18340"/>
                  <a:gd name="connsiteX15" fmla="*/ 15530 w 17180"/>
                  <a:gd name="connsiteY15" fmla="*/ 10754 h 18340"/>
                  <a:gd name="connsiteX16" fmla="*/ 13762 w 17180"/>
                  <a:gd name="connsiteY16" fmla="*/ 4034 h 18340"/>
                  <a:gd name="connsiteX17" fmla="*/ 9830 w 17180"/>
                  <a:gd name="connsiteY17" fmla="*/ 2274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080" y="1334"/>
                    </a:moveTo>
                    <a:cubicBezTo>
                      <a:pt x="12348" y="1342"/>
                      <a:pt x="14323" y="2205"/>
                      <a:pt x="15996" y="3930"/>
                    </a:cubicBezTo>
                    <a:cubicBezTo>
                      <a:pt x="17661" y="5656"/>
                      <a:pt x="18497" y="7812"/>
                      <a:pt x="18497" y="10400"/>
                    </a:cubicBezTo>
                    <a:cubicBezTo>
                      <a:pt x="18497" y="13066"/>
                      <a:pt x="17652" y="15283"/>
                      <a:pt x="15970" y="17034"/>
                    </a:cubicBezTo>
                    <a:cubicBezTo>
                      <a:pt x="14288" y="18794"/>
                      <a:pt x="12253" y="19665"/>
                      <a:pt x="9873" y="19674"/>
                    </a:cubicBezTo>
                    <a:cubicBezTo>
                      <a:pt x="7449" y="19665"/>
                      <a:pt x="5422" y="18811"/>
                      <a:pt x="3784" y="17103"/>
                    </a:cubicBezTo>
                    <a:cubicBezTo>
                      <a:pt x="2136" y="15395"/>
                      <a:pt x="1317" y="13178"/>
                      <a:pt x="1317" y="10443"/>
                    </a:cubicBezTo>
                    <a:cubicBezTo>
                      <a:pt x="1317" y="7657"/>
                      <a:pt x="2266" y="5380"/>
                      <a:pt x="4163" y="3620"/>
                    </a:cubicBezTo>
                    <a:cubicBezTo>
                      <a:pt x="5802" y="2101"/>
                      <a:pt x="7768" y="1342"/>
                      <a:pt x="10080" y="1334"/>
                    </a:cubicBezTo>
                    <a:close/>
                    <a:moveTo>
                      <a:pt x="9830" y="2274"/>
                    </a:moveTo>
                    <a:cubicBezTo>
                      <a:pt x="8260" y="2274"/>
                      <a:pt x="7001" y="2861"/>
                      <a:pt x="6052" y="4025"/>
                    </a:cubicBezTo>
                    <a:cubicBezTo>
                      <a:pt x="4870" y="5483"/>
                      <a:pt x="4275" y="7605"/>
                      <a:pt x="4284" y="10392"/>
                    </a:cubicBezTo>
                    <a:cubicBezTo>
                      <a:pt x="4275" y="13264"/>
                      <a:pt x="4888" y="15464"/>
                      <a:pt x="6112" y="17000"/>
                    </a:cubicBezTo>
                    <a:cubicBezTo>
                      <a:pt x="7052" y="18173"/>
                      <a:pt x="8294" y="18760"/>
                      <a:pt x="9838" y="18760"/>
                    </a:cubicBezTo>
                    <a:cubicBezTo>
                      <a:pt x="11485" y="18760"/>
                      <a:pt x="12848" y="18121"/>
                      <a:pt x="13918" y="16836"/>
                    </a:cubicBezTo>
                    <a:cubicBezTo>
                      <a:pt x="14987" y="15550"/>
                      <a:pt x="15522" y="13523"/>
                      <a:pt x="15530" y="10754"/>
                    </a:cubicBezTo>
                    <a:cubicBezTo>
                      <a:pt x="15522" y="7760"/>
                      <a:pt x="14935" y="5518"/>
                      <a:pt x="13762" y="4034"/>
                    </a:cubicBezTo>
                    <a:cubicBezTo>
                      <a:pt x="12814" y="2861"/>
                      <a:pt x="11503" y="2274"/>
                      <a:pt x="9830" y="2274"/>
                    </a:cubicBezTo>
                    <a:close/>
                  </a:path>
                </a:pathLst>
              </a:custGeom>
              <a:solidFill>
                <a:srgbClr val="000000"/>
              </a:solidFill>
              <a:ln w="2207" cap="flat">
                <a:noFill/>
                <a:prstDash val="solid"/>
                <a:miter/>
              </a:ln>
            </p:spPr>
            <p:txBody>
              <a:bodyPr rtlCol="0" anchor="ctr"/>
              <a:lstStyle/>
              <a:p>
                <a:endParaRPr lang="en-IN"/>
              </a:p>
            </p:txBody>
          </p:sp>
          <p:sp>
            <p:nvSpPr>
              <p:cNvPr id="3719" name="Freeform: Shape 3718">
                <a:extLst>
                  <a:ext uri="{FF2B5EF4-FFF2-40B4-BE49-F238E27FC236}">
                    <a16:creationId xmlns:a16="http://schemas.microsoft.com/office/drawing/2014/main" id="{CECF92BB-21CF-BD87-CA2E-884DDF60F8AE}"/>
                  </a:ext>
                </a:extLst>
              </p:cNvPr>
              <p:cNvSpPr/>
              <p:nvPr/>
            </p:nvSpPr>
            <p:spPr>
              <a:xfrm>
                <a:off x="40117067" y="16853033"/>
                <a:ext cx="17680" cy="17546"/>
              </a:xfrm>
              <a:custGeom>
                <a:avLst/>
                <a:gdLst>
                  <a:gd name="connsiteX0" fmla="*/ 1326 w 17680"/>
                  <a:gd name="connsiteY0" fmla="*/ 18880 h 17546"/>
                  <a:gd name="connsiteX1" fmla="*/ 1326 w 17680"/>
                  <a:gd name="connsiteY1" fmla="*/ 18397 h 17546"/>
                  <a:gd name="connsiteX2" fmla="*/ 1990 w 17680"/>
                  <a:gd name="connsiteY2" fmla="*/ 18397 h 17546"/>
                  <a:gd name="connsiteX3" fmla="*/ 3568 w 17680"/>
                  <a:gd name="connsiteY3" fmla="*/ 17690 h 17546"/>
                  <a:gd name="connsiteX4" fmla="*/ 3853 w 17680"/>
                  <a:gd name="connsiteY4" fmla="*/ 15775 h 17546"/>
                  <a:gd name="connsiteX5" fmla="*/ 3853 w 17680"/>
                  <a:gd name="connsiteY5" fmla="*/ 4439 h 17546"/>
                  <a:gd name="connsiteX6" fmla="*/ 3491 w 17680"/>
                  <a:gd name="connsiteY6" fmla="*/ 2386 h 17546"/>
                  <a:gd name="connsiteX7" fmla="*/ 1990 w 17680"/>
                  <a:gd name="connsiteY7" fmla="*/ 1817 h 17546"/>
                  <a:gd name="connsiteX8" fmla="*/ 1326 w 17680"/>
                  <a:gd name="connsiteY8" fmla="*/ 1817 h 17546"/>
                  <a:gd name="connsiteX9" fmla="*/ 1326 w 17680"/>
                  <a:gd name="connsiteY9" fmla="*/ 1334 h 17546"/>
                  <a:gd name="connsiteX10" fmla="*/ 8467 w 17680"/>
                  <a:gd name="connsiteY10" fmla="*/ 1334 h 17546"/>
                  <a:gd name="connsiteX11" fmla="*/ 14452 w 17680"/>
                  <a:gd name="connsiteY11" fmla="*/ 2231 h 17546"/>
                  <a:gd name="connsiteX12" fmla="*/ 17756 w 17680"/>
                  <a:gd name="connsiteY12" fmla="*/ 5207 h 17546"/>
                  <a:gd name="connsiteX13" fmla="*/ 19006 w 17680"/>
                  <a:gd name="connsiteY13" fmla="*/ 10012 h 17546"/>
                  <a:gd name="connsiteX14" fmla="*/ 16781 w 17680"/>
                  <a:gd name="connsiteY14" fmla="*/ 16137 h 17546"/>
                  <a:gd name="connsiteX15" fmla="*/ 9174 w 17680"/>
                  <a:gd name="connsiteY15" fmla="*/ 18880 h 17546"/>
                  <a:gd name="connsiteX16" fmla="*/ 6337 w 17680"/>
                  <a:gd name="connsiteY16" fmla="*/ 17612 h 17546"/>
                  <a:gd name="connsiteX17" fmla="*/ 9088 w 17680"/>
                  <a:gd name="connsiteY17" fmla="*/ 17975 h 17546"/>
                  <a:gd name="connsiteX18" fmla="*/ 14073 w 17680"/>
                  <a:gd name="connsiteY18" fmla="*/ 15870 h 17546"/>
                  <a:gd name="connsiteX19" fmla="*/ 16057 w 17680"/>
                  <a:gd name="connsiteY19" fmla="*/ 10150 h 17546"/>
                  <a:gd name="connsiteX20" fmla="*/ 14073 w 17680"/>
                  <a:gd name="connsiteY20" fmla="*/ 4413 h 17546"/>
                  <a:gd name="connsiteX21" fmla="*/ 8984 w 17680"/>
                  <a:gd name="connsiteY21" fmla="*/ 2317 h 17546"/>
                  <a:gd name="connsiteX22" fmla="*/ 6337 w 17680"/>
                  <a:gd name="connsiteY22" fmla="*/ 269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326" y="18880"/>
                    </a:moveTo>
                    <a:lnTo>
                      <a:pt x="1326" y="18397"/>
                    </a:lnTo>
                    <a:lnTo>
                      <a:pt x="1990" y="18397"/>
                    </a:lnTo>
                    <a:cubicBezTo>
                      <a:pt x="2732" y="18406"/>
                      <a:pt x="3258" y="18164"/>
                      <a:pt x="3568" y="17690"/>
                    </a:cubicBezTo>
                    <a:cubicBezTo>
                      <a:pt x="3758" y="17405"/>
                      <a:pt x="3853" y="16767"/>
                      <a:pt x="3853" y="15775"/>
                    </a:cubicBezTo>
                    <a:lnTo>
                      <a:pt x="3853" y="4439"/>
                    </a:lnTo>
                    <a:cubicBezTo>
                      <a:pt x="3853" y="3352"/>
                      <a:pt x="3732" y="2671"/>
                      <a:pt x="3491" y="2386"/>
                    </a:cubicBezTo>
                    <a:cubicBezTo>
                      <a:pt x="3146" y="2015"/>
                      <a:pt x="2645" y="1825"/>
                      <a:pt x="1990" y="1817"/>
                    </a:cubicBezTo>
                    <a:lnTo>
                      <a:pt x="1326" y="1817"/>
                    </a:lnTo>
                    <a:lnTo>
                      <a:pt x="1326" y="1334"/>
                    </a:lnTo>
                    <a:lnTo>
                      <a:pt x="8467" y="1334"/>
                    </a:lnTo>
                    <a:cubicBezTo>
                      <a:pt x="11080" y="1334"/>
                      <a:pt x="13072" y="1636"/>
                      <a:pt x="14452" y="2231"/>
                    </a:cubicBezTo>
                    <a:cubicBezTo>
                      <a:pt x="15815" y="2826"/>
                      <a:pt x="16919" y="3818"/>
                      <a:pt x="17756" y="5207"/>
                    </a:cubicBezTo>
                    <a:cubicBezTo>
                      <a:pt x="18584" y="6596"/>
                      <a:pt x="18997" y="8200"/>
                      <a:pt x="19006" y="10012"/>
                    </a:cubicBezTo>
                    <a:cubicBezTo>
                      <a:pt x="18997" y="12462"/>
                      <a:pt x="18256" y="14498"/>
                      <a:pt x="16781" y="16137"/>
                    </a:cubicBezTo>
                    <a:cubicBezTo>
                      <a:pt x="15108" y="17966"/>
                      <a:pt x="12572" y="18880"/>
                      <a:pt x="9174" y="18880"/>
                    </a:cubicBezTo>
                    <a:close/>
                    <a:moveTo>
                      <a:pt x="6337" y="17612"/>
                    </a:moveTo>
                    <a:cubicBezTo>
                      <a:pt x="7432" y="17854"/>
                      <a:pt x="8346" y="17975"/>
                      <a:pt x="9088" y="17975"/>
                    </a:cubicBezTo>
                    <a:cubicBezTo>
                      <a:pt x="11080" y="17975"/>
                      <a:pt x="12745" y="17276"/>
                      <a:pt x="14073" y="15870"/>
                    </a:cubicBezTo>
                    <a:cubicBezTo>
                      <a:pt x="15392" y="14463"/>
                      <a:pt x="16048" y="12557"/>
                      <a:pt x="16057" y="10150"/>
                    </a:cubicBezTo>
                    <a:cubicBezTo>
                      <a:pt x="16048" y="7726"/>
                      <a:pt x="15392" y="5811"/>
                      <a:pt x="14073" y="4413"/>
                    </a:cubicBezTo>
                    <a:cubicBezTo>
                      <a:pt x="12745" y="3016"/>
                      <a:pt x="11046" y="2317"/>
                      <a:pt x="8984" y="2317"/>
                    </a:cubicBezTo>
                    <a:cubicBezTo>
                      <a:pt x="8208" y="2317"/>
                      <a:pt x="7328" y="2446"/>
                      <a:pt x="6337" y="2697"/>
                    </a:cubicBezTo>
                    <a:close/>
                  </a:path>
                </a:pathLst>
              </a:custGeom>
              <a:solidFill>
                <a:srgbClr val="000000"/>
              </a:solidFill>
              <a:ln w="2207" cap="flat">
                <a:noFill/>
                <a:prstDash val="solid"/>
                <a:miter/>
              </a:ln>
            </p:spPr>
            <p:txBody>
              <a:bodyPr rtlCol="0" anchor="ctr"/>
              <a:lstStyle/>
              <a:p>
                <a:endParaRPr lang="en-IN"/>
              </a:p>
            </p:txBody>
          </p:sp>
          <p:sp>
            <p:nvSpPr>
              <p:cNvPr id="3720" name="Freeform: Shape 3719">
                <a:extLst>
                  <a:ext uri="{FF2B5EF4-FFF2-40B4-BE49-F238E27FC236}">
                    <a16:creationId xmlns:a16="http://schemas.microsoft.com/office/drawing/2014/main" id="{C9024909-E3F1-31B9-F506-12FE79F09B66}"/>
                  </a:ext>
                </a:extLst>
              </p:cNvPr>
              <p:cNvSpPr/>
              <p:nvPr/>
            </p:nvSpPr>
            <p:spPr>
              <a:xfrm>
                <a:off x="40135890" y="16853033"/>
                <a:ext cx="18715" cy="17960"/>
              </a:xfrm>
              <a:custGeom>
                <a:avLst/>
                <a:gdLst>
                  <a:gd name="connsiteX0" fmla="*/ 13840 w 18715"/>
                  <a:gd name="connsiteY0" fmla="*/ 1817 h 17960"/>
                  <a:gd name="connsiteX1" fmla="*/ 13840 w 18715"/>
                  <a:gd name="connsiteY1" fmla="*/ 1334 h 17960"/>
                  <a:gd name="connsiteX2" fmla="*/ 20050 w 18715"/>
                  <a:gd name="connsiteY2" fmla="*/ 1334 h 17960"/>
                  <a:gd name="connsiteX3" fmla="*/ 20050 w 18715"/>
                  <a:gd name="connsiteY3" fmla="*/ 1817 h 17960"/>
                  <a:gd name="connsiteX4" fmla="*/ 19386 w 18715"/>
                  <a:gd name="connsiteY4" fmla="*/ 1817 h 17960"/>
                  <a:gd name="connsiteX5" fmla="*/ 17790 w 18715"/>
                  <a:gd name="connsiteY5" fmla="*/ 2679 h 17960"/>
                  <a:gd name="connsiteX6" fmla="*/ 17523 w 18715"/>
                  <a:gd name="connsiteY6" fmla="*/ 4543 h 17960"/>
                  <a:gd name="connsiteX7" fmla="*/ 17523 w 18715"/>
                  <a:gd name="connsiteY7" fmla="*/ 11660 h 17960"/>
                  <a:gd name="connsiteX8" fmla="*/ 16997 w 18715"/>
                  <a:gd name="connsiteY8" fmla="*/ 15757 h 17960"/>
                  <a:gd name="connsiteX9" fmla="*/ 14944 w 18715"/>
                  <a:gd name="connsiteY9" fmla="*/ 18251 h 17960"/>
                  <a:gd name="connsiteX10" fmla="*/ 10770 w 18715"/>
                  <a:gd name="connsiteY10" fmla="*/ 19294 h 17960"/>
                  <a:gd name="connsiteX11" fmla="*/ 6406 w 18715"/>
                  <a:gd name="connsiteY11" fmla="*/ 18302 h 17960"/>
                  <a:gd name="connsiteX12" fmla="*/ 4301 w 18715"/>
                  <a:gd name="connsiteY12" fmla="*/ 15619 h 17960"/>
                  <a:gd name="connsiteX13" fmla="*/ 3887 w 18715"/>
                  <a:gd name="connsiteY13" fmla="*/ 11297 h 17960"/>
                  <a:gd name="connsiteX14" fmla="*/ 3887 w 18715"/>
                  <a:gd name="connsiteY14" fmla="*/ 4439 h 17960"/>
                  <a:gd name="connsiteX15" fmla="*/ 3439 w 18715"/>
                  <a:gd name="connsiteY15" fmla="*/ 2317 h 17960"/>
                  <a:gd name="connsiteX16" fmla="*/ 1999 w 18715"/>
                  <a:gd name="connsiteY16" fmla="*/ 1817 h 17960"/>
                  <a:gd name="connsiteX17" fmla="*/ 1334 w 18715"/>
                  <a:gd name="connsiteY17" fmla="*/ 1817 h 17960"/>
                  <a:gd name="connsiteX18" fmla="*/ 1334 w 18715"/>
                  <a:gd name="connsiteY18" fmla="*/ 1334 h 17960"/>
                  <a:gd name="connsiteX19" fmla="*/ 8924 w 18715"/>
                  <a:gd name="connsiteY19" fmla="*/ 1334 h 17960"/>
                  <a:gd name="connsiteX20" fmla="*/ 8924 w 18715"/>
                  <a:gd name="connsiteY20" fmla="*/ 1817 h 17960"/>
                  <a:gd name="connsiteX21" fmla="*/ 8251 w 18715"/>
                  <a:gd name="connsiteY21" fmla="*/ 1817 h 17960"/>
                  <a:gd name="connsiteX22" fmla="*/ 6699 w 18715"/>
                  <a:gd name="connsiteY22" fmla="*/ 2498 h 17960"/>
                  <a:gd name="connsiteX23" fmla="*/ 6371 w 18715"/>
                  <a:gd name="connsiteY23" fmla="*/ 4439 h 17960"/>
                  <a:gd name="connsiteX24" fmla="*/ 6371 w 18715"/>
                  <a:gd name="connsiteY24" fmla="*/ 12082 h 17960"/>
                  <a:gd name="connsiteX25" fmla="*/ 6561 w 18715"/>
                  <a:gd name="connsiteY25" fmla="*/ 14429 h 17960"/>
                  <a:gd name="connsiteX26" fmla="*/ 7242 w 18715"/>
                  <a:gd name="connsiteY26" fmla="*/ 16491 h 17960"/>
                  <a:gd name="connsiteX27" fmla="*/ 8657 w 18715"/>
                  <a:gd name="connsiteY27" fmla="*/ 17707 h 17960"/>
                  <a:gd name="connsiteX28" fmla="*/ 10925 w 18715"/>
                  <a:gd name="connsiteY28" fmla="*/ 18182 h 17960"/>
                  <a:gd name="connsiteX29" fmla="*/ 14004 w 18715"/>
                  <a:gd name="connsiteY29" fmla="*/ 17431 h 17960"/>
                  <a:gd name="connsiteX30" fmla="*/ 15858 w 18715"/>
                  <a:gd name="connsiteY30" fmla="*/ 15516 h 17960"/>
                  <a:gd name="connsiteX31" fmla="*/ 16358 w 18715"/>
                  <a:gd name="connsiteY31" fmla="*/ 11548 h 17960"/>
                  <a:gd name="connsiteX32" fmla="*/ 16358 w 18715"/>
                  <a:gd name="connsiteY32" fmla="*/ 4439 h 17960"/>
                  <a:gd name="connsiteX33" fmla="*/ 15996 w 18715"/>
                  <a:gd name="connsiteY33" fmla="*/ 2386 h 17960"/>
                  <a:gd name="connsiteX34" fmla="*/ 14496 w 18715"/>
                  <a:gd name="connsiteY34" fmla="*/ 1817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3840" y="1817"/>
                    </a:moveTo>
                    <a:lnTo>
                      <a:pt x="13840" y="1334"/>
                    </a:lnTo>
                    <a:lnTo>
                      <a:pt x="20050" y="1334"/>
                    </a:lnTo>
                    <a:lnTo>
                      <a:pt x="20050" y="1817"/>
                    </a:lnTo>
                    <a:lnTo>
                      <a:pt x="19386" y="1817"/>
                    </a:lnTo>
                    <a:cubicBezTo>
                      <a:pt x="18696" y="1825"/>
                      <a:pt x="18161" y="2110"/>
                      <a:pt x="17790" y="2679"/>
                    </a:cubicBezTo>
                    <a:cubicBezTo>
                      <a:pt x="17609" y="2947"/>
                      <a:pt x="17523" y="3568"/>
                      <a:pt x="17523" y="4543"/>
                    </a:cubicBezTo>
                    <a:lnTo>
                      <a:pt x="17523" y="11660"/>
                    </a:lnTo>
                    <a:cubicBezTo>
                      <a:pt x="17523" y="13420"/>
                      <a:pt x="17342" y="14791"/>
                      <a:pt x="16997" y="15757"/>
                    </a:cubicBezTo>
                    <a:cubicBezTo>
                      <a:pt x="16643" y="16732"/>
                      <a:pt x="15962" y="17560"/>
                      <a:pt x="14944" y="18251"/>
                    </a:cubicBezTo>
                    <a:cubicBezTo>
                      <a:pt x="13918" y="18949"/>
                      <a:pt x="12529" y="19294"/>
                      <a:pt x="10770" y="19294"/>
                    </a:cubicBezTo>
                    <a:cubicBezTo>
                      <a:pt x="8855" y="19294"/>
                      <a:pt x="7398" y="18967"/>
                      <a:pt x="6406" y="18302"/>
                    </a:cubicBezTo>
                    <a:cubicBezTo>
                      <a:pt x="5414" y="17638"/>
                      <a:pt x="4715" y="16741"/>
                      <a:pt x="4301" y="15619"/>
                    </a:cubicBezTo>
                    <a:cubicBezTo>
                      <a:pt x="4025" y="14852"/>
                      <a:pt x="3887" y="13411"/>
                      <a:pt x="3887" y="11297"/>
                    </a:cubicBezTo>
                    <a:lnTo>
                      <a:pt x="3887" y="4439"/>
                    </a:lnTo>
                    <a:cubicBezTo>
                      <a:pt x="3887" y="3361"/>
                      <a:pt x="3732" y="2653"/>
                      <a:pt x="3439" y="2317"/>
                    </a:cubicBezTo>
                    <a:cubicBezTo>
                      <a:pt x="3128" y="1989"/>
                      <a:pt x="2654" y="1825"/>
                      <a:pt x="1999" y="1817"/>
                    </a:cubicBezTo>
                    <a:lnTo>
                      <a:pt x="1334" y="1817"/>
                    </a:lnTo>
                    <a:lnTo>
                      <a:pt x="1334" y="1334"/>
                    </a:lnTo>
                    <a:lnTo>
                      <a:pt x="8924" y="1334"/>
                    </a:lnTo>
                    <a:lnTo>
                      <a:pt x="8924" y="1817"/>
                    </a:lnTo>
                    <a:lnTo>
                      <a:pt x="8251" y="1817"/>
                    </a:lnTo>
                    <a:cubicBezTo>
                      <a:pt x="7518" y="1825"/>
                      <a:pt x="7001" y="2050"/>
                      <a:pt x="6699" y="2498"/>
                    </a:cubicBezTo>
                    <a:cubicBezTo>
                      <a:pt x="6475" y="2809"/>
                      <a:pt x="6371" y="3456"/>
                      <a:pt x="6371" y="4439"/>
                    </a:cubicBezTo>
                    <a:lnTo>
                      <a:pt x="6371" y="12082"/>
                    </a:lnTo>
                    <a:cubicBezTo>
                      <a:pt x="6371" y="12773"/>
                      <a:pt x="6432" y="13549"/>
                      <a:pt x="6561" y="14429"/>
                    </a:cubicBezTo>
                    <a:cubicBezTo>
                      <a:pt x="6682" y="15309"/>
                      <a:pt x="6906" y="15999"/>
                      <a:pt x="7242" y="16491"/>
                    </a:cubicBezTo>
                    <a:cubicBezTo>
                      <a:pt x="7561" y="16982"/>
                      <a:pt x="8036" y="17388"/>
                      <a:pt x="8657" y="17707"/>
                    </a:cubicBezTo>
                    <a:cubicBezTo>
                      <a:pt x="9269" y="18026"/>
                      <a:pt x="10028" y="18182"/>
                      <a:pt x="10925" y="18182"/>
                    </a:cubicBezTo>
                    <a:cubicBezTo>
                      <a:pt x="12072" y="18182"/>
                      <a:pt x="13098" y="17931"/>
                      <a:pt x="14004" y="17431"/>
                    </a:cubicBezTo>
                    <a:cubicBezTo>
                      <a:pt x="14901" y="16931"/>
                      <a:pt x="15513" y="16292"/>
                      <a:pt x="15858" y="15516"/>
                    </a:cubicBezTo>
                    <a:cubicBezTo>
                      <a:pt x="16186" y="14740"/>
                      <a:pt x="16358" y="13420"/>
                      <a:pt x="16358" y="11548"/>
                    </a:cubicBezTo>
                    <a:lnTo>
                      <a:pt x="16358" y="4439"/>
                    </a:lnTo>
                    <a:cubicBezTo>
                      <a:pt x="16358" y="3352"/>
                      <a:pt x="16238" y="2671"/>
                      <a:pt x="15996" y="2386"/>
                    </a:cubicBezTo>
                    <a:cubicBezTo>
                      <a:pt x="15660" y="2015"/>
                      <a:pt x="15160" y="1825"/>
                      <a:pt x="14496" y="1817"/>
                    </a:cubicBezTo>
                    <a:close/>
                  </a:path>
                </a:pathLst>
              </a:custGeom>
              <a:solidFill>
                <a:srgbClr val="000000"/>
              </a:solidFill>
              <a:ln w="2207" cap="flat">
                <a:noFill/>
                <a:prstDash val="solid"/>
                <a:miter/>
              </a:ln>
            </p:spPr>
            <p:txBody>
              <a:bodyPr rtlCol="0" anchor="ctr"/>
              <a:lstStyle/>
              <a:p>
                <a:endParaRPr lang="en-IN"/>
              </a:p>
            </p:txBody>
          </p:sp>
          <p:sp>
            <p:nvSpPr>
              <p:cNvPr id="3721" name="Freeform: Shape 3720">
                <a:extLst>
                  <a:ext uri="{FF2B5EF4-FFF2-40B4-BE49-F238E27FC236}">
                    <a16:creationId xmlns:a16="http://schemas.microsoft.com/office/drawing/2014/main" id="{EC9A332B-0DAD-4C32-78E0-70C051A3E7B9}"/>
                  </a:ext>
                </a:extLst>
              </p:cNvPr>
              <p:cNvSpPr/>
              <p:nvPr/>
            </p:nvSpPr>
            <p:spPr>
              <a:xfrm>
                <a:off x="40155420" y="16853033"/>
                <a:ext cx="15075" cy="17546"/>
              </a:xfrm>
              <a:custGeom>
                <a:avLst/>
                <a:gdLst>
                  <a:gd name="connsiteX0" fmla="*/ 15996 w 15075"/>
                  <a:gd name="connsiteY0" fmla="*/ 14032 h 17546"/>
                  <a:gd name="connsiteX1" fmla="*/ 16419 w 15075"/>
                  <a:gd name="connsiteY1" fmla="*/ 14118 h 17546"/>
                  <a:gd name="connsiteX2" fmla="*/ 14918 w 15075"/>
                  <a:gd name="connsiteY2" fmla="*/ 18880 h 17546"/>
                  <a:gd name="connsiteX3" fmla="*/ 1343 w 15075"/>
                  <a:gd name="connsiteY3" fmla="*/ 18880 h 17546"/>
                  <a:gd name="connsiteX4" fmla="*/ 1343 w 15075"/>
                  <a:gd name="connsiteY4" fmla="*/ 18397 h 17546"/>
                  <a:gd name="connsiteX5" fmla="*/ 1999 w 15075"/>
                  <a:gd name="connsiteY5" fmla="*/ 18397 h 17546"/>
                  <a:gd name="connsiteX6" fmla="*/ 3586 w 15075"/>
                  <a:gd name="connsiteY6" fmla="*/ 17673 h 17546"/>
                  <a:gd name="connsiteX7" fmla="*/ 3862 w 15075"/>
                  <a:gd name="connsiteY7" fmla="*/ 15757 h 17546"/>
                  <a:gd name="connsiteX8" fmla="*/ 3862 w 15075"/>
                  <a:gd name="connsiteY8" fmla="*/ 4439 h 17546"/>
                  <a:gd name="connsiteX9" fmla="*/ 3499 w 15075"/>
                  <a:gd name="connsiteY9" fmla="*/ 2386 h 17546"/>
                  <a:gd name="connsiteX10" fmla="*/ 1999 w 15075"/>
                  <a:gd name="connsiteY10" fmla="*/ 1817 h 17546"/>
                  <a:gd name="connsiteX11" fmla="*/ 1343 w 15075"/>
                  <a:gd name="connsiteY11" fmla="*/ 1817 h 17546"/>
                  <a:gd name="connsiteX12" fmla="*/ 1343 w 15075"/>
                  <a:gd name="connsiteY12" fmla="*/ 1334 h 17546"/>
                  <a:gd name="connsiteX13" fmla="*/ 9278 w 15075"/>
                  <a:gd name="connsiteY13" fmla="*/ 1334 h 17546"/>
                  <a:gd name="connsiteX14" fmla="*/ 9278 w 15075"/>
                  <a:gd name="connsiteY14" fmla="*/ 1817 h 17546"/>
                  <a:gd name="connsiteX15" fmla="*/ 7320 w 15075"/>
                  <a:gd name="connsiteY15" fmla="*/ 2075 h 17546"/>
                  <a:gd name="connsiteX16" fmla="*/ 6552 w 15075"/>
                  <a:gd name="connsiteY16" fmla="*/ 2757 h 17546"/>
                  <a:gd name="connsiteX17" fmla="*/ 6345 w 15075"/>
                  <a:gd name="connsiteY17" fmla="*/ 4733 h 17546"/>
                  <a:gd name="connsiteX18" fmla="*/ 6345 w 15075"/>
                  <a:gd name="connsiteY18" fmla="*/ 15757 h 17546"/>
                  <a:gd name="connsiteX19" fmla="*/ 6552 w 15075"/>
                  <a:gd name="connsiteY19" fmla="*/ 17241 h 17546"/>
                  <a:gd name="connsiteX20" fmla="*/ 7027 w 15075"/>
                  <a:gd name="connsiteY20" fmla="*/ 17638 h 17546"/>
                  <a:gd name="connsiteX21" fmla="*/ 9053 w 15075"/>
                  <a:gd name="connsiteY21" fmla="*/ 17768 h 17546"/>
                  <a:gd name="connsiteX22" fmla="*/ 10330 w 15075"/>
                  <a:gd name="connsiteY22" fmla="*/ 17768 h 17546"/>
                  <a:gd name="connsiteX23" fmla="*/ 13159 w 15075"/>
                  <a:gd name="connsiteY23" fmla="*/ 17474 h 17546"/>
                  <a:gd name="connsiteX24" fmla="*/ 14651 w 15075"/>
                  <a:gd name="connsiteY24" fmla="*/ 16413 h 17546"/>
                  <a:gd name="connsiteX25" fmla="*/ 15996 w 15075"/>
                  <a:gd name="connsiteY25" fmla="*/ 1403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5996" y="14032"/>
                    </a:moveTo>
                    <a:lnTo>
                      <a:pt x="16419" y="14118"/>
                    </a:lnTo>
                    <a:lnTo>
                      <a:pt x="14918" y="18880"/>
                    </a:lnTo>
                    <a:lnTo>
                      <a:pt x="1343" y="18880"/>
                    </a:lnTo>
                    <a:lnTo>
                      <a:pt x="1343" y="18397"/>
                    </a:lnTo>
                    <a:lnTo>
                      <a:pt x="1999" y="18397"/>
                    </a:lnTo>
                    <a:cubicBezTo>
                      <a:pt x="2740" y="18406"/>
                      <a:pt x="3266" y="18164"/>
                      <a:pt x="3586" y="17673"/>
                    </a:cubicBezTo>
                    <a:cubicBezTo>
                      <a:pt x="3767" y="17405"/>
                      <a:pt x="3862" y="16767"/>
                      <a:pt x="3862" y="15757"/>
                    </a:cubicBezTo>
                    <a:lnTo>
                      <a:pt x="3862" y="4439"/>
                    </a:lnTo>
                    <a:cubicBezTo>
                      <a:pt x="3862" y="3352"/>
                      <a:pt x="3741" y="2671"/>
                      <a:pt x="3499" y="2386"/>
                    </a:cubicBezTo>
                    <a:cubicBezTo>
                      <a:pt x="3163" y="2015"/>
                      <a:pt x="2663" y="1825"/>
                      <a:pt x="1999" y="1817"/>
                    </a:cubicBezTo>
                    <a:lnTo>
                      <a:pt x="1343" y="1817"/>
                    </a:lnTo>
                    <a:lnTo>
                      <a:pt x="1343" y="1334"/>
                    </a:lnTo>
                    <a:lnTo>
                      <a:pt x="9278" y="1334"/>
                    </a:lnTo>
                    <a:lnTo>
                      <a:pt x="9278" y="1817"/>
                    </a:lnTo>
                    <a:cubicBezTo>
                      <a:pt x="8338" y="1808"/>
                      <a:pt x="7682" y="1894"/>
                      <a:pt x="7320" y="2075"/>
                    </a:cubicBezTo>
                    <a:cubicBezTo>
                      <a:pt x="6940" y="2257"/>
                      <a:pt x="6690" y="2481"/>
                      <a:pt x="6552" y="2757"/>
                    </a:cubicBezTo>
                    <a:cubicBezTo>
                      <a:pt x="6414" y="3033"/>
                      <a:pt x="6345" y="3697"/>
                      <a:pt x="6345" y="4733"/>
                    </a:cubicBezTo>
                    <a:lnTo>
                      <a:pt x="6345" y="15757"/>
                    </a:lnTo>
                    <a:cubicBezTo>
                      <a:pt x="6345" y="16482"/>
                      <a:pt x="6414" y="16974"/>
                      <a:pt x="6552" y="17241"/>
                    </a:cubicBezTo>
                    <a:cubicBezTo>
                      <a:pt x="6656" y="17422"/>
                      <a:pt x="6811" y="17552"/>
                      <a:pt x="7027" y="17638"/>
                    </a:cubicBezTo>
                    <a:cubicBezTo>
                      <a:pt x="7242" y="17724"/>
                      <a:pt x="7915" y="17768"/>
                      <a:pt x="9053" y="17768"/>
                    </a:cubicBezTo>
                    <a:lnTo>
                      <a:pt x="10330" y="17768"/>
                    </a:lnTo>
                    <a:cubicBezTo>
                      <a:pt x="11675" y="17768"/>
                      <a:pt x="12615" y="17673"/>
                      <a:pt x="13159" y="17474"/>
                    </a:cubicBezTo>
                    <a:cubicBezTo>
                      <a:pt x="13702" y="17276"/>
                      <a:pt x="14202" y="16922"/>
                      <a:pt x="14651" y="16413"/>
                    </a:cubicBezTo>
                    <a:cubicBezTo>
                      <a:pt x="15099" y="15913"/>
                      <a:pt x="15548" y="15119"/>
                      <a:pt x="15996" y="14032"/>
                    </a:cubicBezTo>
                    <a:close/>
                  </a:path>
                </a:pathLst>
              </a:custGeom>
              <a:solidFill>
                <a:srgbClr val="000000"/>
              </a:solidFill>
              <a:ln w="2207" cap="flat">
                <a:noFill/>
                <a:prstDash val="solid"/>
                <a:miter/>
              </a:ln>
            </p:spPr>
            <p:txBody>
              <a:bodyPr rtlCol="0" anchor="ctr"/>
              <a:lstStyle/>
              <a:p>
                <a:endParaRPr lang="en-IN"/>
              </a:p>
            </p:txBody>
          </p:sp>
          <p:sp>
            <p:nvSpPr>
              <p:cNvPr id="3722" name="Freeform: Shape 3721">
                <a:extLst>
                  <a:ext uri="{FF2B5EF4-FFF2-40B4-BE49-F238E27FC236}">
                    <a16:creationId xmlns:a16="http://schemas.microsoft.com/office/drawing/2014/main" id="{2990C6DC-E1A5-09BA-93E3-35236B9674BD}"/>
                  </a:ext>
                </a:extLst>
              </p:cNvPr>
              <p:cNvSpPr/>
              <p:nvPr/>
            </p:nvSpPr>
            <p:spPr>
              <a:xfrm>
                <a:off x="40171613" y="16853033"/>
                <a:ext cx="15032" cy="17546"/>
              </a:xfrm>
              <a:custGeom>
                <a:avLst/>
                <a:gdLst>
                  <a:gd name="connsiteX0" fmla="*/ 6344 w 15032"/>
                  <a:gd name="connsiteY0" fmla="*/ 2291 h 17546"/>
                  <a:gd name="connsiteX1" fmla="*/ 6344 w 15032"/>
                  <a:gd name="connsiteY1" fmla="*/ 9227 h 17546"/>
                  <a:gd name="connsiteX2" fmla="*/ 10199 w 15032"/>
                  <a:gd name="connsiteY2" fmla="*/ 9227 h 17546"/>
                  <a:gd name="connsiteX3" fmla="*/ 12209 w 15032"/>
                  <a:gd name="connsiteY3" fmla="*/ 8770 h 17546"/>
                  <a:gd name="connsiteX4" fmla="*/ 12950 w 15032"/>
                  <a:gd name="connsiteY4" fmla="*/ 6682 h 17546"/>
                  <a:gd name="connsiteX5" fmla="*/ 13433 w 15032"/>
                  <a:gd name="connsiteY5" fmla="*/ 6682 h 17546"/>
                  <a:gd name="connsiteX6" fmla="*/ 13433 w 15032"/>
                  <a:gd name="connsiteY6" fmla="*/ 12790 h 17546"/>
                  <a:gd name="connsiteX7" fmla="*/ 12950 w 15032"/>
                  <a:gd name="connsiteY7" fmla="*/ 12790 h 17546"/>
                  <a:gd name="connsiteX8" fmla="*/ 12588 w 15032"/>
                  <a:gd name="connsiteY8" fmla="*/ 11142 h 17546"/>
                  <a:gd name="connsiteX9" fmla="*/ 11829 w 15032"/>
                  <a:gd name="connsiteY9" fmla="*/ 10426 h 17546"/>
                  <a:gd name="connsiteX10" fmla="*/ 10199 w 15032"/>
                  <a:gd name="connsiteY10" fmla="*/ 10167 h 17546"/>
                  <a:gd name="connsiteX11" fmla="*/ 6344 w 15032"/>
                  <a:gd name="connsiteY11" fmla="*/ 10167 h 17546"/>
                  <a:gd name="connsiteX12" fmla="*/ 6344 w 15032"/>
                  <a:gd name="connsiteY12" fmla="*/ 15956 h 17546"/>
                  <a:gd name="connsiteX13" fmla="*/ 6448 w 15032"/>
                  <a:gd name="connsiteY13" fmla="*/ 17371 h 17546"/>
                  <a:gd name="connsiteX14" fmla="*/ 6810 w 15032"/>
                  <a:gd name="connsiteY14" fmla="*/ 17776 h 17546"/>
                  <a:gd name="connsiteX15" fmla="*/ 7793 w 15032"/>
                  <a:gd name="connsiteY15" fmla="*/ 17923 h 17546"/>
                  <a:gd name="connsiteX16" fmla="*/ 10768 w 15032"/>
                  <a:gd name="connsiteY16" fmla="*/ 17923 h 17546"/>
                  <a:gd name="connsiteX17" fmla="*/ 12933 w 15032"/>
                  <a:gd name="connsiteY17" fmla="*/ 17716 h 17546"/>
                  <a:gd name="connsiteX18" fmla="*/ 14227 w 15032"/>
                  <a:gd name="connsiteY18" fmla="*/ 16896 h 17546"/>
                  <a:gd name="connsiteX19" fmla="*/ 15866 w 15032"/>
                  <a:gd name="connsiteY19" fmla="*/ 14481 h 17546"/>
                  <a:gd name="connsiteX20" fmla="*/ 16383 w 15032"/>
                  <a:gd name="connsiteY20" fmla="*/ 14481 h 17546"/>
                  <a:gd name="connsiteX21" fmla="*/ 14865 w 15032"/>
                  <a:gd name="connsiteY21" fmla="*/ 18880 h 17546"/>
                  <a:gd name="connsiteX22" fmla="*/ 1350 w 15032"/>
                  <a:gd name="connsiteY22" fmla="*/ 18880 h 17546"/>
                  <a:gd name="connsiteX23" fmla="*/ 1350 w 15032"/>
                  <a:gd name="connsiteY23" fmla="*/ 18397 h 17546"/>
                  <a:gd name="connsiteX24" fmla="*/ 1971 w 15032"/>
                  <a:gd name="connsiteY24" fmla="*/ 18397 h 17546"/>
                  <a:gd name="connsiteX25" fmla="*/ 3153 w 15032"/>
                  <a:gd name="connsiteY25" fmla="*/ 18104 h 17546"/>
                  <a:gd name="connsiteX26" fmla="*/ 3714 w 15032"/>
                  <a:gd name="connsiteY26" fmla="*/ 17483 h 17546"/>
                  <a:gd name="connsiteX27" fmla="*/ 3860 w 15032"/>
                  <a:gd name="connsiteY27" fmla="*/ 15792 h 17546"/>
                  <a:gd name="connsiteX28" fmla="*/ 3860 w 15032"/>
                  <a:gd name="connsiteY28" fmla="*/ 4387 h 17546"/>
                  <a:gd name="connsiteX29" fmla="*/ 3524 w 15032"/>
                  <a:gd name="connsiteY29" fmla="*/ 2334 h 17546"/>
                  <a:gd name="connsiteX30" fmla="*/ 1971 w 15032"/>
                  <a:gd name="connsiteY30" fmla="*/ 1817 h 17546"/>
                  <a:gd name="connsiteX31" fmla="*/ 1350 w 15032"/>
                  <a:gd name="connsiteY31" fmla="*/ 1817 h 17546"/>
                  <a:gd name="connsiteX32" fmla="*/ 1350 w 15032"/>
                  <a:gd name="connsiteY32" fmla="*/ 1334 h 17546"/>
                  <a:gd name="connsiteX33" fmla="*/ 14865 w 15032"/>
                  <a:gd name="connsiteY33" fmla="*/ 1334 h 17546"/>
                  <a:gd name="connsiteX34" fmla="*/ 15063 w 15032"/>
                  <a:gd name="connsiteY34" fmla="*/ 5181 h 17546"/>
                  <a:gd name="connsiteX35" fmla="*/ 14555 w 15032"/>
                  <a:gd name="connsiteY35" fmla="*/ 5181 h 17546"/>
                  <a:gd name="connsiteX36" fmla="*/ 13951 w 15032"/>
                  <a:gd name="connsiteY36" fmla="*/ 3275 h 17546"/>
                  <a:gd name="connsiteX37" fmla="*/ 12985 w 15032"/>
                  <a:gd name="connsiteY37" fmla="*/ 2490 h 17546"/>
                  <a:gd name="connsiteX38" fmla="*/ 11157 w 15032"/>
                  <a:gd name="connsiteY38" fmla="*/ 229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344" y="2291"/>
                    </a:moveTo>
                    <a:lnTo>
                      <a:pt x="6344" y="9227"/>
                    </a:lnTo>
                    <a:lnTo>
                      <a:pt x="10199" y="9227"/>
                    </a:lnTo>
                    <a:cubicBezTo>
                      <a:pt x="11200" y="9227"/>
                      <a:pt x="11864" y="9080"/>
                      <a:pt x="12209" y="8770"/>
                    </a:cubicBezTo>
                    <a:cubicBezTo>
                      <a:pt x="12649" y="8390"/>
                      <a:pt x="12899" y="7691"/>
                      <a:pt x="12950" y="6682"/>
                    </a:cubicBezTo>
                    <a:lnTo>
                      <a:pt x="13433" y="6682"/>
                    </a:lnTo>
                    <a:lnTo>
                      <a:pt x="13433" y="12790"/>
                    </a:lnTo>
                    <a:lnTo>
                      <a:pt x="12950" y="12790"/>
                    </a:lnTo>
                    <a:cubicBezTo>
                      <a:pt x="12830" y="11936"/>
                      <a:pt x="12709" y="11384"/>
                      <a:pt x="12588" y="11142"/>
                    </a:cubicBezTo>
                    <a:cubicBezTo>
                      <a:pt x="12433" y="10840"/>
                      <a:pt x="12183" y="10607"/>
                      <a:pt x="11829" y="10426"/>
                    </a:cubicBezTo>
                    <a:cubicBezTo>
                      <a:pt x="11467" y="10262"/>
                      <a:pt x="10924" y="10176"/>
                      <a:pt x="10199" y="10167"/>
                    </a:cubicBezTo>
                    <a:lnTo>
                      <a:pt x="6344" y="10167"/>
                    </a:lnTo>
                    <a:lnTo>
                      <a:pt x="6344" y="15956"/>
                    </a:lnTo>
                    <a:cubicBezTo>
                      <a:pt x="6344" y="16732"/>
                      <a:pt x="6379" y="17207"/>
                      <a:pt x="6448" y="17371"/>
                    </a:cubicBezTo>
                    <a:cubicBezTo>
                      <a:pt x="6517" y="17543"/>
                      <a:pt x="6637" y="17681"/>
                      <a:pt x="6810" y="17776"/>
                    </a:cubicBezTo>
                    <a:cubicBezTo>
                      <a:pt x="6982" y="17880"/>
                      <a:pt x="7310" y="17923"/>
                      <a:pt x="7793" y="17923"/>
                    </a:cubicBezTo>
                    <a:lnTo>
                      <a:pt x="10768" y="17923"/>
                    </a:lnTo>
                    <a:cubicBezTo>
                      <a:pt x="11760" y="17923"/>
                      <a:pt x="12476" y="17854"/>
                      <a:pt x="12933" y="17716"/>
                    </a:cubicBezTo>
                    <a:cubicBezTo>
                      <a:pt x="13373" y="17578"/>
                      <a:pt x="13804" y="17310"/>
                      <a:pt x="14227" y="16896"/>
                    </a:cubicBezTo>
                    <a:cubicBezTo>
                      <a:pt x="14744" y="16379"/>
                      <a:pt x="15296" y="15568"/>
                      <a:pt x="15866" y="14481"/>
                    </a:cubicBezTo>
                    <a:lnTo>
                      <a:pt x="16383" y="14481"/>
                    </a:lnTo>
                    <a:lnTo>
                      <a:pt x="14865" y="18880"/>
                    </a:lnTo>
                    <a:lnTo>
                      <a:pt x="1350" y="18880"/>
                    </a:lnTo>
                    <a:lnTo>
                      <a:pt x="1350" y="18397"/>
                    </a:lnTo>
                    <a:lnTo>
                      <a:pt x="1971" y="18397"/>
                    </a:lnTo>
                    <a:cubicBezTo>
                      <a:pt x="2385" y="18406"/>
                      <a:pt x="2774" y="18302"/>
                      <a:pt x="3153" y="18104"/>
                    </a:cubicBezTo>
                    <a:cubicBezTo>
                      <a:pt x="3420" y="17966"/>
                      <a:pt x="3610" y="17759"/>
                      <a:pt x="3714" y="17483"/>
                    </a:cubicBezTo>
                    <a:cubicBezTo>
                      <a:pt x="3808" y="17207"/>
                      <a:pt x="3860" y="16646"/>
                      <a:pt x="3860" y="15792"/>
                    </a:cubicBezTo>
                    <a:lnTo>
                      <a:pt x="3860" y="4387"/>
                    </a:lnTo>
                    <a:cubicBezTo>
                      <a:pt x="3860" y="3275"/>
                      <a:pt x="3748" y="2593"/>
                      <a:pt x="3524" y="2334"/>
                    </a:cubicBezTo>
                    <a:cubicBezTo>
                      <a:pt x="3213" y="1998"/>
                      <a:pt x="2696" y="1825"/>
                      <a:pt x="1971" y="1817"/>
                    </a:cubicBezTo>
                    <a:lnTo>
                      <a:pt x="1350" y="1817"/>
                    </a:lnTo>
                    <a:lnTo>
                      <a:pt x="1350" y="1334"/>
                    </a:lnTo>
                    <a:lnTo>
                      <a:pt x="14865" y="1334"/>
                    </a:lnTo>
                    <a:lnTo>
                      <a:pt x="15063" y="5181"/>
                    </a:lnTo>
                    <a:lnTo>
                      <a:pt x="14555" y="5181"/>
                    </a:lnTo>
                    <a:cubicBezTo>
                      <a:pt x="14374" y="4258"/>
                      <a:pt x="14175" y="3620"/>
                      <a:pt x="13951" y="3275"/>
                    </a:cubicBezTo>
                    <a:cubicBezTo>
                      <a:pt x="13727" y="2930"/>
                      <a:pt x="13399" y="2671"/>
                      <a:pt x="12985" y="2490"/>
                    </a:cubicBezTo>
                    <a:cubicBezTo>
                      <a:pt x="12631" y="2360"/>
                      <a:pt x="12028" y="2291"/>
                      <a:pt x="11157" y="2291"/>
                    </a:cubicBezTo>
                    <a:close/>
                  </a:path>
                </a:pathLst>
              </a:custGeom>
              <a:solidFill>
                <a:srgbClr val="000000"/>
              </a:solidFill>
              <a:ln w="2207" cap="flat">
                <a:noFill/>
                <a:prstDash val="solid"/>
                <a:miter/>
              </a:ln>
            </p:spPr>
            <p:txBody>
              <a:bodyPr rtlCol="0" anchor="ctr"/>
              <a:lstStyle/>
              <a:p>
                <a:endParaRPr lang="en-IN"/>
              </a:p>
            </p:txBody>
          </p:sp>
          <p:sp>
            <p:nvSpPr>
              <p:cNvPr id="3723" name="Freeform: Shape 3722">
                <a:extLst>
                  <a:ext uri="{FF2B5EF4-FFF2-40B4-BE49-F238E27FC236}">
                    <a16:creationId xmlns:a16="http://schemas.microsoft.com/office/drawing/2014/main" id="{AF76BDCE-3B33-5EFC-4C1D-CA695021DC9D}"/>
                  </a:ext>
                </a:extLst>
              </p:cNvPr>
              <p:cNvSpPr/>
              <p:nvPr/>
            </p:nvSpPr>
            <p:spPr>
              <a:xfrm>
                <a:off x="40187029" y="16875212"/>
                <a:ext cx="13704" cy="1086"/>
              </a:xfrm>
              <a:custGeom>
                <a:avLst/>
                <a:gdLst>
                  <a:gd name="connsiteX0" fmla="*/ 15062 w 13704"/>
                  <a:gd name="connsiteY0" fmla="*/ 2421 h 1086"/>
                  <a:gd name="connsiteX1" fmla="*/ 1358 w 13704"/>
                  <a:gd name="connsiteY1" fmla="*/ 2421 h 1086"/>
                  <a:gd name="connsiteX2" fmla="*/ 1358 w 13704"/>
                  <a:gd name="connsiteY2" fmla="*/ 1334 h 1086"/>
                  <a:gd name="connsiteX3" fmla="*/ 15062 w 13704"/>
                  <a:gd name="connsiteY3" fmla="*/ 1334 h 1086"/>
                </a:gdLst>
                <a:ahLst/>
                <a:cxnLst>
                  <a:cxn ang="0">
                    <a:pos x="connsiteX0" y="connsiteY0"/>
                  </a:cxn>
                  <a:cxn ang="0">
                    <a:pos x="connsiteX1" y="connsiteY1"/>
                  </a:cxn>
                  <a:cxn ang="0">
                    <a:pos x="connsiteX2" y="connsiteY2"/>
                  </a:cxn>
                  <a:cxn ang="0">
                    <a:pos x="connsiteX3" y="connsiteY3"/>
                  </a:cxn>
                </a:cxnLst>
                <a:rect l="l" t="t" r="r" b="b"/>
                <a:pathLst>
                  <a:path w="13704" h="1086">
                    <a:moveTo>
                      <a:pt x="15062" y="2421"/>
                    </a:moveTo>
                    <a:lnTo>
                      <a:pt x="1358" y="2421"/>
                    </a:lnTo>
                    <a:lnTo>
                      <a:pt x="1358" y="1334"/>
                    </a:lnTo>
                    <a:lnTo>
                      <a:pt x="15062" y="1334"/>
                    </a:lnTo>
                    <a:close/>
                  </a:path>
                </a:pathLst>
              </a:custGeom>
              <a:solidFill>
                <a:srgbClr val="000000"/>
              </a:solidFill>
              <a:ln w="2207" cap="flat">
                <a:noFill/>
                <a:prstDash val="solid"/>
                <a:miter/>
              </a:ln>
            </p:spPr>
            <p:txBody>
              <a:bodyPr rtlCol="0" anchor="ctr"/>
              <a:lstStyle/>
              <a:p>
                <a:endParaRPr lang="en-IN"/>
              </a:p>
            </p:txBody>
          </p:sp>
          <p:sp>
            <p:nvSpPr>
              <p:cNvPr id="3724" name="Freeform: Shape 3723">
                <a:extLst>
                  <a:ext uri="{FF2B5EF4-FFF2-40B4-BE49-F238E27FC236}">
                    <a16:creationId xmlns:a16="http://schemas.microsoft.com/office/drawing/2014/main" id="{44A535FF-7156-0F83-6CAB-DE9FBEC84C81}"/>
                  </a:ext>
                </a:extLst>
              </p:cNvPr>
              <p:cNvSpPr/>
              <p:nvPr/>
            </p:nvSpPr>
            <p:spPr>
              <a:xfrm>
                <a:off x="40203606" y="16852671"/>
                <a:ext cx="6908" cy="17909"/>
              </a:xfrm>
              <a:custGeom>
                <a:avLst/>
                <a:gdLst>
                  <a:gd name="connsiteX0" fmla="*/ 1364 w 6908"/>
                  <a:gd name="connsiteY0" fmla="*/ 3421 h 17909"/>
                  <a:gd name="connsiteX1" fmla="*/ 5633 w 6908"/>
                  <a:gd name="connsiteY1" fmla="*/ 1334 h 17909"/>
                  <a:gd name="connsiteX2" fmla="*/ 6056 w 6908"/>
                  <a:gd name="connsiteY2" fmla="*/ 1334 h 17909"/>
                  <a:gd name="connsiteX3" fmla="*/ 6056 w 6908"/>
                  <a:gd name="connsiteY3" fmla="*/ 16154 h 17909"/>
                  <a:gd name="connsiteX4" fmla="*/ 6176 w 6908"/>
                  <a:gd name="connsiteY4" fmla="*/ 17983 h 17909"/>
                  <a:gd name="connsiteX5" fmla="*/ 6694 w 6908"/>
                  <a:gd name="connsiteY5" fmla="*/ 18544 h 17909"/>
                  <a:gd name="connsiteX6" fmla="*/ 8272 w 6908"/>
                  <a:gd name="connsiteY6" fmla="*/ 18760 h 17909"/>
                  <a:gd name="connsiteX7" fmla="*/ 8272 w 6908"/>
                  <a:gd name="connsiteY7" fmla="*/ 19243 h 17909"/>
                  <a:gd name="connsiteX8" fmla="*/ 1674 w 6908"/>
                  <a:gd name="connsiteY8" fmla="*/ 19243 h 17909"/>
                  <a:gd name="connsiteX9" fmla="*/ 1674 w 6908"/>
                  <a:gd name="connsiteY9" fmla="*/ 18760 h 17909"/>
                  <a:gd name="connsiteX10" fmla="*/ 3278 w 6908"/>
                  <a:gd name="connsiteY10" fmla="*/ 18553 h 17909"/>
                  <a:gd name="connsiteX11" fmla="*/ 3779 w 6908"/>
                  <a:gd name="connsiteY11" fmla="*/ 18044 h 17909"/>
                  <a:gd name="connsiteX12" fmla="*/ 3925 w 6908"/>
                  <a:gd name="connsiteY12" fmla="*/ 16154 h 17909"/>
                  <a:gd name="connsiteX13" fmla="*/ 3925 w 6908"/>
                  <a:gd name="connsiteY13" fmla="*/ 6682 h 17909"/>
                  <a:gd name="connsiteX14" fmla="*/ 3796 w 6908"/>
                  <a:gd name="connsiteY14" fmla="*/ 4215 h 17909"/>
                  <a:gd name="connsiteX15" fmla="*/ 3468 w 6908"/>
                  <a:gd name="connsiteY15" fmla="*/ 3611 h 17909"/>
                  <a:gd name="connsiteX16" fmla="*/ 2890 w 6908"/>
                  <a:gd name="connsiteY16" fmla="*/ 3421 h 17909"/>
                  <a:gd name="connsiteX17" fmla="*/ 1554 w 6908"/>
                  <a:gd name="connsiteY17" fmla="*/ 3818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364" y="3421"/>
                    </a:moveTo>
                    <a:lnTo>
                      <a:pt x="5633" y="1334"/>
                    </a:lnTo>
                    <a:lnTo>
                      <a:pt x="6056" y="1334"/>
                    </a:lnTo>
                    <a:lnTo>
                      <a:pt x="6056" y="16154"/>
                    </a:lnTo>
                    <a:cubicBezTo>
                      <a:pt x="6047" y="17138"/>
                      <a:pt x="6090" y="17750"/>
                      <a:pt x="6176" y="17983"/>
                    </a:cubicBezTo>
                    <a:cubicBezTo>
                      <a:pt x="6263" y="18233"/>
                      <a:pt x="6435" y="18415"/>
                      <a:pt x="6694" y="18544"/>
                    </a:cubicBezTo>
                    <a:cubicBezTo>
                      <a:pt x="6953" y="18682"/>
                      <a:pt x="7479" y="18760"/>
                      <a:pt x="8272" y="18760"/>
                    </a:cubicBezTo>
                    <a:lnTo>
                      <a:pt x="8272" y="19243"/>
                    </a:lnTo>
                    <a:lnTo>
                      <a:pt x="1674" y="19243"/>
                    </a:lnTo>
                    <a:lnTo>
                      <a:pt x="1674" y="18760"/>
                    </a:lnTo>
                    <a:cubicBezTo>
                      <a:pt x="2502" y="18760"/>
                      <a:pt x="3037" y="18691"/>
                      <a:pt x="3278" y="18553"/>
                    </a:cubicBezTo>
                    <a:cubicBezTo>
                      <a:pt x="3520" y="18432"/>
                      <a:pt x="3684" y="18259"/>
                      <a:pt x="3779" y="18044"/>
                    </a:cubicBezTo>
                    <a:cubicBezTo>
                      <a:pt x="3874" y="17837"/>
                      <a:pt x="3925" y="17207"/>
                      <a:pt x="3925" y="16154"/>
                    </a:cubicBezTo>
                    <a:lnTo>
                      <a:pt x="3925" y="6682"/>
                    </a:lnTo>
                    <a:cubicBezTo>
                      <a:pt x="3925" y="5414"/>
                      <a:pt x="3882" y="4594"/>
                      <a:pt x="3796" y="4215"/>
                    </a:cubicBezTo>
                    <a:cubicBezTo>
                      <a:pt x="3736" y="3947"/>
                      <a:pt x="3623" y="3740"/>
                      <a:pt x="3468" y="3611"/>
                    </a:cubicBezTo>
                    <a:cubicBezTo>
                      <a:pt x="3304" y="3490"/>
                      <a:pt x="3115" y="3430"/>
                      <a:pt x="2890" y="3421"/>
                    </a:cubicBezTo>
                    <a:cubicBezTo>
                      <a:pt x="2571" y="3430"/>
                      <a:pt x="2123" y="3559"/>
                      <a:pt x="1554" y="3818"/>
                    </a:cubicBezTo>
                    <a:close/>
                  </a:path>
                </a:pathLst>
              </a:custGeom>
              <a:solidFill>
                <a:srgbClr val="000000"/>
              </a:solidFill>
              <a:ln w="2207" cap="flat">
                <a:noFill/>
                <a:prstDash val="solid"/>
                <a:miter/>
              </a:ln>
            </p:spPr>
            <p:txBody>
              <a:bodyPr rtlCol="0" anchor="ctr"/>
              <a:lstStyle/>
              <a:p>
                <a:endParaRPr lang="en-IN"/>
              </a:p>
            </p:txBody>
          </p:sp>
          <p:sp>
            <p:nvSpPr>
              <p:cNvPr id="3725" name="Freeform: Shape 3724">
                <a:extLst>
                  <a:ext uri="{FF2B5EF4-FFF2-40B4-BE49-F238E27FC236}">
                    <a16:creationId xmlns:a16="http://schemas.microsoft.com/office/drawing/2014/main" id="{DCC9AA9E-3166-879B-B3EE-5BF01817ECAC}"/>
                  </a:ext>
                </a:extLst>
              </p:cNvPr>
              <p:cNvSpPr/>
              <p:nvPr/>
            </p:nvSpPr>
            <p:spPr>
              <a:xfrm>
                <a:off x="40214705" y="16852671"/>
                <a:ext cx="11341" cy="18219"/>
              </a:xfrm>
              <a:custGeom>
                <a:avLst/>
                <a:gdLst>
                  <a:gd name="connsiteX0" fmla="*/ 1370 w 11341"/>
                  <a:gd name="connsiteY0" fmla="*/ 10573 h 18219"/>
                  <a:gd name="connsiteX1" fmla="*/ 2275 w 11341"/>
                  <a:gd name="connsiteY1" fmla="*/ 5405 h 18219"/>
                  <a:gd name="connsiteX2" fmla="*/ 4682 w 11341"/>
                  <a:gd name="connsiteY2" fmla="*/ 2179 h 18219"/>
                  <a:gd name="connsiteX3" fmla="*/ 7088 w 11341"/>
                  <a:gd name="connsiteY3" fmla="*/ 1334 h 18219"/>
                  <a:gd name="connsiteX4" fmla="*/ 10710 w 11341"/>
                  <a:gd name="connsiteY4" fmla="*/ 3387 h 18219"/>
                  <a:gd name="connsiteX5" fmla="*/ 12711 w 11341"/>
                  <a:gd name="connsiteY5" fmla="*/ 10305 h 18219"/>
                  <a:gd name="connsiteX6" fmla="*/ 11831 w 11341"/>
                  <a:gd name="connsiteY6" fmla="*/ 15490 h 18219"/>
                  <a:gd name="connsiteX7" fmla="*/ 9589 w 11341"/>
                  <a:gd name="connsiteY7" fmla="*/ 18587 h 18219"/>
                  <a:gd name="connsiteX8" fmla="*/ 6959 w 11341"/>
                  <a:gd name="connsiteY8" fmla="*/ 19553 h 18219"/>
                  <a:gd name="connsiteX9" fmla="*/ 2776 w 11341"/>
                  <a:gd name="connsiteY9" fmla="*/ 16586 h 18219"/>
                  <a:gd name="connsiteX10" fmla="*/ 1370 w 11341"/>
                  <a:gd name="connsiteY10" fmla="*/ 10573 h 18219"/>
                  <a:gd name="connsiteX11" fmla="*/ 3905 w 11341"/>
                  <a:gd name="connsiteY11" fmla="*/ 10892 h 18219"/>
                  <a:gd name="connsiteX12" fmla="*/ 4794 w 11341"/>
                  <a:gd name="connsiteY12" fmla="*/ 16810 h 18219"/>
                  <a:gd name="connsiteX13" fmla="*/ 7002 w 11341"/>
                  <a:gd name="connsiteY13" fmla="*/ 18742 h 18219"/>
                  <a:gd name="connsiteX14" fmla="*/ 8442 w 11341"/>
                  <a:gd name="connsiteY14" fmla="*/ 18113 h 18219"/>
                  <a:gd name="connsiteX15" fmla="*/ 9589 w 11341"/>
                  <a:gd name="connsiteY15" fmla="*/ 16008 h 18219"/>
                  <a:gd name="connsiteX16" fmla="*/ 10175 w 11341"/>
                  <a:gd name="connsiteY16" fmla="*/ 9736 h 18219"/>
                  <a:gd name="connsiteX17" fmla="*/ 9554 w 11341"/>
                  <a:gd name="connsiteY17" fmla="*/ 4724 h 18219"/>
                  <a:gd name="connsiteX18" fmla="*/ 8356 w 11341"/>
                  <a:gd name="connsiteY18" fmla="*/ 2610 h 18219"/>
                  <a:gd name="connsiteX19" fmla="*/ 7071 w 11341"/>
                  <a:gd name="connsiteY19" fmla="*/ 2188 h 18219"/>
                  <a:gd name="connsiteX20" fmla="*/ 5510 w 11341"/>
                  <a:gd name="connsiteY20" fmla="*/ 2973 h 18219"/>
                  <a:gd name="connsiteX21" fmla="*/ 4242 w 11341"/>
                  <a:gd name="connsiteY21" fmla="*/ 6354 h 18219"/>
                  <a:gd name="connsiteX22" fmla="*/ 3905 w 11341"/>
                  <a:gd name="connsiteY22" fmla="*/ 10892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341" h="18219">
                    <a:moveTo>
                      <a:pt x="1370" y="10573"/>
                    </a:moveTo>
                    <a:cubicBezTo>
                      <a:pt x="1370" y="8571"/>
                      <a:pt x="1672" y="6855"/>
                      <a:pt x="2275" y="5405"/>
                    </a:cubicBezTo>
                    <a:cubicBezTo>
                      <a:pt x="2879" y="3965"/>
                      <a:pt x="3681" y="2886"/>
                      <a:pt x="4682" y="2179"/>
                    </a:cubicBezTo>
                    <a:cubicBezTo>
                      <a:pt x="5458" y="1618"/>
                      <a:pt x="6260" y="1334"/>
                      <a:pt x="7088" y="1334"/>
                    </a:cubicBezTo>
                    <a:cubicBezTo>
                      <a:pt x="8433" y="1334"/>
                      <a:pt x="9641" y="2024"/>
                      <a:pt x="10710" y="3387"/>
                    </a:cubicBezTo>
                    <a:cubicBezTo>
                      <a:pt x="12038" y="5095"/>
                      <a:pt x="12702" y="7398"/>
                      <a:pt x="12711" y="10305"/>
                    </a:cubicBezTo>
                    <a:cubicBezTo>
                      <a:pt x="12702" y="12350"/>
                      <a:pt x="12409" y="14075"/>
                      <a:pt x="11831" y="15490"/>
                    </a:cubicBezTo>
                    <a:cubicBezTo>
                      <a:pt x="11236" y="16913"/>
                      <a:pt x="10486" y="17949"/>
                      <a:pt x="9589" y="18587"/>
                    </a:cubicBezTo>
                    <a:cubicBezTo>
                      <a:pt x="8675" y="19234"/>
                      <a:pt x="7804" y="19553"/>
                      <a:pt x="6959" y="19553"/>
                    </a:cubicBezTo>
                    <a:cubicBezTo>
                      <a:pt x="5285" y="19553"/>
                      <a:pt x="3888" y="18570"/>
                      <a:pt x="2776" y="16586"/>
                    </a:cubicBezTo>
                    <a:cubicBezTo>
                      <a:pt x="1836" y="14929"/>
                      <a:pt x="1370" y="12919"/>
                      <a:pt x="1370" y="10573"/>
                    </a:cubicBezTo>
                    <a:close/>
                    <a:moveTo>
                      <a:pt x="3905" y="10892"/>
                    </a:moveTo>
                    <a:cubicBezTo>
                      <a:pt x="3905" y="13316"/>
                      <a:pt x="4199" y="15283"/>
                      <a:pt x="4794" y="16810"/>
                    </a:cubicBezTo>
                    <a:cubicBezTo>
                      <a:pt x="5285" y="18104"/>
                      <a:pt x="6018" y="18751"/>
                      <a:pt x="7002" y="18742"/>
                    </a:cubicBezTo>
                    <a:cubicBezTo>
                      <a:pt x="7450" y="18751"/>
                      <a:pt x="7933" y="18544"/>
                      <a:pt x="8442" y="18113"/>
                    </a:cubicBezTo>
                    <a:cubicBezTo>
                      <a:pt x="8934" y="17698"/>
                      <a:pt x="9313" y="16991"/>
                      <a:pt x="9589" y="16008"/>
                    </a:cubicBezTo>
                    <a:cubicBezTo>
                      <a:pt x="9968" y="14524"/>
                      <a:pt x="10167" y="12436"/>
                      <a:pt x="10175" y="9736"/>
                    </a:cubicBezTo>
                    <a:cubicBezTo>
                      <a:pt x="10167" y="7743"/>
                      <a:pt x="9960" y="6070"/>
                      <a:pt x="9554" y="4724"/>
                    </a:cubicBezTo>
                    <a:cubicBezTo>
                      <a:pt x="9235" y="3732"/>
                      <a:pt x="8839" y="3033"/>
                      <a:pt x="8356" y="2610"/>
                    </a:cubicBezTo>
                    <a:cubicBezTo>
                      <a:pt x="8002" y="2334"/>
                      <a:pt x="7571" y="2188"/>
                      <a:pt x="7071" y="2188"/>
                    </a:cubicBezTo>
                    <a:cubicBezTo>
                      <a:pt x="6476" y="2188"/>
                      <a:pt x="5958" y="2455"/>
                      <a:pt x="5510" y="2973"/>
                    </a:cubicBezTo>
                    <a:cubicBezTo>
                      <a:pt x="4889" y="3697"/>
                      <a:pt x="4466" y="4819"/>
                      <a:pt x="4242" y="6354"/>
                    </a:cubicBezTo>
                    <a:cubicBezTo>
                      <a:pt x="4018" y="7890"/>
                      <a:pt x="3905" y="9408"/>
                      <a:pt x="3905" y="10892"/>
                    </a:cubicBezTo>
                    <a:close/>
                  </a:path>
                </a:pathLst>
              </a:custGeom>
              <a:solidFill>
                <a:srgbClr val="000000"/>
              </a:solidFill>
              <a:ln w="2207" cap="flat">
                <a:noFill/>
                <a:prstDash val="solid"/>
                <a:miter/>
              </a:ln>
            </p:spPr>
            <p:txBody>
              <a:bodyPr rtlCol="0" anchor="ctr"/>
              <a:lstStyle/>
              <a:p>
                <a:endParaRPr lang="en-IN"/>
              </a:p>
            </p:txBody>
          </p:sp>
          <p:sp>
            <p:nvSpPr>
              <p:cNvPr id="3726" name="Freeform: Shape 3725">
                <a:extLst>
                  <a:ext uri="{FF2B5EF4-FFF2-40B4-BE49-F238E27FC236}">
                    <a16:creationId xmlns:a16="http://schemas.microsoft.com/office/drawing/2014/main" id="{5342259E-BBA1-2B56-DD5B-2EF386BCEE6B}"/>
                  </a:ext>
                </a:extLst>
              </p:cNvPr>
              <p:cNvSpPr/>
              <p:nvPr/>
            </p:nvSpPr>
            <p:spPr>
              <a:xfrm>
                <a:off x="40227953" y="16852671"/>
                <a:ext cx="11341" cy="18219"/>
              </a:xfrm>
              <a:custGeom>
                <a:avLst/>
                <a:gdLst>
                  <a:gd name="connsiteX0" fmla="*/ 1376 w 11341"/>
                  <a:gd name="connsiteY0" fmla="*/ 10573 h 18219"/>
                  <a:gd name="connsiteX1" fmla="*/ 2281 w 11341"/>
                  <a:gd name="connsiteY1" fmla="*/ 5405 h 18219"/>
                  <a:gd name="connsiteX2" fmla="*/ 4688 w 11341"/>
                  <a:gd name="connsiteY2" fmla="*/ 2179 h 18219"/>
                  <a:gd name="connsiteX3" fmla="*/ 7094 w 11341"/>
                  <a:gd name="connsiteY3" fmla="*/ 1334 h 18219"/>
                  <a:gd name="connsiteX4" fmla="*/ 10716 w 11341"/>
                  <a:gd name="connsiteY4" fmla="*/ 3387 h 18219"/>
                  <a:gd name="connsiteX5" fmla="*/ 12717 w 11341"/>
                  <a:gd name="connsiteY5" fmla="*/ 10305 h 18219"/>
                  <a:gd name="connsiteX6" fmla="*/ 11837 w 11341"/>
                  <a:gd name="connsiteY6" fmla="*/ 15490 h 18219"/>
                  <a:gd name="connsiteX7" fmla="*/ 9595 w 11341"/>
                  <a:gd name="connsiteY7" fmla="*/ 18587 h 18219"/>
                  <a:gd name="connsiteX8" fmla="*/ 6965 w 11341"/>
                  <a:gd name="connsiteY8" fmla="*/ 19553 h 18219"/>
                  <a:gd name="connsiteX9" fmla="*/ 2782 w 11341"/>
                  <a:gd name="connsiteY9" fmla="*/ 16586 h 18219"/>
                  <a:gd name="connsiteX10" fmla="*/ 1376 w 11341"/>
                  <a:gd name="connsiteY10" fmla="*/ 10573 h 18219"/>
                  <a:gd name="connsiteX11" fmla="*/ 3911 w 11341"/>
                  <a:gd name="connsiteY11" fmla="*/ 10892 h 18219"/>
                  <a:gd name="connsiteX12" fmla="*/ 4800 w 11341"/>
                  <a:gd name="connsiteY12" fmla="*/ 16810 h 18219"/>
                  <a:gd name="connsiteX13" fmla="*/ 7008 w 11341"/>
                  <a:gd name="connsiteY13" fmla="*/ 18742 h 18219"/>
                  <a:gd name="connsiteX14" fmla="*/ 8448 w 11341"/>
                  <a:gd name="connsiteY14" fmla="*/ 18113 h 18219"/>
                  <a:gd name="connsiteX15" fmla="*/ 9595 w 11341"/>
                  <a:gd name="connsiteY15" fmla="*/ 16008 h 18219"/>
                  <a:gd name="connsiteX16" fmla="*/ 10181 w 11341"/>
                  <a:gd name="connsiteY16" fmla="*/ 9736 h 18219"/>
                  <a:gd name="connsiteX17" fmla="*/ 9560 w 11341"/>
                  <a:gd name="connsiteY17" fmla="*/ 4724 h 18219"/>
                  <a:gd name="connsiteX18" fmla="*/ 8362 w 11341"/>
                  <a:gd name="connsiteY18" fmla="*/ 2610 h 18219"/>
                  <a:gd name="connsiteX19" fmla="*/ 7077 w 11341"/>
                  <a:gd name="connsiteY19" fmla="*/ 2188 h 18219"/>
                  <a:gd name="connsiteX20" fmla="*/ 5516 w 11341"/>
                  <a:gd name="connsiteY20" fmla="*/ 2973 h 18219"/>
                  <a:gd name="connsiteX21" fmla="*/ 4248 w 11341"/>
                  <a:gd name="connsiteY21" fmla="*/ 6354 h 18219"/>
                  <a:gd name="connsiteX22" fmla="*/ 3911 w 11341"/>
                  <a:gd name="connsiteY22" fmla="*/ 10892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341" h="18219">
                    <a:moveTo>
                      <a:pt x="1376" y="10573"/>
                    </a:moveTo>
                    <a:cubicBezTo>
                      <a:pt x="1376" y="8571"/>
                      <a:pt x="1678" y="6855"/>
                      <a:pt x="2281" y="5405"/>
                    </a:cubicBezTo>
                    <a:cubicBezTo>
                      <a:pt x="2885" y="3965"/>
                      <a:pt x="3687" y="2886"/>
                      <a:pt x="4688" y="2179"/>
                    </a:cubicBezTo>
                    <a:cubicBezTo>
                      <a:pt x="5464" y="1618"/>
                      <a:pt x="6266" y="1334"/>
                      <a:pt x="7094" y="1334"/>
                    </a:cubicBezTo>
                    <a:cubicBezTo>
                      <a:pt x="8439" y="1334"/>
                      <a:pt x="9647" y="2024"/>
                      <a:pt x="10716" y="3387"/>
                    </a:cubicBezTo>
                    <a:cubicBezTo>
                      <a:pt x="12044" y="5095"/>
                      <a:pt x="12708" y="7398"/>
                      <a:pt x="12717" y="10305"/>
                    </a:cubicBezTo>
                    <a:cubicBezTo>
                      <a:pt x="12708" y="12350"/>
                      <a:pt x="12415" y="14075"/>
                      <a:pt x="11837" y="15490"/>
                    </a:cubicBezTo>
                    <a:cubicBezTo>
                      <a:pt x="11242" y="16913"/>
                      <a:pt x="10492" y="17949"/>
                      <a:pt x="9595" y="18587"/>
                    </a:cubicBezTo>
                    <a:cubicBezTo>
                      <a:pt x="8681" y="19234"/>
                      <a:pt x="7810" y="19553"/>
                      <a:pt x="6965" y="19553"/>
                    </a:cubicBezTo>
                    <a:cubicBezTo>
                      <a:pt x="5291" y="19553"/>
                      <a:pt x="3894" y="18570"/>
                      <a:pt x="2782" y="16586"/>
                    </a:cubicBezTo>
                    <a:cubicBezTo>
                      <a:pt x="1842" y="14929"/>
                      <a:pt x="1376" y="12919"/>
                      <a:pt x="1376" y="10573"/>
                    </a:cubicBezTo>
                    <a:close/>
                    <a:moveTo>
                      <a:pt x="3911" y="10892"/>
                    </a:moveTo>
                    <a:cubicBezTo>
                      <a:pt x="3911" y="13316"/>
                      <a:pt x="4205" y="15283"/>
                      <a:pt x="4800" y="16810"/>
                    </a:cubicBezTo>
                    <a:cubicBezTo>
                      <a:pt x="5291" y="18104"/>
                      <a:pt x="6024" y="18751"/>
                      <a:pt x="7008" y="18742"/>
                    </a:cubicBezTo>
                    <a:cubicBezTo>
                      <a:pt x="7456" y="18751"/>
                      <a:pt x="7939" y="18544"/>
                      <a:pt x="8448" y="18113"/>
                    </a:cubicBezTo>
                    <a:cubicBezTo>
                      <a:pt x="8940" y="17698"/>
                      <a:pt x="9319" y="16991"/>
                      <a:pt x="9595" y="16008"/>
                    </a:cubicBezTo>
                    <a:cubicBezTo>
                      <a:pt x="9974" y="14524"/>
                      <a:pt x="10173" y="12436"/>
                      <a:pt x="10181" y="9736"/>
                    </a:cubicBezTo>
                    <a:cubicBezTo>
                      <a:pt x="10173" y="7743"/>
                      <a:pt x="9966" y="6070"/>
                      <a:pt x="9560" y="4724"/>
                    </a:cubicBezTo>
                    <a:cubicBezTo>
                      <a:pt x="9241" y="3732"/>
                      <a:pt x="8845" y="3033"/>
                      <a:pt x="8362" y="2610"/>
                    </a:cubicBezTo>
                    <a:cubicBezTo>
                      <a:pt x="8008" y="2334"/>
                      <a:pt x="7577" y="2188"/>
                      <a:pt x="7077" y="2188"/>
                    </a:cubicBezTo>
                    <a:cubicBezTo>
                      <a:pt x="6482" y="2188"/>
                      <a:pt x="5964" y="2455"/>
                      <a:pt x="5516" y="2973"/>
                    </a:cubicBezTo>
                    <a:cubicBezTo>
                      <a:pt x="4895" y="3697"/>
                      <a:pt x="4472" y="4819"/>
                      <a:pt x="4248" y="6354"/>
                    </a:cubicBezTo>
                    <a:cubicBezTo>
                      <a:pt x="4024" y="7890"/>
                      <a:pt x="3911" y="9408"/>
                      <a:pt x="3911" y="10892"/>
                    </a:cubicBezTo>
                    <a:close/>
                  </a:path>
                </a:pathLst>
              </a:custGeom>
              <a:solidFill>
                <a:srgbClr val="000000"/>
              </a:solidFill>
              <a:ln w="2207" cap="flat">
                <a:noFill/>
                <a:prstDash val="solid"/>
                <a:miter/>
              </a:ln>
            </p:spPr>
            <p:txBody>
              <a:bodyPr rtlCol="0" anchor="ctr"/>
              <a:lstStyle/>
              <a:p>
                <a:endParaRPr lang="en-IN"/>
              </a:p>
            </p:txBody>
          </p:sp>
        </p:grpSp>
        <p:grpSp>
          <p:nvGrpSpPr>
            <p:cNvPr id="3727" name="Graphic 3470">
              <a:extLst>
                <a:ext uri="{FF2B5EF4-FFF2-40B4-BE49-F238E27FC236}">
                  <a16:creationId xmlns:a16="http://schemas.microsoft.com/office/drawing/2014/main" id="{BDFFE510-C5F5-1664-38FC-510088FC8DF9}"/>
                </a:ext>
              </a:extLst>
            </p:cNvPr>
            <p:cNvGrpSpPr/>
            <p:nvPr/>
          </p:nvGrpSpPr>
          <p:grpSpPr>
            <a:xfrm>
              <a:off x="40450828" y="16852636"/>
              <a:ext cx="151455" cy="23662"/>
              <a:chOff x="40450828" y="16852636"/>
              <a:chExt cx="151455" cy="23662"/>
            </a:xfrm>
          </p:grpSpPr>
          <p:sp>
            <p:nvSpPr>
              <p:cNvPr id="3728" name="Freeform: Shape 3727">
                <a:extLst>
                  <a:ext uri="{FF2B5EF4-FFF2-40B4-BE49-F238E27FC236}">
                    <a16:creationId xmlns:a16="http://schemas.microsoft.com/office/drawing/2014/main" id="{3E3E3E98-BAB0-D69C-46C8-F533697947FA}"/>
                  </a:ext>
                </a:extLst>
              </p:cNvPr>
              <p:cNvSpPr/>
              <p:nvPr/>
            </p:nvSpPr>
            <p:spPr>
              <a:xfrm>
                <a:off x="40450828" y="16853033"/>
                <a:ext cx="22561" cy="17546"/>
              </a:xfrm>
              <a:custGeom>
                <a:avLst/>
                <a:gdLst>
                  <a:gd name="connsiteX0" fmla="*/ 11878 w 22561"/>
                  <a:gd name="connsiteY0" fmla="*/ 18880 h 17546"/>
                  <a:gd name="connsiteX1" fmla="*/ 5099 w 22561"/>
                  <a:gd name="connsiteY1" fmla="*/ 4111 h 17546"/>
                  <a:gd name="connsiteX2" fmla="*/ 5099 w 22561"/>
                  <a:gd name="connsiteY2" fmla="*/ 15844 h 17546"/>
                  <a:gd name="connsiteX3" fmla="*/ 5453 w 22561"/>
                  <a:gd name="connsiteY3" fmla="*/ 17862 h 17546"/>
                  <a:gd name="connsiteX4" fmla="*/ 6962 w 22561"/>
                  <a:gd name="connsiteY4" fmla="*/ 18397 h 17546"/>
                  <a:gd name="connsiteX5" fmla="*/ 7583 w 22561"/>
                  <a:gd name="connsiteY5" fmla="*/ 18397 h 17546"/>
                  <a:gd name="connsiteX6" fmla="*/ 7583 w 22561"/>
                  <a:gd name="connsiteY6" fmla="*/ 18880 h 17546"/>
                  <a:gd name="connsiteX7" fmla="*/ 1477 w 22561"/>
                  <a:gd name="connsiteY7" fmla="*/ 18880 h 17546"/>
                  <a:gd name="connsiteX8" fmla="*/ 1477 w 22561"/>
                  <a:gd name="connsiteY8" fmla="*/ 18397 h 17546"/>
                  <a:gd name="connsiteX9" fmla="*/ 2098 w 22561"/>
                  <a:gd name="connsiteY9" fmla="*/ 18397 h 17546"/>
                  <a:gd name="connsiteX10" fmla="*/ 3676 w 22561"/>
                  <a:gd name="connsiteY10" fmla="*/ 17724 h 17546"/>
                  <a:gd name="connsiteX11" fmla="*/ 3961 w 22561"/>
                  <a:gd name="connsiteY11" fmla="*/ 15844 h 17546"/>
                  <a:gd name="connsiteX12" fmla="*/ 3961 w 22561"/>
                  <a:gd name="connsiteY12" fmla="*/ 4370 h 17546"/>
                  <a:gd name="connsiteX13" fmla="*/ 3702 w 22561"/>
                  <a:gd name="connsiteY13" fmla="*/ 2697 h 17546"/>
                  <a:gd name="connsiteX14" fmla="*/ 3038 w 22561"/>
                  <a:gd name="connsiteY14" fmla="*/ 2067 h 17546"/>
                  <a:gd name="connsiteX15" fmla="*/ 1477 w 22561"/>
                  <a:gd name="connsiteY15" fmla="*/ 1817 h 17546"/>
                  <a:gd name="connsiteX16" fmla="*/ 1477 w 22561"/>
                  <a:gd name="connsiteY16" fmla="*/ 1334 h 17546"/>
                  <a:gd name="connsiteX17" fmla="*/ 6445 w 22561"/>
                  <a:gd name="connsiteY17" fmla="*/ 1334 h 17546"/>
                  <a:gd name="connsiteX18" fmla="*/ 12810 w 22561"/>
                  <a:gd name="connsiteY18" fmla="*/ 15067 h 17546"/>
                  <a:gd name="connsiteX19" fmla="*/ 19071 w 22561"/>
                  <a:gd name="connsiteY19" fmla="*/ 1334 h 17546"/>
                  <a:gd name="connsiteX20" fmla="*/ 24039 w 22561"/>
                  <a:gd name="connsiteY20" fmla="*/ 1334 h 17546"/>
                  <a:gd name="connsiteX21" fmla="*/ 24039 w 22561"/>
                  <a:gd name="connsiteY21" fmla="*/ 1817 h 17546"/>
                  <a:gd name="connsiteX22" fmla="*/ 23426 w 22561"/>
                  <a:gd name="connsiteY22" fmla="*/ 1817 h 17546"/>
                  <a:gd name="connsiteX23" fmla="*/ 21840 w 22561"/>
                  <a:gd name="connsiteY23" fmla="*/ 2490 h 17546"/>
                  <a:gd name="connsiteX24" fmla="*/ 21555 w 22561"/>
                  <a:gd name="connsiteY24" fmla="*/ 4370 h 17546"/>
                  <a:gd name="connsiteX25" fmla="*/ 21555 w 22561"/>
                  <a:gd name="connsiteY25" fmla="*/ 15844 h 17546"/>
                  <a:gd name="connsiteX26" fmla="*/ 21917 w 22561"/>
                  <a:gd name="connsiteY26" fmla="*/ 17862 h 17546"/>
                  <a:gd name="connsiteX27" fmla="*/ 23426 w 22561"/>
                  <a:gd name="connsiteY27" fmla="*/ 18397 h 17546"/>
                  <a:gd name="connsiteX28" fmla="*/ 24039 w 22561"/>
                  <a:gd name="connsiteY28" fmla="*/ 18397 h 17546"/>
                  <a:gd name="connsiteX29" fmla="*/ 24039 w 22561"/>
                  <a:gd name="connsiteY29" fmla="*/ 18880 h 17546"/>
                  <a:gd name="connsiteX30" fmla="*/ 16587 w 22561"/>
                  <a:gd name="connsiteY30" fmla="*/ 18880 h 17546"/>
                  <a:gd name="connsiteX31" fmla="*/ 16587 w 22561"/>
                  <a:gd name="connsiteY31" fmla="*/ 18397 h 17546"/>
                  <a:gd name="connsiteX32" fmla="*/ 17208 w 22561"/>
                  <a:gd name="connsiteY32" fmla="*/ 18397 h 17546"/>
                  <a:gd name="connsiteX33" fmla="*/ 18786 w 22561"/>
                  <a:gd name="connsiteY33" fmla="*/ 17724 h 17546"/>
                  <a:gd name="connsiteX34" fmla="*/ 19071 w 22561"/>
                  <a:gd name="connsiteY34" fmla="*/ 15844 h 17546"/>
                  <a:gd name="connsiteX35" fmla="*/ 19071 w 22561"/>
                  <a:gd name="connsiteY35" fmla="*/ 4111 h 17546"/>
                  <a:gd name="connsiteX36" fmla="*/ 12301 w 22561"/>
                  <a:gd name="connsiteY36" fmla="*/ 1888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1878" y="18880"/>
                    </a:moveTo>
                    <a:lnTo>
                      <a:pt x="5099" y="4111"/>
                    </a:lnTo>
                    <a:lnTo>
                      <a:pt x="5099" y="15844"/>
                    </a:lnTo>
                    <a:cubicBezTo>
                      <a:pt x="5099" y="16922"/>
                      <a:pt x="5211" y="17595"/>
                      <a:pt x="5453" y="17862"/>
                    </a:cubicBezTo>
                    <a:cubicBezTo>
                      <a:pt x="5763" y="18225"/>
                      <a:pt x="6272" y="18406"/>
                      <a:pt x="6962" y="18397"/>
                    </a:cubicBezTo>
                    <a:lnTo>
                      <a:pt x="7583" y="18397"/>
                    </a:lnTo>
                    <a:lnTo>
                      <a:pt x="7583" y="18880"/>
                    </a:lnTo>
                    <a:lnTo>
                      <a:pt x="1477" y="18880"/>
                    </a:lnTo>
                    <a:lnTo>
                      <a:pt x="1477" y="18397"/>
                    </a:lnTo>
                    <a:lnTo>
                      <a:pt x="2098" y="18397"/>
                    </a:lnTo>
                    <a:cubicBezTo>
                      <a:pt x="2840" y="18406"/>
                      <a:pt x="3366" y="18182"/>
                      <a:pt x="3676" y="17724"/>
                    </a:cubicBezTo>
                    <a:cubicBezTo>
                      <a:pt x="3866" y="17457"/>
                      <a:pt x="3961" y="16827"/>
                      <a:pt x="3961" y="15844"/>
                    </a:cubicBezTo>
                    <a:lnTo>
                      <a:pt x="3961" y="4370"/>
                    </a:lnTo>
                    <a:cubicBezTo>
                      <a:pt x="3961" y="3611"/>
                      <a:pt x="3875" y="3050"/>
                      <a:pt x="3702" y="2697"/>
                    </a:cubicBezTo>
                    <a:cubicBezTo>
                      <a:pt x="3581" y="2446"/>
                      <a:pt x="3357" y="2239"/>
                      <a:pt x="3038" y="2067"/>
                    </a:cubicBezTo>
                    <a:cubicBezTo>
                      <a:pt x="2710" y="1912"/>
                      <a:pt x="2193" y="1825"/>
                      <a:pt x="1477" y="1817"/>
                    </a:cubicBezTo>
                    <a:lnTo>
                      <a:pt x="1477" y="1334"/>
                    </a:lnTo>
                    <a:lnTo>
                      <a:pt x="6445" y="1334"/>
                    </a:lnTo>
                    <a:lnTo>
                      <a:pt x="12810" y="15067"/>
                    </a:lnTo>
                    <a:lnTo>
                      <a:pt x="19071" y="1334"/>
                    </a:lnTo>
                    <a:lnTo>
                      <a:pt x="24039" y="1334"/>
                    </a:lnTo>
                    <a:lnTo>
                      <a:pt x="24039" y="1817"/>
                    </a:lnTo>
                    <a:lnTo>
                      <a:pt x="23426" y="1817"/>
                    </a:lnTo>
                    <a:cubicBezTo>
                      <a:pt x="22676" y="1825"/>
                      <a:pt x="22150" y="2050"/>
                      <a:pt x="21840" y="2490"/>
                    </a:cubicBezTo>
                    <a:cubicBezTo>
                      <a:pt x="21650" y="2774"/>
                      <a:pt x="21555" y="3404"/>
                      <a:pt x="21555" y="4370"/>
                    </a:cubicBezTo>
                    <a:lnTo>
                      <a:pt x="21555" y="15844"/>
                    </a:lnTo>
                    <a:cubicBezTo>
                      <a:pt x="21555" y="16922"/>
                      <a:pt x="21676" y="17595"/>
                      <a:pt x="21917" y="17862"/>
                    </a:cubicBezTo>
                    <a:cubicBezTo>
                      <a:pt x="22228" y="18225"/>
                      <a:pt x="22728" y="18406"/>
                      <a:pt x="23426" y="18397"/>
                    </a:cubicBezTo>
                    <a:lnTo>
                      <a:pt x="24039" y="18397"/>
                    </a:lnTo>
                    <a:lnTo>
                      <a:pt x="24039" y="18880"/>
                    </a:lnTo>
                    <a:lnTo>
                      <a:pt x="16587" y="18880"/>
                    </a:lnTo>
                    <a:lnTo>
                      <a:pt x="16587" y="18397"/>
                    </a:lnTo>
                    <a:lnTo>
                      <a:pt x="17208" y="18397"/>
                    </a:lnTo>
                    <a:cubicBezTo>
                      <a:pt x="17958" y="18406"/>
                      <a:pt x="18485" y="18182"/>
                      <a:pt x="18786" y="17724"/>
                    </a:cubicBezTo>
                    <a:cubicBezTo>
                      <a:pt x="18976" y="17457"/>
                      <a:pt x="19071" y="16827"/>
                      <a:pt x="19071" y="15844"/>
                    </a:cubicBezTo>
                    <a:lnTo>
                      <a:pt x="19071" y="4111"/>
                    </a:lnTo>
                    <a:lnTo>
                      <a:pt x="12301" y="18880"/>
                    </a:lnTo>
                    <a:close/>
                  </a:path>
                </a:pathLst>
              </a:custGeom>
              <a:solidFill>
                <a:srgbClr val="000000"/>
              </a:solidFill>
              <a:ln w="2207" cap="flat">
                <a:noFill/>
                <a:prstDash val="solid"/>
                <a:miter/>
              </a:ln>
            </p:spPr>
            <p:txBody>
              <a:bodyPr rtlCol="0" anchor="ctr"/>
              <a:lstStyle/>
              <a:p>
                <a:endParaRPr lang="en-IN"/>
              </a:p>
            </p:txBody>
          </p:sp>
          <p:sp>
            <p:nvSpPr>
              <p:cNvPr id="3729" name="Freeform: Shape 3728">
                <a:extLst>
                  <a:ext uri="{FF2B5EF4-FFF2-40B4-BE49-F238E27FC236}">
                    <a16:creationId xmlns:a16="http://schemas.microsoft.com/office/drawing/2014/main" id="{CEF3FD19-4FDA-A08C-B7FB-0FB00FE06D6B}"/>
                  </a:ext>
                </a:extLst>
              </p:cNvPr>
              <p:cNvSpPr/>
              <p:nvPr/>
            </p:nvSpPr>
            <p:spPr>
              <a:xfrm>
                <a:off x="40474877" y="16852636"/>
                <a:ext cx="17180" cy="18340"/>
              </a:xfrm>
              <a:custGeom>
                <a:avLst/>
                <a:gdLst>
                  <a:gd name="connsiteX0" fmla="*/ 10250 w 17180"/>
                  <a:gd name="connsiteY0" fmla="*/ 1334 h 18340"/>
                  <a:gd name="connsiteX1" fmla="*/ 16167 w 17180"/>
                  <a:gd name="connsiteY1" fmla="*/ 3930 h 18340"/>
                  <a:gd name="connsiteX2" fmla="*/ 18668 w 17180"/>
                  <a:gd name="connsiteY2" fmla="*/ 10400 h 18340"/>
                  <a:gd name="connsiteX3" fmla="*/ 16141 w 17180"/>
                  <a:gd name="connsiteY3" fmla="*/ 17034 h 18340"/>
                  <a:gd name="connsiteX4" fmla="*/ 10043 w 17180"/>
                  <a:gd name="connsiteY4" fmla="*/ 19674 h 18340"/>
                  <a:gd name="connsiteX5" fmla="*/ 3954 w 17180"/>
                  <a:gd name="connsiteY5" fmla="*/ 17103 h 18340"/>
                  <a:gd name="connsiteX6" fmla="*/ 1488 w 17180"/>
                  <a:gd name="connsiteY6" fmla="*/ 10443 h 18340"/>
                  <a:gd name="connsiteX7" fmla="*/ 4334 w 17180"/>
                  <a:gd name="connsiteY7" fmla="*/ 3620 h 18340"/>
                  <a:gd name="connsiteX8" fmla="*/ 10250 w 17180"/>
                  <a:gd name="connsiteY8" fmla="*/ 1334 h 18340"/>
                  <a:gd name="connsiteX9" fmla="*/ 10000 w 17180"/>
                  <a:gd name="connsiteY9" fmla="*/ 2274 h 18340"/>
                  <a:gd name="connsiteX10" fmla="*/ 6223 w 17180"/>
                  <a:gd name="connsiteY10" fmla="*/ 4025 h 18340"/>
                  <a:gd name="connsiteX11" fmla="*/ 4454 w 17180"/>
                  <a:gd name="connsiteY11" fmla="*/ 10392 h 18340"/>
                  <a:gd name="connsiteX12" fmla="*/ 6283 w 17180"/>
                  <a:gd name="connsiteY12" fmla="*/ 17000 h 18340"/>
                  <a:gd name="connsiteX13" fmla="*/ 10009 w 17180"/>
                  <a:gd name="connsiteY13" fmla="*/ 18760 h 18340"/>
                  <a:gd name="connsiteX14" fmla="*/ 14088 w 17180"/>
                  <a:gd name="connsiteY14" fmla="*/ 16836 h 18340"/>
                  <a:gd name="connsiteX15" fmla="*/ 15701 w 17180"/>
                  <a:gd name="connsiteY15" fmla="*/ 10754 h 18340"/>
                  <a:gd name="connsiteX16" fmla="*/ 13933 w 17180"/>
                  <a:gd name="connsiteY16" fmla="*/ 4034 h 18340"/>
                  <a:gd name="connsiteX17" fmla="*/ 10000 w 17180"/>
                  <a:gd name="connsiteY17" fmla="*/ 2274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250" y="1334"/>
                    </a:moveTo>
                    <a:cubicBezTo>
                      <a:pt x="12518" y="1342"/>
                      <a:pt x="14493" y="2205"/>
                      <a:pt x="16167" y="3930"/>
                    </a:cubicBezTo>
                    <a:cubicBezTo>
                      <a:pt x="17831" y="5656"/>
                      <a:pt x="18668" y="7812"/>
                      <a:pt x="18668" y="10400"/>
                    </a:cubicBezTo>
                    <a:cubicBezTo>
                      <a:pt x="18668" y="13066"/>
                      <a:pt x="17823" y="15283"/>
                      <a:pt x="16141" y="17034"/>
                    </a:cubicBezTo>
                    <a:cubicBezTo>
                      <a:pt x="14459" y="18794"/>
                      <a:pt x="12424" y="19665"/>
                      <a:pt x="10043" y="19674"/>
                    </a:cubicBezTo>
                    <a:cubicBezTo>
                      <a:pt x="7620" y="19665"/>
                      <a:pt x="5593" y="18811"/>
                      <a:pt x="3954" y="17103"/>
                    </a:cubicBezTo>
                    <a:cubicBezTo>
                      <a:pt x="2307" y="15395"/>
                      <a:pt x="1488" y="13178"/>
                      <a:pt x="1488" y="10443"/>
                    </a:cubicBezTo>
                    <a:cubicBezTo>
                      <a:pt x="1488" y="7657"/>
                      <a:pt x="2436" y="5380"/>
                      <a:pt x="4334" y="3620"/>
                    </a:cubicBezTo>
                    <a:cubicBezTo>
                      <a:pt x="5972" y="2101"/>
                      <a:pt x="7939" y="1342"/>
                      <a:pt x="10250" y="1334"/>
                    </a:cubicBezTo>
                    <a:close/>
                    <a:moveTo>
                      <a:pt x="10000" y="2274"/>
                    </a:moveTo>
                    <a:cubicBezTo>
                      <a:pt x="8430" y="2274"/>
                      <a:pt x="7171" y="2861"/>
                      <a:pt x="6223" y="4025"/>
                    </a:cubicBezTo>
                    <a:cubicBezTo>
                      <a:pt x="5041" y="5483"/>
                      <a:pt x="4446" y="7605"/>
                      <a:pt x="4454" y="10392"/>
                    </a:cubicBezTo>
                    <a:cubicBezTo>
                      <a:pt x="4446" y="13264"/>
                      <a:pt x="5058" y="15464"/>
                      <a:pt x="6283" y="17000"/>
                    </a:cubicBezTo>
                    <a:cubicBezTo>
                      <a:pt x="7223" y="18173"/>
                      <a:pt x="8465" y="18760"/>
                      <a:pt x="10009" y="18760"/>
                    </a:cubicBezTo>
                    <a:cubicBezTo>
                      <a:pt x="11656" y="18760"/>
                      <a:pt x="13019" y="18121"/>
                      <a:pt x="14088" y="16836"/>
                    </a:cubicBezTo>
                    <a:cubicBezTo>
                      <a:pt x="15158" y="15550"/>
                      <a:pt x="15692" y="13523"/>
                      <a:pt x="15701" y="10754"/>
                    </a:cubicBezTo>
                    <a:cubicBezTo>
                      <a:pt x="15692" y="7760"/>
                      <a:pt x="15106" y="5518"/>
                      <a:pt x="13933" y="4034"/>
                    </a:cubicBezTo>
                    <a:cubicBezTo>
                      <a:pt x="12984" y="2861"/>
                      <a:pt x="11673" y="2274"/>
                      <a:pt x="10000" y="2274"/>
                    </a:cubicBezTo>
                    <a:close/>
                  </a:path>
                </a:pathLst>
              </a:custGeom>
              <a:solidFill>
                <a:srgbClr val="000000"/>
              </a:solidFill>
              <a:ln w="2207" cap="flat">
                <a:noFill/>
                <a:prstDash val="solid"/>
                <a:miter/>
              </a:ln>
            </p:spPr>
            <p:txBody>
              <a:bodyPr rtlCol="0" anchor="ctr"/>
              <a:lstStyle/>
              <a:p>
                <a:endParaRPr lang="en-IN"/>
              </a:p>
            </p:txBody>
          </p:sp>
          <p:sp>
            <p:nvSpPr>
              <p:cNvPr id="3730" name="Freeform: Shape 3729">
                <a:extLst>
                  <a:ext uri="{FF2B5EF4-FFF2-40B4-BE49-F238E27FC236}">
                    <a16:creationId xmlns:a16="http://schemas.microsoft.com/office/drawing/2014/main" id="{07F8F841-DFEC-1573-F588-775CFD314ED5}"/>
                  </a:ext>
                </a:extLst>
              </p:cNvPr>
              <p:cNvSpPr/>
              <p:nvPr/>
            </p:nvSpPr>
            <p:spPr>
              <a:xfrm>
                <a:off x="40493528" y="16853033"/>
                <a:ext cx="17680" cy="17546"/>
              </a:xfrm>
              <a:custGeom>
                <a:avLst/>
                <a:gdLst>
                  <a:gd name="connsiteX0" fmla="*/ 1496 w 17680"/>
                  <a:gd name="connsiteY0" fmla="*/ 18880 h 17546"/>
                  <a:gd name="connsiteX1" fmla="*/ 1496 w 17680"/>
                  <a:gd name="connsiteY1" fmla="*/ 18397 h 17546"/>
                  <a:gd name="connsiteX2" fmla="*/ 2160 w 17680"/>
                  <a:gd name="connsiteY2" fmla="*/ 18397 h 17546"/>
                  <a:gd name="connsiteX3" fmla="*/ 3739 w 17680"/>
                  <a:gd name="connsiteY3" fmla="*/ 17690 h 17546"/>
                  <a:gd name="connsiteX4" fmla="*/ 4023 w 17680"/>
                  <a:gd name="connsiteY4" fmla="*/ 15775 h 17546"/>
                  <a:gd name="connsiteX5" fmla="*/ 4023 w 17680"/>
                  <a:gd name="connsiteY5" fmla="*/ 4439 h 17546"/>
                  <a:gd name="connsiteX6" fmla="*/ 3661 w 17680"/>
                  <a:gd name="connsiteY6" fmla="*/ 2386 h 17546"/>
                  <a:gd name="connsiteX7" fmla="*/ 2160 w 17680"/>
                  <a:gd name="connsiteY7" fmla="*/ 1817 h 17546"/>
                  <a:gd name="connsiteX8" fmla="*/ 1496 w 17680"/>
                  <a:gd name="connsiteY8" fmla="*/ 1817 h 17546"/>
                  <a:gd name="connsiteX9" fmla="*/ 1496 w 17680"/>
                  <a:gd name="connsiteY9" fmla="*/ 1334 h 17546"/>
                  <a:gd name="connsiteX10" fmla="*/ 8637 w 17680"/>
                  <a:gd name="connsiteY10" fmla="*/ 1334 h 17546"/>
                  <a:gd name="connsiteX11" fmla="*/ 14623 w 17680"/>
                  <a:gd name="connsiteY11" fmla="*/ 2231 h 17546"/>
                  <a:gd name="connsiteX12" fmla="*/ 17926 w 17680"/>
                  <a:gd name="connsiteY12" fmla="*/ 5207 h 17546"/>
                  <a:gd name="connsiteX13" fmla="*/ 19177 w 17680"/>
                  <a:gd name="connsiteY13" fmla="*/ 10012 h 17546"/>
                  <a:gd name="connsiteX14" fmla="*/ 16951 w 17680"/>
                  <a:gd name="connsiteY14" fmla="*/ 16137 h 17546"/>
                  <a:gd name="connsiteX15" fmla="*/ 9345 w 17680"/>
                  <a:gd name="connsiteY15" fmla="*/ 18880 h 17546"/>
                  <a:gd name="connsiteX16" fmla="*/ 6507 w 17680"/>
                  <a:gd name="connsiteY16" fmla="*/ 17612 h 17546"/>
                  <a:gd name="connsiteX17" fmla="*/ 9258 w 17680"/>
                  <a:gd name="connsiteY17" fmla="*/ 17975 h 17546"/>
                  <a:gd name="connsiteX18" fmla="*/ 14243 w 17680"/>
                  <a:gd name="connsiteY18" fmla="*/ 15870 h 17546"/>
                  <a:gd name="connsiteX19" fmla="*/ 16227 w 17680"/>
                  <a:gd name="connsiteY19" fmla="*/ 10150 h 17546"/>
                  <a:gd name="connsiteX20" fmla="*/ 14243 w 17680"/>
                  <a:gd name="connsiteY20" fmla="*/ 4413 h 17546"/>
                  <a:gd name="connsiteX21" fmla="*/ 9155 w 17680"/>
                  <a:gd name="connsiteY21" fmla="*/ 2317 h 17546"/>
                  <a:gd name="connsiteX22" fmla="*/ 6507 w 17680"/>
                  <a:gd name="connsiteY22" fmla="*/ 269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496" y="18880"/>
                    </a:moveTo>
                    <a:lnTo>
                      <a:pt x="1496" y="18397"/>
                    </a:lnTo>
                    <a:lnTo>
                      <a:pt x="2160" y="18397"/>
                    </a:lnTo>
                    <a:cubicBezTo>
                      <a:pt x="2902" y="18406"/>
                      <a:pt x="3428" y="18164"/>
                      <a:pt x="3739" y="17690"/>
                    </a:cubicBezTo>
                    <a:cubicBezTo>
                      <a:pt x="3928" y="17405"/>
                      <a:pt x="4023" y="16767"/>
                      <a:pt x="4023" y="15775"/>
                    </a:cubicBezTo>
                    <a:lnTo>
                      <a:pt x="4023" y="4439"/>
                    </a:lnTo>
                    <a:cubicBezTo>
                      <a:pt x="4023" y="3352"/>
                      <a:pt x="3903" y="2671"/>
                      <a:pt x="3661" y="2386"/>
                    </a:cubicBezTo>
                    <a:cubicBezTo>
                      <a:pt x="3316" y="2015"/>
                      <a:pt x="2816" y="1825"/>
                      <a:pt x="2160" y="1817"/>
                    </a:cubicBezTo>
                    <a:lnTo>
                      <a:pt x="1496" y="1817"/>
                    </a:lnTo>
                    <a:lnTo>
                      <a:pt x="1496" y="1334"/>
                    </a:lnTo>
                    <a:lnTo>
                      <a:pt x="8637" y="1334"/>
                    </a:lnTo>
                    <a:cubicBezTo>
                      <a:pt x="11251" y="1334"/>
                      <a:pt x="13243" y="1636"/>
                      <a:pt x="14623" y="2231"/>
                    </a:cubicBezTo>
                    <a:cubicBezTo>
                      <a:pt x="15986" y="2826"/>
                      <a:pt x="17089" y="3818"/>
                      <a:pt x="17926" y="5207"/>
                    </a:cubicBezTo>
                    <a:cubicBezTo>
                      <a:pt x="18754" y="6596"/>
                      <a:pt x="19168" y="8200"/>
                      <a:pt x="19177" y="10012"/>
                    </a:cubicBezTo>
                    <a:cubicBezTo>
                      <a:pt x="19168" y="12462"/>
                      <a:pt x="18426" y="14498"/>
                      <a:pt x="16951" y="16137"/>
                    </a:cubicBezTo>
                    <a:cubicBezTo>
                      <a:pt x="15278" y="17966"/>
                      <a:pt x="12743" y="18880"/>
                      <a:pt x="9345" y="18880"/>
                    </a:cubicBezTo>
                    <a:close/>
                    <a:moveTo>
                      <a:pt x="6507" y="17612"/>
                    </a:moveTo>
                    <a:cubicBezTo>
                      <a:pt x="7602" y="17854"/>
                      <a:pt x="8517" y="17975"/>
                      <a:pt x="9258" y="17975"/>
                    </a:cubicBezTo>
                    <a:cubicBezTo>
                      <a:pt x="11251" y="17975"/>
                      <a:pt x="12915" y="17276"/>
                      <a:pt x="14243" y="15870"/>
                    </a:cubicBezTo>
                    <a:cubicBezTo>
                      <a:pt x="15563" y="14463"/>
                      <a:pt x="16218" y="12557"/>
                      <a:pt x="16227" y="10150"/>
                    </a:cubicBezTo>
                    <a:cubicBezTo>
                      <a:pt x="16218" y="7726"/>
                      <a:pt x="15563" y="5811"/>
                      <a:pt x="14243" y="4413"/>
                    </a:cubicBezTo>
                    <a:cubicBezTo>
                      <a:pt x="12915" y="3016"/>
                      <a:pt x="11216" y="2317"/>
                      <a:pt x="9155" y="2317"/>
                    </a:cubicBezTo>
                    <a:cubicBezTo>
                      <a:pt x="8379" y="2317"/>
                      <a:pt x="7499" y="2446"/>
                      <a:pt x="6507" y="2697"/>
                    </a:cubicBezTo>
                    <a:close/>
                  </a:path>
                </a:pathLst>
              </a:custGeom>
              <a:solidFill>
                <a:srgbClr val="000000"/>
              </a:solidFill>
              <a:ln w="2207" cap="flat">
                <a:noFill/>
                <a:prstDash val="solid"/>
                <a:miter/>
              </a:ln>
            </p:spPr>
            <p:txBody>
              <a:bodyPr rtlCol="0" anchor="ctr"/>
              <a:lstStyle/>
              <a:p>
                <a:endParaRPr lang="en-IN"/>
              </a:p>
            </p:txBody>
          </p:sp>
          <p:sp>
            <p:nvSpPr>
              <p:cNvPr id="3731" name="Freeform: Shape 3730">
                <a:extLst>
                  <a:ext uri="{FF2B5EF4-FFF2-40B4-BE49-F238E27FC236}">
                    <a16:creationId xmlns:a16="http://schemas.microsoft.com/office/drawing/2014/main" id="{92E3C084-3C78-E1C7-8C30-CF7991242C81}"/>
                  </a:ext>
                </a:extLst>
              </p:cNvPr>
              <p:cNvSpPr/>
              <p:nvPr/>
            </p:nvSpPr>
            <p:spPr>
              <a:xfrm>
                <a:off x="40512351" y="16853033"/>
                <a:ext cx="18715" cy="17960"/>
              </a:xfrm>
              <a:custGeom>
                <a:avLst/>
                <a:gdLst>
                  <a:gd name="connsiteX0" fmla="*/ 14011 w 18715"/>
                  <a:gd name="connsiteY0" fmla="*/ 1817 h 17960"/>
                  <a:gd name="connsiteX1" fmla="*/ 14011 w 18715"/>
                  <a:gd name="connsiteY1" fmla="*/ 1334 h 17960"/>
                  <a:gd name="connsiteX2" fmla="*/ 20220 w 18715"/>
                  <a:gd name="connsiteY2" fmla="*/ 1334 h 17960"/>
                  <a:gd name="connsiteX3" fmla="*/ 20220 w 18715"/>
                  <a:gd name="connsiteY3" fmla="*/ 1817 h 17960"/>
                  <a:gd name="connsiteX4" fmla="*/ 19556 w 18715"/>
                  <a:gd name="connsiteY4" fmla="*/ 1817 h 17960"/>
                  <a:gd name="connsiteX5" fmla="*/ 17961 w 18715"/>
                  <a:gd name="connsiteY5" fmla="*/ 2679 h 17960"/>
                  <a:gd name="connsiteX6" fmla="*/ 17693 w 18715"/>
                  <a:gd name="connsiteY6" fmla="*/ 4543 h 17960"/>
                  <a:gd name="connsiteX7" fmla="*/ 17693 w 18715"/>
                  <a:gd name="connsiteY7" fmla="*/ 11660 h 17960"/>
                  <a:gd name="connsiteX8" fmla="*/ 17167 w 18715"/>
                  <a:gd name="connsiteY8" fmla="*/ 15757 h 17960"/>
                  <a:gd name="connsiteX9" fmla="*/ 15115 w 18715"/>
                  <a:gd name="connsiteY9" fmla="*/ 18251 h 17960"/>
                  <a:gd name="connsiteX10" fmla="*/ 10940 w 18715"/>
                  <a:gd name="connsiteY10" fmla="*/ 19294 h 17960"/>
                  <a:gd name="connsiteX11" fmla="*/ 6576 w 18715"/>
                  <a:gd name="connsiteY11" fmla="*/ 18302 h 17960"/>
                  <a:gd name="connsiteX12" fmla="*/ 4472 w 18715"/>
                  <a:gd name="connsiteY12" fmla="*/ 15619 h 17960"/>
                  <a:gd name="connsiteX13" fmla="*/ 4058 w 18715"/>
                  <a:gd name="connsiteY13" fmla="*/ 11297 h 17960"/>
                  <a:gd name="connsiteX14" fmla="*/ 4058 w 18715"/>
                  <a:gd name="connsiteY14" fmla="*/ 4439 h 17960"/>
                  <a:gd name="connsiteX15" fmla="*/ 3609 w 18715"/>
                  <a:gd name="connsiteY15" fmla="*/ 2317 h 17960"/>
                  <a:gd name="connsiteX16" fmla="*/ 2169 w 18715"/>
                  <a:gd name="connsiteY16" fmla="*/ 1817 h 17960"/>
                  <a:gd name="connsiteX17" fmla="*/ 1505 w 18715"/>
                  <a:gd name="connsiteY17" fmla="*/ 1817 h 17960"/>
                  <a:gd name="connsiteX18" fmla="*/ 1505 w 18715"/>
                  <a:gd name="connsiteY18" fmla="*/ 1334 h 17960"/>
                  <a:gd name="connsiteX19" fmla="*/ 9095 w 18715"/>
                  <a:gd name="connsiteY19" fmla="*/ 1334 h 17960"/>
                  <a:gd name="connsiteX20" fmla="*/ 9095 w 18715"/>
                  <a:gd name="connsiteY20" fmla="*/ 1817 h 17960"/>
                  <a:gd name="connsiteX21" fmla="*/ 8422 w 18715"/>
                  <a:gd name="connsiteY21" fmla="*/ 1817 h 17960"/>
                  <a:gd name="connsiteX22" fmla="*/ 6869 w 18715"/>
                  <a:gd name="connsiteY22" fmla="*/ 2498 h 17960"/>
                  <a:gd name="connsiteX23" fmla="*/ 6542 w 18715"/>
                  <a:gd name="connsiteY23" fmla="*/ 4439 h 17960"/>
                  <a:gd name="connsiteX24" fmla="*/ 6542 w 18715"/>
                  <a:gd name="connsiteY24" fmla="*/ 12082 h 17960"/>
                  <a:gd name="connsiteX25" fmla="*/ 6731 w 18715"/>
                  <a:gd name="connsiteY25" fmla="*/ 14429 h 17960"/>
                  <a:gd name="connsiteX26" fmla="*/ 7413 w 18715"/>
                  <a:gd name="connsiteY26" fmla="*/ 16491 h 17960"/>
                  <a:gd name="connsiteX27" fmla="*/ 8827 w 18715"/>
                  <a:gd name="connsiteY27" fmla="*/ 17707 h 17960"/>
                  <a:gd name="connsiteX28" fmla="*/ 11095 w 18715"/>
                  <a:gd name="connsiteY28" fmla="*/ 18182 h 17960"/>
                  <a:gd name="connsiteX29" fmla="*/ 14174 w 18715"/>
                  <a:gd name="connsiteY29" fmla="*/ 17431 h 17960"/>
                  <a:gd name="connsiteX30" fmla="*/ 16029 w 18715"/>
                  <a:gd name="connsiteY30" fmla="*/ 15516 h 17960"/>
                  <a:gd name="connsiteX31" fmla="*/ 16529 w 18715"/>
                  <a:gd name="connsiteY31" fmla="*/ 11548 h 17960"/>
                  <a:gd name="connsiteX32" fmla="*/ 16529 w 18715"/>
                  <a:gd name="connsiteY32" fmla="*/ 4439 h 17960"/>
                  <a:gd name="connsiteX33" fmla="*/ 16167 w 18715"/>
                  <a:gd name="connsiteY33" fmla="*/ 2386 h 17960"/>
                  <a:gd name="connsiteX34" fmla="*/ 14666 w 18715"/>
                  <a:gd name="connsiteY34" fmla="*/ 1817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4011" y="1817"/>
                    </a:moveTo>
                    <a:lnTo>
                      <a:pt x="14011" y="1334"/>
                    </a:lnTo>
                    <a:lnTo>
                      <a:pt x="20220" y="1334"/>
                    </a:lnTo>
                    <a:lnTo>
                      <a:pt x="20220" y="1817"/>
                    </a:lnTo>
                    <a:lnTo>
                      <a:pt x="19556" y="1817"/>
                    </a:lnTo>
                    <a:cubicBezTo>
                      <a:pt x="18866" y="1825"/>
                      <a:pt x="18331" y="2110"/>
                      <a:pt x="17961" y="2679"/>
                    </a:cubicBezTo>
                    <a:cubicBezTo>
                      <a:pt x="17779" y="2947"/>
                      <a:pt x="17693" y="3568"/>
                      <a:pt x="17693" y="4543"/>
                    </a:cubicBezTo>
                    <a:lnTo>
                      <a:pt x="17693" y="11660"/>
                    </a:lnTo>
                    <a:cubicBezTo>
                      <a:pt x="17693" y="13420"/>
                      <a:pt x="17512" y="14791"/>
                      <a:pt x="17167" y="15757"/>
                    </a:cubicBezTo>
                    <a:cubicBezTo>
                      <a:pt x="16814" y="16732"/>
                      <a:pt x="16132" y="17560"/>
                      <a:pt x="15115" y="18251"/>
                    </a:cubicBezTo>
                    <a:cubicBezTo>
                      <a:pt x="14088" y="18949"/>
                      <a:pt x="12700" y="19294"/>
                      <a:pt x="10940" y="19294"/>
                    </a:cubicBezTo>
                    <a:cubicBezTo>
                      <a:pt x="9026" y="19294"/>
                      <a:pt x="7568" y="18967"/>
                      <a:pt x="6576" y="18302"/>
                    </a:cubicBezTo>
                    <a:cubicBezTo>
                      <a:pt x="5584" y="17638"/>
                      <a:pt x="4886" y="16741"/>
                      <a:pt x="4472" y="15619"/>
                    </a:cubicBezTo>
                    <a:cubicBezTo>
                      <a:pt x="4196" y="14852"/>
                      <a:pt x="4058" y="13411"/>
                      <a:pt x="4058" y="11297"/>
                    </a:cubicBezTo>
                    <a:lnTo>
                      <a:pt x="4058" y="4439"/>
                    </a:lnTo>
                    <a:cubicBezTo>
                      <a:pt x="4058" y="3361"/>
                      <a:pt x="3903" y="2653"/>
                      <a:pt x="3609" y="2317"/>
                    </a:cubicBezTo>
                    <a:cubicBezTo>
                      <a:pt x="3299" y="1989"/>
                      <a:pt x="2825" y="1825"/>
                      <a:pt x="2169" y="1817"/>
                    </a:cubicBezTo>
                    <a:lnTo>
                      <a:pt x="1505" y="1817"/>
                    </a:lnTo>
                    <a:lnTo>
                      <a:pt x="1505" y="1334"/>
                    </a:lnTo>
                    <a:lnTo>
                      <a:pt x="9095" y="1334"/>
                    </a:lnTo>
                    <a:lnTo>
                      <a:pt x="9095" y="1817"/>
                    </a:lnTo>
                    <a:lnTo>
                      <a:pt x="8422" y="1817"/>
                    </a:lnTo>
                    <a:cubicBezTo>
                      <a:pt x="7689" y="1825"/>
                      <a:pt x="7171" y="2050"/>
                      <a:pt x="6869" y="2498"/>
                    </a:cubicBezTo>
                    <a:cubicBezTo>
                      <a:pt x="6645" y="2809"/>
                      <a:pt x="6542" y="3456"/>
                      <a:pt x="6542" y="4439"/>
                    </a:cubicBezTo>
                    <a:lnTo>
                      <a:pt x="6542" y="12082"/>
                    </a:lnTo>
                    <a:cubicBezTo>
                      <a:pt x="6542" y="12773"/>
                      <a:pt x="6602" y="13549"/>
                      <a:pt x="6731" y="14429"/>
                    </a:cubicBezTo>
                    <a:cubicBezTo>
                      <a:pt x="6852" y="15309"/>
                      <a:pt x="7076" y="15999"/>
                      <a:pt x="7413" y="16491"/>
                    </a:cubicBezTo>
                    <a:cubicBezTo>
                      <a:pt x="7732" y="16982"/>
                      <a:pt x="8206" y="17388"/>
                      <a:pt x="8827" y="17707"/>
                    </a:cubicBezTo>
                    <a:cubicBezTo>
                      <a:pt x="9440" y="18026"/>
                      <a:pt x="10199" y="18182"/>
                      <a:pt x="11095" y="18182"/>
                    </a:cubicBezTo>
                    <a:cubicBezTo>
                      <a:pt x="12243" y="18182"/>
                      <a:pt x="13269" y="17931"/>
                      <a:pt x="14174" y="17431"/>
                    </a:cubicBezTo>
                    <a:cubicBezTo>
                      <a:pt x="15071" y="16931"/>
                      <a:pt x="15684" y="16292"/>
                      <a:pt x="16029" y="15516"/>
                    </a:cubicBezTo>
                    <a:cubicBezTo>
                      <a:pt x="16356" y="14740"/>
                      <a:pt x="16529" y="13420"/>
                      <a:pt x="16529" y="11548"/>
                    </a:cubicBezTo>
                    <a:lnTo>
                      <a:pt x="16529" y="4439"/>
                    </a:lnTo>
                    <a:cubicBezTo>
                      <a:pt x="16529" y="3352"/>
                      <a:pt x="16408" y="2671"/>
                      <a:pt x="16167" y="2386"/>
                    </a:cubicBezTo>
                    <a:cubicBezTo>
                      <a:pt x="15830" y="2015"/>
                      <a:pt x="15330" y="1825"/>
                      <a:pt x="14666" y="1817"/>
                    </a:cubicBezTo>
                    <a:close/>
                  </a:path>
                </a:pathLst>
              </a:custGeom>
              <a:solidFill>
                <a:srgbClr val="000000"/>
              </a:solidFill>
              <a:ln w="2207" cap="flat">
                <a:noFill/>
                <a:prstDash val="solid"/>
                <a:miter/>
              </a:ln>
            </p:spPr>
            <p:txBody>
              <a:bodyPr rtlCol="0" anchor="ctr"/>
              <a:lstStyle/>
              <a:p>
                <a:endParaRPr lang="en-IN"/>
              </a:p>
            </p:txBody>
          </p:sp>
          <p:sp>
            <p:nvSpPr>
              <p:cNvPr id="3732" name="Freeform: Shape 3731">
                <a:extLst>
                  <a:ext uri="{FF2B5EF4-FFF2-40B4-BE49-F238E27FC236}">
                    <a16:creationId xmlns:a16="http://schemas.microsoft.com/office/drawing/2014/main" id="{198F0AFA-006A-5949-6C1E-DFAE20733402}"/>
                  </a:ext>
                </a:extLst>
              </p:cNvPr>
              <p:cNvSpPr/>
              <p:nvPr/>
            </p:nvSpPr>
            <p:spPr>
              <a:xfrm>
                <a:off x="40531881" y="16853033"/>
                <a:ext cx="15075" cy="17546"/>
              </a:xfrm>
              <a:custGeom>
                <a:avLst/>
                <a:gdLst>
                  <a:gd name="connsiteX0" fmla="*/ 16167 w 15075"/>
                  <a:gd name="connsiteY0" fmla="*/ 14032 h 17546"/>
                  <a:gd name="connsiteX1" fmla="*/ 16589 w 15075"/>
                  <a:gd name="connsiteY1" fmla="*/ 14118 h 17546"/>
                  <a:gd name="connsiteX2" fmla="*/ 15089 w 15075"/>
                  <a:gd name="connsiteY2" fmla="*/ 18880 h 17546"/>
                  <a:gd name="connsiteX3" fmla="*/ 1514 w 15075"/>
                  <a:gd name="connsiteY3" fmla="*/ 18880 h 17546"/>
                  <a:gd name="connsiteX4" fmla="*/ 1514 w 15075"/>
                  <a:gd name="connsiteY4" fmla="*/ 18397 h 17546"/>
                  <a:gd name="connsiteX5" fmla="*/ 2169 w 15075"/>
                  <a:gd name="connsiteY5" fmla="*/ 18397 h 17546"/>
                  <a:gd name="connsiteX6" fmla="*/ 3756 w 15075"/>
                  <a:gd name="connsiteY6" fmla="*/ 17673 h 17546"/>
                  <a:gd name="connsiteX7" fmla="*/ 4032 w 15075"/>
                  <a:gd name="connsiteY7" fmla="*/ 15757 h 17546"/>
                  <a:gd name="connsiteX8" fmla="*/ 4032 w 15075"/>
                  <a:gd name="connsiteY8" fmla="*/ 4439 h 17546"/>
                  <a:gd name="connsiteX9" fmla="*/ 3670 w 15075"/>
                  <a:gd name="connsiteY9" fmla="*/ 2386 h 17546"/>
                  <a:gd name="connsiteX10" fmla="*/ 2169 w 15075"/>
                  <a:gd name="connsiteY10" fmla="*/ 1817 h 17546"/>
                  <a:gd name="connsiteX11" fmla="*/ 1514 w 15075"/>
                  <a:gd name="connsiteY11" fmla="*/ 1817 h 17546"/>
                  <a:gd name="connsiteX12" fmla="*/ 1514 w 15075"/>
                  <a:gd name="connsiteY12" fmla="*/ 1334 h 17546"/>
                  <a:gd name="connsiteX13" fmla="*/ 9448 w 15075"/>
                  <a:gd name="connsiteY13" fmla="*/ 1334 h 17546"/>
                  <a:gd name="connsiteX14" fmla="*/ 9448 w 15075"/>
                  <a:gd name="connsiteY14" fmla="*/ 1817 h 17546"/>
                  <a:gd name="connsiteX15" fmla="*/ 7490 w 15075"/>
                  <a:gd name="connsiteY15" fmla="*/ 2075 h 17546"/>
                  <a:gd name="connsiteX16" fmla="*/ 6723 w 15075"/>
                  <a:gd name="connsiteY16" fmla="*/ 2757 h 17546"/>
                  <a:gd name="connsiteX17" fmla="*/ 6516 w 15075"/>
                  <a:gd name="connsiteY17" fmla="*/ 4733 h 17546"/>
                  <a:gd name="connsiteX18" fmla="*/ 6516 w 15075"/>
                  <a:gd name="connsiteY18" fmla="*/ 15757 h 17546"/>
                  <a:gd name="connsiteX19" fmla="*/ 6723 w 15075"/>
                  <a:gd name="connsiteY19" fmla="*/ 17241 h 17546"/>
                  <a:gd name="connsiteX20" fmla="*/ 7197 w 15075"/>
                  <a:gd name="connsiteY20" fmla="*/ 17638 h 17546"/>
                  <a:gd name="connsiteX21" fmla="*/ 9224 w 15075"/>
                  <a:gd name="connsiteY21" fmla="*/ 17768 h 17546"/>
                  <a:gd name="connsiteX22" fmla="*/ 10500 w 15075"/>
                  <a:gd name="connsiteY22" fmla="*/ 17768 h 17546"/>
                  <a:gd name="connsiteX23" fmla="*/ 13329 w 15075"/>
                  <a:gd name="connsiteY23" fmla="*/ 17474 h 17546"/>
                  <a:gd name="connsiteX24" fmla="*/ 14821 w 15075"/>
                  <a:gd name="connsiteY24" fmla="*/ 16413 h 17546"/>
                  <a:gd name="connsiteX25" fmla="*/ 16167 w 15075"/>
                  <a:gd name="connsiteY25" fmla="*/ 1403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6167" y="14032"/>
                    </a:moveTo>
                    <a:lnTo>
                      <a:pt x="16589" y="14118"/>
                    </a:lnTo>
                    <a:lnTo>
                      <a:pt x="15089" y="18880"/>
                    </a:lnTo>
                    <a:lnTo>
                      <a:pt x="1514" y="18880"/>
                    </a:lnTo>
                    <a:lnTo>
                      <a:pt x="1514" y="18397"/>
                    </a:lnTo>
                    <a:lnTo>
                      <a:pt x="2169" y="18397"/>
                    </a:lnTo>
                    <a:cubicBezTo>
                      <a:pt x="2911" y="18406"/>
                      <a:pt x="3437" y="18164"/>
                      <a:pt x="3756" y="17673"/>
                    </a:cubicBezTo>
                    <a:cubicBezTo>
                      <a:pt x="3937" y="17405"/>
                      <a:pt x="4032" y="16767"/>
                      <a:pt x="4032" y="15757"/>
                    </a:cubicBezTo>
                    <a:lnTo>
                      <a:pt x="4032" y="4439"/>
                    </a:lnTo>
                    <a:cubicBezTo>
                      <a:pt x="4032" y="3352"/>
                      <a:pt x="3911" y="2671"/>
                      <a:pt x="3670" y="2386"/>
                    </a:cubicBezTo>
                    <a:cubicBezTo>
                      <a:pt x="3333" y="2015"/>
                      <a:pt x="2833" y="1825"/>
                      <a:pt x="2169" y="1817"/>
                    </a:cubicBezTo>
                    <a:lnTo>
                      <a:pt x="1514" y="1817"/>
                    </a:lnTo>
                    <a:lnTo>
                      <a:pt x="1514" y="1334"/>
                    </a:lnTo>
                    <a:lnTo>
                      <a:pt x="9448" y="1334"/>
                    </a:lnTo>
                    <a:lnTo>
                      <a:pt x="9448" y="1817"/>
                    </a:lnTo>
                    <a:cubicBezTo>
                      <a:pt x="8508" y="1808"/>
                      <a:pt x="7853" y="1894"/>
                      <a:pt x="7490" y="2075"/>
                    </a:cubicBezTo>
                    <a:cubicBezTo>
                      <a:pt x="7111" y="2257"/>
                      <a:pt x="6861" y="2481"/>
                      <a:pt x="6723" y="2757"/>
                    </a:cubicBezTo>
                    <a:cubicBezTo>
                      <a:pt x="6585" y="3033"/>
                      <a:pt x="6516" y="3697"/>
                      <a:pt x="6516" y="4733"/>
                    </a:cubicBezTo>
                    <a:lnTo>
                      <a:pt x="6516" y="15757"/>
                    </a:lnTo>
                    <a:cubicBezTo>
                      <a:pt x="6516" y="16482"/>
                      <a:pt x="6585" y="16974"/>
                      <a:pt x="6723" y="17241"/>
                    </a:cubicBezTo>
                    <a:cubicBezTo>
                      <a:pt x="6826" y="17422"/>
                      <a:pt x="6982" y="17552"/>
                      <a:pt x="7197" y="17638"/>
                    </a:cubicBezTo>
                    <a:cubicBezTo>
                      <a:pt x="7413" y="17724"/>
                      <a:pt x="8086" y="17768"/>
                      <a:pt x="9224" y="17768"/>
                    </a:cubicBezTo>
                    <a:lnTo>
                      <a:pt x="10500" y="17768"/>
                    </a:lnTo>
                    <a:cubicBezTo>
                      <a:pt x="11846" y="17768"/>
                      <a:pt x="12786" y="17673"/>
                      <a:pt x="13329" y="17474"/>
                    </a:cubicBezTo>
                    <a:cubicBezTo>
                      <a:pt x="13873" y="17276"/>
                      <a:pt x="14373" y="16922"/>
                      <a:pt x="14821" y="16413"/>
                    </a:cubicBezTo>
                    <a:cubicBezTo>
                      <a:pt x="15270" y="15913"/>
                      <a:pt x="15718" y="15119"/>
                      <a:pt x="16167" y="14032"/>
                    </a:cubicBezTo>
                    <a:close/>
                  </a:path>
                </a:pathLst>
              </a:custGeom>
              <a:solidFill>
                <a:srgbClr val="000000"/>
              </a:solidFill>
              <a:ln w="2207" cap="flat">
                <a:noFill/>
                <a:prstDash val="solid"/>
                <a:miter/>
              </a:ln>
            </p:spPr>
            <p:txBody>
              <a:bodyPr rtlCol="0" anchor="ctr"/>
              <a:lstStyle/>
              <a:p>
                <a:endParaRPr lang="en-IN"/>
              </a:p>
            </p:txBody>
          </p:sp>
          <p:sp>
            <p:nvSpPr>
              <p:cNvPr id="3733" name="Freeform: Shape 3732">
                <a:extLst>
                  <a:ext uri="{FF2B5EF4-FFF2-40B4-BE49-F238E27FC236}">
                    <a16:creationId xmlns:a16="http://schemas.microsoft.com/office/drawing/2014/main" id="{168D8026-AF3C-D594-34C0-FB4051C44DBF}"/>
                  </a:ext>
                </a:extLst>
              </p:cNvPr>
              <p:cNvSpPr/>
              <p:nvPr/>
            </p:nvSpPr>
            <p:spPr>
              <a:xfrm>
                <a:off x="40548074" y="16853033"/>
                <a:ext cx="15032" cy="17546"/>
              </a:xfrm>
              <a:custGeom>
                <a:avLst/>
                <a:gdLst>
                  <a:gd name="connsiteX0" fmla="*/ 6515 w 15032"/>
                  <a:gd name="connsiteY0" fmla="*/ 2291 h 17546"/>
                  <a:gd name="connsiteX1" fmla="*/ 6515 w 15032"/>
                  <a:gd name="connsiteY1" fmla="*/ 9227 h 17546"/>
                  <a:gd name="connsiteX2" fmla="*/ 10370 w 15032"/>
                  <a:gd name="connsiteY2" fmla="*/ 9227 h 17546"/>
                  <a:gd name="connsiteX3" fmla="*/ 12379 w 15032"/>
                  <a:gd name="connsiteY3" fmla="*/ 8770 h 17546"/>
                  <a:gd name="connsiteX4" fmla="*/ 13121 w 15032"/>
                  <a:gd name="connsiteY4" fmla="*/ 6682 h 17546"/>
                  <a:gd name="connsiteX5" fmla="*/ 13604 w 15032"/>
                  <a:gd name="connsiteY5" fmla="*/ 6682 h 17546"/>
                  <a:gd name="connsiteX6" fmla="*/ 13604 w 15032"/>
                  <a:gd name="connsiteY6" fmla="*/ 12790 h 17546"/>
                  <a:gd name="connsiteX7" fmla="*/ 13121 w 15032"/>
                  <a:gd name="connsiteY7" fmla="*/ 12790 h 17546"/>
                  <a:gd name="connsiteX8" fmla="*/ 12759 w 15032"/>
                  <a:gd name="connsiteY8" fmla="*/ 11142 h 17546"/>
                  <a:gd name="connsiteX9" fmla="*/ 12000 w 15032"/>
                  <a:gd name="connsiteY9" fmla="*/ 10426 h 17546"/>
                  <a:gd name="connsiteX10" fmla="*/ 10370 w 15032"/>
                  <a:gd name="connsiteY10" fmla="*/ 10167 h 17546"/>
                  <a:gd name="connsiteX11" fmla="*/ 6515 w 15032"/>
                  <a:gd name="connsiteY11" fmla="*/ 10167 h 17546"/>
                  <a:gd name="connsiteX12" fmla="*/ 6515 w 15032"/>
                  <a:gd name="connsiteY12" fmla="*/ 15956 h 17546"/>
                  <a:gd name="connsiteX13" fmla="*/ 6618 w 15032"/>
                  <a:gd name="connsiteY13" fmla="*/ 17371 h 17546"/>
                  <a:gd name="connsiteX14" fmla="*/ 6980 w 15032"/>
                  <a:gd name="connsiteY14" fmla="*/ 17776 h 17546"/>
                  <a:gd name="connsiteX15" fmla="*/ 7964 w 15032"/>
                  <a:gd name="connsiteY15" fmla="*/ 17923 h 17546"/>
                  <a:gd name="connsiteX16" fmla="*/ 10939 w 15032"/>
                  <a:gd name="connsiteY16" fmla="*/ 17923 h 17546"/>
                  <a:gd name="connsiteX17" fmla="*/ 13104 w 15032"/>
                  <a:gd name="connsiteY17" fmla="*/ 17716 h 17546"/>
                  <a:gd name="connsiteX18" fmla="*/ 14397 w 15032"/>
                  <a:gd name="connsiteY18" fmla="*/ 16896 h 17546"/>
                  <a:gd name="connsiteX19" fmla="*/ 16036 w 15032"/>
                  <a:gd name="connsiteY19" fmla="*/ 14481 h 17546"/>
                  <a:gd name="connsiteX20" fmla="*/ 16554 w 15032"/>
                  <a:gd name="connsiteY20" fmla="*/ 14481 h 17546"/>
                  <a:gd name="connsiteX21" fmla="*/ 15036 w 15032"/>
                  <a:gd name="connsiteY21" fmla="*/ 18880 h 17546"/>
                  <a:gd name="connsiteX22" fmla="*/ 1521 w 15032"/>
                  <a:gd name="connsiteY22" fmla="*/ 18880 h 17546"/>
                  <a:gd name="connsiteX23" fmla="*/ 1521 w 15032"/>
                  <a:gd name="connsiteY23" fmla="*/ 18397 h 17546"/>
                  <a:gd name="connsiteX24" fmla="*/ 2142 w 15032"/>
                  <a:gd name="connsiteY24" fmla="*/ 18397 h 17546"/>
                  <a:gd name="connsiteX25" fmla="*/ 3324 w 15032"/>
                  <a:gd name="connsiteY25" fmla="*/ 18104 h 17546"/>
                  <a:gd name="connsiteX26" fmla="*/ 3884 w 15032"/>
                  <a:gd name="connsiteY26" fmla="*/ 17483 h 17546"/>
                  <a:gd name="connsiteX27" fmla="*/ 4031 w 15032"/>
                  <a:gd name="connsiteY27" fmla="*/ 15792 h 17546"/>
                  <a:gd name="connsiteX28" fmla="*/ 4031 w 15032"/>
                  <a:gd name="connsiteY28" fmla="*/ 4387 h 17546"/>
                  <a:gd name="connsiteX29" fmla="*/ 3694 w 15032"/>
                  <a:gd name="connsiteY29" fmla="*/ 2334 h 17546"/>
                  <a:gd name="connsiteX30" fmla="*/ 2142 w 15032"/>
                  <a:gd name="connsiteY30" fmla="*/ 1817 h 17546"/>
                  <a:gd name="connsiteX31" fmla="*/ 1521 w 15032"/>
                  <a:gd name="connsiteY31" fmla="*/ 1817 h 17546"/>
                  <a:gd name="connsiteX32" fmla="*/ 1521 w 15032"/>
                  <a:gd name="connsiteY32" fmla="*/ 1334 h 17546"/>
                  <a:gd name="connsiteX33" fmla="*/ 15036 w 15032"/>
                  <a:gd name="connsiteY33" fmla="*/ 1334 h 17546"/>
                  <a:gd name="connsiteX34" fmla="*/ 15234 w 15032"/>
                  <a:gd name="connsiteY34" fmla="*/ 5181 h 17546"/>
                  <a:gd name="connsiteX35" fmla="*/ 14725 w 15032"/>
                  <a:gd name="connsiteY35" fmla="*/ 5181 h 17546"/>
                  <a:gd name="connsiteX36" fmla="*/ 14121 w 15032"/>
                  <a:gd name="connsiteY36" fmla="*/ 3275 h 17546"/>
                  <a:gd name="connsiteX37" fmla="*/ 13155 w 15032"/>
                  <a:gd name="connsiteY37" fmla="*/ 2490 h 17546"/>
                  <a:gd name="connsiteX38" fmla="*/ 11327 w 15032"/>
                  <a:gd name="connsiteY38" fmla="*/ 229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515" y="2291"/>
                    </a:moveTo>
                    <a:lnTo>
                      <a:pt x="6515" y="9227"/>
                    </a:lnTo>
                    <a:lnTo>
                      <a:pt x="10370" y="9227"/>
                    </a:lnTo>
                    <a:cubicBezTo>
                      <a:pt x="11370" y="9227"/>
                      <a:pt x="12034" y="9080"/>
                      <a:pt x="12379" y="8770"/>
                    </a:cubicBezTo>
                    <a:cubicBezTo>
                      <a:pt x="12819" y="8390"/>
                      <a:pt x="13069" y="7691"/>
                      <a:pt x="13121" y="6682"/>
                    </a:cubicBezTo>
                    <a:lnTo>
                      <a:pt x="13604" y="6682"/>
                    </a:lnTo>
                    <a:lnTo>
                      <a:pt x="13604" y="12790"/>
                    </a:lnTo>
                    <a:lnTo>
                      <a:pt x="13121" y="12790"/>
                    </a:lnTo>
                    <a:cubicBezTo>
                      <a:pt x="13000" y="11936"/>
                      <a:pt x="12879" y="11384"/>
                      <a:pt x="12759" y="11142"/>
                    </a:cubicBezTo>
                    <a:cubicBezTo>
                      <a:pt x="12604" y="10840"/>
                      <a:pt x="12353" y="10607"/>
                      <a:pt x="12000" y="10426"/>
                    </a:cubicBezTo>
                    <a:cubicBezTo>
                      <a:pt x="11638" y="10262"/>
                      <a:pt x="11094" y="10176"/>
                      <a:pt x="10370" y="10167"/>
                    </a:cubicBezTo>
                    <a:lnTo>
                      <a:pt x="6515" y="10167"/>
                    </a:lnTo>
                    <a:lnTo>
                      <a:pt x="6515" y="15956"/>
                    </a:lnTo>
                    <a:cubicBezTo>
                      <a:pt x="6515" y="16732"/>
                      <a:pt x="6549" y="17207"/>
                      <a:pt x="6618" y="17371"/>
                    </a:cubicBezTo>
                    <a:cubicBezTo>
                      <a:pt x="6687" y="17543"/>
                      <a:pt x="6808" y="17681"/>
                      <a:pt x="6980" y="17776"/>
                    </a:cubicBezTo>
                    <a:cubicBezTo>
                      <a:pt x="7153" y="17880"/>
                      <a:pt x="7481" y="17923"/>
                      <a:pt x="7964" y="17923"/>
                    </a:cubicBezTo>
                    <a:lnTo>
                      <a:pt x="10939" y="17923"/>
                    </a:lnTo>
                    <a:cubicBezTo>
                      <a:pt x="11931" y="17923"/>
                      <a:pt x="12647" y="17854"/>
                      <a:pt x="13104" y="17716"/>
                    </a:cubicBezTo>
                    <a:cubicBezTo>
                      <a:pt x="13544" y="17578"/>
                      <a:pt x="13975" y="17310"/>
                      <a:pt x="14397" y="16896"/>
                    </a:cubicBezTo>
                    <a:cubicBezTo>
                      <a:pt x="14915" y="16379"/>
                      <a:pt x="15467" y="15568"/>
                      <a:pt x="16036" y="14481"/>
                    </a:cubicBezTo>
                    <a:lnTo>
                      <a:pt x="16554" y="14481"/>
                    </a:lnTo>
                    <a:lnTo>
                      <a:pt x="15036" y="18880"/>
                    </a:lnTo>
                    <a:lnTo>
                      <a:pt x="1521" y="18880"/>
                    </a:lnTo>
                    <a:lnTo>
                      <a:pt x="1521" y="18397"/>
                    </a:lnTo>
                    <a:lnTo>
                      <a:pt x="2142" y="18397"/>
                    </a:lnTo>
                    <a:cubicBezTo>
                      <a:pt x="2556" y="18406"/>
                      <a:pt x="2944" y="18302"/>
                      <a:pt x="3324" y="18104"/>
                    </a:cubicBezTo>
                    <a:cubicBezTo>
                      <a:pt x="3591" y="17966"/>
                      <a:pt x="3781" y="17759"/>
                      <a:pt x="3884" y="17483"/>
                    </a:cubicBezTo>
                    <a:cubicBezTo>
                      <a:pt x="3979" y="17207"/>
                      <a:pt x="4031" y="16646"/>
                      <a:pt x="4031" y="15792"/>
                    </a:cubicBezTo>
                    <a:lnTo>
                      <a:pt x="4031" y="4387"/>
                    </a:lnTo>
                    <a:cubicBezTo>
                      <a:pt x="4031" y="3275"/>
                      <a:pt x="3919" y="2593"/>
                      <a:pt x="3694" y="2334"/>
                    </a:cubicBezTo>
                    <a:cubicBezTo>
                      <a:pt x="3384" y="1998"/>
                      <a:pt x="2866" y="1825"/>
                      <a:pt x="2142" y="1817"/>
                    </a:cubicBezTo>
                    <a:lnTo>
                      <a:pt x="1521" y="1817"/>
                    </a:lnTo>
                    <a:lnTo>
                      <a:pt x="1521" y="1334"/>
                    </a:lnTo>
                    <a:lnTo>
                      <a:pt x="15036" y="1334"/>
                    </a:lnTo>
                    <a:lnTo>
                      <a:pt x="15234" y="5181"/>
                    </a:lnTo>
                    <a:lnTo>
                      <a:pt x="14725" y="5181"/>
                    </a:lnTo>
                    <a:cubicBezTo>
                      <a:pt x="14544" y="4258"/>
                      <a:pt x="14346" y="3620"/>
                      <a:pt x="14121" y="3275"/>
                    </a:cubicBezTo>
                    <a:cubicBezTo>
                      <a:pt x="13897" y="2930"/>
                      <a:pt x="13569" y="2671"/>
                      <a:pt x="13155" y="2490"/>
                    </a:cubicBezTo>
                    <a:cubicBezTo>
                      <a:pt x="12802" y="2360"/>
                      <a:pt x="12198" y="2291"/>
                      <a:pt x="11327" y="2291"/>
                    </a:cubicBezTo>
                    <a:close/>
                  </a:path>
                </a:pathLst>
              </a:custGeom>
              <a:solidFill>
                <a:srgbClr val="000000"/>
              </a:solidFill>
              <a:ln w="2207" cap="flat">
                <a:noFill/>
                <a:prstDash val="solid"/>
                <a:miter/>
              </a:ln>
            </p:spPr>
            <p:txBody>
              <a:bodyPr rtlCol="0" anchor="ctr"/>
              <a:lstStyle/>
              <a:p>
                <a:endParaRPr lang="en-IN"/>
              </a:p>
            </p:txBody>
          </p:sp>
          <p:sp>
            <p:nvSpPr>
              <p:cNvPr id="3734" name="Freeform: Shape 3733">
                <a:extLst>
                  <a:ext uri="{FF2B5EF4-FFF2-40B4-BE49-F238E27FC236}">
                    <a16:creationId xmlns:a16="http://schemas.microsoft.com/office/drawing/2014/main" id="{D0156CDF-8152-12BA-307D-14A3EB5AD976}"/>
                  </a:ext>
                </a:extLst>
              </p:cNvPr>
              <p:cNvSpPr/>
              <p:nvPr/>
            </p:nvSpPr>
            <p:spPr>
              <a:xfrm>
                <a:off x="40563490" y="16875212"/>
                <a:ext cx="13704" cy="1086"/>
              </a:xfrm>
              <a:custGeom>
                <a:avLst/>
                <a:gdLst>
                  <a:gd name="connsiteX0" fmla="*/ 15233 w 13704"/>
                  <a:gd name="connsiteY0" fmla="*/ 2421 h 1086"/>
                  <a:gd name="connsiteX1" fmla="*/ 1528 w 13704"/>
                  <a:gd name="connsiteY1" fmla="*/ 2421 h 1086"/>
                  <a:gd name="connsiteX2" fmla="*/ 1528 w 13704"/>
                  <a:gd name="connsiteY2" fmla="*/ 1334 h 1086"/>
                  <a:gd name="connsiteX3" fmla="*/ 15233 w 13704"/>
                  <a:gd name="connsiteY3" fmla="*/ 1334 h 1086"/>
                </a:gdLst>
                <a:ahLst/>
                <a:cxnLst>
                  <a:cxn ang="0">
                    <a:pos x="connsiteX0" y="connsiteY0"/>
                  </a:cxn>
                  <a:cxn ang="0">
                    <a:pos x="connsiteX1" y="connsiteY1"/>
                  </a:cxn>
                  <a:cxn ang="0">
                    <a:pos x="connsiteX2" y="connsiteY2"/>
                  </a:cxn>
                  <a:cxn ang="0">
                    <a:pos x="connsiteX3" y="connsiteY3"/>
                  </a:cxn>
                </a:cxnLst>
                <a:rect l="l" t="t" r="r" b="b"/>
                <a:pathLst>
                  <a:path w="13704" h="1086">
                    <a:moveTo>
                      <a:pt x="15233" y="2421"/>
                    </a:moveTo>
                    <a:lnTo>
                      <a:pt x="1528" y="2421"/>
                    </a:lnTo>
                    <a:lnTo>
                      <a:pt x="1528" y="1334"/>
                    </a:lnTo>
                    <a:lnTo>
                      <a:pt x="15233" y="1334"/>
                    </a:lnTo>
                    <a:close/>
                  </a:path>
                </a:pathLst>
              </a:custGeom>
              <a:solidFill>
                <a:srgbClr val="000000"/>
              </a:solidFill>
              <a:ln w="2207" cap="flat">
                <a:noFill/>
                <a:prstDash val="solid"/>
                <a:miter/>
              </a:ln>
            </p:spPr>
            <p:txBody>
              <a:bodyPr rtlCol="0" anchor="ctr"/>
              <a:lstStyle/>
              <a:p>
                <a:endParaRPr lang="en-IN"/>
              </a:p>
            </p:txBody>
          </p:sp>
          <p:sp>
            <p:nvSpPr>
              <p:cNvPr id="3735" name="Freeform: Shape 3734">
                <a:extLst>
                  <a:ext uri="{FF2B5EF4-FFF2-40B4-BE49-F238E27FC236}">
                    <a16:creationId xmlns:a16="http://schemas.microsoft.com/office/drawing/2014/main" id="{067C97FC-E92C-09F8-AC11-CC932A2E8337}"/>
                  </a:ext>
                </a:extLst>
              </p:cNvPr>
              <p:cNvSpPr/>
              <p:nvPr/>
            </p:nvSpPr>
            <p:spPr>
              <a:xfrm>
                <a:off x="40578014" y="16852671"/>
                <a:ext cx="11056" cy="18271"/>
              </a:xfrm>
              <a:custGeom>
                <a:avLst/>
                <a:gdLst>
                  <a:gd name="connsiteX0" fmla="*/ 1879 w 11056"/>
                  <a:gd name="connsiteY0" fmla="*/ 19605 h 18271"/>
                  <a:gd name="connsiteX1" fmla="*/ 1879 w 11056"/>
                  <a:gd name="connsiteY1" fmla="*/ 19122 h 18271"/>
                  <a:gd name="connsiteX2" fmla="*/ 5010 w 11056"/>
                  <a:gd name="connsiteY2" fmla="*/ 18345 h 18271"/>
                  <a:gd name="connsiteX3" fmla="*/ 7804 w 11056"/>
                  <a:gd name="connsiteY3" fmla="*/ 15697 h 18271"/>
                  <a:gd name="connsiteX4" fmla="*/ 9693 w 11056"/>
                  <a:gd name="connsiteY4" fmla="*/ 11548 h 18271"/>
                  <a:gd name="connsiteX5" fmla="*/ 6019 w 11056"/>
                  <a:gd name="connsiteY5" fmla="*/ 12850 h 18271"/>
                  <a:gd name="connsiteX6" fmla="*/ 2854 w 11056"/>
                  <a:gd name="connsiteY6" fmla="*/ 11427 h 18271"/>
                  <a:gd name="connsiteX7" fmla="*/ 1534 w 11056"/>
                  <a:gd name="connsiteY7" fmla="*/ 7622 h 18271"/>
                  <a:gd name="connsiteX8" fmla="*/ 2845 w 11056"/>
                  <a:gd name="connsiteY8" fmla="*/ 3525 h 18271"/>
                  <a:gd name="connsiteX9" fmla="*/ 7002 w 11056"/>
                  <a:gd name="connsiteY9" fmla="*/ 1334 h 18271"/>
                  <a:gd name="connsiteX10" fmla="*/ 10702 w 11056"/>
                  <a:gd name="connsiteY10" fmla="*/ 3119 h 18271"/>
                  <a:gd name="connsiteX11" fmla="*/ 12591 w 11056"/>
                  <a:gd name="connsiteY11" fmla="*/ 8580 h 18271"/>
                  <a:gd name="connsiteX12" fmla="*/ 11151 w 11056"/>
                  <a:gd name="connsiteY12" fmla="*/ 14041 h 18271"/>
                  <a:gd name="connsiteX13" fmla="*/ 7158 w 11056"/>
                  <a:gd name="connsiteY13" fmla="*/ 18233 h 18271"/>
                  <a:gd name="connsiteX14" fmla="*/ 2621 w 11056"/>
                  <a:gd name="connsiteY14" fmla="*/ 19605 h 18271"/>
                  <a:gd name="connsiteX15" fmla="*/ 9900 w 11056"/>
                  <a:gd name="connsiteY15" fmla="*/ 10581 h 18271"/>
                  <a:gd name="connsiteX16" fmla="*/ 10133 w 11056"/>
                  <a:gd name="connsiteY16" fmla="*/ 7890 h 18271"/>
                  <a:gd name="connsiteX17" fmla="*/ 9702 w 11056"/>
                  <a:gd name="connsiteY17" fmla="*/ 5190 h 18271"/>
                  <a:gd name="connsiteX18" fmla="*/ 8494 w 11056"/>
                  <a:gd name="connsiteY18" fmla="*/ 2955 h 18271"/>
                  <a:gd name="connsiteX19" fmla="*/ 6718 w 11056"/>
                  <a:gd name="connsiteY19" fmla="*/ 2179 h 18271"/>
                  <a:gd name="connsiteX20" fmla="*/ 4700 w 11056"/>
                  <a:gd name="connsiteY20" fmla="*/ 3214 h 18271"/>
                  <a:gd name="connsiteX21" fmla="*/ 3829 w 11056"/>
                  <a:gd name="connsiteY21" fmla="*/ 6285 h 18271"/>
                  <a:gd name="connsiteX22" fmla="*/ 4984 w 11056"/>
                  <a:gd name="connsiteY22" fmla="*/ 10564 h 18271"/>
                  <a:gd name="connsiteX23" fmla="*/ 7054 w 11056"/>
                  <a:gd name="connsiteY23" fmla="*/ 11668 h 18271"/>
                  <a:gd name="connsiteX24" fmla="*/ 8460 w 11056"/>
                  <a:gd name="connsiteY24" fmla="*/ 11384 h 18271"/>
                  <a:gd name="connsiteX25" fmla="*/ 9900 w 11056"/>
                  <a:gd name="connsiteY25" fmla="*/ 10581 h 1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056" h="18271">
                    <a:moveTo>
                      <a:pt x="1879" y="19605"/>
                    </a:moveTo>
                    <a:lnTo>
                      <a:pt x="1879" y="19122"/>
                    </a:lnTo>
                    <a:cubicBezTo>
                      <a:pt x="3001" y="19122"/>
                      <a:pt x="4044" y="18863"/>
                      <a:pt x="5010" y="18345"/>
                    </a:cubicBezTo>
                    <a:cubicBezTo>
                      <a:pt x="5976" y="17845"/>
                      <a:pt x="6908" y="16957"/>
                      <a:pt x="7804" y="15697"/>
                    </a:cubicBezTo>
                    <a:cubicBezTo>
                      <a:pt x="8701" y="14438"/>
                      <a:pt x="9331" y="13057"/>
                      <a:pt x="9693" y="11548"/>
                    </a:cubicBezTo>
                    <a:cubicBezTo>
                      <a:pt x="8331" y="12419"/>
                      <a:pt x="7106" y="12850"/>
                      <a:pt x="6019" y="12850"/>
                    </a:cubicBezTo>
                    <a:cubicBezTo>
                      <a:pt x="4786" y="12850"/>
                      <a:pt x="3725" y="12376"/>
                      <a:pt x="2854" y="11427"/>
                    </a:cubicBezTo>
                    <a:cubicBezTo>
                      <a:pt x="1966" y="10478"/>
                      <a:pt x="1526" y="9210"/>
                      <a:pt x="1534" y="7622"/>
                    </a:cubicBezTo>
                    <a:cubicBezTo>
                      <a:pt x="1526" y="6087"/>
                      <a:pt x="1966" y="4724"/>
                      <a:pt x="2845" y="3525"/>
                    </a:cubicBezTo>
                    <a:cubicBezTo>
                      <a:pt x="3906" y="2067"/>
                      <a:pt x="5295" y="1334"/>
                      <a:pt x="7002" y="1334"/>
                    </a:cubicBezTo>
                    <a:cubicBezTo>
                      <a:pt x="8434" y="1334"/>
                      <a:pt x="9667" y="1929"/>
                      <a:pt x="10702" y="3119"/>
                    </a:cubicBezTo>
                    <a:cubicBezTo>
                      <a:pt x="11961" y="4603"/>
                      <a:pt x="12591" y="6423"/>
                      <a:pt x="12591" y="8580"/>
                    </a:cubicBezTo>
                    <a:cubicBezTo>
                      <a:pt x="12591" y="10530"/>
                      <a:pt x="12108" y="12350"/>
                      <a:pt x="11151" y="14041"/>
                    </a:cubicBezTo>
                    <a:cubicBezTo>
                      <a:pt x="10193" y="15732"/>
                      <a:pt x="8865" y="17129"/>
                      <a:pt x="7158" y="18233"/>
                    </a:cubicBezTo>
                    <a:cubicBezTo>
                      <a:pt x="5760" y="19148"/>
                      <a:pt x="4243" y="19605"/>
                      <a:pt x="2621" y="19605"/>
                    </a:cubicBezTo>
                    <a:close/>
                    <a:moveTo>
                      <a:pt x="9900" y="10581"/>
                    </a:moveTo>
                    <a:cubicBezTo>
                      <a:pt x="10055" y="9477"/>
                      <a:pt x="10133" y="8580"/>
                      <a:pt x="10133" y="7890"/>
                    </a:cubicBezTo>
                    <a:cubicBezTo>
                      <a:pt x="10133" y="7062"/>
                      <a:pt x="9986" y="6156"/>
                      <a:pt x="9702" y="5190"/>
                    </a:cubicBezTo>
                    <a:cubicBezTo>
                      <a:pt x="9417" y="4224"/>
                      <a:pt x="9012" y="3482"/>
                      <a:pt x="8494" y="2955"/>
                    </a:cubicBezTo>
                    <a:cubicBezTo>
                      <a:pt x="7960" y="2446"/>
                      <a:pt x="7373" y="2188"/>
                      <a:pt x="6718" y="2179"/>
                    </a:cubicBezTo>
                    <a:cubicBezTo>
                      <a:pt x="5950" y="2188"/>
                      <a:pt x="5277" y="2533"/>
                      <a:pt x="4700" y="3214"/>
                    </a:cubicBezTo>
                    <a:cubicBezTo>
                      <a:pt x="4113" y="3913"/>
                      <a:pt x="3820" y="4940"/>
                      <a:pt x="3829" y="6285"/>
                    </a:cubicBezTo>
                    <a:cubicBezTo>
                      <a:pt x="3820" y="8114"/>
                      <a:pt x="4208" y="9538"/>
                      <a:pt x="4984" y="10564"/>
                    </a:cubicBezTo>
                    <a:cubicBezTo>
                      <a:pt x="5545" y="11306"/>
                      <a:pt x="6235" y="11677"/>
                      <a:pt x="7054" y="11668"/>
                    </a:cubicBezTo>
                    <a:cubicBezTo>
                      <a:pt x="7451" y="11677"/>
                      <a:pt x="7917" y="11582"/>
                      <a:pt x="8460" y="11384"/>
                    </a:cubicBezTo>
                    <a:cubicBezTo>
                      <a:pt x="9003" y="11203"/>
                      <a:pt x="9486" y="10935"/>
                      <a:pt x="9900" y="10581"/>
                    </a:cubicBezTo>
                    <a:close/>
                  </a:path>
                </a:pathLst>
              </a:custGeom>
              <a:solidFill>
                <a:srgbClr val="000000"/>
              </a:solidFill>
              <a:ln w="2207" cap="flat">
                <a:noFill/>
                <a:prstDash val="solid"/>
                <a:miter/>
              </a:ln>
            </p:spPr>
            <p:txBody>
              <a:bodyPr rtlCol="0" anchor="ctr"/>
              <a:lstStyle/>
              <a:p>
                <a:endParaRPr lang="en-IN"/>
              </a:p>
            </p:txBody>
          </p:sp>
          <p:sp>
            <p:nvSpPr>
              <p:cNvPr id="3736" name="Freeform: Shape 3735">
                <a:extLst>
                  <a:ext uri="{FF2B5EF4-FFF2-40B4-BE49-F238E27FC236}">
                    <a16:creationId xmlns:a16="http://schemas.microsoft.com/office/drawing/2014/main" id="{23024FA1-6AFF-94A4-F4B2-69BFF1E46F2D}"/>
                  </a:ext>
                </a:extLst>
              </p:cNvPr>
              <p:cNvSpPr/>
              <p:nvPr/>
            </p:nvSpPr>
            <p:spPr>
              <a:xfrm>
                <a:off x="40591192" y="16853033"/>
                <a:ext cx="11091" cy="17909"/>
              </a:xfrm>
              <a:custGeom>
                <a:avLst/>
                <a:gdLst>
                  <a:gd name="connsiteX0" fmla="*/ 3222 w 11091"/>
                  <a:gd name="connsiteY0" fmla="*/ 1334 h 17909"/>
                  <a:gd name="connsiteX1" fmla="*/ 12631 w 11091"/>
                  <a:gd name="connsiteY1" fmla="*/ 1334 h 17909"/>
                  <a:gd name="connsiteX2" fmla="*/ 12631 w 11091"/>
                  <a:gd name="connsiteY2" fmla="*/ 1825 h 17909"/>
                  <a:gd name="connsiteX3" fmla="*/ 6784 w 11091"/>
                  <a:gd name="connsiteY3" fmla="*/ 19243 h 17909"/>
                  <a:gd name="connsiteX4" fmla="*/ 5335 w 11091"/>
                  <a:gd name="connsiteY4" fmla="*/ 19243 h 17909"/>
                  <a:gd name="connsiteX5" fmla="*/ 10570 w 11091"/>
                  <a:gd name="connsiteY5" fmla="*/ 3439 h 17909"/>
                  <a:gd name="connsiteX6" fmla="*/ 5749 w 11091"/>
                  <a:gd name="connsiteY6" fmla="*/ 3439 h 17909"/>
                  <a:gd name="connsiteX7" fmla="*/ 3662 w 11091"/>
                  <a:gd name="connsiteY7" fmla="*/ 3792 h 17909"/>
                  <a:gd name="connsiteX8" fmla="*/ 1920 w 11091"/>
                  <a:gd name="connsiteY8" fmla="*/ 5630 h 17909"/>
                  <a:gd name="connsiteX9" fmla="*/ 1540 w 11091"/>
                  <a:gd name="connsiteY9" fmla="*/ 5492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1" h="17909">
                    <a:moveTo>
                      <a:pt x="3222" y="1334"/>
                    </a:moveTo>
                    <a:lnTo>
                      <a:pt x="12631" y="1334"/>
                    </a:lnTo>
                    <a:lnTo>
                      <a:pt x="12631" y="1825"/>
                    </a:lnTo>
                    <a:lnTo>
                      <a:pt x="6784" y="19243"/>
                    </a:lnTo>
                    <a:lnTo>
                      <a:pt x="5335" y="19243"/>
                    </a:lnTo>
                    <a:lnTo>
                      <a:pt x="10570" y="3439"/>
                    </a:lnTo>
                    <a:lnTo>
                      <a:pt x="5749" y="3439"/>
                    </a:lnTo>
                    <a:cubicBezTo>
                      <a:pt x="4766" y="3447"/>
                      <a:pt x="4076" y="3559"/>
                      <a:pt x="3662" y="3792"/>
                    </a:cubicBezTo>
                    <a:cubicBezTo>
                      <a:pt x="2937" y="4189"/>
                      <a:pt x="2351" y="4802"/>
                      <a:pt x="1920" y="5630"/>
                    </a:cubicBezTo>
                    <a:lnTo>
                      <a:pt x="1540" y="5492"/>
                    </a:lnTo>
                    <a:close/>
                  </a:path>
                </a:pathLst>
              </a:custGeom>
              <a:solidFill>
                <a:srgbClr val="000000"/>
              </a:solidFill>
              <a:ln w="2207" cap="flat">
                <a:noFill/>
                <a:prstDash val="solid"/>
                <a:miter/>
              </a:ln>
            </p:spPr>
            <p:txBody>
              <a:bodyPr rtlCol="0" anchor="ctr"/>
              <a:lstStyle/>
              <a:p>
                <a:endParaRPr lang="en-IN"/>
              </a:p>
            </p:txBody>
          </p:sp>
        </p:grpSp>
        <p:grpSp>
          <p:nvGrpSpPr>
            <p:cNvPr id="3737" name="Graphic 3470">
              <a:extLst>
                <a:ext uri="{FF2B5EF4-FFF2-40B4-BE49-F238E27FC236}">
                  <a16:creationId xmlns:a16="http://schemas.microsoft.com/office/drawing/2014/main" id="{23B9361E-8937-6CA7-BF3B-9A870452EA3D}"/>
                </a:ext>
              </a:extLst>
            </p:cNvPr>
            <p:cNvGrpSpPr/>
            <p:nvPr/>
          </p:nvGrpSpPr>
          <p:grpSpPr>
            <a:xfrm>
              <a:off x="40799060" y="16747347"/>
              <a:ext cx="164703" cy="23662"/>
              <a:chOff x="40799060" y="16747347"/>
              <a:chExt cx="164703" cy="23662"/>
            </a:xfrm>
          </p:grpSpPr>
          <p:sp>
            <p:nvSpPr>
              <p:cNvPr id="3738" name="Freeform: Shape 3737">
                <a:extLst>
                  <a:ext uri="{FF2B5EF4-FFF2-40B4-BE49-F238E27FC236}">
                    <a16:creationId xmlns:a16="http://schemas.microsoft.com/office/drawing/2014/main" id="{0E9A7855-22C3-3020-0D40-CBBCD29B42D8}"/>
                  </a:ext>
                </a:extLst>
              </p:cNvPr>
              <p:cNvSpPr/>
              <p:nvPr/>
            </p:nvSpPr>
            <p:spPr>
              <a:xfrm>
                <a:off x="40799060" y="16747744"/>
                <a:ext cx="22561" cy="17546"/>
              </a:xfrm>
              <a:custGeom>
                <a:avLst/>
                <a:gdLst>
                  <a:gd name="connsiteX0" fmla="*/ 12036 w 22561"/>
                  <a:gd name="connsiteY0" fmla="*/ 18833 h 17546"/>
                  <a:gd name="connsiteX1" fmla="*/ 5257 w 22561"/>
                  <a:gd name="connsiteY1" fmla="*/ 4064 h 17546"/>
                  <a:gd name="connsiteX2" fmla="*/ 5257 w 22561"/>
                  <a:gd name="connsiteY2" fmla="*/ 15796 h 17546"/>
                  <a:gd name="connsiteX3" fmla="*/ 5611 w 22561"/>
                  <a:gd name="connsiteY3" fmla="*/ 17815 h 17546"/>
                  <a:gd name="connsiteX4" fmla="*/ 7120 w 22561"/>
                  <a:gd name="connsiteY4" fmla="*/ 18350 h 17546"/>
                  <a:gd name="connsiteX5" fmla="*/ 7741 w 22561"/>
                  <a:gd name="connsiteY5" fmla="*/ 18350 h 17546"/>
                  <a:gd name="connsiteX6" fmla="*/ 7741 w 22561"/>
                  <a:gd name="connsiteY6" fmla="*/ 18833 h 17546"/>
                  <a:gd name="connsiteX7" fmla="*/ 1635 w 22561"/>
                  <a:gd name="connsiteY7" fmla="*/ 18833 h 17546"/>
                  <a:gd name="connsiteX8" fmla="*/ 1635 w 22561"/>
                  <a:gd name="connsiteY8" fmla="*/ 18350 h 17546"/>
                  <a:gd name="connsiteX9" fmla="*/ 2256 w 22561"/>
                  <a:gd name="connsiteY9" fmla="*/ 18350 h 17546"/>
                  <a:gd name="connsiteX10" fmla="*/ 3834 w 22561"/>
                  <a:gd name="connsiteY10" fmla="*/ 17677 h 17546"/>
                  <a:gd name="connsiteX11" fmla="*/ 4119 w 22561"/>
                  <a:gd name="connsiteY11" fmla="*/ 15796 h 17546"/>
                  <a:gd name="connsiteX12" fmla="*/ 4119 w 22561"/>
                  <a:gd name="connsiteY12" fmla="*/ 4323 h 17546"/>
                  <a:gd name="connsiteX13" fmla="*/ 3860 w 22561"/>
                  <a:gd name="connsiteY13" fmla="*/ 2649 h 17546"/>
                  <a:gd name="connsiteX14" fmla="*/ 3196 w 22561"/>
                  <a:gd name="connsiteY14" fmla="*/ 2019 h 17546"/>
                  <a:gd name="connsiteX15" fmla="*/ 1635 w 22561"/>
                  <a:gd name="connsiteY15" fmla="*/ 1769 h 17546"/>
                  <a:gd name="connsiteX16" fmla="*/ 1635 w 22561"/>
                  <a:gd name="connsiteY16" fmla="*/ 1286 h 17546"/>
                  <a:gd name="connsiteX17" fmla="*/ 6602 w 22561"/>
                  <a:gd name="connsiteY17" fmla="*/ 1286 h 17546"/>
                  <a:gd name="connsiteX18" fmla="*/ 12967 w 22561"/>
                  <a:gd name="connsiteY18" fmla="*/ 15020 h 17546"/>
                  <a:gd name="connsiteX19" fmla="*/ 19229 w 22561"/>
                  <a:gd name="connsiteY19" fmla="*/ 1286 h 17546"/>
                  <a:gd name="connsiteX20" fmla="*/ 24196 w 22561"/>
                  <a:gd name="connsiteY20" fmla="*/ 1286 h 17546"/>
                  <a:gd name="connsiteX21" fmla="*/ 24196 w 22561"/>
                  <a:gd name="connsiteY21" fmla="*/ 1769 h 17546"/>
                  <a:gd name="connsiteX22" fmla="*/ 23584 w 22561"/>
                  <a:gd name="connsiteY22" fmla="*/ 1769 h 17546"/>
                  <a:gd name="connsiteX23" fmla="*/ 21997 w 22561"/>
                  <a:gd name="connsiteY23" fmla="*/ 2442 h 17546"/>
                  <a:gd name="connsiteX24" fmla="*/ 21713 w 22561"/>
                  <a:gd name="connsiteY24" fmla="*/ 4323 h 17546"/>
                  <a:gd name="connsiteX25" fmla="*/ 21713 w 22561"/>
                  <a:gd name="connsiteY25" fmla="*/ 15796 h 17546"/>
                  <a:gd name="connsiteX26" fmla="*/ 22075 w 22561"/>
                  <a:gd name="connsiteY26" fmla="*/ 17815 h 17546"/>
                  <a:gd name="connsiteX27" fmla="*/ 23584 w 22561"/>
                  <a:gd name="connsiteY27" fmla="*/ 18350 h 17546"/>
                  <a:gd name="connsiteX28" fmla="*/ 24196 w 22561"/>
                  <a:gd name="connsiteY28" fmla="*/ 18350 h 17546"/>
                  <a:gd name="connsiteX29" fmla="*/ 24196 w 22561"/>
                  <a:gd name="connsiteY29" fmla="*/ 18833 h 17546"/>
                  <a:gd name="connsiteX30" fmla="*/ 16745 w 22561"/>
                  <a:gd name="connsiteY30" fmla="*/ 18833 h 17546"/>
                  <a:gd name="connsiteX31" fmla="*/ 16745 w 22561"/>
                  <a:gd name="connsiteY31" fmla="*/ 18350 h 17546"/>
                  <a:gd name="connsiteX32" fmla="*/ 17366 w 22561"/>
                  <a:gd name="connsiteY32" fmla="*/ 18350 h 17546"/>
                  <a:gd name="connsiteX33" fmla="*/ 18944 w 22561"/>
                  <a:gd name="connsiteY33" fmla="*/ 17677 h 17546"/>
                  <a:gd name="connsiteX34" fmla="*/ 19229 w 22561"/>
                  <a:gd name="connsiteY34" fmla="*/ 15796 h 17546"/>
                  <a:gd name="connsiteX35" fmla="*/ 19229 w 22561"/>
                  <a:gd name="connsiteY35" fmla="*/ 4064 h 17546"/>
                  <a:gd name="connsiteX36" fmla="*/ 12458 w 22561"/>
                  <a:gd name="connsiteY36" fmla="*/ 1883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036" y="18833"/>
                    </a:moveTo>
                    <a:lnTo>
                      <a:pt x="5257" y="4064"/>
                    </a:lnTo>
                    <a:lnTo>
                      <a:pt x="5257" y="15796"/>
                    </a:lnTo>
                    <a:cubicBezTo>
                      <a:pt x="5257" y="16874"/>
                      <a:pt x="5369" y="17547"/>
                      <a:pt x="5611" y="17815"/>
                    </a:cubicBezTo>
                    <a:cubicBezTo>
                      <a:pt x="5921" y="18177"/>
                      <a:pt x="6430" y="18358"/>
                      <a:pt x="7120" y="18350"/>
                    </a:cubicBezTo>
                    <a:lnTo>
                      <a:pt x="7741" y="18350"/>
                    </a:lnTo>
                    <a:lnTo>
                      <a:pt x="7741" y="18833"/>
                    </a:lnTo>
                    <a:lnTo>
                      <a:pt x="1635" y="18833"/>
                    </a:lnTo>
                    <a:lnTo>
                      <a:pt x="1635" y="18350"/>
                    </a:lnTo>
                    <a:lnTo>
                      <a:pt x="2256" y="18350"/>
                    </a:lnTo>
                    <a:cubicBezTo>
                      <a:pt x="2997" y="18358"/>
                      <a:pt x="3523" y="18134"/>
                      <a:pt x="3834" y="17677"/>
                    </a:cubicBezTo>
                    <a:cubicBezTo>
                      <a:pt x="4024" y="17409"/>
                      <a:pt x="4119" y="16780"/>
                      <a:pt x="4119" y="15796"/>
                    </a:cubicBezTo>
                    <a:lnTo>
                      <a:pt x="4119" y="4323"/>
                    </a:lnTo>
                    <a:cubicBezTo>
                      <a:pt x="4119" y="3563"/>
                      <a:pt x="4032" y="3003"/>
                      <a:pt x="3860" y="2649"/>
                    </a:cubicBezTo>
                    <a:cubicBezTo>
                      <a:pt x="3739" y="2399"/>
                      <a:pt x="3515" y="2192"/>
                      <a:pt x="3196" y="2019"/>
                    </a:cubicBezTo>
                    <a:cubicBezTo>
                      <a:pt x="2868" y="1864"/>
                      <a:pt x="2351" y="1778"/>
                      <a:pt x="1635" y="1769"/>
                    </a:cubicBezTo>
                    <a:lnTo>
                      <a:pt x="1635" y="1286"/>
                    </a:lnTo>
                    <a:lnTo>
                      <a:pt x="6602" y="1286"/>
                    </a:lnTo>
                    <a:lnTo>
                      <a:pt x="12967" y="15020"/>
                    </a:lnTo>
                    <a:lnTo>
                      <a:pt x="19229" y="1286"/>
                    </a:lnTo>
                    <a:lnTo>
                      <a:pt x="24196" y="1286"/>
                    </a:lnTo>
                    <a:lnTo>
                      <a:pt x="24196" y="1769"/>
                    </a:lnTo>
                    <a:lnTo>
                      <a:pt x="23584" y="1769"/>
                    </a:lnTo>
                    <a:cubicBezTo>
                      <a:pt x="22834" y="1778"/>
                      <a:pt x="22308" y="2002"/>
                      <a:pt x="21997" y="2442"/>
                    </a:cubicBezTo>
                    <a:cubicBezTo>
                      <a:pt x="21807" y="2727"/>
                      <a:pt x="21713" y="3356"/>
                      <a:pt x="21713" y="4323"/>
                    </a:cubicBezTo>
                    <a:lnTo>
                      <a:pt x="21713" y="15796"/>
                    </a:lnTo>
                    <a:cubicBezTo>
                      <a:pt x="21713" y="16874"/>
                      <a:pt x="21833" y="17547"/>
                      <a:pt x="22075" y="17815"/>
                    </a:cubicBezTo>
                    <a:cubicBezTo>
                      <a:pt x="22385" y="18177"/>
                      <a:pt x="22886" y="18358"/>
                      <a:pt x="23584" y="18350"/>
                    </a:cubicBezTo>
                    <a:lnTo>
                      <a:pt x="24196" y="18350"/>
                    </a:lnTo>
                    <a:lnTo>
                      <a:pt x="24196" y="18833"/>
                    </a:lnTo>
                    <a:lnTo>
                      <a:pt x="16745" y="18833"/>
                    </a:lnTo>
                    <a:lnTo>
                      <a:pt x="16745" y="18350"/>
                    </a:lnTo>
                    <a:lnTo>
                      <a:pt x="17366" y="18350"/>
                    </a:lnTo>
                    <a:cubicBezTo>
                      <a:pt x="18116" y="18358"/>
                      <a:pt x="18642" y="18134"/>
                      <a:pt x="18944" y="17677"/>
                    </a:cubicBezTo>
                    <a:cubicBezTo>
                      <a:pt x="19134" y="17409"/>
                      <a:pt x="19229" y="16780"/>
                      <a:pt x="19229" y="15796"/>
                    </a:cubicBezTo>
                    <a:lnTo>
                      <a:pt x="19229" y="4064"/>
                    </a:lnTo>
                    <a:lnTo>
                      <a:pt x="12458" y="18833"/>
                    </a:lnTo>
                    <a:close/>
                  </a:path>
                </a:pathLst>
              </a:custGeom>
              <a:solidFill>
                <a:srgbClr val="000000"/>
              </a:solidFill>
              <a:ln w="2207" cap="flat">
                <a:noFill/>
                <a:prstDash val="solid"/>
                <a:miter/>
              </a:ln>
            </p:spPr>
            <p:txBody>
              <a:bodyPr rtlCol="0" anchor="ctr"/>
              <a:lstStyle/>
              <a:p>
                <a:endParaRPr lang="en-IN"/>
              </a:p>
            </p:txBody>
          </p:sp>
          <p:sp>
            <p:nvSpPr>
              <p:cNvPr id="3739" name="Freeform: Shape 3738">
                <a:extLst>
                  <a:ext uri="{FF2B5EF4-FFF2-40B4-BE49-F238E27FC236}">
                    <a16:creationId xmlns:a16="http://schemas.microsoft.com/office/drawing/2014/main" id="{0F1072E5-E07D-14CC-3CA2-2F373B516FED}"/>
                  </a:ext>
                </a:extLst>
              </p:cNvPr>
              <p:cNvSpPr/>
              <p:nvPr/>
            </p:nvSpPr>
            <p:spPr>
              <a:xfrm>
                <a:off x="40823110" y="16747347"/>
                <a:ext cx="17180" cy="18340"/>
              </a:xfrm>
              <a:custGeom>
                <a:avLst/>
                <a:gdLst>
                  <a:gd name="connsiteX0" fmla="*/ 10408 w 17180"/>
                  <a:gd name="connsiteY0" fmla="*/ 1286 h 18340"/>
                  <a:gd name="connsiteX1" fmla="*/ 16324 w 17180"/>
                  <a:gd name="connsiteY1" fmla="*/ 3883 h 18340"/>
                  <a:gd name="connsiteX2" fmla="*/ 18825 w 17180"/>
                  <a:gd name="connsiteY2" fmla="*/ 10353 h 18340"/>
                  <a:gd name="connsiteX3" fmla="*/ 16298 w 17180"/>
                  <a:gd name="connsiteY3" fmla="*/ 16987 h 18340"/>
                  <a:gd name="connsiteX4" fmla="*/ 10201 w 17180"/>
                  <a:gd name="connsiteY4" fmla="*/ 19626 h 18340"/>
                  <a:gd name="connsiteX5" fmla="*/ 4112 w 17180"/>
                  <a:gd name="connsiteY5" fmla="*/ 17056 h 18340"/>
                  <a:gd name="connsiteX6" fmla="*/ 1645 w 17180"/>
                  <a:gd name="connsiteY6" fmla="*/ 10396 h 18340"/>
                  <a:gd name="connsiteX7" fmla="*/ 4491 w 17180"/>
                  <a:gd name="connsiteY7" fmla="*/ 3572 h 18340"/>
                  <a:gd name="connsiteX8" fmla="*/ 10408 w 17180"/>
                  <a:gd name="connsiteY8" fmla="*/ 1286 h 18340"/>
                  <a:gd name="connsiteX9" fmla="*/ 10158 w 17180"/>
                  <a:gd name="connsiteY9" fmla="*/ 2226 h 18340"/>
                  <a:gd name="connsiteX10" fmla="*/ 6380 w 17180"/>
                  <a:gd name="connsiteY10" fmla="*/ 3977 h 18340"/>
                  <a:gd name="connsiteX11" fmla="*/ 4612 w 17180"/>
                  <a:gd name="connsiteY11" fmla="*/ 10344 h 18340"/>
                  <a:gd name="connsiteX12" fmla="*/ 6441 w 17180"/>
                  <a:gd name="connsiteY12" fmla="*/ 16952 h 18340"/>
                  <a:gd name="connsiteX13" fmla="*/ 10166 w 17180"/>
                  <a:gd name="connsiteY13" fmla="*/ 18712 h 18340"/>
                  <a:gd name="connsiteX14" fmla="*/ 14246 w 17180"/>
                  <a:gd name="connsiteY14" fmla="*/ 16788 h 18340"/>
                  <a:gd name="connsiteX15" fmla="*/ 15859 w 17180"/>
                  <a:gd name="connsiteY15" fmla="*/ 10706 h 18340"/>
                  <a:gd name="connsiteX16" fmla="*/ 14091 w 17180"/>
                  <a:gd name="connsiteY16" fmla="*/ 3986 h 18340"/>
                  <a:gd name="connsiteX17" fmla="*/ 10158 w 17180"/>
                  <a:gd name="connsiteY17" fmla="*/ 2226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408" y="1286"/>
                    </a:moveTo>
                    <a:cubicBezTo>
                      <a:pt x="12676" y="1295"/>
                      <a:pt x="14651" y="2157"/>
                      <a:pt x="16324" y="3883"/>
                    </a:cubicBezTo>
                    <a:cubicBezTo>
                      <a:pt x="17989" y="5608"/>
                      <a:pt x="18825" y="7765"/>
                      <a:pt x="18825" y="10353"/>
                    </a:cubicBezTo>
                    <a:cubicBezTo>
                      <a:pt x="18825" y="13018"/>
                      <a:pt x="17980" y="15235"/>
                      <a:pt x="16298" y="16987"/>
                    </a:cubicBezTo>
                    <a:cubicBezTo>
                      <a:pt x="14617" y="18746"/>
                      <a:pt x="12581" y="19618"/>
                      <a:pt x="10201" y="19626"/>
                    </a:cubicBezTo>
                    <a:cubicBezTo>
                      <a:pt x="7777" y="19618"/>
                      <a:pt x="5751" y="18764"/>
                      <a:pt x="4112" y="17056"/>
                    </a:cubicBezTo>
                    <a:cubicBezTo>
                      <a:pt x="2465" y="15347"/>
                      <a:pt x="1645" y="13130"/>
                      <a:pt x="1645" y="10396"/>
                    </a:cubicBezTo>
                    <a:cubicBezTo>
                      <a:pt x="1645" y="7609"/>
                      <a:pt x="2594" y="5332"/>
                      <a:pt x="4491" y="3572"/>
                    </a:cubicBezTo>
                    <a:cubicBezTo>
                      <a:pt x="6130" y="2054"/>
                      <a:pt x="8097" y="1295"/>
                      <a:pt x="10408" y="1286"/>
                    </a:cubicBezTo>
                    <a:close/>
                    <a:moveTo>
                      <a:pt x="10158" y="2226"/>
                    </a:moveTo>
                    <a:cubicBezTo>
                      <a:pt x="8588" y="2226"/>
                      <a:pt x="7329" y="2813"/>
                      <a:pt x="6380" y="3977"/>
                    </a:cubicBezTo>
                    <a:cubicBezTo>
                      <a:pt x="5199" y="5435"/>
                      <a:pt x="4604" y="7558"/>
                      <a:pt x="4612" y="10344"/>
                    </a:cubicBezTo>
                    <a:cubicBezTo>
                      <a:pt x="4604" y="13217"/>
                      <a:pt x="5216" y="15416"/>
                      <a:pt x="6441" y="16952"/>
                    </a:cubicBezTo>
                    <a:cubicBezTo>
                      <a:pt x="7381" y="18125"/>
                      <a:pt x="8623" y="18712"/>
                      <a:pt x="10166" y="18712"/>
                    </a:cubicBezTo>
                    <a:cubicBezTo>
                      <a:pt x="11814" y="18712"/>
                      <a:pt x="13176" y="18074"/>
                      <a:pt x="14246" y="16788"/>
                    </a:cubicBezTo>
                    <a:cubicBezTo>
                      <a:pt x="15315" y="15503"/>
                      <a:pt x="15850" y="13475"/>
                      <a:pt x="15859" y="10706"/>
                    </a:cubicBezTo>
                    <a:cubicBezTo>
                      <a:pt x="15850" y="7713"/>
                      <a:pt x="15264" y="5470"/>
                      <a:pt x="14091" y="3986"/>
                    </a:cubicBezTo>
                    <a:cubicBezTo>
                      <a:pt x="13142" y="2813"/>
                      <a:pt x="11831" y="2226"/>
                      <a:pt x="10158" y="2226"/>
                    </a:cubicBezTo>
                    <a:close/>
                  </a:path>
                </a:pathLst>
              </a:custGeom>
              <a:solidFill>
                <a:srgbClr val="000000"/>
              </a:solidFill>
              <a:ln w="2207" cap="flat">
                <a:noFill/>
                <a:prstDash val="solid"/>
                <a:miter/>
              </a:ln>
            </p:spPr>
            <p:txBody>
              <a:bodyPr rtlCol="0" anchor="ctr"/>
              <a:lstStyle/>
              <a:p>
                <a:endParaRPr lang="en-IN"/>
              </a:p>
            </p:txBody>
          </p:sp>
          <p:sp>
            <p:nvSpPr>
              <p:cNvPr id="3740" name="Freeform: Shape 3739">
                <a:extLst>
                  <a:ext uri="{FF2B5EF4-FFF2-40B4-BE49-F238E27FC236}">
                    <a16:creationId xmlns:a16="http://schemas.microsoft.com/office/drawing/2014/main" id="{02EE1E6A-A9B4-D44B-5756-3982EEEF2F4A}"/>
                  </a:ext>
                </a:extLst>
              </p:cNvPr>
              <p:cNvSpPr/>
              <p:nvPr/>
            </p:nvSpPr>
            <p:spPr>
              <a:xfrm>
                <a:off x="40841761" y="16747744"/>
                <a:ext cx="17680" cy="17546"/>
              </a:xfrm>
              <a:custGeom>
                <a:avLst/>
                <a:gdLst>
                  <a:gd name="connsiteX0" fmla="*/ 1654 w 17680"/>
                  <a:gd name="connsiteY0" fmla="*/ 18833 h 17546"/>
                  <a:gd name="connsiteX1" fmla="*/ 1654 w 17680"/>
                  <a:gd name="connsiteY1" fmla="*/ 18350 h 17546"/>
                  <a:gd name="connsiteX2" fmla="*/ 2318 w 17680"/>
                  <a:gd name="connsiteY2" fmla="*/ 18350 h 17546"/>
                  <a:gd name="connsiteX3" fmla="*/ 3896 w 17680"/>
                  <a:gd name="connsiteY3" fmla="*/ 17642 h 17546"/>
                  <a:gd name="connsiteX4" fmla="*/ 4181 w 17680"/>
                  <a:gd name="connsiteY4" fmla="*/ 15727 h 17546"/>
                  <a:gd name="connsiteX5" fmla="*/ 4181 w 17680"/>
                  <a:gd name="connsiteY5" fmla="*/ 4392 h 17546"/>
                  <a:gd name="connsiteX6" fmla="*/ 3819 w 17680"/>
                  <a:gd name="connsiteY6" fmla="*/ 2338 h 17546"/>
                  <a:gd name="connsiteX7" fmla="*/ 2318 w 17680"/>
                  <a:gd name="connsiteY7" fmla="*/ 1769 h 17546"/>
                  <a:gd name="connsiteX8" fmla="*/ 1654 w 17680"/>
                  <a:gd name="connsiteY8" fmla="*/ 1769 h 17546"/>
                  <a:gd name="connsiteX9" fmla="*/ 1654 w 17680"/>
                  <a:gd name="connsiteY9" fmla="*/ 1286 h 17546"/>
                  <a:gd name="connsiteX10" fmla="*/ 8795 w 17680"/>
                  <a:gd name="connsiteY10" fmla="*/ 1286 h 17546"/>
                  <a:gd name="connsiteX11" fmla="*/ 14781 w 17680"/>
                  <a:gd name="connsiteY11" fmla="*/ 2183 h 17546"/>
                  <a:gd name="connsiteX12" fmla="*/ 18084 w 17680"/>
                  <a:gd name="connsiteY12" fmla="*/ 5159 h 17546"/>
                  <a:gd name="connsiteX13" fmla="*/ 19334 w 17680"/>
                  <a:gd name="connsiteY13" fmla="*/ 9964 h 17546"/>
                  <a:gd name="connsiteX14" fmla="*/ 17109 w 17680"/>
                  <a:gd name="connsiteY14" fmla="*/ 16089 h 17546"/>
                  <a:gd name="connsiteX15" fmla="*/ 9502 w 17680"/>
                  <a:gd name="connsiteY15" fmla="*/ 18833 h 17546"/>
                  <a:gd name="connsiteX16" fmla="*/ 6665 w 17680"/>
                  <a:gd name="connsiteY16" fmla="*/ 17565 h 17546"/>
                  <a:gd name="connsiteX17" fmla="*/ 9416 w 17680"/>
                  <a:gd name="connsiteY17" fmla="*/ 17927 h 17546"/>
                  <a:gd name="connsiteX18" fmla="*/ 14401 w 17680"/>
                  <a:gd name="connsiteY18" fmla="*/ 15822 h 17546"/>
                  <a:gd name="connsiteX19" fmla="*/ 16385 w 17680"/>
                  <a:gd name="connsiteY19" fmla="*/ 10102 h 17546"/>
                  <a:gd name="connsiteX20" fmla="*/ 14401 w 17680"/>
                  <a:gd name="connsiteY20" fmla="*/ 4366 h 17546"/>
                  <a:gd name="connsiteX21" fmla="*/ 9313 w 17680"/>
                  <a:gd name="connsiteY21" fmla="*/ 2269 h 17546"/>
                  <a:gd name="connsiteX22" fmla="*/ 6665 w 17680"/>
                  <a:gd name="connsiteY22" fmla="*/ 2649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654" y="18833"/>
                    </a:moveTo>
                    <a:lnTo>
                      <a:pt x="1654" y="18350"/>
                    </a:lnTo>
                    <a:lnTo>
                      <a:pt x="2318" y="18350"/>
                    </a:lnTo>
                    <a:cubicBezTo>
                      <a:pt x="3060" y="18358"/>
                      <a:pt x="3586" y="18117"/>
                      <a:pt x="3896" y="17642"/>
                    </a:cubicBezTo>
                    <a:cubicBezTo>
                      <a:pt x="4086" y="17358"/>
                      <a:pt x="4181" y="16719"/>
                      <a:pt x="4181" y="15727"/>
                    </a:cubicBezTo>
                    <a:lnTo>
                      <a:pt x="4181" y="4392"/>
                    </a:lnTo>
                    <a:cubicBezTo>
                      <a:pt x="4181" y="3305"/>
                      <a:pt x="4060" y="2623"/>
                      <a:pt x="3819" y="2338"/>
                    </a:cubicBezTo>
                    <a:cubicBezTo>
                      <a:pt x="3474" y="1967"/>
                      <a:pt x="2974" y="1778"/>
                      <a:pt x="2318" y="1769"/>
                    </a:cubicBezTo>
                    <a:lnTo>
                      <a:pt x="1654" y="1769"/>
                    </a:lnTo>
                    <a:lnTo>
                      <a:pt x="1654" y="1286"/>
                    </a:lnTo>
                    <a:lnTo>
                      <a:pt x="8795" y="1286"/>
                    </a:lnTo>
                    <a:cubicBezTo>
                      <a:pt x="11408" y="1286"/>
                      <a:pt x="13401" y="1588"/>
                      <a:pt x="14781" y="2183"/>
                    </a:cubicBezTo>
                    <a:cubicBezTo>
                      <a:pt x="16143" y="2778"/>
                      <a:pt x="17247" y="3770"/>
                      <a:pt x="18084" y="5159"/>
                    </a:cubicBezTo>
                    <a:cubicBezTo>
                      <a:pt x="18912" y="6548"/>
                      <a:pt x="19326" y="8153"/>
                      <a:pt x="19334" y="9964"/>
                    </a:cubicBezTo>
                    <a:cubicBezTo>
                      <a:pt x="19326" y="12414"/>
                      <a:pt x="18584" y="14450"/>
                      <a:pt x="17109" y="16089"/>
                    </a:cubicBezTo>
                    <a:cubicBezTo>
                      <a:pt x="15436" y="17918"/>
                      <a:pt x="12900" y="18833"/>
                      <a:pt x="9502" y="18833"/>
                    </a:cubicBezTo>
                    <a:close/>
                    <a:moveTo>
                      <a:pt x="6665" y="17565"/>
                    </a:moveTo>
                    <a:cubicBezTo>
                      <a:pt x="7760" y="17806"/>
                      <a:pt x="8674" y="17927"/>
                      <a:pt x="9416" y="17927"/>
                    </a:cubicBezTo>
                    <a:cubicBezTo>
                      <a:pt x="11408" y="17927"/>
                      <a:pt x="13073" y="17228"/>
                      <a:pt x="14401" y="15822"/>
                    </a:cubicBezTo>
                    <a:cubicBezTo>
                      <a:pt x="15721" y="14416"/>
                      <a:pt x="16376" y="12509"/>
                      <a:pt x="16385" y="10102"/>
                    </a:cubicBezTo>
                    <a:cubicBezTo>
                      <a:pt x="16376" y="7678"/>
                      <a:pt x="15721" y="5763"/>
                      <a:pt x="14401" y="4366"/>
                    </a:cubicBezTo>
                    <a:cubicBezTo>
                      <a:pt x="13073" y="2968"/>
                      <a:pt x="11374" y="2269"/>
                      <a:pt x="9313" y="2269"/>
                    </a:cubicBezTo>
                    <a:cubicBezTo>
                      <a:pt x="8536" y="2269"/>
                      <a:pt x="7657" y="2399"/>
                      <a:pt x="6665" y="2649"/>
                    </a:cubicBezTo>
                    <a:close/>
                  </a:path>
                </a:pathLst>
              </a:custGeom>
              <a:solidFill>
                <a:srgbClr val="000000"/>
              </a:solidFill>
              <a:ln w="2207" cap="flat">
                <a:noFill/>
                <a:prstDash val="solid"/>
                <a:miter/>
              </a:ln>
            </p:spPr>
            <p:txBody>
              <a:bodyPr rtlCol="0" anchor="ctr"/>
              <a:lstStyle/>
              <a:p>
                <a:endParaRPr lang="en-IN"/>
              </a:p>
            </p:txBody>
          </p:sp>
          <p:sp>
            <p:nvSpPr>
              <p:cNvPr id="3741" name="Freeform: Shape 3740">
                <a:extLst>
                  <a:ext uri="{FF2B5EF4-FFF2-40B4-BE49-F238E27FC236}">
                    <a16:creationId xmlns:a16="http://schemas.microsoft.com/office/drawing/2014/main" id="{08076A6E-F6B8-CC6F-9ADC-804217FD389B}"/>
                  </a:ext>
                </a:extLst>
              </p:cNvPr>
              <p:cNvSpPr/>
              <p:nvPr/>
            </p:nvSpPr>
            <p:spPr>
              <a:xfrm>
                <a:off x="40860584" y="16747744"/>
                <a:ext cx="18715" cy="17960"/>
              </a:xfrm>
              <a:custGeom>
                <a:avLst/>
                <a:gdLst>
                  <a:gd name="connsiteX0" fmla="*/ 14168 w 18715"/>
                  <a:gd name="connsiteY0" fmla="*/ 1769 h 17960"/>
                  <a:gd name="connsiteX1" fmla="*/ 14168 w 18715"/>
                  <a:gd name="connsiteY1" fmla="*/ 1286 h 17960"/>
                  <a:gd name="connsiteX2" fmla="*/ 20378 w 18715"/>
                  <a:gd name="connsiteY2" fmla="*/ 1286 h 17960"/>
                  <a:gd name="connsiteX3" fmla="*/ 20378 w 18715"/>
                  <a:gd name="connsiteY3" fmla="*/ 1769 h 17960"/>
                  <a:gd name="connsiteX4" fmla="*/ 19714 w 18715"/>
                  <a:gd name="connsiteY4" fmla="*/ 1769 h 17960"/>
                  <a:gd name="connsiteX5" fmla="*/ 18118 w 18715"/>
                  <a:gd name="connsiteY5" fmla="*/ 2632 h 17960"/>
                  <a:gd name="connsiteX6" fmla="*/ 17851 w 18715"/>
                  <a:gd name="connsiteY6" fmla="*/ 4495 h 17960"/>
                  <a:gd name="connsiteX7" fmla="*/ 17851 w 18715"/>
                  <a:gd name="connsiteY7" fmla="*/ 11612 h 17960"/>
                  <a:gd name="connsiteX8" fmla="*/ 17325 w 18715"/>
                  <a:gd name="connsiteY8" fmla="*/ 15710 h 17960"/>
                  <a:gd name="connsiteX9" fmla="*/ 15272 w 18715"/>
                  <a:gd name="connsiteY9" fmla="*/ 18203 h 17960"/>
                  <a:gd name="connsiteX10" fmla="*/ 11098 w 18715"/>
                  <a:gd name="connsiteY10" fmla="*/ 19247 h 17960"/>
                  <a:gd name="connsiteX11" fmla="*/ 6734 w 18715"/>
                  <a:gd name="connsiteY11" fmla="*/ 18255 h 17960"/>
                  <a:gd name="connsiteX12" fmla="*/ 4630 w 18715"/>
                  <a:gd name="connsiteY12" fmla="*/ 15572 h 17960"/>
                  <a:gd name="connsiteX13" fmla="*/ 4216 w 18715"/>
                  <a:gd name="connsiteY13" fmla="*/ 11250 h 17960"/>
                  <a:gd name="connsiteX14" fmla="*/ 4216 w 18715"/>
                  <a:gd name="connsiteY14" fmla="*/ 4392 h 17960"/>
                  <a:gd name="connsiteX15" fmla="*/ 3767 w 18715"/>
                  <a:gd name="connsiteY15" fmla="*/ 2269 h 17960"/>
                  <a:gd name="connsiteX16" fmla="*/ 2327 w 18715"/>
                  <a:gd name="connsiteY16" fmla="*/ 1769 h 17960"/>
                  <a:gd name="connsiteX17" fmla="*/ 1663 w 18715"/>
                  <a:gd name="connsiteY17" fmla="*/ 1769 h 17960"/>
                  <a:gd name="connsiteX18" fmla="*/ 1663 w 18715"/>
                  <a:gd name="connsiteY18" fmla="*/ 1286 h 17960"/>
                  <a:gd name="connsiteX19" fmla="*/ 9252 w 18715"/>
                  <a:gd name="connsiteY19" fmla="*/ 1286 h 17960"/>
                  <a:gd name="connsiteX20" fmla="*/ 9252 w 18715"/>
                  <a:gd name="connsiteY20" fmla="*/ 1769 h 17960"/>
                  <a:gd name="connsiteX21" fmla="*/ 8580 w 18715"/>
                  <a:gd name="connsiteY21" fmla="*/ 1769 h 17960"/>
                  <a:gd name="connsiteX22" fmla="*/ 7027 w 18715"/>
                  <a:gd name="connsiteY22" fmla="*/ 2451 h 17960"/>
                  <a:gd name="connsiteX23" fmla="*/ 6699 w 18715"/>
                  <a:gd name="connsiteY23" fmla="*/ 4392 h 17960"/>
                  <a:gd name="connsiteX24" fmla="*/ 6699 w 18715"/>
                  <a:gd name="connsiteY24" fmla="*/ 12035 h 17960"/>
                  <a:gd name="connsiteX25" fmla="*/ 6889 w 18715"/>
                  <a:gd name="connsiteY25" fmla="*/ 14381 h 17960"/>
                  <a:gd name="connsiteX26" fmla="*/ 7571 w 18715"/>
                  <a:gd name="connsiteY26" fmla="*/ 16443 h 17960"/>
                  <a:gd name="connsiteX27" fmla="*/ 8985 w 18715"/>
                  <a:gd name="connsiteY27" fmla="*/ 17659 h 17960"/>
                  <a:gd name="connsiteX28" fmla="*/ 11253 w 18715"/>
                  <a:gd name="connsiteY28" fmla="*/ 18134 h 17960"/>
                  <a:gd name="connsiteX29" fmla="*/ 14332 w 18715"/>
                  <a:gd name="connsiteY29" fmla="*/ 17383 h 17960"/>
                  <a:gd name="connsiteX30" fmla="*/ 16186 w 18715"/>
                  <a:gd name="connsiteY30" fmla="*/ 15468 h 17960"/>
                  <a:gd name="connsiteX31" fmla="*/ 16687 w 18715"/>
                  <a:gd name="connsiteY31" fmla="*/ 11500 h 17960"/>
                  <a:gd name="connsiteX32" fmla="*/ 16687 w 18715"/>
                  <a:gd name="connsiteY32" fmla="*/ 4392 h 17960"/>
                  <a:gd name="connsiteX33" fmla="*/ 16324 w 18715"/>
                  <a:gd name="connsiteY33" fmla="*/ 2338 h 17960"/>
                  <a:gd name="connsiteX34" fmla="*/ 14824 w 18715"/>
                  <a:gd name="connsiteY34" fmla="*/ 1769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4168" y="1769"/>
                    </a:moveTo>
                    <a:lnTo>
                      <a:pt x="14168" y="1286"/>
                    </a:lnTo>
                    <a:lnTo>
                      <a:pt x="20378" y="1286"/>
                    </a:lnTo>
                    <a:lnTo>
                      <a:pt x="20378" y="1769"/>
                    </a:lnTo>
                    <a:lnTo>
                      <a:pt x="19714" y="1769"/>
                    </a:lnTo>
                    <a:cubicBezTo>
                      <a:pt x="19024" y="1778"/>
                      <a:pt x="18489" y="2062"/>
                      <a:pt x="18118" y="2632"/>
                    </a:cubicBezTo>
                    <a:cubicBezTo>
                      <a:pt x="17937" y="2899"/>
                      <a:pt x="17851" y="3520"/>
                      <a:pt x="17851" y="4495"/>
                    </a:cubicBezTo>
                    <a:lnTo>
                      <a:pt x="17851" y="11612"/>
                    </a:lnTo>
                    <a:cubicBezTo>
                      <a:pt x="17851" y="13372"/>
                      <a:pt x="17670" y="14744"/>
                      <a:pt x="17325" y="15710"/>
                    </a:cubicBezTo>
                    <a:cubicBezTo>
                      <a:pt x="16971" y="16685"/>
                      <a:pt x="16290" y="17513"/>
                      <a:pt x="15272" y="18203"/>
                    </a:cubicBezTo>
                    <a:cubicBezTo>
                      <a:pt x="14246" y="18902"/>
                      <a:pt x="12857" y="19247"/>
                      <a:pt x="11098" y="19247"/>
                    </a:cubicBezTo>
                    <a:cubicBezTo>
                      <a:pt x="9183" y="19247"/>
                      <a:pt x="7726" y="18919"/>
                      <a:pt x="6734" y="18255"/>
                    </a:cubicBezTo>
                    <a:cubicBezTo>
                      <a:pt x="5742" y="17590"/>
                      <a:pt x="5044" y="16693"/>
                      <a:pt x="4630" y="15572"/>
                    </a:cubicBezTo>
                    <a:cubicBezTo>
                      <a:pt x="4354" y="14804"/>
                      <a:pt x="4216" y="13363"/>
                      <a:pt x="4216" y="11250"/>
                    </a:cubicBezTo>
                    <a:lnTo>
                      <a:pt x="4216" y="4392"/>
                    </a:lnTo>
                    <a:cubicBezTo>
                      <a:pt x="4216" y="3313"/>
                      <a:pt x="4060" y="2606"/>
                      <a:pt x="3767" y="2269"/>
                    </a:cubicBezTo>
                    <a:cubicBezTo>
                      <a:pt x="3457" y="1942"/>
                      <a:pt x="2982" y="1778"/>
                      <a:pt x="2327" y="1769"/>
                    </a:cubicBezTo>
                    <a:lnTo>
                      <a:pt x="1663" y="1769"/>
                    </a:lnTo>
                    <a:lnTo>
                      <a:pt x="1663" y="1286"/>
                    </a:lnTo>
                    <a:lnTo>
                      <a:pt x="9252" y="1286"/>
                    </a:lnTo>
                    <a:lnTo>
                      <a:pt x="9252" y="1769"/>
                    </a:lnTo>
                    <a:lnTo>
                      <a:pt x="8580" y="1769"/>
                    </a:lnTo>
                    <a:cubicBezTo>
                      <a:pt x="7847" y="1778"/>
                      <a:pt x="7329" y="2002"/>
                      <a:pt x="7027" y="2451"/>
                    </a:cubicBezTo>
                    <a:cubicBezTo>
                      <a:pt x="6803" y="2761"/>
                      <a:pt x="6699" y="3408"/>
                      <a:pt x="6699" y="4392"/>
                    </a:cubicBezTo>
                    <a:lnTo>
                      <a:pt x="6699" y="12035"/>
                    </a:lnTo>
                    <a:cubicBezTo>
                      <a:pt x="6699" y="12725"/>
                      <a:pt x="6760" y="13501"/>
                      <a:pt x="6889" y="14381"/>
                    </a:cubicBezTo>
                    <a:cubicBezTo>
                      <a:pt x="7010" y="15261"/>
                      <a:pt x="7234" y="15951"/>
                      <a:pt x="7571" y="16443"/>
                    </a:cubicBezTo>
                    <a:cubicBezTo>
                      <a:pt x="7890" y="16935"/>
                      <a:pt x="8364" y="17340"/>
                      <a:pt x="8985" y="17659"/>
                    </a:cubicBezTo>
                    <a:cubicBezTo>
                      <a:pt x="9597" y="17979"/>
                      <a:pt x="10356" y="18134"/>
                      <a:pt x="11253" y="18134"/>
                    </a:cubicBezTo>
                    <a:cubicBezTo>
                      <a:pt x="12400" y="18134"/>
                      <a:pt x="13427" y="17884"/>
                      <a:pt x="14332" y="17383"/>
                    </a:cubicBezTo>
                    <a:cubicBezTo>
                      <a:pt x="15229" y="16883"/>
                      <a:pt x="15841" y="16245"/>
                      <a:pt x="16186" y="15468"/>
                    </a:cubicBezTo>
                    <a:cubicBezTo>
                      <a:pt x="16514" y="14692"/>
                      <a:pt x="16687" y="13372"/>
                      <a:pt x="16687" y="11500"/>
                    </a:cubicBezTo>
                    <a:lnTo>
                      <a:pt x="16687" y="4392"/>
                    </a:lnTo>
                    <a:cubicBezTo>
                      <a:pt x="16687" y="3305"/>
                      <a:pt x="16566" y="2623"/>
                      <a:pt x="16324" y="2338"/>
                    </a:cubicBezTo>
                    <a:cubicBezTo>
                      <a:pt x="15988" y="1967"/>
                      <a:pt x="15488" y="1778"/>
                      <a:pt x="14824" y="1769"/>
                    </a:cubicBezTo>
                    <a:close/>
                  </a:path>
                </a:pathLst>
              </a:custGeom>
              <a:solidFill>
                <a:srgbClr val="000000"/>
              </a:solidFill>
              <a:ln w="2207" cap="flat">
                <a:noFill/>
                <a:prstDash val="solid"/>
                <a:miter/>
              </a:ln>
            </p:spPr>
            <p:txBody>
              <a:bodyPr rtlCol="0" anchor="ctr"/>
              <a:lstStyle/>
              <a:p>
                <a:endParaRPr lang="en-IN"/>
              </a:p>
            </p:txBody>
          </p:sp>
          <p:sp>
            <p:nvSpPr>
              <p:cNvPr id="3742" name="Freeform: Shape 3741">
                <a:extLst>
                  <a:ext uri="{FF2B5EF4-FFF2-40B4-BE49-F238E27FC236}">
                    <a16:creationId xmlns:a16="http://schemas.microsoft.com/office/drawing/2014/main" id="{839B0C9C-6A06-2BA1-9B55-5B4D7954D42A}"/>
                  </a:ext>
                </a:extLst>
              </p:cNvPr>
              <p:cNvSpPr/>
              <p:nvPr/>
            </p:nvSpPr>
            <p:spPr>
              <a:xfrm>
                <a:off x="40880114" y="16747744"/>
                <a:ext cx="15075" cy="17546"/>
              </a:xfrm>
              <a:custGeom>
                <a:avLst/>
                <a:gdLst>
                  <a:gd name="connsiteX0" fmla="*/ 16324 w 15075"/>
                  <a:gd name="connsiteY0" fmla="*/ 13984 h 17546"/>
                  <a:gd name="connsiteX1" fmla="*/ 16747 w 15075"/>
                  <a:gd name="connsiteY1" fmla="*/ 14071 h 17546"/>
                  <a:gd name="connsiteX2" fmla="*/ 15246 w 15075"/>
                  <a:gd name="connsiteY2" fmla="*/ 18833 h 17546"/>
                  <a:gd name="connsiteX3" fmla="*/ 1671 w 15075"/>
                  <a:gd name="connsiteY3" fmla="*/ 18833 h 17546"/>
                  <a:gd name="connsiteX4" fmla="*/ 1671 w 15075"/>
                  <a:gd name="connsiteY4" fmla="*/ 18350 h 17546"/>
                  <a:gd name="connsiteX5" fmla="*/ 2327 w 15075"/>
                  <a:gd name="connsiteY5" fmla="*/ 18350 h 17546"/>
                  <a:gd name="connsiteX6" fmla="*/ 3914 w 15075"/>
                  <a:gd name="connsiteY6" fmla="*/ 17625 h 17546"/>
                  <a:gd name="connsiteX7" fmla="*/ 4190 w 15075"/>
                  <a:gd name="connsiteY7" fmla="*/ 15710 h 17546"/>
                  <a:gd name="connsiteX8" fmla="*/ 4190 w 15075"/>
                  <a:gd name="connsiteY8" fmla="*/ 4392 h 17546"/>
                  <a:gd name="connsiteX9" fmla="*/ 3828 w 15075"/>
                  <a:gd name="connsiteY9" fmla="*/ 2338 h 17546"/>
                  <a:gd name="connsiteX10" fmla="*/ 2327 w 15075"/>
                  <a:gd name="connsiteY10" fmla="*/ 1769 h 17546"/>
                  <a:gd name="connsiteX11" fmla="*/ 1671 w 15075"/>
                  <a:gd name="connsiteY11" fmla="*/ 1769 h 17546"/>
                  <a:gd name="connsiteX12" fmla="*/ 1671 w 15075"/>
                  <a:gd name="connsiteY12" fmla="*/ 1286 h 17546"/>
                  <a:gd name="connsiteX13" fmla="*/ 9606 w 15075"/>
                  <a:gd name="connsiteY13" fmla="*/ 1286 h 17546"/>
                  <a:gd name="connsiteX14" fmla="*/ 9606 w 15075"/>
                  <a:gd name="connsiteY14" fmla="*/ 1769 h 17546"/>
                  <a:gd name="connsiteX15" fmla="*/ 7648 w 15075"/>
                  <a:gd name="connsiteY15" fmla="*/ 2028 h 17546"/>
                  <a:gd name="connsiteX16" fmla="*/ 6881 w 15075"/>
                  <a:gd name="connsiteY16" fmla="*/ 2709 h 17546"/>
                  <a:gd name="connsiteX17" fmla="*/ 6674 w 15075"/>
                  <a:gd name="connsiteY17" fmla="*/ 4685 h 17546"/>
                  <a:gd name="connsiteX18" fmla="*/ 6674 w 15075"/>
                  <a:gd name="connsiteY18" fmla="*/ 15710 h 17546"/>
                  <a:gd name="connsiteX19" fmla="*/ 6881 w 15075"/>
                  <a:gd name="connsiteY19" fmla="*/ 17194 h 17546"/>
                  <a:gd name="connsiteX20" fmla="*/ 7355 w 15075"/>
                  <a:gd name="connsiteY20" fmla="*/ 17590 h 17546"/>
                  <a:gd name="connsiteX21" fmla="*/ 9382 w 15075"/>
                  <a:gd name="connsiteY21" fmla="*/ 17720 h 17546"/>
                  <a:gd name="connsiteX22" fmla="*/ 10658 w 15075"/>
                  <a:gd name="connsiteY22" fmla="*/ 17720 h 17546"/>
                  <a:gd name="connsiteX23" fmla="*/ 13487 w 15075"/>
                  <a:gd name="connsiteY23" fmla="*/ 17427 h 17546"/>
                  <a:gd name="connsiteX24" fmla="*/ 14979 w 15075"/>
                  <a:gd name="connsiteY24" fmla="*/ 16365 h 17546"/>
                  <a:gd name="connsiteX25" fmla="*/ 16324 w 15075"/>
                  <a:gd name="connsiteY25" fmla="*/ 1398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6324" y="13984"/>
                    </a:moveTo>
                    <a:lnTo>
                      <a:pt x="16747" y="14071"/>
                    </a:lnTo>
                    <a:lnTo>
                      <a:pt x="15246" y="18833"/>
                    </a:lnTo>
                    <a:lnTo>
                      <a:pt x="1671" y="18833"/>
                    </a:lnTo>
                    <a:lnTo>
                      <a:pt x="1671" y="18350"/>
                    </a:lnTo>
                    <a:lnTo>
                      <a:pt x="2327" y="18350"/>
                    </a:lnTo>
                    <a:cubicBezTo>
                      <a:pt x="3069" y="18358"/>
                      <a:pt x="3595" y="18117"/>
                      <a:pt x="3914" y="17625"/>
                    </a:cubicBezTo>
                    <a:cubicBezTo>
                      <a:pt x="4095" y="17358"/>
                      <a:pt x="4190" y="16719"/>
                      <a:pt x="4190" y="15710"/>
                    </a:cubicBezTo>
                    <a:lnTo>
                      <a:pt x="4190" y="4392"/>
                    </a:lnTo>
                    <a:cubicBezTo>
                      <a:pt x="4190" y="3305"/>
                      <a:pt x="4069" y="2623"/>
                      <a:pt x="3828" y="2338"/>
                    </a:cubicBezTo>
                    <a:cubicBezTo>
                      <a:pt x="3491" y="1967"/>
                      <a:pt x="2991" y="1778"/>
                      <a:pt x="2327" y="1769"/>
                    </a:cubicBezTo>
                    <a:lnTo>
                      <a:pt x="1671" y="1769"/>
                    </a:lnTo>
                    <a:lnTo>
                      <a:pt x="1671" y="1286"/>
                    </a:lnTo>
                    <a:lnTo>
                      <a:pt x="9606" y="1286"/>
                    </a:lnTo>
                    <a:lnTo>
                      <a:pt x="9606" y="1769"/>
                    </a:lnTo>
                    <a:cubicBezTo>
                      <a:pt x="8666" y="1760"/>
                      <a:pt x="8010" y="1847"/>
                      <a:pt x="7648" y="2028"/>
                    </a:cubicBezTo>
                    <a:cubicBezTo>
                      <a:pt x="7269" y="2209"/>
                      <a:pt x="7019" y="2433"/>
                      <a:pt x="6881" y="2709"/>
                    </a:cubicBezTo>
                    <a:cubicBezTo>
                      <a:pt x="6743" y="2985"/>
                      <a:pt x="6674" y="3650"/>
                      <a:pt x="6674" y="4685"/>
                    </a:cubicBezTo>
                    <a:lnTo>
                      <a:pt x="6674" y="15710"/>
                    </a:lnTo>
                    <a:cubicBezTo>
                      <a:pt x="6674" y="16434"/>
                      <a:pt x="6743" y="16926"/>
                      <a:pt x="6881" y="17194"/>
                    </a:cubicBezTo>
                    <a:cubicBezTo>
                      <a:pt x="6984" y="17375"/>
                      <a:pt x="7139" y="17504"/>
                      <a:pt x="7355" y="17590"/>
                    </a:cubicBezTo>
                    <a:cubicBezTo>
                      <a:pt x="7571" y="17677"/>
                      <a:pt x="8243" y="17720"/>
                      <a:pt x="9382" y="17720"/>
                    </a:cubicBezTo>
                    <a:lnTo>
                      <a:pt x="10658" y="17720"/>
                    </a:lnTo>
                    <a:cubicBezTo>
                      <a:pt x="12004" y="17720"/>
                      <a:pt x="12944" y="17625"/>
                      <a:pt x="13487" y="17427"/>
                    </a:cubicBezTo>
                    <a:cubicBezTo>
                      <a:pt x="14030" y="17228"/>
                      <a:pt x="14531" y="16874"/>
                      <a:pt x="14979" y="16365"/>
                    </a:cubicBezTo>
                    <a:cubicBezTo>
                      <a:pt x="15428" y="15865"/>
                      <a:pt x="15876" y="15071"/>
                      <a:pt x="16324" y="13984"/>
                    </a:cubicBezTo>
                    <a:close/>
                  </a:path>
                </a:pathLst>
              </a:custGeom>
              <a:solidFill>
                <a:srgbClr val="000000"/>
              </a:solidFill>
              <a:ln w="2207" cap="flat">
                <a:noFill/>
                <a:prstDash val="solid"/>
                <a:miter/>
              </a:ln>
            </p:spPr>
            <p:txBody>
              <a:bodyPr rtlCol="0" anchor="ctr"/>
              <a:lstStyle/>
              <a:p>
                <a:endParaRPr lang="en-IN"/>
              </a:p>
            </p:txBody>
          </p:sp>
          <p:sp>
            <p:nvSpPr>
              <p:cNvPr id="3743" name="Freeform: Shape 3742">
                <a:extLst>
                  <a:ext uri="{FF2B5EF4-FFF2-40B4-BE49-F238E27FC236}">
                    <a16:creationId xmlns:a16="http://schemas.microsoft.com/office/drawing/2014/main" id="{63F14682-A395-C102-B458-C472F914EE2B}"/>
                  </a:ext>
                </a:extLst>
              </p:cNvPr>
              <p:cNvSpPr/>
              <p:nvPr/>
            </p:nvSpPr>
            <p:spPr>
              <a:xfrm>
                <a:off x="40896306" y="16747744"/>
                <a:ext cx="15032" cy="17546"/>
              </a:xfrm>
              <a:custGeom>
                <a:avLst/>
                <a:gdLst>
                  <a:gd name="connsiteX0" fmla="*/ 6672 w 15032"/>
                  <a:gd name="connsiteY0" fmla="*/ 2243 h 17546"/>
                  <a:gd name="connsiteX1" fmla="*/ 6672 w 15032"/>
                  <a:gd name="connsiteY1" fmla="*/ 9179 h 17546"/>
                  <a:gd name="connsiteX2" fmla="*/ 10527 w 15032"/>
                  <a:gd name="connsiteY2" fmla="*/ 9179 h 17546"/>
                  <a:gd name="connsiteX3" fmla="*/ 12537 w 15032"/>
                  <a:gd name="connsiteY3" fmla="*/ 8722 h 17546"/>
                  <a:gd name="connsiteX4" fmla="*/ 13279 w 15032"/>
                  <a:gd name="connsiteY4" fmla="*/ 6634 h 17546"/>
                  <a:gd name="connsiteX5" fmla="*/ 13762 w 15032"/>
                  <a:gd name="connsiteY5" fmla="*/ 6634 h 17546"/>
                  <a:gd name="connsiteX6" fmla="*/ 13762 w 15032"/>
                  <a:gd name="connsiteY6" fmla="*/ 12742 h 17546"/>
                  <a:gd name="connsiteX7" fmla="*/ 13279 w 15032"/>
                  <a:gd name="connsiteY7" fmla="*/ 12742 h 17546"/>
                  <a:gd name="connsiteX8" fmla="*/ 12916 w 15032"/>
                  <a:gd name="connsiteY8" fmla="*/ 11094 h 17546"/>
                  <a:gd name="connsiteX9" fmla="*/ 12158 w 15032"/>
                  <a:gd name="connsiteY9" fmla="*/ 10378 h 17546"/>
                  <a:gd name="connsiteX10" fmla="*/ 10527 w 15032"/>
                  <a:gd name="connsiteY10" fmla="*/ 10120 h 17546"/>
                  <a:gd name="connsiteX11" fmla="*/ 6672 w 15032"/>
                  <a:gd name="connsiteY11" fmla="*/ 10120 h 17546"/>
                  <a:gd name="connsiteX12" fmla="*/ 6672 w 15032"/>
                  <a:gd name="connsiteY12" fmla="*/ 15908 h 17546"/>
                  <a:gd name="connsiteX13" fmla="*/ 6776 w 15032"/>
                  <a:gd name="connsiteY13" fmla="*/ 17323 h 17546"/>
                  <a:gd name="connsiteX14" fmla="*/ 7138 w 15032"/>
                  <a:gd name="connsiteY14" fmla="*/ 17728 h 17546"/>
                  <a:gd name="connsiteX15" fmla="*/ 8121 w 15032"/>
                  <a:gd name="connsiteY15" fmla="*/ 17875 h 17546"/>
                  <a:gd name="connsiteX16" fmla="*/ 11097 w 15032"/>
                  <a:gd name="connsiteY16" fmla="*/ 17875 h 17546"/>
                  <a:gd name="connsiteX17" fmla="*/ 13261 w 15032"/>
                  <a:gd name="connsiteY17" fmla="*/ 17668 h 17546"/>
                  <a:gd name="connsiteX18" fmla="*/ 14555 w 15032"/>
                  <a:gd name="connsiteY18" fmla="*/ 16849 h 17546"/>
                  <a:gd name="connsiteX19" fmla="*/ 16194 w 15032"/>
                  <a:gd name="connsiteY19" fmla="*/ 14433 h 17546"/>
                  <a:gd name="connsiteX20" fmla="*/ 16711 w 15032"/>
                  <a:gd name="connsiteY20" fmla="*/ 14433 h 17546"/>
                  <a:gd name="connsiteX21" fmla="*/ 15193 w 15032"/>
                  <a:gd name="connsiteY21" fmla="*/ 18833 h 17546"/>
                  <a:gd name="connsiteX22" fmla="*/ 1679 w 15032"/>
                  <a:gd name="connsiteY22" fmla="*/ 18833 h 17546"/>
                  <a:gd name="connsiteX23" fmla="*/ 1679 w 15032"/>
                  <a:gd name="connsiteY23" fmla="*/ 18350 h 17546"/>
                  <a:gd name="connsiteX24" fmla="*/ 2300 w 15032"/>
                  <a:gd name="connsiteY24" fmla="*/ 18350 h 17546"/>
                  <a:gd name="connsiteX25" fmla="*/ 3481 w 15032"/>
                  <a:gd name="connsiteY25" fmla="*/ 18056 h 17546"/>
                  <a:gd name="connsiteX26" fmla="*/ 4042 w 15032"/>
                  <a:gd name="connsiteY26" fmla="*/ 17435 h 17546"/>
                  <a:gd name="connsiteX27" fmla="*/ 4188 w 15032"/>
                  <a:gd name="connsiteY27" fmla="*/ 15744 h 17546"/>
                  <a:gd name="connsiteX28" fmla="*/ 4188 w 15032"/>
                  <a:gd name="connsiteY28" fmla="*/ 4340 h 17546"/>
                  <a:gd name="connsiteX29" fmla="*/ 3852 w 15032"/>
                  <a:gd name="connsiteY29" fmla="*/ 2287 h 17546"/>
                  <a:gd name="connsiteX30" fmla="*/ 2300 w 15032"/>
                  <a:gd name="connsiteY30" fmla="*/ 1769 h 17546"/>
                  <a:gd name="connsiteX31" fmla="*/ 1679 w 15032"/>
                  <a:gd name="connsiteY31" fmla="*/ 1769 h 17546"/>
                  <a:gd name="connsiteX32" fmla="*/ 1679 w 15032"/>
                  <a:gd name="connsiteY32" fmla="*/ 1286 h 17546"/>
                  <a:gd name="connsiteX33" fmla="*/ 15193 w 15032"/>
                  <a:gd name="connsiteY33" fmla="*/ 1286 h 17546"/>
                  <a:gd name="connsiteX34" fmla="*/ 15392 w 15032"/>
                  <a:gd name="connsiteY34" fmla="*/ 5133 h 17546"/>
                  <a:gd name="connsiteX35" fmla="*/ 14883 w 15032"/>
                  <a:gd name="connsiteY35" fmla="*/ 5133 h 17546"/>
                  <a:gd name="connsiteX36" fmla="*/ 14279 w 15032"/>
                  <a:gd name="connsiteY36" fmla="*/ 3227 h 17546"/>
                  <a:gd name="connsiteX37" fmla="*/ 13313 w 15032"/>
                  <a:gd name="connsiteY37" fmla="*/ 2442 h 17546"/>
                  <a:gd name="connsiteX38" fmla="*/ 11485 w 15032"/>
                  <a:gd name="connsiteY38" fmla="*/ 224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672" y="2243"/>
                    </a:moveTo>
                    <a:lnTo>
                      <a:pt x="6672" y="9179"/>
                    </a:lnTo>
                    <a:lnTo>
                      <a:pt x="10527" y="9179"/>
                    </a:lnTo>
                    <a:cubicBezTo>
                      <a:pt x="11528" y="9179"/>
                      <a:pt x="12192" y="9033"/>
                      <a:pt x="12537" y="8722"/>
                    </a:cubicBezTo>
                    <a:cubicBezTo>
                      <a:pt x="12977" y="8343"/>
                      <a:pt x="13227" y="7644"/>
                      <a:pt x="13279" y="6634"/>
                    </a:cubicBezTo>
                    <a:lnTo>
                      <a:pt x="13762" y="6634"/>
                    </a:lnTo>
                    <a:lnTo>
                      <a:pt x="13762" y="12742"/>
                    </a:lnTo>
                    <a:lnTo>
                      <a:pt x="13279" y="12742"/>
                    </a:lnTo>
                    <a:cubicBezTo>
                      <a:pt x="13158" y="11888"/>
                      <a:pt x="13037" y="11336"/>
                      <a:pt x="12916" y="11094"/>
                    </a:cubicBezTo>
                    <a:cubicBezTo>
                      <a:pt x="12761" y="10793"/>
                      <a:pt x="12511" y="10560"/>
                      <a:pt x="12158" y="10378"/>
                    </a:cubicBezTo>
                    <a:cubicBezTo>
                      <a:pt x="11795" y="10215"/>
                      <a:pt x="11252" y="10128"/>
                      <a:pt x="10527" y="10120"/>
                    </a:cubicBezTo>
                    <a:lnTo>
                      <a:pt x="6672" y="10120"/>
                    </a:lnTo>
                    <a:lnTo>
                      <a:pt x="6672" y="15908"/>
                    </a:lnTo>
                    <a:cubicBezTo>
                      <a:pt x="6672" y="16685"/>
                      <a:pt x="6707" y="17159"/>
                      <a:pt x="6776" y="17323"/>
                    </a:cubicBezTo>
                    <a:cubicBezTo>
                      <a:pt x="6845" y="17496"/>
                      <a:pt x="6966" y="17634"/>
                      <a:pt x="7138" y="17728"/>
                    </a:cubicBezTo>
                    <a:cubicBezTo>
                      <a:pt x="7311" y="17832"/>
                      <a:pt x="7638" y="17875"/>
                      <a:pt x="8121" y="17875"/>
                    </a:cubicBezTo>
                    <a:lnTo>
                      <a:pt x="11097" y="17875"/>
                    </a:lnTo>
                    <a:cubicBezTo>
                      <a:pt x="12089" y="17875"/>
                      <a:pt x="12804" y="17806"/>
                      <a:pt x="13261" y="17668"/>
                    </a:cubicBezTo>
                    <a:cubicBezTo>
                      <a:pt x="13701" y="17530"/>
                      <a:pt x="14133" y="17263"/>
                      <a:pt x="14555" y="16849"/>
                    </a:cubicBezTo>
                    <a:cubicBezTo>
                      <a:pt x="15073" y="16331"/>
                      <a:pt x="15625" y="15520"/>
                      <a:pt x="16194" y="14433"/>
                    </a:cubicBezTo>
                    <a:lnTo>
                      <a:pt x="16711" y="14433"/>
                    </a:lnTo>
                    <a:lnTo>
                      <a:pt x="15193" y="18833"/>
                    </a:lnTo>
                    <a:lnTo>
                      <a:pt x="1679" y="18833"/>
                    </a:lnTo>
                    <a:lnTo>
                      <a:pt x="1679" y="18350"/>
                    </a:lnTo>
                    <a:lnTo>
                      <a:pt x="2300" y="18350"/>
                    </a:lnTo>
                    <a:cubicBezTo>
                      <a:pt x="2714" y="18358"/>
                      <a:pt x="3102" y="18255"/>
                      <a:pt x="3481" y="18056"/>
                    </a:cubicBezTo>
                    <a:cubicBezTo>
                      <a:pt x="3749" y="17918"/>
                      <a:pt x="3938" y="17711"/>
                      <a:pt x="4042" y="17435"/>
                    </a:cubicBezTo>
                    <a:cubicBezTo>
                      <a:pt x="4137" y="17159"/>
                      <a:pt x="4188" y="16598"/>
                      <a:pt x="4188" y="15744"/>
                    </a:cubicBezTo>
                    <a:lnTo>
                      <a:pt x="4188" y="4340"/>
                    </a:lnTo>
                    <a:cubicBezTo>
                      <a:pt x="4188" y="3227"/>
                      <a:pt x="4076" y="2545"/>
                      <a:pt x="3852" y="2287"/>
                    </a:cubicBezTo>
                    <a:cubicBezTo>
                      <a:pt x="3542" y="1950"/>
                      <a:pt x="3024" y="1778"/>
                      <a:pt x="2300" y="1769"/>
                    </a:cubicBezTo>
                    <a:lnTo>
                      <a:pt x="1679" y="1769"/>
                    </a:lnTo>
                    <a:lnTo>
                      <a:pt x="1679" y="1286"/>
                    </a:lnTo>
                    <a:lnTo>
                      <a:pt x="15193" y="1286"/>
                    </a:lnTo>
                    <a:lnTo>
                      <a:pt x="15392" y="5133"/>
                    </a:lnTo>
                    <a:lnTo>
                      <a:pt x="14883" y="5133"/>
                    </a:lnTo>
                    <a:cubicBezTo>
                      <a:pt x="14702" y="4210"/>
                      <a:pt x="14503" y="3572"/>
                      <a:pt x="14279" y="3227"/>
                    </a:cubicBezTo>
                    <a:cubicBezTo>
                      <a:pt x="14055" y="2882"/>
                      <a:pt x="13727" y="2623"/>
                      <a:pt x="13313" y="2442"/>
                    </a:cubicBezTo>
                    <a:cubicBezTo>
                      <a:pt x="12960" y="2312"/>
                      <a:pt x="12356" y="2243"/>
                      <a:pt x="11485" y="2243"/>
                    </a:cubicBezTo>
                    <a:close/>
                  </a:path>
                </a:pathLst>
              </a:custGeom>
              <a:solidFill>
                <a:srgbClr val="000000"/>
              </a:solidFill>
              <a:ln w="2207" cap="flat">
                <a:noFill/>
                <a:prstDash val="solid"/>
                <a:miter/>
              </a:ln>
            </p:spPr>
            <p:txBody>
              <a:bodyPr rtlCol="0" anchor="ctr"/>
              <a:lstStyle/>
              <a:p>
                <a:endParaRPr lang="en-IN"/>
              </a:p>
            </p:txBody>
          </p:sp>
          <p:sp>
            <p:nvSpPr>
              <p:cNvPr id="3744" name="Freeform: Shape 3743">
                <a:extLst>
                  <a:ext uri="{FF2B5EF4-FFF2-40B4-BE49-F238E27FC236}">
                    <a16:creationId xmlns:a16="http://schemas.microsoft.com/office/drawing/2014/main" id="{EF16C27E-E44C-7E86-B246-BAF722BFD935}"/>
                  </a:ext>
                </a:extLst>
              </p:cNvPr>
              <p:cNvSpPr/>
              <p:nvPr/>
            </p:nvSpPr>
            <p:spPr>
              <a:xfrm>
                <a:off x="40911723" y="16769923"/>
                <a:ext cx="13704" cy="1086"/>
              </a:xfrm>
              <a:custGeom>
                <a:avLst/>
                <a:gdLst>
                  <a:gd name="connsiteX0" fmla="*/ 15390 w 13704"/>
                  <a:gd name="connsiteY0" fmla="*/ 2373 h 1086"/>
                  <a:gd name="connsiteX1" fmla="*/ 1686 w 13704"/>
                  <a:gd name="connsiteY1" fmla="*/ 2373 h 1086"/>
                  <a:gd name="connsiteX2" fmla="*/ 1686 w 13704"/>
                  <a:gd name="connsiteY2" fmla="*/ 1286 h 1086"/>
                  <a:gd name="connsiteX3" fmla="*/ 15390 w 13704"/>
                  <a:gd name="connsiteY3" fmla="*/ 1286 h 1086"/>
                </a:gdLst>
                <a:ahLst/>
                <a:cxnLst>
                  <a:cxn ang="0">
                    <a:pos x="connsiteX0" y="connsiteY0"/>
                  </a:cxn>
                  <a:cxn ang="0">
                    <a:pos x="connsiteX1" y="connsiteY1"/>
                  </a:cxn>
                  <a:cxn ang="0">
                    <a:pos x="connsiteX2" y="connsiteY2"/>
                  </a:cxn>
                  <a:cxn ang="0">
                    <a:pos x="connsiteX3" y="connsiteY3"/>
                  </a:cxn>
                </a:cxnLst>
                <a:rect l="l" t="t" r="r" b="b"/>
                <a:pathLst>
                  <a:path w="13704" h="1086">
                    <a:moveTo>
                      <a:pt x="15390" y="2373"/>
                    </a:moveTo>
                    <a:lnTo>
                      <a:pt x="1686" y="2373"/>
                    </a:lnTo>
                    <a:lnTo>
                      <a:pt x="1686" y="1286"/>
                    </a:lnTo>
                    <a:lnTo>
                      <a:pt x="15390" y="1286"/>
                    </a:lnTo>
                    <a:close/>
                  </a:path>
                </a:pathLst>
              </a:custGeom>
              <a:solidFill>
                <a:srgbClr val="000000"/>
              </a:solidFill>
              <a:ln w="2207" cap="flat">
                <a:noFill/>
                <a:prstDash val="solid"/>
                <a:miter/>
              </a:ln>
            </p:spPr>
            <p:txBody>
              <a:bodyPr rtlCol="0" anchor="ctr"/>
              <a:lstStyle/>
              <a:p>
                <a:endParaRPr lang="en-IN"/>
              </a:p>
            </p:txBody>
          </p:sp>
          <p:sp>
            <p:nvSpPr>
              <p:cNvPr id="3745" name="Freeform: Shape 3744">
                <a:extLst>
                  <a:ext uri="{FF2B5EF4-FFF2-40B4-BE49-F238E27FC236}">
                    <a16:creationId xmlns:a16="http://schemas.microsoft.com/office/drawing/2014/main" id="{D35D36DD-BDD2-8975-10B6-A58E7D913552}"/>
                  </a:ext>
                </a:extLst>
              </p:cNvPr>
              <p:cNvSpPr/>
              <p:nvPr/>
            </p:nvSpPr>
            <p:spPr>
              <a:xfrm>
                <a:off x="40925763" y="16747381"/>
                <a:ext cx="11574" cy="17909"/>
              </a:xfrm>
              <a:custGeom>
                <a:avLst/>
                <a:gdLst>
                  <a:gd name="connsiteX0" fmla="*/ 13266 w 11574"/>
                  <a:gd name="connsiteY0" fmla="*/ 15813 h 17909"/>
                  <a:gd name="connsiteX1" fmla="*/ 12041 w 11574"/>
                  <a:gd name="connsiteY1" fmla="*/ 19195 h 17909"/>
                  <a:gd name="connsiteX2" fmla="*/ 1692 w 11574"/>
                  <a:gd name="connsiteY2" fmla="*/ 19195 h 17909"/>
                  <a:gd name="connsiteX3" fmla="*/ 1692 w 11574"/>
                  <a:gd name="connsiteY3" fmla="*/ 18712 h 17909"/>
                  <a:gd name="connsiteX4" fmla="*/ 8126 w 11574"/>
                  <a:gd name="connsiteY4" fmla="*/ 11914 h 17909"/>
                  <a:gd name="connsiteX5" fmla="*/ 9989 w 11574"/>
                  <a:gd name="connsiteY5" fmla="*/ 7083 h 17909"/>
                  <a:gd name="connsiteX6" fmla="*/ 8963 w 11574"/>
                  <a:gd name="connsiteY6" fmla="*/ 4340 h 17909"/>
                  <a:gd name="connsiteX7" fmla="*/ 6522 w 11574"/>
                  <a:gd name="connsiteY7" fmla="*/ 3270 h 17909"/>
                  <a:gd name="connsiteX8" fmla="*/ 4193 w 11574"/>
                  <a:gd name="connsiteY8" fmla="*/ 4029 h 17909"/>
                  <a:gd name="connsiteX9" fmla="*/ 2675 w 11574"/>
                  <a:gd name="connsiteY9" fmla="*/ 6238 h 17909"/>
                  <a:gd name="connsiteX10" fmla="*/ 2192 w 11574"/>
                  <a:gd name="connsiteY10" fmla="*/ 6238 h 17909"/>
                  <a:gd name="connsiteX11" fmla="*/ 3857 w 11574"/>
                  <a:gd name="connsiteY11" fmla="*/ 2571 h 17909"/>
                  <a:gd name="connsiteX12" fmla="*/ 7203 w 11574"/>
                  <a:gd name="connsiteY12" fmla="*/ 1286 h 17909"/>
                  <a:gd name="connsiteX13" fmla="*/ 10765 w 11574"/>
                  <a:gd name="connsiteY13" fmla="*/ 2658 h 17909"/>
                  <a:gd name="connsiteX14" fmla="*/ 12197 w 11574"/>
                  <a:gd name="connsiteY14" fmla="*/ 5893 h 17909"/>
                  <a:gd name="connsiteX15" fmla="*/ 11576 w 11574"/>
                  <a:gd name="connsiteY15" fmla="*/ 8558 h 17909"/>
                  <a:gd name="connsiteX16" fmla="*/ 8471 w 11574"/>
                  <a:gd name="connsiteY16" fmla="*/ 13001 h 17909"/>
                  <a:gd name="connsiteX17" fmla="*/ 4452 w 11574"/>
                  <a:gd name="connsiteY17" fmla="*/ 17245 h 17909"/>
                  <a:gd name="connsiteX18" fmla="*/ 9023 w 11574"/>
                  <a:gd name="connsiteY18" fmla="*/ 17245 h 17909"/>
                  <a:gd name="connsiteX19" fmla="*/ 10981 w 11574"/>
                  <a:gd name="connsiteY19" fmla="*/ 17142 h 17909"/>
                  <a:gd name="connsiteX20" fmla="*/ 11998 w 11574"/>
                  <a:gd name="connsiteY20" fmla="*/ 16719 h 17909"/>
                  <a:gd name="connsiteX21" fmla="*/ 12792 w 11574"/>
                  <a:gd name="connsiteY21" fmla="*/ 15813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74" h="17909">
                    <a:moveTo>
                      <a:pt x="13266" y="15813"/>
                    </a:moveTo>
                    <a:lnTo>
                      <a:pt x="12041" y="19195"/>
                    </a:lnTo>
                    <a:lnTo>
                      <a:pt x="1692" y="19195"/>
                    </a:lnTo>
                    <a:lnTo>
                      <a:pt x="1692" y="18712"/>
                    </a:lnTo>
                    <a:cubicBezTo>
                      <a:pt x="4736" y="15951"/>
                      <a:pt x="6875" y="13683"/>
                      <a:pt x="8126" y="11914"/>
                    </a:cubicBezTo>
                    <a:cubicBezTo>
                      <a:pt x="9359" y="10163"/>
                      <a:pt x="9980" y="8550"/>
                      <a:pt x="9989" y="7083"/>
                    </a:cubicBezTo>
                    <a:cubicBezTo>
                      <a:pt x="9980" y="5970"/>
                      <a:pt x="9644" y="5056"/>
                      <a:pt x="8963" y="4340"/>
                    </a:cubicBezTo>
                    <a:cubicBezTo>
                      <a:pt x="8273" y="3632"/>
                      <a:pt x="7453" y="3279"/>
                      <a:pt x="6522" y="3270"/>
                    </a:cubicBezTo>
                    <a:cubicBezTo>
                      <a:pt x="5651" y="3279"/>
                      <a:pt x="4874" y="3529"/>
                      <a:pt x="4193" y="4029"/>
                    </a:cubicBezTo>
                    <a:cubicBezTo>
                      <a:pt x="3503" y="4530"/>
                      <a:pt x="3003" y="5271"/>
                      <a:pt x="2675" y="6238"/>
                    </a:cubicBezTo>
                    <a:lnTo>
                      <a:pt x="2192" y="6238"/>
                    </a:lnTo>
                    <a:cubicBezTo>
                      <a:pt x="2408" y="4650"/>
                      <a:pt x="2960" y="3425"/>
                      <a:pt x="3857" y="2571"/>
                    </a:cubicBezTo>
                    <a:cubicBezTo>
                      <a:pt x="4736" y="1717"/>
                      <a:pt x="5858" y="1286"/>
                      <a:pt x="7203" y="1286"/>
                    </a:cubicBezTo>
                    <a:cubicBezTo>
                      <a:pt x="8618" y="1286"/>
                      <a:pt x="9799" y="1743"/>
                      <a:pt x="10765" y="2658"/>
                    </a:cubicBezTo>
                    <a:cubicBezTo>
                      <a:pt x="11714" y="3572"/>
                      <a:pt x="12197" y="4650"/>
                      <a:pt x="12197" y="5893"/>
                    </a:cubicBezTo>
                    <a:cubicBezTo>
                      <a:pt x="12197" y="6781"/>
                      <a:pt x="11990" y="7670"/>
                      <a:pt x="11576" y="8558"/>
                    </a:cubicBezTo>
                    <a:cubicBezTo>
                      <a:pt x="10938" y="9956"/>
                      <a:pt x="9903" y="11440"/>
                      <a:pt x="8471" y="13001"/>
                    </a:cubicBezTo>
                    <a:cubicBezTo>
                      <a:pt x="6315" y="15356"/>
                      <a:pt x="4969" y="16771"/>
                      <a:pt x="4452" y="17245"/>
                    </a:cubicBezTo>
                    <a:lnTo>
                      <a:pt x="9023" y="17245"/>
                    </a:lnTo>
                    <a:cubicBezTo>
                      <a:pt x="9946" y="17254"/>
                      <a:pt x="10601" y="17219"/>
                      <a:pt x="10981" y="17142"/>
                    </a:cubicBezTo>
                    <a:cubicBezTo>
                      <a:pt x="11360" y="17081"/>
                      <a:pt x="11696" y="16943"/>
                      <a:pt x="11998" y="16719"/>
                    </a:cubicBezTo>
                    <a:cubicBezTo>
                      <a:pt x="12300" y="16512"/>
                      <a:pt x="12568" y="16210"/>
                      <a:pt x="12792" y="15813"/>
                    </a:cubicBezTo>
                    <a:close/>
                  </a:path>
                </a:pathLst>
              </a:custGeom>
              <a:solidFill>
                <a:srgbClr val="000000"/>
              </a:solidFill>
              <a:ln w="2207" cap="flat">
                <a:noFill/>
                <a:prstDash val="solid"/>
                <a:miter/>
              </a:ln>
            </p:spPr>
            <p:txBody>
              <a:bodyPr rtlCol="0" anchor="ctr"/>
              <a:lstStyle/>
              <a:p>
                <a:endParaRPr lang="en-IN"/>
              </a:p>
            </p:txBody>
          </p:sp>
          <p:sp>
            <p:nvSpPr>
              <p:cNvPr id="3746" name="Freeform: Shape 3745">
                <a:extLst>
                  <a:ext uri="{FF2B5EF4-FFF2-40B4-BE49-F238E27FC236}">
                    <a16:creationId xmlns:a16="http://schemas.microsoft.com/office/drawing/2014/main" id="{4CD0A76C-ED5D-6599-6C33-795244606403}"/>
                  </a:ext>
                </a:extLst>
              </p:cNvPr>
              <p:cNvSpPr/>
              <p:nvPr/>
            </p:nvSpPr>
            <p:spPr>
              <a:xfrm>
                <a:off x="40939494" y="16747381"/>
                <a:ext cx="11056" cy="18271"/>
              </a:xfrm>
              <a:custGeom>
                <a:avLst/>
                <a:gdLst>
                  <a:gd name="connsiteX0" fmla="*/ 2043 w 11056"/>
                  <a:gd name="connsiteY0" fmla="*/ 19557 h 18271"/>
                  <a:gd name="connsiteX1" fmla="*/ 2043 w 11056"/>
                  <a:gd name="connsiteY1" fmla="*/ 19074 h 18271"/>
                  <a:gd name="connsiteX2" fmla="*/ 5174 w 11056"/>
                  <a:gd name="connsiteY2" fmla="*/ 18298 h 18271"/>
                  <a:gd name="connsiteX3" fmla="*/ 7968 w 11056"/>
                  <a:gd name="connsiteY3" fmla="*/ 15649 h 18271"/>
                  <a:gd name="connsiteX4" fmla="*/ 9857 w 11056"/>
                  <a:gd name="connsiteY4" fmla="*/ 11500 h 18271"/>
                  <a:gd name="connsiteX5" fmla="*/ 6183 w 11056"/>
                  <a:gd name="connsiteY5" fmla="*/ 12803 h 18271"/>
                  <a:gd name="connsiteX6" fmla="*/ 3018 w 11056"/>
                  <a:gd name="connsiteY6" fmla="*/ 11379 h 18271"/>
                  <a:gd name="connsiteX7" fmla="*/ 1698 w 11056"/>
                  <a:gd name="connsiteY7" fmla="*/ 7575 h 18271"/>
                  <a:gd name="connsiteX8" fmla="*/ 3009 w 11056"/>
                  <a:gd name="connsiteY8" fmla="*/ 3477 h 18271"/>
                  <a:gd name="connsiteX9" fmla="*/ 7166 w 11056"/>
                  <a:gd name="connsiteY9" fmla="*/ 1286 h 18271"/>
                  <a:gd name="connsiteX10" fmla="*/ 10866 w 11056"/>
                  <a:gd name="connsiteY10" fmla="*/ 3072 h 18271"/>
                  <a:gd name="connsiteX11" fmla="*/ 12755 w 11056"/>
                  <a:gd name="connsiteY11" fmla="*/ 8532 h 18271"/>
                  <a:gd name="connsiteX12" fmla="*/ 11315 w 11056"/>
                  <a:gd name="connsiteY12" fmla="*/ 13993 h 18271"/>
                  <a:gd name="connsiteX13" fmla="*/ 7321 w 11056"/>
                  <a:gd name="connsiteY13" fmla="*/ 18186 h 18271"/>
                  <a:gd name="connsiteX14" fmla="*/ 2785 w 11056"/>
                  <a:gd name="connsiteY14" fmla="*/ 19557 h 18271"/>
                  <a:gd name="connsiteX15" fmla="*/ 10064 w 11056"/>
                  <a:gd name="connsiteY15" fmla="*/ 10534 h 18271"/>
                  <a:gd name="connsiteX16" fmla="*/ 10297 w 11056"/>
                  <a:gd name="connsiteY16" fmla="*/ 7842 h 18271"/>
                  <a:gd name="connsiteX17" fmla="*/ 9866 w 11056"/>
                  <a:gd name="connsiteY17" fmla="*/ 5142 h 18271"/>
                  <a:gd name="connsiteX18" fmla="*/ 8658 w 11056"/>
                  <a:gd name="connsiteY18" fmla="*/ 2908 h 18271"/>
                  <a:gd name="connsiteX19" fmla="*/ 6882 w 11056"/>
                  <a:gd name="connsiteY19" fmla="*/ 2131 h 18271"/>
                  <a:gd name="connsiteX20" fmla="*/ 4863 w 11056"/>
                  <a:gd name="connsiteY20" fmla="*/ 3167 h 18271"/>
                  <a:gd name="connsiteX21" fmla="*/ 3992 w 11056"/>
                  <a:gd name="connsiteY21" fmla="*/ 6238 h 18271"/>
                  <a:gd name="connsiteX22" fmla="*/ 5148 w 11056"/>
                  <a:gd name="connsiteY22" fmla="*/ 10517 h 18271"/>
                  <a:gd name="connsiteX23" fmla="*/ 7218 w 11056"/>
                  <a:gd name="connsiteY23" fmla="*/ 11621 h 18271"/>
                  <a:gd name="connsiteX24" fmla="*/ 8624 w 11056"/>
                  <a:gd name="connsiteY24" fmla="*/ 11336 h 18271"/>
                  <a:gd name="connsiteX25" fmla="*/ 10064 w 11056"/>
                  <a:gd name="connsiteY25" fmla="*/ 10534 h 1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056" h="18271">
                    <a:moveTo>
                      <a:pt x="2043" y="19557"/>
                    </a:moveTo>
                    <a:lnTo>
                      <a:pt x="2043" y="19074"/>
                    </a:lnTo>
                    <a:cubicBezTo>
                      <a:pt x="3164" y="19074"/>
                      <a:pt x="4208" y="18815"/>
                      <a:pt x="5174" y="18298"/>
                    </a:cubicBezTo>
                    <a:cubicBezTo>
                      <a:pt x="6140" y="17797"/>
                      <a:pt x="7071" y="16909"/>
                      <a:pt x="7968" y="15649"/>
                    </a:cubicBezTo>
                    <a:cubicBezTo>
                      <a:pt x="8865" y="14390"/>
                      <a:pt x="9495" y="13010"/>
                      <a:pt x="9857" y="11500"/>
                    </a:cubicBezTo>
                    <a:cubicBezTo>
                      <a:pt x="8494" y="12371"/>
                      <a:pt x="7270" y="12803"/>
                      <a:pt x="6183" y="12803"/>
                    </a:cubicBezTo>
                    <a:cubicBezTo>
                      <a:pt x="4950" y="12803"/>
                      <a:pt x="3889" y="12328"/>
                      <a:pt x="3018" y="11379"/>
                    </a:cubicBezTo>
                    <a:cubicBezTo>
                      <a:pt x="2129" y="10430"/>
                      <a:pt x="1690" y="9162"/>
                      <a:pt x="1698" y="7575"/>
                    </a:cubicBezTo>
                    <a:cubicBezTo>
                      <a:pt x="1690" y="6039"/>
                      <a:pt x="2129" y="4676"/>
                      <a:pt x="3009" y="3477"/>
                    </a:cubicBezTo>
                    <a:cubicBezTo>
                      <a:pt x="4070" y="2019"/>
                      <a:pt x="5458" y="1286"/>
                      <a:pt x="7166" y="1286"/>
                    </a:cubicBezTo>
                    <a:cubicBezTo>
                      <a:pt x="8598" y="1286"/>
                      <a:pt x="9831" y="1881"/>
                      <a:pt x="10866" y="3072"/>
                    </a:cubicBezTo>
                    <a:cubicBezTo>
                      <a:pt x="12125" y="4555"/>
                      <a:pt x="12755" y="6376"/>
                      <a:pt x="12755" y="8532"/>
                    </a:cubicBezTo>
                    <a:cubicBezTo>
                      <a:pt x="12755" y="10482"/>
                      <a:pt x="12272" y="12302"/>
                      <a:pt x="11315" y="13993"/>
                    </a:cubicBezTo>
                    <a:cubicBezTo>
                      <a:pt x="10357" y="15684"/>
                      <a:pt x="9029" y="17081"/>
                      <a:pt x="7321" y="18186"/>
                    </a:cubicBezTo>
                    <a:cubicBezTo>
                      <a:pt x="5924" y="19100"/>
                      <a:pt x="4406" y="19557"/>
                      <a:pt x="2785" y="19557"/>
                    </a:cubicBezTo>
                    <a:close/>
                    <a:moveTo>
                      <a:pt x="10064" y="10534"/>
                    </a:moveTo>
                    <a:cubicBezTo>
                      <a:pt x="10219" y="9430"/>
                      <a:pt x="10297" y="8532"/>
                      <a:pt x="10297" y="7842"/>
                    </a:cubicBezTo>
                    <a:cubicBezTo>
                      <a:pt x="10297" y="7014"/>
                      <a:pt x="10150" y="6108"/>
                      <a:pt x="9866" y="5142"/>
                    </a:cubicBezTo>
                    <a:cubicBezTo>
                      <a:pt x="9581" y="4176"/>
                      <a:pt x="9176" y="3434"/>
                      <a:pt x="8658" y="2908"/>
                    </a:cubicBezTo>
                    <a:cubicBezTo>
                      <a:pt x="8123" y="2399"/>
                      <a:pt x="7537" y="2140"/>
                      <a:pt x="6882" y="2131"/>
                    </a:cubicBezTo>
                    <a:cubicBezTo>
                      <a:pt x="6114" y="2140"/>
                      <a:pt x="5441" y="2485"/>
                      <a:pt x="4863" y="3167"/>
                    </a:cubicBezTo>
                    <a:cubicBezTo>
                      <a:pt x="4277" y="3865"/>
                      <a:pt x="3984" y="4892"/>
                      <a:pt x="3992" y="6238"/>
                    </a:cubicBezTo>
                    <a:cubicBezTo>
                      <a:pt x="3984" y="8067"/>
                      <a:pt x="4372" y="9490"/>
                      <a:pt x="5148" y="10517"/>
                    </a:cubicBezTo>
                    <a:cubicBezTo>
                      <a:pt x="5709" y="11258"/>
                      <a:pt x="6399" y="11629"/>
                      <a:pt x="7218" y="11621"/>
                    </a:cubicBezTo>
                    <a:cubicBezTo>
                      <a:pt x="7615" y="11629"/>
                      <a:pt x="8080" y="11534"/>
                      <a:pt x="8624" y="11336"/>
                    </a:cubicBezTo>
                    <a:cubicBezTo>
                      <a:pt x="9167" y="11155"/>
                      <a:pt x="9650" y="10887"/>
                      <a:pt x="10064" y="10534"/>
                    </a:cubicBezTo>
                    <a:close/>
                  </a:path>
                </a:pathLst>
              </a:custGeom>
              <a:solidFill>
                <a:srgbClr val="000000"/>
              </a:solidFill>
              <a:ln w="2207" cap="flat">
                <a:noFill/>
                <a:prstDash val="solid"/>
                <a:miter/>
              </a:ln>
            </p:spPr>
            <p:txBody>
              <a:bodyPr rtlCol="0" anchor="ctr"/>
              <a:lstStyle/>
              <a:p>
                <a:endParaRPr lang="en-IN"/>
              </a:p>
            </p:txBody>
          </p:sp>
          <p:sp>
            <p:nvSpPr>
              <p:cNvPr id="3747" name="Freeform: Shape 3746">
                <a:extLst>
                  <a:ext uri="{FF2B5EF4-FFF2-40B4-BE49-F238E27FC236}">
                    <a16:creationId xmlns:a16="http://schemas.microsoft.com/office/drawing/2014/main" id="{0C546184-5C00-B46E-B8A7-8DB184D0EBE1}"/>
                  </a:ext>
                </a:extLst>
              </p:cNvPr>
              <p:cNvSpPr/>
              <p:nvPr/>
            </p:nvSpPr>
            <p:spPr>
              <a:xfrm>
                <a:off x="40952672" y="16747744"/>
                <a:ext cx="11091" cy="17909"/>
              </a:xfrm>
              <a:custGeom>
                <a:avLst/>
                <a:gdLst>
                  <a:gd name="connsiteX0" fmla="*/ 3386 w 11091"/>
                  <a:gd name="connsiteY0" fmla="*/ 1286 h 17909"/>
                  <a:gd name="connsiteX1" fmla="*/ 12795 w 11091"/>
                  <a:gd name="connsiteY1" fmla="*/ 1286 h 17909"/>
                  <a:gd name="connsiteX2" fmla="*/ 12795 w 11091"/>
                  <a:gd name="connsiteY2" fmla="*/ 1778 h 17909"/>
                  <a:gd name="connsiteX3" fmla="*/ 6948 w 11091"/>
                  <a:gd name="connsiteY3" fmla="*/ 19195 h 17909"/>
                  <a:gd name="connsiteX4" fmla="*/ 5499 w 11091"/>
                  <a:gd name="connsiteY4" fmla="*/ 19195 h 17909"/>
                  <a:gd name="connsiteX5" fmla="*/ 10734 w 11091"/>
                  <a:gd name="connsiteY5" fmla="*/ 3391 h 17909"/>
                  <a:gd name="connsiteX6" fmla="*/ 5913 w 11091"/>
                  <a:gd name="connsiteY6" fmla="*/ 3391 h 17909"/>
                  <a:gd name="connsiteX7" fmla="*/ 3826 w 11091"/>
                  <a:gd name="connsiteY7" fmla="*/ 3745 h 17909"/>
                  <a:gd name="connsiteX8" fmla="*/ 2084 w 11091"/>
                  <a:gd name="connsiteY8" fmla="*/ 5582 h 17909"/>
                  <a:gd name="connsiteX9" fmla="*/ 1704 w 11091"/>
                  <a:gd name="connsiteY9" fmla="*/ 5444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1" h="17909">
                    <a:moveTo>
                      <a:pt x="3386" y="1286"/>
                    </a:moveTo>
                    <a:lnTo>
                      <a:pt x="12795" y="1286"/>
                    </a:lnTo>
                    <a:lnTo>
                      <a:pt x="12795" y="1778"/>
                    </a:lnTo>
                    <a:lnTo>
                      <a:pt x="6948" y="19195"/>
                    </a:lnTo>
                    <a:lnTo>
                      <a:pt x="5499" y="19195"/>
                    </a:lnTo>
                    <a:lnTo>
                      <a:pt x="10734" y="3391"/>
                    </a:lnTo>
                    <a:lnTo>
                      <a:pt x="5913" y="3391"/>
                    </a:lnTo>
                    <a:cubicBezTo>
                      <a:pt x="4930" y="3399"/>
                      <a:pt x="4240" y="3512"/>
                      <a:pt x="3826" y="3745"/>
                    </a:cubicBezTo>
                    <a:cubicBezTo>
                      <a:pt x="3101" y="4141"/>
                      <a:pt x="2515" y="4754"/>
                      <a:pt x="2084" y="5582"/>
                    </a:cubicBezTo>
                    <a:lnTo>
                      <a:pt x="1704" y="5444"/>
                    </a:lnTo>
                    <a:close/>
                  </a:path>
                </a:pathLst>
              </a:custGeom>
              <a:solidFill>
                <a:srgbClr val="000000"/>
              </a:solidFill>
              <a:ln w="2207" cap="flat">
                <a:noFill/>
                <a:prstDash val="solid"/>
                <a:miter/>
              </a:ln>
            </p:spPr>
            <p:txBody>
              <a:bodyPr rtlCol="0" anchor="ctr"/>
              <a:lstStyle/>
              <a:p>
                <a:endParaRPr lang="en-IN"/>
              </a:p>
            </p:txBody>
          </p:sp>
        </p:grpSp>
        <p:grpSp>
          <p:nvGrpSpPr>
            <p:cNvPr id="3748" name="Graphic 3470">
              <a:extLst>
                <a:ext uri="{FF2B5EF4-FFF2-40B4-BE49-F238E27FC236}">
                  <a16:creationId xmlns:a16="http://schemas.microsoft.com/office/drawing/2014/main" id="{05892970-5A80-FE80-E0D9-96FC8E6B4278}"/>
                </a:ext>
              </a:extLst>
            </p:cNvPr>
            <p:cNvGrpSpPr/>
            <p:nvPr/>
          </p:nvGrpSpPr>
          <p:grpSpPr>
            <a:xfrm>
              <a:off x="41110190" y="16545292"/>
              <a:ext cx="164703" cy="23662"/>
              <a:chOff x="41110190" y="16545292"/>
              <a:chExt cx="164703" cy="23662"/>
            </a:xfrm>
          </p:grpSpPr>
          <p:sp>
            <p:nvSpPr>
              <p:cNvPr id="3749" name="Freeform: Shape 3748">
                <a:extLst>
                  <a:ext uri="{FF2B5EF4-FFF2-40B4-BE49-F238E27FC236}">
                    <a16:creationId xmlns:a16="http://schemas.microsoft.com/office/drawing/2014/main" id="{A3DD773F-7CFB-188C-FED9-1AFA5553583C}"/>
                  </a:ext>
                </a:extLst>
              </p:cNvPr>
              <p:cNvSpPr/>
              <p:nvPr/>
            </p:nvSpPr>
            <p:spPr>
              <a:xfrm>
                <a:off x="41110190" y="16545688"/>
                <a:ext cx="22561" cy="17546"/>
              </a:xfrm>
              <a:custGeom>
                <a:avLst/>
                <a:gdLst>
                  <a:gd name="connsiteX0" fmla="*/ 12177 w 22561"/>
                  <a:gd name="connsiteY0" fmla="*/ 18741 h 17546"/>
                  <a:gd name="connsiteX1" fmla="*/ 5398 w 22561"/>
                  <a:gd name="connsiteY1" fmla="*/ 3972 h 17546"/>
                  <a:gd name="connsiteX2" fmla="*/ 5398 w 22561"/>
                  <a:gd name="connsiteY2" fmla="*/ 15705 h 17546"/>
                  <a:gd name="connsiteX3" fmla="*/ 5752 w 22561"/>
                  <a:gd name="connsiteY3" fmla="*/ 17723 h 17546"/>
                  <a:gd name="connsiteX4" fmla="*/ 7261 w 22561"/>
                  <a:gd name="connsiteY4" fmla="*/ 18258 h 17546"/>
                  <a:gd name="connsiteX5" fmla="*/ 7882 w 22561"/>
                  <a:gd name="connsiteY5" fmla="*/ 18258 h 17546"/>
                  <a:gd name="connsiteX6" fmla="*/ 7882 w 22561"/>
                  <a:gd name="connsiteY6" fmla="*/ 18741 h 17546"/>
                  <a:gd name="connsiteX7" fmla="*/ 1776 w 22561"/>
                  <a:gd name="connsiteY7" fmla="*/ 18741 h 17546"/>
                  <a:gd name="connsiteX8" fmla="*/ 1776 w 22561"/>
                  <a:gd name="connsiteY8" fmla="*/ 18258 h 17546"/>
                  <a:gd name="connsiteX9" fmla="*/ 2397 w 22561"/>
                  <a:gd name="connsiteY9" fmla="*/ 18258 h 17546"/>
                  <a:gd name="connsiteX10" fmla="*/ 3975 w 22561"/>
                  <a:gd name="connsiteY10" fmla="*/ 17585 h 17546"/>
                  <a:gd name="connsiteX11" fmla="*/ 4259 w 22561"/>
                  <a:gd name="connsiteY11" fmla="*/ 15705 h 17546"/>
                  <a:gd name="connsiteX12" fmla="*/ 4259 w 22561"/>
                  <a:gd name="connsiteY12" fmla="*/ 4231 h 17546"/>
                  <a:gd name="connsiteX13" fmla="*/ 4001 w 22561"/>
                  <a:gd name="connsiteY13" fmla="*/ 2557 h 17546"/>
                  <a:gd name="connsiteX14" fmla="*/ 3337 w 22561"/>
                  <a:gd name="connsiteY14" fmla="*/ 1928 h 17546"/>
                  <a:gd name="connsiteX15" fmla="*/ 1776 w 22561"/>
                  <a:gd name="connsiteY15" fmla="*/ 1678 h 17546"/>
                  <a:gd name="connsiteX16" fmla="*/ 1776 w 22561"/>
                  <a:gd name="connsiteY16" fmla="*/ 1194 h 17546"/>
                  <a:gd name="connsiteX17" fmla="*/ 6743 w 22561"/>
                  <a:gd name="connsiteY17" fmla="*/ 1194 h 17546"/>
                  <a:gd name="connsiteX18" fmla="*/ 13108 w 22561"/>
                  <a:gd name="connsiteY18" fmla="*/ 14928 h 17546"/>
                  <a:gd name="connsiteX19" fmla="*/ 19370 w 22561"/>
                  <a:gd name="connsiteY19" fmla="*/ 1194 h 17546"/>
                  <a:gd name="connsiteX20" fmla="*/ 24337 w 22561"/>
                  <a:gd name="connsiteY20" fmla="*/ 1194 h 17546"/>
                  <a:gd name="connsiteX21" fmla="*/ 24337 w 22561"/>
                  <a:gd name="connsiteY21" fmla="*/ 1678 h 17546"/>
                  <a:gd name="connsiteX22" fmla="*/ 23725 w 22561"/>
                  <a:gd name="connsiteY22" fmla="*/ 1678 h 17546"/>
                  <a:gd name="connsiteX23" fmla="*/ 22138 w 22561"/>
                  <a:gd name="connsiteY23" fmla="*/ 2350 h 17546"/>
                  <a:gd name="connsiteX24" fmla="*/ 21854 w 22561"/>
                  <a:gd name="connsiteY24" fmla="*/ 4231 h 17546"/>
                  <a:gd name="connsiteX25" fmla="*/ 21854 w 22561"/>
                  <a:gd name="connsiteY25" fmla="*/ 15705 h 17546"/>
                  <a:gd name="connsiteX26" fmla="*/ 22216 w 22561"/>
                  <a:gd name="connsiteY26" fmla="*/ 17723 h 17546"/>
                  <a:gd name="connsiteX27" fmla="*/ 23725 w 22561"/>
                  <a:gd name="connsiteY27" fmla="*/ 18258 h 17546"/>
                  <a:gd name="connsiteX28" fmla="*/ 24337 w 22561"/>
                  <a:gd name="connsiteY28" fmla="*/ 18258 h 17546"/>
                  <a:gd name="connsiteX29" fmla="*/ 24337 w 22561"/>
                  <a:gd name="connsiteY29" fmla="*/ 18741 h 17546"/>
                  <a:gd name="connsiteX30" fmla="*/ 16886 w 22561"/>
                  <a:gd name="connsiteY30" fmla="*/ 18741 h 17546"/>
                  <a:gd name="connsiteX31" fmla="*/ 16886 w 22561"/>
                  <a:gd name="connsiteY31" fmla="*/ 18258 h 17546"/>
                  <a:gd name="connsiteX32" fmla="*/ 17507 w 22561"/>
                  <a:gd name="connsiteY32" fmla="*/ 18258 h 17546"/>
                  <a:gd name="connsiteX33" fmla="*/ 19085 w 22561"/>
                  <a:gd name="connsiteY33" fmla="*/ 17585 h 17546"/>
                  <a:gd name="connsiteX34" fmla="*/ 19370 w 22561"/>
                  <a:gd name="connsiteY34" fmla="*/ 15705 h 17546"/>
                  <a:gd name="connsiteX35" fmla="*/ 19370 w 22561"/>
                  <a:gd name="connsiteY35" fmla="*/ 3972 h 17546"/>
                  <a:gd name="connsiteX36" fmla="*/ 12599 w 22561"/>
                  <a:gd name="connsiteY36" fmla="*/ 1874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177" y="18741"/>
                    </a:moveTo>
                    <a:lnTo>
                      <a:pt x="5398" y="3972"/>
                    </a:lnTo>
                    <a:lnTo>
                      <a:pt x="5398" y="15705"/>
                    </a:lnTo>
                    <a:cubicBezTo>
                      <a:pt x="5398" y="16783"/>
                      <a:pt x="5510" y="17456"/>
                      <a:pt x="5752" y="17723"/>
                    </a:cubicBezTo>
                    <a:cubicBezTo>
                      <a:pt x="6062" y="18086"/>
                      <a:pt x="6571" y="18267"/>
                      <a:pt x="7261" y="18258"/>
                    </a:cubicBezTo>
                    <a:lnTo>
                      <a:pt x="7882" y="18258"/>
                    </a:lnTo>
                    <a:lnTo>
                      <a:pt x="7882" y="18741"/>
                    </a:lnTo>
                    <a:lnTo>
                      <a:pt x="1776" y="18741"/>
                    </a:lnTo>
                    <a:lnTo>
                      <a:pt x="1776" y="18258"/>
                    </a:lnTo>
                    <a:lnTo>
                      <a:pt x="2397" y="18258"/>
                    </a:lnTo>
                    <a:cubicBezTo>
                      <a:pt x="3138" y="18267"/>
                      <a:pt x="3664" y="18042"/>
                      <a:pt x="3975" y="17585"/>
                    </a:cubicBezTo>
                    <a:cubicBezTo>
                      <a:pt x="4165" y="17318"/>
                      <a:pt x="4259" y="16688"/>
                      <a:pt x="4259" y="15705"/>
                    </a:cubicBezTo>
                    <a:lnTo>
                      <a:pt x="4259" y="4231"/>
                    </a:lnTo>
                    <a:cubicBezTo>
                      <a:pt x="4259" y="3472"/>
                      <a:pt x="4173" y="2911"/>
                      <a:pt x="4001" y="2557"/>
                    </a:cubicBezTo>
                    <a:cubicBezTo>
                      <a:pt x="3880" y="2307"/>
                      <a:pt x="3656" y="2100"/>
                      <a:pt x="3337" y="1928"/>
                    </a:cubicBezTo>
                    <a:cubicBezTo>
                      <a:pt x="3009" y="1772"/>
                      <a:pt x="2491" y="1686"/>
                      <a:pt x="1776" y="1678"/>
                    </a:cubicBezTo>
                    <a:lnTo>
                      <a:pt x="1776" y="1194"/>
                    </a:lnTo>
                    <a:lnTo>
                      <a:pt x="6743" y="1194"/>
                    </a:lnTo>
                    <a:lnTo>
                      <a:pt x="13108" y="14928"/>
                    </a:lnTo>
                    <a:lnTo>
                      <a:pt x="19370" y="1194"/>
                    </a:lnTo>
                    <a:lnTo>
                      <a:pt x="24337" y="1194"/>
                    </a:lnTo>
                    <a:lnTo>
                      <a:pt x="24337" y="1678"/>
                    </a:lnTo>
                    <a:lnTo>
                      <a:pt x="23725" y="1678"/>
                    </a:lnTo>
                    <a:cubicBezTo>
                      <a:pt x="22975" y="1686"/>
                      <a:pt x="22449" y="1910"/>
                      <a:pt x="22138" y="2350"/>
                    </a:cubicBezTo>
                    <a:cubicBezTo>
                      <a:pt x="21948" y="2635"/>
                      <a:pt x="21854" y="3265"/>
                      <a:pt x="21854" y="4231"/>
                    </a:cubicBezTo>
                    <a:lnTo>
                      <a:pt x="21854" y="15705"/>
                    </a:lnTo>
                    <a:cubicBezTo>
                      <a:pt x="21854" y="16783"/>
                      <a:pt x="21974" y="17456"/>
                      <a:pt x="22216" y="17723"/>
                    </a:cubicBezTo>
                    <a:cubicBezTo>
                      <a:pt x="22526" y="18086"/>
                      <a:pt x="23026" y="18267"/>
                      <a:pt x="23725" y="18258"/>
                    </a:cubicBezTo>
                    <a:lnTo>
                      <a:pt x="24337" y="18258"/>
                    </a:lnTo>
                    <a:lnTo>
                      <a:pt x="24337" y="18741"/>
                    </a:lnTo>
                    <a:lnTo>
                      <a:pt x="16886" y="18741"/>
                    </a:lnTo>
                    <a:lnTo>
                      <a:pt x="16886" y="18258"/>
                    </a:lnTo>
                    <a:lnTo>
                      <a:pt x="17507" y="18258"/>
                    </a:lnTo>
                    <a:cubicBezTo>
                      <a:pt x="18257" y="18267"/>
                      <a:pt x="18783" y="18042"/>
                      <a:pt x="19085" y="17585"/>
                    </a:cubicBezTo>
                    <a:cubicBezTo>
                      <a:pt x="19275" y="17318"/>
                      <a:pt x="19370" y="16688"/>
                      <a:pt x="19370" y="15705"/>
                    </a:cubicBezTo>
                    <a:lnTo>
                      <a:pt x="19370" y="3972"/>
                    </a:lnTo>
                    <a:lnTo>
                      <a:pt x="12599" y="18741"/>
                    </a:lnTo>
                    <a:close/>
                  </a:path>
                </a:pathLst>
              </a:custGeom>
              <a:solidFill>
                <a:srgbClr val="000000"/>
              </a:solidFill>
              <a:ln w="2207" cap="flat">
                <a:noFill/>
                <a:prstDash val="solid"/>
                <a:miter/>
              </a:ln>
            </p:spPr>
            <p:txBody>
              <a:bodyPr rtlCol="0" anchor="ctr"/>
              <a:lstStyle/>
              <a:p>
                <a:endParaRPr lang="en-IN"/>
              </a:p>
            </p:txBody>
          </p:sp>
          <p:sp>
            <p:nvSpPr>
              <p:cNvPr id="3750" name="Freeform: Shape 3749">
                <a:extLst>
                  <a:ext uri="{FF2B5EF4-FFF2-40B4-BE49-F238E27FC236}">
                    <a16:creationId xmlns:a16="http://schemas.microsoft.com/office/drawing/2014/main" id="{F5B0FFAF-5FCA-C407-26EC-7DED85EBBBDA}"/>
                  </a:ext>
                </a:extLst>
              </p:cNvPr>
              <p:cNvSpPr/>
              <p:nvPr/>
            </p:nvSpPr>
            <p:spPr>
              <a:xfrm>
                <a:off x="41134240" y="16545292"/>
                <a:ext cx="17180" cy="18340"/>
              </a:xfrm>
              <a:custGeom>
                <a:avLst/>
                <a:gdLst>
                  <a:gd name="connsiteX0" fmla="*/ 10549 w 17180"/>
                  <a:gd name="connsiteY0" fmla="*/ 1194 h 18340"/>
                  <a:gd name="connsiteX1" fmla="*/ 16465 w 17180"/>
                  <a:gd name="connsiteY1" fmla="*/ 3791 h 18340"/>
                  <a:gd name="connsiteX2" fmla="*/ 18966 w 17180"/>
                  <a:gd name="connsiteY2" fmla="*/ 10261 h 18340"/>
                  <a:gd name="connsiteX3" fmla="*/ 16439 w 17180"/>
                  <a:gd name="connsiteY3" fmla="*/ 16895 h 18340"/>
                  <a:gd name="connsiteX4" fmla="*/ 10342 w 17180"/>
                  <a:gd name="connsiteY4" fmla="*/ 19535 h 18340"/>
                  <a:gd name="connsiteX5" fmla="*/ 4253 w 17180"/>
                  <a:gd name="connsiteY5" fmla="*/ 16964 h 18340"/>
                  <a:gd name="connsiteX6" fmla="*/ 1786 w 17180"/>
                  <a:gd name="connsiteY6" fmla="*/ 10304 h 18340"/>
                  <a:gd name="connsiteX7" fmla="*/ 4632 w 17180"/>
                  <a:gd name="connsiteY7" fmla="*/ 3480 h 18340"/>
                  <a:gd name="connsiteX8" fmla="*/ 10549 w 17180"/>
                  <a:gd name="connsiteY8" fmla="*/ 1194 h 18340"/>
                  <a:gd name="connsiteX9" fmla="*/ 10299 w 17180"/>
                  <a:gd name="connsiteY9" fmla="*/ 2135 h 18340"/>
                  <a:gd name="connsiteX10" fmla="*/ 6521 w 17180"/>
                  <a:gd name="connsiteY10" fmla="*/ 3886 h 18340"/>
                  <a:gd name="connsiteX11" fmla="*/ 4753 w 17180"/>
                  <a:gd name="connsiteY11" fmla="*/ 10252 h 18340"/>
                  <a:gd name="connsiteX12" fmla="*/ 6582 w 17180"/>
                  <a:gd name="connsiteY12" fmla="*/ 16861 h 18340"/>
                  <a:gd name="connsiteX13" fmla="*/ 10307 w 17180"/>
                  <a:gd name="connsiteY13" fmla="*/ 18620 h 18340"/>
                  <a:gd name="connsiteX14" fmla="*/ 14387 w 17180"/>
                  <a:gd name="connsiteY14" fmla="*/ 16697 h 18340"/>
                  <a:gd name="connsiteX15" fmla="*/ 16000 w 17180"/>
                  <a:gd name="connsiteY15" fmla="*/ 10615 h 18340"/>
                  <a:gd name="connsiteX16" fmla="*/ 14231 w 17180"/>
                  <a:gd name="connsiteY16" fmla="*/ 3895 h 18340"/>
                  <a:gd name="connsiteX17" fmla="*/ 10299 w 17180"/>
                  <a:gd name="connsiteY17" fmla="*/ 2135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549" y="1194"/>
                    </a:moveTo>
                    <a:cubicBezTo>
                      <a:pt x="12817" y="1203"/>
                      <a:pt x="14792" y="2066"/>
                      <a:pt x="16465" y="3791"/>
                    </a:cubicBezTo>
                    <a:cubicBezTo>
                      <a:pt x="18130" y="5516"/>
                      <a:pt x="18966" y="7673"/>
                      <a:pt x="18966" y="10261"/>
                    </a:cubicBezTo>
                    <a:cubicBezTo>
                      <a:pt x="18966" y="12927"/>
                      <a:pt x="18121" y="15144"/>
                      <a:pt x="16439" y="16895"/>
                    </a:cubicBezTo>
                    <a:cubicBezTo>
                      <a:pt x="14758" y="18655"/>
                      <a:pt x="12722" y="19526"/>
                      <a:pt x="10342" y="19535"/>
                    </a:cubicBezTo>
                    <a:cubicBezTo>
                      <a:pt x="7918" y="19526"/>
                      <a:pt x="5892" y="18672"/>
                      <a:pt x="4253" y="16964"/>
                    </a:cubicBezTo>
                    <a:cubicBezTo>
                      <a:pt x="2606" y="15256"/>
                      <a:pt x="1786" y="13039"/>
                      <a:pt x="1786" y="10304"/>
                    </a:cubicBezTo>
                    <a:cubicBezTo>
                      <a:pt x="1786" y="7518"/>
                      <a:pt x="2735" y="5240"/>
                      <a:pt x="4632" y="3480"/>
                    </a:cubicBezTo>
                    <a:cubicBezTo>
                      <a:pt x="6271" y="1962"/>
                      <a:pt x="8237" y="1203"/>
                      <a:pt x="10549" y="1194"/>
                    </a:cubicBezTo>
                    <a:close/>
                    <a:moveTo>
                      <a:pt x="10299" y="2135"/>
                    </a:moveTo>
                    <a:cubicBezTo>
                      <a:pt x="8729" y="2135"/>
                      <a:pt x="7470" y="2721"/>
                      <a:pt x="6521" y="3886"/>
                    </a:cubicBezTo>
                    <a:cubicBezTo>
                      <a:pt x="5340" y="5344"/>
                      <a:pt x="4745" y="7466"/>
                      <a:pt x="4753" y="10252"/>
                    </a:cubicBezTo>
                    <a:cubicBezTo>
                      <a:pt x="4745" y="13125"/>
                      <a:pt x="5357" y="15325"/>
                      <a:pt x="6582" y="16861"/>
                    </a:cubicBezTo>
                    <a:cubicBezTo>
                      <a:pt x="7522" y="18034"/>
                      <a:pt x="8764" y="18620"/>
                      <a:pt x="10307" y="18620"/>
                    </a:cubicBezTo>
                    <a:cubicBezTo>
                      <a:pt x="11955" y="18620"/>
                      <a:pt x="13317" y="17982"/>
                      <a:pt x="14387" y="16697"/>
                    </a:cubicBezTo>
                    <a:cubicBezTo>
                      <a:pt x="15456" y="15411"/>
                      <a:pt x="15991" y="13384"/>
                      <a:pt x="16000" y="10615"/>
                    </a:cubicBezTo>
                    <a:cubicBezTo>
                      <a:pt x="15991" y="7621"/>
                      <a:pt x="15404" y="5378"/>
                      <a:pt x="14231" y="3895"/>
                    </a:cubicBezTo>
                    <a:cubicBezTo>
                      <a:pt x="13283" y="2721"/>
                      <a:pt x="11972" y="2135"/>
                      <a:pt x="10299" y="2135"/>
                    </a:cubicBezTo>
                    <a:close/>
                  </a:path>
                </a:pathLst>
              </a:custGeom>
              <a:solidFill>
                <a:srgbClr val="000000"/>
              </a:solidFill>
              <a:ln w="2207" cap="flat">
                <a:noFill/>
                <a:prstDash val="solid"/>
                <a:miter/>
              </a:ln>
            </p:spPr>
            <p:txBody>
              <a:bodyPr rtlCol="0" anchor="ctr"/>
              <a:lstStyle/>
              <a:p>
                <a:endParaRPr lang="en-IN"/>
              </a:p>
            </p:txBody>
          </p:sp>
          <p:sp>
            <p:nvSpPr>
              <p:cNvPr id="3751" name="Freeform: Shape 3750">
                <a:extLst>
                  <a:ext uri="{FF2B5EF4-FFF2-40B4-BE49-F238E27FC236}">
                    <a16:creationId xmlns:a16="http://schemas.microsoft.com/office/drawing/2014/main" id="{67F9FD3C-56CC-0861-C0AA-D830DEB29694}"/>
                  </a:ext>
                </a:extLst>
              </p:cNvPr>
              <p:cNvSpPr/>
              <p:nvPr/>
            </p:nvSpPr>
            <p:spPr>
              <a:xfrm>
                <a:off x="41152890" y="16545688"/>
                <a:ext cx="17680" cy="17546"/>
              </a:xfrm>
              <a:custGeom>
                <a:avLst/>
                <a:gdLst>
                  <a:gd name="connsiteX0" fmla="*/ 1795 w 17680"/>
                  <a:gd name="connsiteY0" fmla="*/ 18741 h 17546"/>
                  <a:gd name="connsiteX1" fmla="*/ 1795 w 17680"/>
                  <a:gd name="connsiteY1" fmla="*/ 18258 h 17546"/>
                  <a:gd name="connsiteX2" fmla="*/ 2459 w 17680"/>
                  <a:gd name="connsiteY2" fmla="*/ 18258 h 17546"/>
                  <a:gd name="connsiteX3" fmla="*/ 4037 w 17680"/>
                  <a:gd name="connsiteY3" fmla="*/ 17551 h 17546"/>
                  <a:gd name="connsiteX4" fmla="*/ 4322 w 17680"/>
                  <a:gd name="connsiteY4" fmla="*/ 15636 h 17546"/>
                  <a:gd name="connsiteX5" fmla="*/ 4322 w 17680"/>
                  <a:gd name="connsiteY5" fmla="*/ 4300 h 17546"/>
                  <a:gd name="connsiteX6" fmla="*/ 3960 w 17680"/>
                  <a:gd name="connsiteY6" fmla="*/ 2247 h 17546"/>
                  <a:gd name="connsiteX7" fmla="*/ 2459 w 17680"/>
                  <a:gd name="connsiteY7" fmla="*/ 1678 h 17546"/>
                  <a:gd name="connsiteX8" fmla="*/ 1795 w 17680"/>
                  <a:gd name="connsiteY8" fmla="*/ 1678 h 17546"/>
                  <a:gd name="connsiteX9" fmla="*/ 1795 w 17680"/>
                  <a:gd name="connsiteY9" fmla="*/ 1194 h 17546"/>
                  <a:gd name="connsiteX10" fmla="*/ 8936 w 17680"/>
                  <a:gd name="connsiteY10" fmla="*/ 1194 h 17546"/>
                  <a:gd name="connsiteX11" fmla="*/ 14922 w 17680"/>
                  <a:gd name="connsiteY11" fmla="*/ 2092 h 17546"/>
                  <a:gd name="connsiteX12" fmla="*/ 18225 w 17680"/>
                  <a:gd name="connsiteY12" fmla="*/ 5068 h 17546"/>
                  <a:gd name="connsiteX13" fmla="*/ 19475 w 17680"/>
                  <a:gd name="connsiteY13" fmla="*/ 9873 h 17546"/>
                  <a:gd name="connsiteX14" fmla="*/ 17250 w 17680"/>
                  <a:gd name="connsiteY14" fmla="*/ 15998 h 17546"/>
                  <a:gd name="connsiteX15" fmla="*/ 9643 w 17680"/>
                  <a:gd name="connsiteY15" fmla="*/ 18741 h 17546"/>
                  <a:gd name="connsiteX16" fmla="*/ 6806 w 17680"/>
                  <a:gd name="connsiteY16" fmla="*/ 17473 h 17546"/>
                  <a:gd name="connsiteX17" fmla="*/ 9557 w 17680"/>
                  <a:gd name="connsiteY17" fmla="*/ 17835 h 17546"/>
                  <a:gd name="connsiteX18" fmla="*/ 14542 w 17680"/>
                  <a:gd name="connsiteY18" fmla="*/ 15730 h 17546"/>
                  <a:gd name="connsiteX19" fmla="*/ 16526 w 17680"/>
                  <a:gd name="connsiteY19" fmla="*/ 10011 h 17546"/>
                  <a:gd name="connsiteX20" fmla="*/ 14542 w 17680"/>
                  <a:gd name="connsiteY20" fmla="*/ 4274 h 17546"/>
                  <a:gd name="connsiteX21" fmla="*/ 9454 w 17680"/>
                  <a:gd name="connsiteY21" fmla="*/ 2178 h 17546"/>
                  <a:gd name="connsiteX22" fmla="*/ 6806 w 17680"/>
                  <a:gd name="connsiteY22" fmla="*/ 2557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795" y="18741"/>
                    </a:moveTo>
                    <a:lnTo>
                      <a:pt x="1795" y="18258"/>
                    </a:lnTo>
                    <a:lnTo>
                      <a:pt x="2459" y="18258"/>
                    </a:lnTo>
                    <a:cubicBezTo>
                      <a:pt x="3201" y="18267"/>
                      <a:pt x="3727" y="18025"/>
                      <a:pt x="4037" y="17551"/>
                    </a:cubicBezTo>
                    <a:cubicBezTo>
                      <a:pt x="4227" y="17266"/>
                      <a:pt x="4322" y="16628"/>
                      <a:pt x="4322" y="15636"/>
                    </a:cubicBezTo>
                    <a:lnTo>
                      <a:pt x="4322" y="4300"/>
                    </a:lnTo>
                    <a:cubicBezTo>
                      <a:pt x="4322" y="3213"/>
                      <a:pt x="4201" y="2532"/>
                      <a:pt x="3960" y="2247"/>
                    </a:cubicBezTo>
                    <a:cubicBezTo>
                      <a:pt x="3615" y="1876"/>
                      <a:pt x="3115" y="1686"/>
                      <a:pt x="2459" y="1678"/>
                    </a:cubicBezTo>
                    <a:lnTo>
                      <a:pt x="1795" y="1678"/>
                    </a:lnTo>
                    <a:lnTo>
                      <a:pt x="1795" y="1194"/>
                    </a:lnTo>
                    <a:lnTo>
                      <a:pt x="8936" y="1194"/>
                    </a:lnTo>
                    <a:cubicBezTo>
                      <a:pt x="11549" y="1194"/>
                      <a:pt x="13542" y="1496"/>
                      <a:pt x="14922" y="2092"/>
                    </a:cubicBezTo>
                    <a:cubicBezTo>
                      <a:pt x="16284" y="2687"/>
                      <a:pt x="17388" y="3679"/>
                      <a:pt x="18225" y="5068"/>
                    </a:cubicBezTo>
                    <a:cubicBezTo>
                      <a:pt x="19053" y="6457"/>
                      <a:pt x="19467" y="8061"/>
                      <a:pt x="19475" y="9873"/>
                    </a:cubicBezTo>
                    <a:cubicBezTo>
                      <a:pt x="19467" y="12323"/>
                      <a:pt x="18725" y="14359"/>
                      <a:pt x="17250" y="15998"/>
                    </a:cubicBezTo>
                    <a:cubicBezTo>
                      <a:pt x="15577" y="17827"/>
                      <a:pt x="13041" y="18741"/>
                      <a:pt x="9643" y="18741"/>
                    </a:cubicBezTo>
                    <a:close/>
                    <a:moveTo>
                      <a:pt x="6806" y="17473"/>
                    </a:moveTo>
                    <a:cubicBezTo>
                      <a:pt x="7901" y="17715"/>
                      <a:pt x="8815" y="17835"/>
                      <a:pt x="9557" y="17835"/>
                    </a:cubicBezTo>
                    <a:cubicBezTo>
                      <a:pt x="11549" y="17835"/>
                      <a:pt x="13214" y="17137"/>
                      <a:pt x="14542" y="15730"/>
                    </a:cubicBezTo>
                    <a:cubicBezTo>
                      <a:pt x="15862" y="14324"/>
                      <a:pt x="16517" y="12418"/>
                      <a:pt x="16526" y="10011"/>
                    </a:cubicBezTo>
                    <a:cubicBezTo>
                      <a:pt x="16517" y="7587"/>
                      <a:pt x="15862" y="5672"/>
                      <a:pt x="14542" y="4274"/>
                    </a:cubicBezTo>
                    <a:cubicBezTo>
                      <a:pt x="13214" y="2877"/>
                      <a:pt x="11515" y="2178"/>
                      <a:pt x="9454" y="2178"/>
                    </a:cubicBezTo>
                    <a:cubicBezTo>
                      <a:pt x="8677" y="2178"/>
                      <a:pt x="7798" y="2307"/>
                      <a:pt x="6806" y="2557"/>
                    </a:cubicBezTo>
                    <a:close/>
                  </a:path>
                </a:pathLst>
              </a:custGeom>
              <a:solidFill>
                <a:srgbClr val="000000"/>
              </a:solidFill>
              <a:ln w="2207" cap="flat">
                <a:noFill/>
                <a:prstDash val="solid"/>
                <a:miter/>
              </a:ln>
            </p:spPr>
            <p:txBody>
              <a:bodyPr rtlCol="0" anchor="ctr"/>
              <a:lstStyle/>
              <a:p>
                <a:endParaRPr lang="en-IN"/>
              </a:p>
            </p:txBody>
          </p:sp>
          <p:sp>
            <p:nvSpPr>
              <p:cNvPr id="3752" name="Freeform: Shape 3751">
                <a:extLst>
                  <a:ext uri="{FF2B5EF4-FFF2-40B4-BE49-F238E27FC236}">
                    <a16:creationId xmlns:a16="http://schemas.microsoft.com/office/drawing/2014/main" id="{B541B571-6ED0-7CF6-8B78-86D2C09F1B14}"/>
                  </a:ext>
                </a:extLst>
              </p:cNvPr>
              <p:cNvSpPr/>
              <p:nvPr/>
            </p:nvSpPr>
            <p:spPr>
              <a:xfrm>
                <a:off x="41171714" y="16545688"/>
                <a:ext cx="18715" cy="17960"/>
              </a:xfrm>
              <a:custGeom>
                <a:avLst/>
                <a:gdLst>
                  <a:gd name="connsiteX0" fmla="*/ 14309 w 18715"/>
                  <a:gd name="connsiteY0" fmla="*/ 1678 h 17960"/>
                  <a:gd name="connsiteX1" fmla="*/ 14309 w 18715"/>
                  <a:gd name="connsiteY1" fmla="*/ 1194 h 17960"/>
                  <a:gd name="connsiteX2" fmla="*/ 20519 w 18715"/>
                  <a:gd name="connsiteY2" fmla="*/ 1194 h 17960"/>
                  <a:gd name="connsiteX3" fmla="*/ 20519 w 18715"/>
                  <a:gd name="connsiteY3" fmla="*/ 1678 h 17960"/>
                  <a:gd name="connsiteX4" fmla="*/ 19855 w 18715"/>
                  <a:gd name="connsiteY4" fmla="*/ 1678 h 17960"/>
                  <a:gd name="connsiteX5" fmla="*/ 18259 w 18715"/>
                  <a:gd name="connsiteY5" fmla="*/ 2540 h 17960"/>
                  <a:gd name="connsiteX6" fmla="*/ 17992 w 18715"/>
                  <a:gd name="connsiteY6" fmla="*/ 4404 h 17960"/>
                  <a:gd name="connsiteX7" fmla="*/ 17992 w 18715"/>
                  <a:gd name="connsiteY7" fmla="*/ 11521 h 17960"/>
                  <a:gd name="connsiteX8" fmla="*/ 17466 w 18715"/>
                  <a:gd name="connsiteY8" fmla="*/ 15618 h 17960"/>
                  <a:gd name="connsiteX9" fmla="*/ 15413 w 18715"/>
                  <a:gd name="connsiteY9" fmla="*/ 18111 h 17960"/>
                  <a:gd name="connsiteX10" fmla="*/ 11239 w 18715"/>
                  <a:gd name="connsiteY10" fmla="*/ 19155 h 17960"/>
                  <a:gd name="connsiteX11" fmla="*/ 6875 w 18715"/>
                  <a:gd name="connsiteY11" fmla="*/ 18163 h 17960"/>
                  <a:gd name="connsiteX12" fmla="*/ 4770 w 18715"/>
                  <a:gd name="connsiteY12" fmla="*/ 15480 h 17960"/>
                  <a:gd name="connsiteX13" fmla="*/ 4356 w 18715"/>
                  <a:gd name="connsiteY13" fmla="*/ 11158 h 17960"/>
                  <a:gd name="connsiteX14" fmla="*/ 4356 w 18715"/>
                  <a:gd name="connsiteY14" fmla="*/ 4300 h 17960"/>
                  <a:gd name="connsiteX15" fmla="*/ 3908 w 18715"/>
                  <a:gd name="connsiteY15" fmla="*/ 2178 h 17960"/>
                  <a:gd name="connsiteX16" fmla="*/ 2468 w 18715"/>
                  <a:gd name="connsiteY16" fmla="*/ 1678 h 17960"/>
                  <a:gd name="connsiteX17" fmla="*/ 1804 w 18715"/>
                  <a:gd name="connsiteY17" fmla="*/ 1678 h 17960"/>
                  <a:gd name="connsiteX18" fmla="*/ 1804 w 18715"/>
                  <a:gd name="connsiteY18" fmla="*/ 1194 h 17960"/>
                  <a:gd name="connsiteX19" fmla="*/ 9393 w 18715"/>
                  <a:gd name="connsiteY19" fmla="*/ 1194 h 17960"/>
                  <a:gd name="connsiteX20" fmla="*/ 9393 w 18715"/>
                  <a:gd name="connsiteY20" fmla="*/ 1678 h 17960"/>
                  <a:gd name="connsiteX21" fmla="*/ 8721 w 18715"/>
                  <a:gd name="connsiteY21" fmla="*/ 1678 h 17960"/>
                  <a:gd name="connsiteX22" fmla="*/ 7168 w 18715"/>
                  <a:gd name="connsiteY22" fmla="*/ 2359 h 17960"/>
                  <a:gd name="connsiteX23" fmla="*/ 6840 w 18715"/>
                  <a:gd name="connsiteY23" fmla="*/ 4300 h 17960"/>
                  <a:gd name="connsiteX24" fmla="*/ 6840 w 18715"/>
                  <a:gd name="connsiteY24" fmla="*/ 11943 h 17960"/>
                  <a:gd name="connsiteX25" fmla="*/ 7030 w 18715"/>
                  <a:gd name="connsiteY25" fmla="*/ 14290 h 17960"/>
                  <a:gd name="connsiteX26" fmla="*/ 7711 w 18715"/>
                  <a:gd name="connsiteY26" fmla="*/ 16352 h 17960"/>
                  <a:gd name="connsiteX27" fmla="*/ 9126 w 18715"/>
                  <a:gd name="connsiteY27" fmla="*/ 17568 h 17960"/>
                  <a:gd name="connsiteX28" fmla="*/ 11394 w 18715"/>
                  <a:gd name="connsiteY28" fmla="*/ 18042 h 17960"/>
                  <a:gd name="connsiteX29" fmla="*/ 14473 w 18715"/>
                  <a:gd name="connsiteY29" fmla="*/ 17292 h 17960"/>
                  <a:gd name="connsiteX30" fmla="*/ 16327 w 18715"/>
                  <a:gd name="connsiteY30" fmla="*/ 15377 h 17960"/>
                  <a:gd name="connsiteX31" fmla="*/ 16828 w 18715"/>
                  <a:gd name="connsiteY31" fmla="*/ 11408 h 17960"/>
                  <a:gd name="connsiteX32" fmla="*/ 16828 w 18715"/>
                  <a:gd name="connsiteY32" fmla="*/ 4300 h 17960"/>
                  <a:gd name="connsiteX33" fmla="*/ 16465 w 18715"/>
                  <a:gd name="connsiteY33" fmla="*/ 2247 h 17960"/>
                  <a:gd name="connsiteX34" fmla="*/ 14965 w 18715"/>
                  <a:gd name="connsiteY34" fmla="*/ 1678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4309" y="1678"/>
                    </a:moveTo>
                    <a:lnTo>
                      <a:pt x="14309" y="1194"/>
                    </a:lnTo>
                    <a:lnTo>
                      <a:pt x="20519" y="1194"/>
                    </a:lnTo>
                    <a:lnTo>
                      <a:pt x="20519" y="1678"/>
                    </a:lnTo>
                    <a:lnTo>
                      <a:pt x="19855" y="1678"/>
                    </a:lnTo>
                    <a:cubicBezTo>
                      <a:pt x="19165" y="1686"/>
                      <a:pt x="18630" y="1971"/>
                      <a:pt x="18259" y="2540"/>
                    </a:cubicBezTo>
                    <a:cubicBezTo>
                      <a:pt x="18078" y="2808"/>
                      <a:pt x="17992" y="3429"/>
                      <a:pt x="17992" y="4404"/>
                    </a:cubicBezTo>
                    <a:lnTo>
                      <a:pt x="17992" y="11521"/>
                    </a:lnTo>
                    <a:cubicBezTo>
                      <a:pt x="17992" y="13280"/>
                      <a:pt x="17811" y="14652"/>
                      <a:pt x="17466" y="15618"/>
                    </a:cubicBezTo>
                    <a:cubicBezTo>
                      <a:pt x="17112" y="16593"/>
                      <a:pt x="16431" y="17421"/>
                      <a:pt x="15413" y="18111"/>
                    </a:cubicBezTo>
                    <a:cubicBezTo>
                      <a:pt x="14387" y="18810"/>
                      <a:pt x="12998" y="19155"/>
                      <a:pt x="11239" y="19155"/>
                    </a:cubicBezTo>
                    <a:cubicBezTo>
                      <a:pt x="9324" y="19155"/>
                      <a:pt x="7867" y="18827"/>
                      <a:pt x="6875" y="18163"/>
                    </a:cubicBezTo>
                    <a:cubicBezTo>
                      <a:pt x="5883" y="17499"/>
                      <a:pt x="5184" y="16602"/>
                      <a:pt x="4770" y="15480"/>
                    </a:cubicBezTo>
                    <a:cubicBezTo>
                      <a:pt x="4494" y="14712"/>
                      <a:pt x="4356" y="13272"/>
                      <a:pt x="4356" y="11158"/>
                    </a:cubicBezTo>
                    <a:lnTo>
                      <a:pt x="4356" y="4300"/>
                    </a:lnTo>
                    <a:cubicBezTo>
                      <a:pt x="4356" y="3222"/>
                      <a:pt x="4201" y="2514"/>
                      <a:pt x="3908" y="2178"/>
                    </a:cubicBezTo>
                    <a:cubicBezTo>
                      <a:pt x="3598" y="1850"/>
                      <a:pt x="3123" y="1686"/>
                      <a:pt x="2468" y="1678"/>
                    </a:cubicBezTo>
                    <a:lnTo>
                      <a:pt x="1804" y="1678"/>
                    </a:lnTo>
                    <a:lnTo>
                      <a:pt x="1804" y="1194"/>
                    </a:lnTo>
                    <a:lnTo>
                      <a:pt x="9393" y="1194"/>
                    </a:lnTo>
                    <a:lnTo>
                      <a:pt x="9393" y="1678"/>
                    </a:lnTo>
                    <a:lnTo>
                      <a:pt x="8721" y="1678"/>
                    </a:lnTo>
                    <a:cubicBezTo>
                      <a:pt x="7987" y="1686"/>
                      <a:pt x="7470" y="1910"/>
                      <a:pt x="7168" y="2359"/>
                    </a:cubicBezTo>
                    <a:cubicBezTo>
                      <a:pt x="6944" y="2670"/>
                      <a:pt x="6840" y="3317"/>
                      <a:pt x="6840" y="4300"/>
                    </a:cubicBezTo>
                    <a:lnTo>
                      <a:pt x="6840" y="11943"/>
                    </a:lnTo>
                    <a:cubicBezTo>
                      <a:pt x="6840" y="12633"/>
                      <a:pt x="6901" y="13410"/>
                      <a:pt x="7030" y="14290"/>
                    </a:cubicBezTo>
                    <a:cubicBezTo>
                      <a:pt x="7151" y="15170"/>
                      <a:pt x="7375" y="15860"/>
                      <a:pt x="7711" y="16352"/>
                    </a:cubicBezTo>
                    <a:cubicBezTo>
                      <a:pt x="8031" y="16843"/>
                      <a:pt x="8505" y="17249"/>
                      <a:pt x="9126" y="17568"/>
                    </a:cubicBezTo>
                    <a:cubicBezTo>
                      <a:pt x="9738" y="17887"/>
                      <a:pt x="10497" y="18042"/>
                      <a:pt x="11394" y="18042"/>
                    </a:cubicBezTo>
                    <a:cubicBezTo>
                      <a:pt x="12541" y="18042"/>
                      <a:pt x="13567" y="17792"/>
                      <a:pt x="14473" y="17292"/>
                    </a:cubicBezTo>
                    <a:cubicBezTo>
                      <a:pt x="15370" y="16792"/>
                      <a:pt x="15982" y="16153"/>
                      <a:pt x="16327" y="15377"/>
                    </a:cubicBezTo>
                    <a:cubicBezTo>
                      <a:pt x="16655" y="14600"/>
                      <a:pt x="16828" y="13280"/>
                      <a:pt x="16828" y="11408"/>
                    </a:cubicBezTo>
                    <a:lnTo>
                      <a:pt x="16828" y="4300"/>
                    </a:lnTo>
                    <a:cubicBezTo>
                      <a:pt x="16828" y="3213"/>
                      <a:pt x="16707" y="2532"/>
                      <a:pt x="16465" y="2247"/>
                    </a:cubicBezTo>
                    <a:cubicBezTo>
                      <a:pt x="16129" y="1876"/>
                      <a:pt x="15629" y="1686"/>
                      <a:pt x="14965" y="1678"/>
                    </a:cubicBezTo>
                    <a:close/>
                  </a:path>
                </a:pathLst>
              </a:custGeom>
              <a:solidFill>
                <a:srgbClr val="000000"/>
              </a:solidFill>
              <a:ln w="2207" cap="flat">
                <a:noFill/>
                <a:prstDash val="solid"/>
                <a:miter/>
              </a:ln>
            </p:spPr>
            <p:txBody>
              <a:bodyPr rtlCol="0" anchor="ctr"/>
              <a:lstStyle/>
              <a:p>
                <a:endParaRPr lang="en-IN"/>
              </a:p>
            </p:txBody>
          </p:sp>
          <p:sp>
            <p:nvSpPr>
              <p:cNvPr id="3753" name="Freeform: Shape 3752">
                <a:extLst>
                  <a:ext uri="{FF2B5EF4-FFF2-40B4-BE49-F238E27FC236}">
                    <a16:creationId xmlns:a16="http://schemas.microsoft.com/office/drawing/2014/main" id="{F90309A4-C9E5-2105-BAF2-A745F8F3FBCC}"/>
                  </a:ext>
                </a:extLst>
              </p:cNvPr>
              <p:cNvSpPr/>
              <p:nvPr/>
            </p:nvSpPr>
            <p:spPr>
              <a:xfrm>
                <a:off x="41191244" y="16545688"/>
                <a:ext cx="15075" cy="17546"/>
              </a:xfrm>
              <a:custGeom>
                <a:avLst/>
                <a:gdLst>
                  <a:gd name="connsiteX0" fmla="*/ 16465 w 15075"/>
                  <a:gd name="connsiteY0" fmla="*/ 13893 h 17546"/>
                  <a:gd name="connsiteX1" fmla="*/ 16888 w 15075"/>
                  <a:gd name="connsiteY1" fmla="*/ 13979 h 17546"/>
                  <a:gd name="connsiteX2" fmla="*/ 15387 w 15075"/>
                  <a:gd name="connsiteY2" fmla="*/ 18741 h 17546"/>
                  <a:gd name="connsiteX3" fmla="*/ 1812 w 15075"/>
                  <a:gd name="connsiteY3" fmla="*/ 18741 h 17546"/>
                  <a:gd name="connsiteX4" fmla="*/ 1812 w 15075"/>
                  <a:gd name="connsiteY4" fmla="*/ 18258 h 17546"/>
                  <a:gd name="connsiteX5" fmla="*/ 2468 w 15075"/>
                  <a:gd name="connsiteY5" fmla="*/ 18258 h 17546"/>
                  <a:gd name="connsiteX6" fmla="*/ 4055 w 15075"/>
                  <a:gd name="connsiteY6" fmla="*/ 17533 h 17546"/>
                  <a:gd name="connsiteX7" fmla="*/ 4331 w 15075"/>
                  <a:gd name="connsiteY7" fmla="*/ 15618 h 17546"/>
                  <a:gd name="connsiteX8" fmla="*/ 4331 w 15075"/>
                  <a:gd name="connsiteY8" fmla="*/ 4300 h 17546"/>
                  <a:gd name="connsiteX9" fmla="*/ 3968 w 15075"/>
                  <a:gd name="connsiteY9" fmla="*/ 2247 h 17546"/>
                  <a:gd name="connsiteX10" fmla="*/ 2468 w 15075"/>
                  <a:gd name="connsiteY10" fmla="*/ 1678 h 17546"/>
                  <a:gd name="connsiteX11" fmla="*/ 1812 w 15075"/>
                  <a:gd name="connsiteY11" fmla="*/ 1678 h 17546"/>
                  <a:gd name="connsiteX12" fmla="*/ 1812 w 15075"/>
                  <a:gd name="connsiteY12" fmla="*/ 1194 h 17546"/>
                  <a:gd name="connsiteX13" fmla="*/ 9747 w 15075"/>
                  <a:gd name="connsiteY13" fmla="*/ 1194 h 17546"/>
                  <a:gd name="connsiteX14" fmla="*/ 9747 w 15075"/>
                  <a:gd name="connsiteY14" fmla="*/ 1678 h 17546"/>
                  <a:gd name="connsiteX15" fmla="*/ 7789 w 15075"/>
                  <a:gd name="connsiteY15" fmla="*/ 1936 h 17546"/>
                  <a:gd name="connsiteX16" fmla="*/ 7022 w 15075"/>
                  <a:gd name="connsiteY16" fmla="*/ 2618 h 17546"/>
                  <a:gd name="connsiteX17" fmla="*/ 6815 w 15075"/>
                  <a:gd name="connsiteY17" fmla="*/ 4593 h 17546"/>
                  <a:gd name="connsiteX18" fmla="*/ 6815 w 15075"/>
                  <a:gd name="connsiteY18" fmla="*/ 15618 h 17546"/>
                  <a:gd name="connsiteX19" fmla="*/ 7022 w 15075"/>
                  <a:gd name="connsiteY19" fmla="*/ 17102 h 17546"/>
                  <a:gd name="connsiteX20" fmla="*/ 7496 w 15075"/>
                  <a:gd name="connsiteY20" fmla="*/ 17499 h 17546"/>
                  <a:gd name="connsiteX21" fmla="*/ 9523 w 15075"/>
                  <a:gd name="connsiteY21" fmla="*/ 17628 h 17546"/>
                  <a:gd name="connsiteX22" fmla="*/ 10799 w 15075"/>
                  <a:gd name="connsiteY22" fmla="*/ 17628 h 17546"/>
                  <a:gd name="connsiteX23" fmla="*/ 13628 w 15075"/>
                  <a:gd name="connsiteY23" fmla="*/ 17335 h 17546"/>
                  <a:gd name="connsiteX24" fmla="*/ 15120 w 15075"/>
                  <a:gd name="connsiteY24" fmla="*/ 16274 h 17546"/>
                  <a:gd name="connsiteX25" fmla="*/ 16465 w 15075"/>
                  <a:gd name="connsiteY25" fmla="*/ 1389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6465" y="13893"/>
                    </a:moveTo>
                    <a:lnTo>
                      <a:pt x="16888" y="13979"/>
                    </a:lnTo>
                    <a:lnTo>
                      <a:pt x="15387" y="18741"/>
                    </a:lnTo>
                    <a:lnTo>
                      <a:pt x="1812" y="18741"/>
                    </a:lnTo>
                    <a:lnTo>
                      <a:pt x="1812" y="18258"/>
                    </a:lnTo>
                    <a:lnTo>
                      <a:pt x="2468" y="18258"/>
                    </a:lnTo>
                    <a:cubicBezTo>
                      <a:pt x="3209" y="18267"/>
                      <a:pt x="3736" y="18025"/>
                      <a:pt x="4055" y="17533"/>
                    </a:cubicBezTo>
                    <a:cubicBezTo>
                      <a:pt x="4236" y="17266"/>
                      <a:pt x="4331" y="16628"/>
                      <a:pt x="4331" y="15618"/>
                    </a:cubicBezTo>
                    <a:lnTo>
                      <a:pt x="4331" y="4300"/>
                    </a:lnTo>
                    <a:cubicBezTo>
                      <a:pt x="4331" y="3213"/>
                      <a:pt x="4210" y="2532"/>
                      <a:pt x="3968" y="2247"/>
                    </a:cubicBezTo>
                    <a:cubicBezTo>
                      <a:pt x="3632" y="1876"/>
                      <a:pt x="3132" y="1686"/>
                      <a:pt x="2468" y="1678"/>
                    </a:cubicBezTo>
                    <a:lnTo>
                      <a:pt x="1812" y="1678"/>
                    </a:lnTo>
                    <a:lnTo>
                      <a:pt x="1812" y="1194"/>
                    </a:lnTo>
                    <a:lnTo>
                      <a:pt x="9747" y="1194"/>
                    </a:lnTo>
                    <a:lnTo>
                      <a:pt x="9747" y="1678"/>
                    </a:lnTo>
                    <a:cubicBezTo>
                      <a:pt x="8807" y="1669"/>
                      <a:pt x="8151" y="1755"/>
                      <a:pt x="7789" y="1936"/>
                    </a:cubicBezTo>
                    <a:cubicBezTo>
                      <a:pt x="7410" y="2117"/>
                      <a:pt x="7160" y="2342"/>
                      <a:pt x="7022" y="2618"/>
                    </a:cubicBezTo>
                    <a:cubicBezTo>
                      <a:pt x="6884" y="2894"/>
                      <a:pt x="6815" y="3558"/>
                      <a:pt x="6815" y="4593"/>
                    </a:cubicBezTo>
                    <a:lnTo>
                      <a:pt x="6815" y="15618"/>
                    </a:lnTo>
                    <a:cubicBezTo>
                      <a:pt x="6815" y="16343"/>
                      <a:pt x="6884" y="16835"/>
                      <a:pt x="7022" y="17102"/>
                    </a:cubicBezTo>
                    <a:cubicBezTo>
                      <a:pt x="7125" y="17283"/>
                      <a:pt x="7280" y="17413"/>
                      <a:pt x="7496" y="17499"/>
                    </a:cubicBezTo>
                    <a:cubicBezTo>
                      <a:pt x="7711" y="17585"/>
                      <a:pt x="8384" y="17628"/>
                      <a:pt x="9523" y="17628"/>
                    </a:cubicBezTo>
                    <a:lnTo>
                      <a:pt x="10799" y="17628"/>
                    </a:lnTo>
                    <a:cubicBezTo>
                      <a:pt x="12144" y="17628"/>
                      <a:pt x="13085" y="17533"/>
                      <a:pt x="13628" y="17335"/>
                    </a:cubicBezTo>
                    <a:cubicBezTo>
                      <a:pt x="14171" y="17137"/>
                      <a:pt x="14671" y="16783"/>
                      <a:pt x="15120" y="16274"/>
                    </a:cubicBezTo>
                    <a:cubicBezTo>
                      <a:pt x="15568" y="15774"/>
                      <a:pt x="16017" y="14980"/>
                      <a:pt x="16465" y="13893"/>
                    </a:cubicBezTo>
                    <a:close/>
                  </a:path>
                </a:pathLst>
              </a:custGeom>
              <a:solidFill>
                <a:srgbClr val="000000"/>
              </a:solidFill>
              <a:ln w="2207" cap="flat">
                <a:noFill/>
                <a:prstDash val="solid"/>
                <a:miter/>
              </a:ln>
            </p:spPr>
            <p:txBody>
              <a:bodyPr rtlCol="0" anchor="ctr"/>
              <a:lstStyle/>
              <a:p>
                <a:endParaRPr lang="en-IN"/>
              </a:p>
            </p:txBody>
          </p:sp>
          <p:sp>
            <p:nvSpPr>
              <p:cNvPr id="3754" name="Freeform: Shape 3753">
                <a:extLst>
                  <a:ext uri="{FF2B5EF4-FFF2-40B4-BE49-F238E27FC236}">
                    <a16:creationId xmlns:a16="http://schemas.microsoft.com/office/drawing/2014/main" id="{7A18B489-47F5-8244-8EE8-AB643996CCCB}"/>
                  </a:ext>
                </a:extLst>
              </p:cNvPr>
              <p:cNvSpPr/>
              <p:nvPr/>
            </p:nvSpPr>
            <p:spPr>
              <a:xfrm>
                <a:off x="41207436" y="16545688"/>
                <a:ext cx="15032" cy="17546"/>
              </a:xfrm>
              <a:custGeom>
                <a:avLst/>
                <a:gdLst>
                  <a:gd name="connsiteX0" fmla="*/ 6813 w 15032"/>
                  <a:gd name="connsiteY0" fmla="*/ 2152 h 17546"/>
                  <a:gd name="connsiteX1" fmla="*/ 6813 w 15032"/>
                  <a:gd name="connsiteY1" fmla="*/ 9088 h 17546"/>
                  <a:gd name="connsiteX2" fmla="*/ 10668 w 15032"/>
                  <a:gd name="connsiteY2" fmla="*/ 9088 h 17546"/>
                  <a:gd name="connsiteX3" fmla="*/ 12678 w 15032"/>
                  <a:gd name="connsiteY3" fmla="*/ 8631 h 17546"/>
                  <a:gd name="connsiteX4" fmla="*/ 13420 w 15032"/>
                  <a:gd name="connsiteY4" fmla="*/ 6543 h 17546"/>
                  <a:gd name="connsiteX5" fmla="*/ 13903 w 15032"/>
                  <a:gd name="connsiteY5" fmla="*/ 6543 h 17546"/>
                  <a:gd name="connsiteX6" fmla="*/ 13903 w 15032"/>
                  <a:gd name="connsiteY6" fmla="*/ 12651 h 17546"/>
                  <a:gd name="connsiteX7" fmla="*/ 13420 w 15032"/>
                  <a:gd name="connsiteY7" fmla="*/ 12651 h 17546"/>
                  <a:gd name="connsiteX8" fmla="*/ 13057 w 15032"/>
                  <a:gd name="connsiteY8" fmla="*/ 11003 h 17546"/>
                  <a:gd name="connsiteX9" fmla="*/ 12298 w 15032"/>
                  <a:gd name="connsiteY9" fmla="*/ 10287 h 17546"/>
                  <a:gd name="connsiteX10" fmla="*/ 10668 w 15032"/>
                  <a:gd name="connsiteY10" fmla="*/ 10028 h 17546"/>
                  <a:gd name="connsiteX11" fmla="*/ 6813 w 15032"/>
                  <a:gd name="connsiteY11" fmla="*/ 10028 h 17546"/>
                  <a:gd name="connsiteX12" fmla="*/ 6813 w 15032"/>
                  <a:gd name="connsiteY12" fmla="*/ 15817 h 17546"/>
                  <a:gd name="connsiteX13" fmla="*/ 6917 w 15032"/>
                  <a:gd name="connsiteY13" fmla="*/ 17232 h 17546"/>
                  <a:gd name="connsiteX14" fmla="*/ 7279 w 15032"/>
                  <a:gd name="connsiteY14" fmla="*/ 17637 h 17546"/>
                  <a:gd name="connsiteX15" fmla="*/ 8262 w 15032"/>
                  <a:gd name="connsiteY15" fmla="*/ 17784 h 17546"/>
                  <a:gd name="connsiteX16" fmla="*/ 11238 w 15032"/>
                  <a:gd name="connsiteY16" fmla="*/ 17784 h 17546"/>
                  <a:gd name="connsiteX17" fmla="*/ 13402 w 15032"/>
                  <a:gd name="connsiteY17" fmla="*/ 17577 h 17546"/>
                  <a:gd name="connsiteX18" fmla="*/ 14696 w 15032"/>
                  <a:gd name="connsiteY18" fmla="*/ 16757 h 17546"/>
                  <a:gd name="connsiteX19" fmla="*/ 16335 w 15032"/>
                  <a:gd name="connsiteY19" fmla="*/ 14342 h 17546"/>
                  <a:gd name="connsiteX20" fmla="*/ 16852 w 15032"/>
                  <a:gd name="connsiteY20" fmla="*/ 14342 h 17546"/>
                  <a:gd name="connsiteX21" fmla="*/ 15334 w 15032"/>
                  <a:gd name="connsiteY21" fmla="*/ 18741 h 17546"/>
                  <a:gd name="connsiteX22" fmla="*/ 1820 w 15032"/>
                  <a:gd name="connsiteY22" fmla="*/ 18741 h 17546"/>
                  <a:gd name="connsiteX23" fmla="*/ 1820 w 15032"/>
                  <a:gd name="connsiteY23" fmla="*/ 18258 h 17546"/>
                  <a:gd name="connsiteX24" fmla="*/ 2441 w 15032"/>
                  <a:gd name="connsiteY24" fmla="*/ 18258 h 17546"/>
                  <a:gd name="connsiteX25" fmla="*/ 3622 w 15032"/>
                  <a:gd name="connsiteY25" fmla="*/ 17965 h 17546"/>
                  <a:gd name="connsiteX26" fmla="*/ 4183 w 15032"/>
                  <a:gd name="connsiteY26" fmla="*/ 17344 h 17546"/>
                  <a:gd name="connsiteX27" fmla="*/ 4329 w 15032"/>
                  <a:gd name="connsiteY27" fmla="*/ 15653 h 17546"/>
                  <a:gd name="connsiteX28" fmla="*/ 4329 w 15032"/>
                  <a:gd name="connsiteY28" fmla="*/ 4248 h 17546"/>
                  <a:gd name="connsiteX29" fmla="*/ 3993 w 15032"/>
                  <a:gd name="connsiteY29" fmla="*/ 2195 h 17546"/>
                  <a:gd name="connsiteX30" fmla="*/ 2441 w 15032"/>
                  <a:gd name="connsiteY30" fmla="*/ 1678 h 17546"/>
                  <a:gd name="connsiteX31" fmla="*/ 1820 w 15032"/>
                  <a:gd name="connsiteY31" fmla="*/ 1678 h 17546"/>
                  <a:gd name="connsiteX32" fmla="*/ 1820 w 15032"/>
                  <a:gd name="connsiteY32" fmla="*/ 1194 h 17546"/>
                  <a:gd name="connsiteX33" fmla="*/ 15334 w 15032"/>
                  <a:gd name="connsiteY33" fmla="*/ 1194 h 17546"/>
                  <a:gd name="connsiteX34" fmla="*/ 15533 w 15032"/>
                  <a:gd name="connsiteY34" fmla="*/ 5042 h 17546"/>
                  <a:gd name="connsiteX35" fmla="*/ 15024 w 15032"/>
                  <a:gd name="connsiteY35" fmla="*/ 5042 h 17546"/>
                  <a:gd name="connsiteX36" fmla="*/ 14420 w 15032"/>
                  <a:gd name="connsiteY36" fmla="*/ 3135 h 17546"/>
                  <a:gd name="connsiteX37" fmla="*/ 13454 w 15032"/>
                  <a:gd name="connsiteY37" fmla="*/ 2350 h 17546"/>
                  <a:gd name="connsiteX38" fmla="*/ 11626 w 15032"/>
                  <a:gd name="connsiteY38" fmla="*/ 2152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813" y="2152"/>
                    </a:moveTo>
                    <a:lnTo>
                      <a:pt x="6813" y="9088"/>
                    </a:lnTo>
                    <a:lnTo>
                      <a:pt x="10668" y="9088"/>
                    </a:lnTo>
                    <a:cubicBezTo>
                      <a:pt x="11669" y="9088"/>
                      <a:pt x="12333" y="8941"/>
                      <a:pt x="12678" y="8631"/>
                    </a:cubicBezTo>
                    <a:cubicBezTo>
                      <a:pt x="13118" y="8251"/>
                      <a:pt x="13368" y="7552"/>
                      <a:pt x="13420" y="6543"/>
                    </a:cubicBezTo>
                    <a:lnTo>
                      <a:pt x="13903" y="6543"/>
                    </a:lnTo>
                    <a:lnTo>
                      <a:pt x="13903" y="12651"/>
                    </a:lnTo>
                    <a:lnTo>
                      <a:pt x="13420" y="12651"/>
                    </a:lnTo>
                    <a:cubicBezTo>
                      <a:pt x="13299" y="11797"/>
                      <a:pt x="13178" y="11245"/>
                      <a:pt x="13057" y="11003"/>
                    </a:cubicBezTo>
                    <a:cubicBezTo>
                      <a:pt x="12902" y="10701"/>
                      <a:pt x="12652" y="10468"/>
                      <a:pt x="12298" y="10287"/>
                    </a:cubicBezTo>
                    <a:cubicBezTo>
                      <a:pt x="11936" y="10123"/>
                      <a:pt x="11393" y="10037"/>
                      <a:pt x="10668" y="10028"/>
                    </a:cubicBezTo>
                    <a:lnTo>
                      <a:pt x="6813" y="10028"/>
                    </a:lnTo>
                    <a:lnTo>
                      <a:pt x="6813" y="15817"/>
                    </a:lnTo>
                    <a:cubicBezTo>
                      <a:pt x="6813" y="16593"/>
                      <a:pt x="6848" y="17068"/>
                      <a:pt x="6917" y="17232"/>
                    </a:cubicBezTo>
                    <a:cubicBezTo>
                      <a:pt x="6986" y="17404"/>
                      <a:pt x="7106" y="17542"/>
                      <a:pt x="7279" y="17637"/>
                    </a:cubicBezTo>
                    <a:cubicBezTo>
                      <a:pt x="7451" y="17740"/>
                      <a:pt x="7779" y="17784"/>
                      <a:pt x="8262" y="17784"/>
                    </a:cubicBezTo>
                    <a:lnTo>
                      <a:pt x="11238" y="17784"/>
                    </a:lnTo>
                    <a:cubicBezTo>
                      <a:pt x="12229" y="17784"/>
                      <a:pt x="12945" y="17715"/>
                      <a:pt x="13402" y="17577"/>
                    </a:cubicBezTo>
                    <a:cubicBezTo>
                      <a:pt x="13842" y="17439"/>
                      <a:pt x="14273" y="17171"/>
                      <a:pt x="14696" y="16757"/>
                    </a:cubicBezTo>
                    <a:cubicBezTo>
                      <a:pt x="15214" y="16239"/>
                      <a:pt x="15765" y="15429"/>
                      <a:pt x="16335" y="14342"/>
                    </a:cubicBezTo>
                    <a:lnTo>
                      <a:pt x="16852" y="14342"/>
                    </a:lnTo>
                    <a:lnTo>
                      <a:pt x="15334" y="18741"/>
                    </a:lnTo>
                    <a:lnTo>
                      <a:pt x="1820" y="18741"/>
                    </a:lnTo>
                    <a:lnTo>
                      <a:pt x="1820" y="18258"/>
                    </a:lnTo>
                    <a:lnTo>
                      <a:pt x="2441" y="18258"/>
                    </a:lnTo>
                    <a:cubicBezTo>
                      <a:pt x="2855" y="18267"/>
                      <a:pt x="3243" y="18163"/>
                      <a:pt x="3622" y="17965"/>
                    </a:cubicBezTo>
                    <a:cubicBezTo>
                      <a:pt x="3890" y="17827"/>
                      <a:pt x="4079" y="17620"/>
                      <a:pt x="4183" y="17344"/>
                    </a:cubicBezTo>
                    <a:cubicBezTo>
                      <a:pt x="4278" y="17068"/>
                      <a:pt x="4329" y="16507"/>
                      <a:pt x="4329" y="15653"/>
                    </a:cubicBezTo>
                    <a:lnTo>
                      <a:pt x="4329" y="4248"/>
                    </a:lnTo>
                    <a:cubicBezTo>
                      <a:pt x="4329" y="3135"/>
                      <a:pt x="4217" y="2454"/>
                      <a:pt x="3993" y="2195"/>
                    </a:cubicBezTo>
                    <a:cubicBezTo>
                      <a:pt x="3683" y="1859"/>
                      <a:pt x="3165" y="1686"/>
                      <a:pt x="2441" y="1678"/>
                    </a:cubicBezTo>
                    <a:lnTo>
                      <a:pt x="1820" y="1678"/>
                    </a:lnTo>
                    <a:lnTo>
                      <a:pt x="1820" y="1194"/>
                    </a:lnTo>
                    <a:lnTo>
                      <a:pt x="15334" y="1194"/>
                    </a:lnTo>
                    <a:lnTo>
                      <a:pt x="15533" y="5042"/>
                    </a:lnTo>
                    <a:lnTo>
                      <a:pt x="15024" y="5042"/>
                    </a:lnTo>
                    <a:cubicBezTo>
                      <a:pt x="14843" y="4119"/>
                      <a:pt x="14644" y="3480"/>
                      <a:pt x="14420" y="3135"/>
                    </a:cubicBezTo>
                    <a:cubicBezTo>
                      <a:pt x="14196" y="2790"/>
                      <a:pt x="13868" y="2532"/>
                      <a:pt x="13454" y="2350"/>
                    </a:cubicBezTo>
                    <a:cubicBezTo>
                      <a:pt x="13101" y="2221"/>
                      <a:pt x="12497" y="2152"/>
                      <a:pt x="11626" y="2152"/>
                    </a:cubicBezTo>
                    <a:close/>
                  </a:path>
                </a:pathLst>
              </a:custGeom>
              <a:solidFill>
                <a:srgbClr val="000000"/>
              </a:solidFill>
              <a:ln w="2207" cap="flat">
                <a:noFill/>
                <a:prstDash val="solid"/>
                <a:miter/>
              </a:ln>
            </p:spPr>
            <p:txBody>
              <a:bodyPr rtlCol="0" anchor="ctr"/>
              <a:lstStyle/>
              <a:p>
                <a:endParaRPr lang="en-IN"/>
              </a:p>
            </p:txBody>
          </p:sp>
          <p:sp>
            <p:nvSpPr>
              <p:cNvPr id="3755" name="Freeform: Shape 3754">
                <a:extLst>
                  <a:ext uri="{FF2B5EF4-FFF2-40B4-BE49-F238E27FC236}">
                    <a16:creationId xmlns:a16="http://schemas.microsoft.com/office/drawing/2014/main" id="{1511D9B2-D410-F06C-4F62-BB74720744B4}"/>
                  </a:ext>
                </a:extLst>
              </p:cNvPr>
              <p:cNvSpPr/>
              <p:nvPr/>
            </p:nvSpPr>
            <p:spPr>
              <a:xfrm>
                <a:off x="41222853" y="16567868"/>
                <a:ext cx="13704" cy="1086"/>
              </a:xfrm>
              <a:custGeom>
                <a:avLst/>
                <a:gdLst>
                  <a:gd name="connsiteX0" fmla="*/ 15531 w 13704"/>
                  <a:gd name="connsiteY0" fmla="*/ 2281 h 1086"/>
                  <a:gd name="connsiteX1" fmla="*/ 1827 w 13704"/>
                  <a:gd name="connsiteY1" fmla="*/ 2281 h 1086"/>
                  <a:gd name="connsiteX2" fmla="*/ 1827 w 13704"/>
                  <a:gd name="connsiteY2" fmla="*/ 1194 h 1086"/>
                  <a:gd name="connsiteX3" fmla="*/ 15531 w 13704"/>
                  <a:gd name="connsiteY3" fmla="*/ 1194 h 1086"/>
                </a:gdLst>
                <a:ahLst/>
                <a:cxnLst>
                  <a:cxn ang="0">
                    <a:pos x="connsiteX0" y="connsiteY0"/>
                  </a:cxn>
                  <a:cxn ang="0">
                    <a:pos x="connsiteX1" y="connsiteY1"/>
                  </a:cxn>
                  <a:cxn ang="0">
                    <a:pos x="connsiteX2" y="connsiteY2"/>
                  </a:cxn>
                  <a:cxn ang="0">
                    <a:pos x="connsiteX3" y="connsiteY3"/>
                  </a:cxn>
                </a:cxnLst>
                <a:rect l="l" t="t" r="r" b="b"/>
                <a:pathLst>
                  <a:path w="13704" h="1086">
                    <a:moveTo>
                      <a:pt x="15531" y="2281"/>
                    </a:moveTo>
                    <a:lnTo>
                      <a:pt x="1827" y="2281"/>
                    </a:lnTo>
                    <a:lnTo>
                      <a:pt x="1827" y="1194"/>
                    </a:lnTo>
                    <a:lnTo>
                      <a:pt x="15531" y="1194"/>
                    </a:lnTo>
                    <a:close/>
                  </a:path>
                </a:pathLst>
              </a:custGeom>
              <a:solidFill>
                <a:srgbClr val="000000"/>
              </a:solidFill>
              <a:ln w="2207" cap="flat">
                <a:noFill/>
                <a:prstDash val="solid"/>
                <a:miter/>
              </a:ln>
            </p:spPr>
            <p:txBody>
              <a:bodyPr rtlCol="0" anchor="ctr"/>
              <a:lstStyle/>
              <a:p>
                <a:endParaRPr lang="en-IN"/>
              </a:p>
            </p:txBody>
          </p:sp>
          <p:sp>
            <p:nvSpPr>
              <p:cNvPr id="3756" name="Freeform: Shape 3755">
                <a:extLst>
                  <a:ext uri="{FF2B5EF4-FFF2-40B4-BE49-F238E27FC236}">
                    <a16:creationId xmlns:a16="http://schemas.microsoft.com/office/drawing/2014/main" id="{B777B694-DE79-80F4-52B9-3E2702F89F45}"/>
                  </a:ext>
                </a:extLst>
              </p:cNvPr>
              <p:cNvSpPr/>
              <p:nvPr/>
            </p:nvSpPr>
            <p:spPr>
              <a:xfrm>
                <a:off x="41237393" y="16545326"/>
                <a:ext cx="9979" cy="18219"/>
              </a:xfrm>
              <a:custGeom>
                <a:avLst/>
                <a:gdLst>
                  <a:gd name="connsiteX0" fmla="*/ 2109 w 9979"/>
                  <a:gd name="connsiteY0" fmla="*/ 4895 h 18219"/>
                  <a:gd name="connsiteX1" fmla="*/ 3998 w 9979"/>
                  <a:gd name="connsiteY1" fmla="*/ 2161 h 18219"/>
                  <a:gd name="connsiteX2" fmla="*/ 6853 w 9979"/>
                  <a:gd name="connsiteY2" fmla="*/ 1194 h 18219"/>
                  <a:gd name="connsiteX3" fmla="*/ 10096 w 9979"/>
                  <a:gd name="connsiteY3" fmla="*/ 2566 h 18219"/>
                  <a:gd name="connsiteX4" fmla="*/ 10941 w 9979"/>
                  <a:gd name="connsiteY4" fmla="*/ 4749 h 18219"/>
                  <a:gd name="connsiteX5" fmla="*/ 8543 w 9979"/>
                  <a:gd name="connsiteY5" fmla="*/ 8717 h 18219"/>
                  <a:gd name="connsiteX6" fmla="*/ 10984 w 9979"/>
                  <a:gd name="connsiteY6" fmla="*/ 10529 h 18219"/>
                  <a:gd name="connsiteX7" fmla="*/ 11812 w 9979"/>
                  <a:gd name="connsiteY7" fmla="*/ 13289 h 18219"/>
                  <a:gd name="connsiteX8" fmla="*/ 10363 w 9979"/>
                  <a:gd name="connsiteY8" fmla="*/ 17240 h 18219"/>
                  <a:gd name="connsiteX9" fmla="*/ 4887 w 9979"/>
                  <a:gd name="connsiteY9" fmla="*/ 19414 h 18219"/>
                  <a:gd name="connsiteX10" fmla="*/ 2472 w 9979"/>
                  <a:gd name="connsiteY10" fmla="*/ 18974 h 18219"/>
                  <a:gd name="connsiteX11" fmla="*/ 1833 w 9979"/>
                  <a:gd name="connsiteY11" fmla="*/ 18034 h 18219"/>
                  <a:gd name="connsiteX12" fmla="*/ 2135 w 9979"/>
                  <a:gd name="connsiteY12" fmla="*/ 17370 h 18219"/>
                  <a:gd name="connsiteX13" fmla="*/ 2868 w 9979"/>
                  <a:gd name="connsiteY13" fmla="*/ 17085 h 18219"/>
                  <a:gd name="connsiteX14" fmla="*/ 3532 w 9979"/>
                  <a:gd name="connsiteY14" fmla="*/ 17188 h 18219"/>
                  <a:gd name="connsiteX15" fmla="*/ 4524 w 9979"/>
                  <a:gd name="connsiteY15" fmla="*/ 17663 h 18219"/>
                  <a:gd name="connsiteX16" fmla="*/ 5602 w 9979"/>
                  <a:gd name="connsiteY16" fmla="*/ 18146 h 18219"/>
                  <a:gd name="connsiteX17" fmla="*/ 6629 w 9979"/>
                  <a:gd name="connsiteY17" fmla="*/ 18293 h 18219"/>
                  <a:gd name="connsiteX18" fmla="*/ 8914 w 9979"/>
                  <a:gd name="connsiteY18" fmla="*/ 17266 h 18219"/>
                  <a:gd name="connsiteX19" fmla="*/ 9897 w 9979"/>
                  <a:gd name="connsiteY19" fmla="*/ 14842 h 18219"/>
                  <a:gd name="connsiteX20" fmla="*/ 9440 w 9979"/>
                  <a:gd name="connsiteY20" fmla="*/ 12858 h 18219"/>
                  <a:gd name="connsiteX21" fmla="*/ 8707 w 9979"/>
                  <a:gd name="connsiteY21" fmla="*/ 11754 h 18219"/>
                  <a:gd name="connsiteX22" fmla="*/ 7181 w 9979"/>
                  <a:gd name="connsiteY22" fmla="*/ 10813 h 18219"/>
                  <a:gd name="connsiteX23" fmla="*/ 5197 w 9979"/>
                  <a:gd name="connsiteY23" fmla="*/ 10391 h 18219"/>
                  <a:gd name="connsiteX24" fmla="*/ 4783 w 9979"/>
                  <a:gd name="connsiteY24" fmla="*/ 10391 h 18219"/>
                  <a:gd name="connsiteX25" fmla="*/ 4783 w 9979"/>
                  <a:gd name="connsiteY25" fmla="*/ 10011 h 18219"/>
                  <a:gd name="connsiteX26" fmla="*/ 6836 w 9979"/>
                  <a:gd name="connsiteY26" fmla="*/ 9269 h 18219"/>
                  <a:gd name="connsiteX27" fmla="*/ 8336 w 9979"/>
                  <a:gd name="connsiteY27" fmla="*/ 7811 h 18219"/>
                  <a:gd name="connsiteX28" fmla="*/ 8802 w 9979"/>
                  <a:gd name="connsiteY28" fmla="*/ 5930 h 18219"/>
                  <a:gd name="connsiteX29" fmla="*/ 7965 w 9979"/>
                  <a:gd name="connsiteY29" fmla="*/ 3774 h 18219"/>
                  <a:gd name="connsiteX30" fmla="*/ 5887 w 9979"/>
                  <a:gd name="connsiteY30" fmla="*/ 2954 h 18219"/>
                  <a:gd name="connsiteX31" fmla="*/ 2541 w 9979"/>
                  <a:gd name="connsiteY31" fmla="*/ 5102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79" h="18219">
                    <a:moveTo>
                      <a:pt x="2109" y="4895"/>
                    </a:moveTo>
                    <a:cubicBezTo>
                      <a:pt x="2610" y="3722"/>
                      <a:pt x="3239" y="2816"/>
                      <a:pt x="3998" y="2161"/>
                    </a:cubicBezTo>
                    <a:cubicBezTo>
                      <a:pt x="4757" y="1522"/>
                      <a:pt x="5706" y="1194"/>
                      <a:pt x="6853" y="1194"/>
                    </a:cubicBezTo>
                    <a:cubicBezTo>
                      <a:pt x="8259" y="1194"/>
                      <a:pt x="9337" y="1652"/>
                      <a:pt x="10096" y="2566"/>
                    </a:cubicBezTo>
                    <a:cubicBezTo>
                      <a:pt x="10648" y="3256"/>
                      <a:pt x="10932" y="3989"/>
                      <a:pt x="10941" y="4749"/>
                    </a:cubicBezTo>
                    <a:cubicBezTo>
                      <a:pt x="10932" y="6034"/>
                      <a:pt x="10130" y="7354"/>
                      <a:pt x="8543" y="8717"/>
                    </a:cubicBezTo>
                    <a:cubicBezTo>
                      <a:pt x="9613" y="9140"/>
                      <a:pt x="10432" y="9744"/>
                      <a:pt x="10984" y="10529"/>
                    </a:cubicBezTo>
                    <a:cubicBezTo>
                      <a:pt x="11536" y="11314"/>
                      <a:pt x="11812" y="12237"/>
                      <a:pt x="11812" y="13289"/>
                    </a:cubicBezTo>
                    <a:cubicBezTo>
                      <a:pt x="11812" y="14816"/>
                      <a:pt x="11329" y="16127"/>
                      <a:pt x="10363" y="17240"/>
                    </a:cubicBezTo>
                    <a:cubicBezTo>
                      <a:pt x="9104" y="18689"/>
                      <a:pt x="7276" y="19414"/>
                      <a:pt x="4887" y="19414"/>
                    </a:cubicBezTo>
                    <a:cubicBezTo>
                      <a:pt x="3705" y="19414"/>
                      <a:pt x="2903" y="19267"/>
                      <a:pt x="2472" y="18974"/>
                    </a:cubicBezTo>
                    <a:cubicBezTo>
                      <a:pt x="2040" y="18681"/>
                      <a:pt x="1825" y="18370"/>
                      <a:pt x="1833" y="18034"/>
                    </a:cubicBezTo>
                    <a:cubicBezTo>
                      <a:pt x="1825" y="17784"/>
                      <a:pt x="1928" y="17559"/>
                      <a:pt x="2135" y="17370"/>
                    </a:cubicBezTo>
                    <a:cubicBezTo>
                      <a:pt x="2342" y="17180"/>
                      <a:pt x="2584" y="17085"/>
                      <a:pt x="2868" y="17085"/>
                    </a:cubicBezTo>
                    <a:cubicBezTo>
                      <a:pt x="3084" y="17085"/>
                      <a:pt x="3308" y="17119"/>
                      <a:pt x="3532" y="17188"/>
                    </a:cubicBezTo>
                    <a:cubicBezTo>
                      <a:pt x="3670" y="17240"/>
                      <a:pt x="3998" y="17404"/>
                      <a:pt x="4524" y="17663"/>
                    </a:cubicBezTo>
                    <a:cubicBezTo>
                      <a:pt x="5033" y="17939"/>
                      <a:pt x="5395" y="18094"/>
                      <a:pt x="5602" y="18146"/>
                    </a:cubicBezTo>
                    <a:cubicBezTo>
                      <a:pt x="5913" y="18249"/>
                      <a:pt x="6249" y="18301"/>
                      <a:pt x="6629" y="18293"/>
                    </a:cubicBezTo>
                    <a:cubicBezTo>
                      <a:pt x="7491" y="18301"/>
                      <a:pt x="8259" y="17956"/>
                      <a:pt x="8914" y="17266"/>
                    </a:cubicBezTo>
                    <a:cubicBezTo>
                      <a:pt x="9570" y="16584"/>
                      <a:pt x="9897" y="15782"/>
                      <a:pt x="9897" y="14842"/>
                    </a:cubicBezTo>
                    <a:cubicBezTo>
                      <a:pt x="9897" y="14169"/>
                      <a:pt x="9742" y="13505"/>
                      <a:pt x="9440" y="12858"/>
                    </a:cubicBezTo>
                    <a:cubicBezTo>
                      <a:pt x="9216" y="12383"/>
                      <a:pt x="8975" y="12012"/>
                      <a:pt x="8707" y="11754"/>
                    </a:cubicBezTo>
                    <a:cubicBezTo>
                      <a:pt x="8328" y="11408"/>
                      <a:pt x="7819" y="11098"/>
                      <a:pt x="7181" y="10813"/>
                    </a:cubicBezTo>
                    <a:cubicBezTo>
                      <a:pt x="6534" y="10537"/>
                      <a:pt x="5870" y="10399"/>
                      <a:pt x="5197" y="10391"/>
                    </a:cubicBezTo>
                    <a:lnTo>
                      <a:pt x="4783" y="10391"/>
                    </a:lnTo>
                    <a:lnTo>
                      <a:pt x="4783" y="10011"/>
                    </a:lnTo>
                    <a:cubicBezTo>
                      <a:pt x="5464" y="9925"/>
                      <a:pt x="6146" y="9674"/>
                      <a:pt x="6836" y="9269"/>
                    </a:cubicBezTo>
                    <a:cubicBezTo>
                      <a:pt x="7517" y="8872"/>
                      <a:pt x="8017" y="8389"/>
                      <a:pt x="8336" y="7811"/>
                    </a:cubicBezTo>
                    <a:cubicBezTo>
                      <a:pt x="8638" y="7250"/>
                      <a:pt x="8793" y="6621"/>
                      <a:pt x="8802" y="5930"/>
                    </a:cubicBezTo>
                    <a:cubicBezTo>
                      <a:pt x="8793" y="5042"/>
                      <a:pt x="8517" y="4326"/>
                      <a:pt x="7965" y="3774"/>
                    </a:cubicBezTo>
                    <a:cubicBezTo>
                      <a:pt x="7405" y="3230"/>
                      <a:pt x="6715" y="2954"/>
                      <a:pt x="5887" y="2954"/>
                    </a:cubicBezTo>
                    <a:cubicBezTo>
                      <a:pt x="4550" y="2954"/>
                      <a:pt x="3429" y="3670"/>
                      <a:pt x="2541" y="5102"/>
                    </a:cubicBezTo>
                    <a:close/>
                  </a:path>
                </a:pathLst>
              </a:custGeom>
              <a:solidFill>
                <a:srgbClr val="000000"/>
              </a:solidFill>
              <a:ln w="2207" cap="flat">
                <a:noFill/>
                <a:prstDash val="solid"/>
                <a:miter/>
              </a:ln>
            </p:spPr>
            <p:txBody>
              <a:bodyPr rtlCol="0" anchor="ctr"/>
              <a:lstStyle/>
              <a:p>
                <a:endParaRPr lang="en-IN"/>
              </a:p>
            </p:txBody>
          </p:sp>
          <p:sp>
            <p:nvSpPr>
              <p:cNvPr id="3757" name="Freeform: Shape 3756">
                <a:extLst>
                  <a:ext uri="{FF2B5EF4-FFF2-40B4-BE49-F238E27FC236}">
                    <a16:creationId xmlns:a16="http://schemas.microsoft.com/office/drawing/2014/main" id="{98288183-D2D9-894B-868B-631544A97500}"/>
                  </a:ext>
                </a:extLst>
              </p:cNvPr>
              <p:cNvSpPr/>
              <p:nvPr/>
            </p:nvSpPr>
            <p:spPr>
              <a:xfrm>
                <a:off x="41252676" y="16545326"/>
                <a:ext cx="6908" cy="17909"/>
              </a:xfrm>
              <a:custGeom>
                <a:avLst/>
                <a:gdLst>
                  <a:gd name="connsiteX0" fmla="*/ 1839 w 6908"/>
                  <a:gd name="connsiteY0" fmla="*/ 3282 h 17909"/>
                  <a:gd name="connsiteX1" fmla="*/ 6108 w 6908"/>
                  <a:gd name="connsiteY1" fmla="*/ 1194 h 17909"/>
                  <a:gd name="connsiteX2" fmla="*/ 6531 w 6908"/>
                  <a:gd name="connsiteY2" fmla="*/ 1194 h 17909"/>
                  <a:gd name="connsiteX3" fmla="*/ 6531 w 6908"/>
                  <a:gd name="connsiteY3" fmla="*/ 16015 h 17909"/>
                  <a:gd name="connsiteX4" fmla="*/ 6651 w 6908"/>
                  <a:gd name="connsiteY4" fmla="*/ 17844 h 17909"/>
                  <a:gd name="connsiteX5" fmla="*/ 7169 w 6908"/>
                  <a:gd name="connsiteY5" fmla="*/ 18405 h 17909"/>
                  <a:gd name="connsiteX6" fmla="*/ 8747 w 6908"/>
                  <a:gd name="connsiteY6" fmla="*/ 18620 h 17909"/>
                  <a:gd name="connsiteX7" fmla="*/ 8747 w 6908"/>
                  <a:gd name="connsiteY7" fmla="*/ 19104 h 17909"/>
                  <a:gd name="connsiteX8" fmla="*/ 2149 w 6908"/>
                  <a:gd name="connsiteY8" fmla="*/ 19104 h 17909"/>
                  <a:gd name="connsiteX9" fmla="*/ 2149 w 6908"/>
                  <a:gd name="connsiteY9" fmla="*/ 18620 h 17909"/>
                  <a:gd name="connsiteX10" fmla="*/ 3754 w 6908"/>
                  <a:gd name="connsiteY10" fmla="*/ 18413 h 17909"/>
                  <a:gd name="connsiteX11" fmla="*/ 4254 w 6908"/>
                  <a:gd name="connsiteY11" fmla="*/ 17904 h 17909"/>
                  <a:gd name="connsiteX12" fmla="*/ 4400 w 6908"/>
                  <a:gd name="connsiteY12" fmla="*/ 16015 h 17909"/>
                  <a:gd name="connsiteX13" fmla="*/ 4400 w 6908"/>
                  <a:gd name="connsiteY13" fmla="*/ 6543 h 17909"/>
                  <a:gd name="connsiteX14" fmla="*/ 4271 w 6908"/>
                  <a:gd name="connsiteY14" fmla="*/ 4076 h 17909"/>
                  <a:gd name="connsiteX15" fmla="*/ 3943 w 6908"/>
                  <a:gd name="connsiteY15" fmla="*/ 3472 h 17909"/>
                  <a:gd name="connsiteX16" fmla="*/ 3365 w 6908"/>
                  <a:gd name="connsiteY16" fmla="*/ 3282 h 17909"/>
                  <a:gd name="connsiteX17" fmla="*/ 2029 w 6908"/>
                  <a:gd name="connsiteY17" fmla="*/ 3679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1839" y="3282"/>
                    </a:moveTo>
                    <a:lnTo>
                      <a:pt x="6108" y="1194"/>
                    </a:lnTo>
                    <a:lnTo>
                      <a:pt x="6531" y="1194"/>
                    </a:lnTo>
                    <a:lnTo>
                      <a:pt x="6531" y="16015"/>
                    </a:lnTo>
                    <a:cubicBezTo>
                      <a:pt x="6522" y="16999"/>
                      <a:pt x="6565" y="17611"/>
                      <a:pt x="6651" y="17844"/>
                    </a:cubicBezTo>
                    <a:cubicBezTo>
                      <a:pt x="6738" y="18094"/>
                      <a:pt x="6910" y="18275"/>
                      <a:pt x="7169" y="18405"/>
                    </a:cubicBezTo>
                    <a:cubicBezTo>
                      <a:pt x="7428" y="18543"/>
                      <a:pt x="7954" y="18620"/>
                      <a:pt x="8747" y="18620"/>
                    </a:cubicBezTo>
                    <a:lnTo>
                      <a:pt x="8747" y="19104"/>
                    </a:lnTo>
                    <a:lnTo>
                      <a:pt x="2149" y="19104"/>
                    </a:lnTo>
                    <a:lnTo>
                      <a:pt x="2149" y="18620"/>
                    </a:lnTo>
                    <a:cubicBezTo>
                      <a:pt x="2977" y="18620"/>
                      <a:pt x="3512" y="18551"/>
                      <a:pt x="3754" y="18413"/>
                    </a:cubicBezTo>
                    <a:cubicBezTo>
                      <a:pt x="3995" y="18293"/>
                      <a:pt x="4159" y="18120"/>
                      <a:pt x="4254" y="17904"/>
                    </a:cubicBezTo>
                    <a:cubicBezTo>
                      <a:pt x="4349" y="17697"/>
                      <a:pt x="4400" y="17068"/>
                      <a:pt x="4400" y="16015"/>
                    </a:cubicBezTo>
                    <a:lnTo>
                      <a:pt x="4400" y="6543"/>
                    </a:lnTo>
                    <a:cubicBezTo>
                      <a:pt x="4400" y="5275"/>
                      <a:pt x="4357" y="4455"/>
                      <a:pt x="4271" y="4076"/>
                    </a:cubicBezTo>
                    <a:cubicBezTo>
                      <a:pt x="4211" y="3808"/>
                      <a:pt x="4099" y="3601"/>
                      <a:pt x="3943" y="3472"/>
                    </a:cubicBezTo>
                    <a:cubicBezTo>
                      <a:pt x="3779" y="3351"/>
                      <a:pt x="3590" y="3291"/>
                      <a:pt x="3365" y="3282"/>
                    </a:cubicBezTo>
                    <a:cubicBezTo>
                      <a:pt x="3046" y="3291"/>
                      <a:pt x="2598" y="3420"/>
                      <a:pt x="2029" y="3679"/>
                    </a:cubicBezTo>
                    <a:close/>
                  </a:path>
                </a:pathLst>
              </a:custGeom>
              <a:solidFill>
                <a:srgbClr val="000000"/>
              </a:solidFill>
              <a:ln w="2207" cap="flat">
                <a:noFill/>
                <a:prstDash val="solid"/>
                <a:miter/>
              </a:ln>
            </p:spPr>
            <p:txBody>
              <a:bodyPr rtlCol="0" anchor="ctr"/>
              <a:lstStyle/>
              <a:p>
                <a:endParaRPr lang="en-IN"/>
              </a:p>
            </p:txBody>
          </p:sp>
          <p:sp>
            <p:nvSpPr>
              <p:cNvPr id="3758" name="Freeform: Shape 3757">
                <a:extLst>
                  <a:ext uri="{FF2B5EF4-FFF2-40B4-BE49-F238E27FC236}">
                    <a16:creationId xmlns:a16="http://schemas.microsoft.com/office/drawing/2014/main" id="{31B8347B-640F-8FD0-8893-796A7803F7B5}"/>
                  </a:ext>
                </a:extLst>
              </p:cNvPr>
              <p:cNvSpPr/>
              <p:nvPr/>
            </p:nvSpPr>
            <p:spPr>
              <a:xfrm>
                <a:off x="41263802" y="16545688"/>
                <a:ext cx="11091" cy="17909"/>
              </a:xfrm>
              <a:custGeom>
                <a:avLst/>
                <a:gdLst>
                  <a:gd name="connsiteX0" fmla="*/ 3527 w 11091"/>
                  <a:gd name="connsiteY0" fmla="*/ 1194 h 17909"/>
                  <a:gd name="connsiteX1" fmla="*/ 12936 w 11091"/>
                  <a:gd name="connsiteY1" fmla="*/ 1194 h 17909"/>
                  <a:gd name="connsiteX2" fmla="*/ 12936 w 11091"/>
                  <a:gd name="connsiteY2" fmla="*/ 1686 h 17909"/>
                  <a:gd name="connsiteX3" fmla="*/ 7089 w 11091"/>
                  <a:gd name="connsiteY3" fmla="*/ 19104 h 17909"/>
                  <a:gd name="connsiteX4" fmla="*/ 5640 w 11091"/>
                  <a:gd name="connsiteY4" fmla="*/ 19104 h 17909"/>
                  <a:gd name="connsiteX5" fmla="*/ 10875 w 11091"/>
                  <a:gd name="connsiteY5" fmla="*/ 3299 h 17909"/>
                  <a:gd name="connsiteX6" fmla="*/ 6054 w 11091"/>
                  <a:gd name="connsiteY6" fmla="*/ 3299 h 17909"/>
                  <a:gd name="connsiteX7" fmla="*/ 3967 w 11091"/>
                  <a:gd name="connsiteY7" fmla="*/ 3653 h 17909"/>
                  <a:gd name="connsiteX8" fmla="*/ 2224 w 11091"/>
                  <a:gd name="connsiteY8" fmla="*/ 5491 h 17909"/>
                  <a:gd name="connsiteX9" fmla="*/ 1845 w 11091"/>
                  <a:gd name="connsiteY9" fmla="*/ 5352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1" h="17909">
                    <a:moveTo>
                      <a:pt x="3527" y="1194"/>
                    </a:moveTo>
                    <a:lnTo>
                      <a:pt x="12936" y="1194"/>
                    </a:lnTo>
                    <a:lnTo>
                      <a:pt x="12936" y="1686"/>
                    </a:lnTo>
                    <a:lnTo>
                      <a:pt x="7089" y="19104"/>
                    </a:lnTo>
                    <a:lnTo>
                      <a:pt x="5640" y="19104"/>
                    </a:lnTo>
                    <a:lnTo>
                      <a:pt x="10875" y="3299"/>
                    </a:lnTo>
                    <a:lnTo>
                      <a:pt x="6054" y="3299"/>
                    </a:lnTo>
                    <a:cubicBezTo>
                      <a:pt x="5071" y="3308"/>
                      <a:pt x="4381" y="3420"/>
                      <a:pt x="3967" y="3653"/>
                    </a:cubicBezTo>
                    <a:cubicBezTo>
                      <a:pt x="3242" y="4050"/>
                      <a:pt x="2656" y="4662"/>
                      <a:pt x="2224" y="5491"/>
                    </a:cubicBezTo>
                    <a:lnTo>
                      <a:pt x="1845" y="5352"/>
                    </a:lnTo>
                    <a:close/>
                  </a:path>
                </a:pathLst>
              </a:custGeom>
              <a:solidFill>
                <a:srgbClr val="000000"/>
              </a:solidFill>
              <a:ln w="2207" cap="flat">
                <a:noFill/>
                <a:prstDash val="solid"/>
                <a:miter/>
              </a:ln>
            </p:spPr>
            <p:txBody>
              <a:bodyPr rtlCol="0" anchor="ctr"/>
              <a:lstStyle/>
              <a:p>
                <a:endParaRPr lang="en-IN"/>
              </a:p>
            </p:txBody>
          </p:sp>
        </p:grpSp>
        <p:grpSp>
          <p:nvGrpSpPr>
            <p:cNvPr id="3759" name="Graphic 3470">
              <a:extLst>
                <a:ext uri="{FF2B5EF4-FFF2-40B4-BE49-F238E27FC236}">
                  <a16:creationId xmlns:a16="http://schemas.microsoft.com/office/drawing/2014/main" id="{26835C57-FD03-8FF0-9E25-EADBBE3FFA3A}"/>
                </a:ext>
              </a:extLst>
            </p:cNvPr>
            <p:cNvGrpSpPr/>
            <p:nvPr/>
          </p:nvGrpSpPr>
          <p:grpSpPr>
            <a:xfrm>
              <a:off x="41352376" y="16262835"/>
              <a:ext cx="164348" cy="23662"/>
              <a:chOff x="41352376" y="16262835"/>
              <a:chExt cx="164348" cy="23662"/>
            </a:xfrm>
          </p:grpSpPr>
          <p:sp>
            <p:nvSpPr>
              <p:cNvPr id="3760" name="Freeform: Shape 3759">
                <a:extLst>
                  <a:ext uri="{FF2B5EF4-FFF2-40B4-BE49-F238E27FC236}">
                    <a16:creationId xmlns:a16="http://schemas.microsoft.com/office/drawing/2014/main" id="{A8F340AA-CE43-0CBF-9155-167D18329948}"/>
                  </a:ext>
                </a:extLst>
              </p:cNvPr>
              <p:cNvSpPr/>
              <p:nvPr/>
            </p:nvSpPr>
            <p:spPr>
              <a:xfrm>
                <a:off x="41352376" y="16263232"/>
                <a:ext cx="22561" cy="17546"/>
              </a:xfrm>
              <a:custGeom>
                <a:avLst/>
                <a:gdLst>
                  <a:gd name="connsiteX0" fmla="*/ 12287 w 22561"/>
                  <a:gd name="connsiteY0" fmla="*/ 18613 h 17546"/>
                  <a:gd name="connsiteX1" fmla="*/ 5508 w 22561"/>
                  <a:gd name="connsiteY1" fmla="*/ 3844 h 17546"/>
                  <a:gd name="connsiteX2" fmla="*/ 5508 w 22561"/>
                  <a:gd name="connsiteY2" fmla="*/ 15577 h 17546"/>
                  <a:gd name="connsiteX3" fmla="*/ 5861 w 22561"/>
                  <a:gd name="connsiteY3" fmla="*/ 17595 h 17546"/>
                  <a:gd name="connsiteX4" fmla="*/ 7371 w 22561"/>
                  <a:gd name="connsiteY4" fmla="*/ 18130 h 17546"/>
                  <a:gd name="connsiteX5" fmla="*/ 7991 w 22561"/>
                  <a:gd name="connsiteY5" fmla="*/ 18130 h 17546"/>
                  <a:gd name="connsiteX6" fmla="*/ 7991 w 22561"/>
                  <a:gd name="connsiteY6" fmla="*/ 18613 h 17546"/>
                  <a:gd name="connsiteX7" fmla="*/ 1885 w 22561"/>
                  <a:gd name="connsiteY7" fmla="*/ 18613 h 17546"/>
                  <a:gd name="connsiteX8" fmla="*/ 1885 w 22561"/>
                  <a:gd name="connsiteY8" fmla="*/ 18130 h 17546"/>
                  <a:gd name="connsiteX9" fmla="*/ 2506 w 22561"/>
                  <a:gd name="connsiteY9" fmla="*/ 18130 h 17546"/>
                  <a:gd name="connsiteX10" fmla="*/ 4085 w 22561"/>
                  <a:gd name="connsiteY10" fmla="*/ 17457 h 17546"/>
                  <a:gd name="connsiteX11" fmla="*/ 4369 w 22561"/>
                  <a:gd name="connsiteY11" fmla="*/ 15577 h 17546"/>
                  <a:gd name="connsiteX12" fmla="*/ 4369 w 22561"/>
                  <a:gd name="connsiteY12" fmla="*/ 4103 h 17546"/>
                  <a:gd name="connsiteX13" fmla="*/ 4110 w 22561"/>
                  <a:gd name="connsiteY13" fmla="*/ 2430 h 17546"/>
                  <a:gd name="connsiteX14" fmla="*/ 3446 w 22561"/>
                  <a:gd name="connsiteY14" fmla="*/ 1800 h 17546"/>
                  <a:gd name="connsiteX15" fmla="*/ 1885 w 22561"/>
                  <a:gd name="connsiteY15" fmla="*/ 1550 h 17546"/>
                  <a:gd name="connsiteX16" fmla="*/ 1885 w 22561"/>
                  <a:gd name="connsiteY16" fmla="*/ 1067 h 17546"/>
                  <a:gd name="connsiteX17" fmla="*/ 6853 w 22561"/>
                  <a:gd name="connsiteY17" fmla="*/ 1067 h 17546"/>
                  <a:gd name="connsiteX18" fmla="*/ 13218 w 22561"/>
                  <a:gd name="connsiteY18" fmla="*/ 14800 h 17546"/>
                  <a:gd name="connsiteX19" fmla="*/ 19479 w 22561"/>
                  <a:gd name="connsiteY19" fmla="*/ 1067 h 17546"/>
                  <a:gd name="connsiteX20" fmla="*/ 24447 w 22561"/>
                  <a:gd name="connsiteY20" fmla="*/ 1067 h 17546"/>
                  <a:gd name="connsiteX21" fmla="*/ 24447 w 22561"/>
                  <a:gd name="connsiteY21" fmla="*/ 1550 h 17546"/>
                  <a:gd name="connsiteX22" fmla="*/ 23835 w 22561"/>
                  <a:gd name="connsiteY22" fmla="*/ 1550 h 17546"/>
                  <a:gd name="connsiteX23" fmla="*/ 22248 w 22561"/>
                  <a:gd name="connsiteY23" fmla="*/ 2222 h 17546"/>
                  <a:gd name="connsiteX24" fmla="*/ 21963 w 22561"/>
                  <a:gd name="connsiteY24" fmla="*/ 4103 h 17546"/>
                  <a:gd name="connsiteX25" fmla="*/ 21963 w 22561"/>
                  <a:gd name="connsiteY25" fmla="*/ 15577 h 17546"/>
                  <a:gd name="connsiteX26" fmla="*/ 22325 w 22561"/>
                  <a:gd name="connsiteY26" fmla="*/ 17595 h 17546"/>
                  <a:gd name="connsiteX27" fmla="*/ 23835 w 22561"/>
                  <a:gd name="connsiteY27" fmla="*/ 18130 h 17546"/>
                  <a:gd name="connsiteX28" fmla="*/ 24447 w 22561"/>
                  <a:gd name="connsiteY28" fmla="*/ 18130 h 17546"/>
                  <a:gd name="connsiteX29" fmla="*/ 24447 w 22561"/>
                  <a:gd name="connsiteY29" fmla="*/ 18613 h 17546"/>
                  <a:gd name="connsiteX30" fmla="*/ 16995 w 22561"/>
                  <a:gd name="connsiteY30" fmla="*/ 18613 h 17546"/>
                  <a:gd name="connsiteX31" fmla="*/ 16995 w 22561"/>
                  <a:gd name="connsiteY31" fmla="*/ 18130 h 17546"/>
                  <a:gd name="connsiteX32" fmla="*/ 17616 w 22561"/>
                  <a:gd name="connsiteY32" fmla="*/ 18130 h 17546"/>
                  <a:gd name="connsiteX33" fmla="*/ 19195 w 22561"/>
                  <a:gd name="connsiteY33" fmla="*/ 17457 h 17546"/>
                  <a:gd name="connsiteX34" fmla="*/ 19479 w 22561"/>
                  <a:gd name="connsiteY34" fmla="*/ 15577 h 17546"/>
                  <a:gd name="connsiteX35" fmla="*/ 19479 w 22561"/>
                  <a:gd name="connsiteY35" fmla="*/ 3844 h 17546"/>
                  <a:gd name="connsiteX36" fmla="*/ 12709 w 22561"/>
                  <a:gd name="connsiteY36" fmla="*/ 18613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287" y="18613"/>
                    </a:moveTo>
                    <a:lnTo>
                      <a:pt x="5508" y="3844"/>
                    </a:lnTo>
                    <a:lnTo>
                      <a:pt x="5508" y="15577"/>
                    </a:lnTo>
                    <a:cubicBezTo>
                      <a:pt x="5508" y="16655"/>
                      <a:pt x="5620" y="17328"/>
                      <a:pt x="5861" y="17595"/>
                    </a:cubicBezTo>
                    <a:cubicBezTo>
                      <a:pt x="6172" y="17958"/>
                      <a:pt x="6681" y="18139"/>
                      <a:pt x="7371" y="18130"/>
                    </a:cubicBezTo>
                    <a:lnTo>
                      <a:pt x="7991" y="18130"/>
                    </a:lnTo>
                    <a:lnTo>
                      <a:pt x="7991" y="18613"/>
                    </a:lnTo>
                    <a:lnTo>
                      <a:pt x="1885" y="18613"/>
                    </a:lnTo>
                    <a:lnTo>
                      <a:pt x="1885" y="18130"/>
                    </a:lnTo>
                    <a:lnTo>
                      <a:pt x="2506" y="18130"/>
                    </a:lnTo>
                    <a:cubicBezTo>
                      <a:pt x="3248" y="18139"/>
                      <a:pt x="3774" y="17915"/>
                      <a:pt x="4085" y="17457"/>
                    </a:cubicBezTo>
                    <a:cubicBezTo>
                      <a:pt x="4274" y="17190"/>
                      <a:pt x="4369" y="16560"/>
                      <a:pt x="4369" y="15577"/>
                    </a:cubicBezTo>
                    <a:lnTo>
                      <a:pt x="4369" y="4103"/>
                    </a:lnTo>
                    <a:cubicBezTo>
                      <a:pt x="4369" y="3344"/>
                      <a:pt x="4283" y="2783"/>
                      <a:pt x="4110" y="2430"/>
                    </a:cubicBezTo>
                    <a:cubicBezTo>
                      <a:pt x="3990" y="2179"/>
                      <a:pt x="3765" y="1972"/>
                      <a:pt x="3446" y="1800"/>
                    </a:cubicBezTo>
                    <a:cubicBezTo>
                      <a:pt x="3119" y="1645"/>
                      <a:pt x="2601" y="1558"/>
                      <a:pt x="1885" y="1550"/>
                    </a:cubicBezTo>
                    <a:lnTo>
                      <a:pt x="1885" y="1067"/>
                    </a:lnTo>
                    <a:lnTo>
                      <a:pt x="6853" y="1067"/>
                    </a:lnTo>
                    <a:lnTo>
                      <a:pt x="13218" y="14800"/>
                    </a:lnTo>
                    <a:lnTo>
                      <a:pt x="19479" y="1067"/>
                    </a:lnTo>
                    <a:lnTo>
                      <a:pt x="24447" y="1067"/>
                    </a:lnTo>
                    <a:lnTo>
                      <a:pt x="24447" y="1550"/>
                    </a:lnTo>
                    <a:lnTo>
                      <a:pt x="23835" y="1550"/>
                    </a:lnTo>
                    <a:cubicBezTo>
                      <a:pt x="23084" y="1558"/>
                      <a:pt x="22558" y="1783"/>
                      <a:pt x="22248" y="2222"/>
                    </a:cubicBezTo>
                    <a:cubicBezTo>
                      <a:pt x="22058" y="2507"/>
                      <a:pt x="21963" y="3137"/>
                      <a:pt x="21963" y="4103"/>
                    </a:cubicBezTo>
                    <a:lnTo>
                      <a:pt x="21963" y="15577"/>
                    </a:lnTo>
                    <a:cubicBezTo>
                      <a:pt x="21963" y="16655"/>
                      <a:pt x="22084" y="17328"/>
                      <a:pt x="22325" y="17595"/>
                    </a:cubicBezTo>
                    <a:cubicBezTo>
                      <a:pt x="22636" y="17958"/>
                      <a:pt x="23136" y="18139"/>
                      <a:pt x="23835" y="18130"/>
                    </a:cubicBezTo>
                    <a:lnTo>
                      <a:pt x="24447" y="18130"/>
                    </a:lnTo>
                    <a:lnTo>
                      <a:pt x="24447" y="18613"/>
                    </a:lnTo>
                    <a:lnTo>
                      <a:pt x="16995" y="18613"/>
                    </a:lnTo>
                    <a:lnTo>
                      <a:pt x="16995" y="18130"/>
                    </a:lnTo>
                    <a:lnTo>
                      <a:pt x="17616" y="18130"/>
                    </a:lnTo>
                    <a:cubicBezTo>
                      <a:pt x="18367" y="18139"/>
                      <a:pt x="18893" y="17915"/>
                      <a:pt x="19195" y="17457"/>
                    </a:cubicBezTo>
                    <a:cubicBezTo>
                      <a:pt x="19384" y="17190"/>
                      <a:pt x="19479" y="16560"/>
                      <a:pt x="19479" y="15577"/>
                    </a:cubicBezTo>
                    <a:lnTo>
                      <a:pt x="19479" y="3844"/>
                    </a:lnTo>
                    <a:lnTo>
                      <a:pt x="12709" y="18613"/>
                    </a:lnTo>
                    <a:close/>
                  </a:path>
                </a:pathLst>
              </a:custGeom>
              <a:solidFill>
                <a:srgbClr val="000000"/>
              </a:solidFill>
              <a:ln w="2207" cap="flat">
                <a:noFill/>
                <a:prstDash val="solid"/>
                <a:miter/>
              </a:ln>
            </p:spPr>
            <p:txBody>
              <a:bodyPr rtlCol="0" anchor="ctr"/>
              <a:lstStyle/>
              <a:p>
                <a:endParaRPr lang="en-IN"/>
              </a:p>
            </p:txBody>
          </p:sp>
          <p:sp>
            <p:nvSpPr>
              <p:cNvPr id="3761" name="Freeform: Shape 3760">
                <a:extLst>
                  <a:ext uri="{FF2B5EF4-FFF2-40B4-BE49-F238E27FC236}">
                    <a16:creationId xmlns:a16="http://schemas.microsoft.com/office/drawing/2014/main" id="{96DB4977-12F5-071B-DBD0-57D7F7782235}"/>
                  </a:ext>
                </a:extLst>
              </p:cNvPr>
              <p:cNvSpPr/>
              <p:nvPr/>
            </p:nvSpPr>
            <p:spPr>
              <a:xfrm>
                <a:off x="41376425" y="16262835"/>
                <a:ext cx="17180" cy="18340"/>
              </a:xfrm>
              <a:custGeom>
                <a:avLst/>
                <a:gdLst>
                  <a:gd name="connsiteX0" fmla="*/ 10659 w 17180"/>
                  <a:gd name="connsiteY0" fmla="*/ 1067 h 18340"/>
                  <a:gd name="connsiteX1" fmla="*/ 16575 w 17180"/>
                  <a:gd name="connsiteY1" fmla="*/ 3663 h 18340"/>
                  <a:gd name="connsiteX2" fmla="*/ 19076 w 17180"/>
                  <a:gd name="connsiteY2" fmla="*/ 10133 h 18340"/>
                  <a:gd name="connsiteX3" fmla="*/ 16549 w 17180"/>
                  <a:gd name="connsiteY3" fmla="*/ 16767 h 18340"/>
                  <a:gd name="connsiteX4" fmla="*/ 10452 w 17180"/>
                  <a:gd name="connsiteY4" fmla="*/ 19407 h 18340"/>
                  <a:gd name="connsiteX5" fmla="*/ 4363 w 17180"/>
                  <a:gd name="connsiteY5" fmla="*/ 16836 h 18340"/>
                  <a:gd name="connsiteX6" fmla="*/ 1896 w 17180"/>
                  <a:gd name="connsiteY6" fmla="*/ 10176 h 18340"/>
                  <a:gd name="connsiteX7" fmla="*/ 4742 w 17180"/>
                  <a:gd name="connsiteY7" fmla="*/ 3353 h 18340"/>
                  <a:gd name="connsiteX8" fmla="*/ 10659 w 17180"/>
                  <a:gd name="connsiteY8" fmla="*/ 1067 h 18340"/>
                  <a:gd name="connsiteX9" fmla="*/ 10408 w 17180"/>
                  <a:gd name="connsiteY9" fmla="*/ 2007 h 18340"/>
                  <a:gd name="connsiteX10" fmla="*/ 6631 w 17180"/>
                  <a:gd name="connsiteY10" fmla="*/ 3758 h 18340"/>
                  <a:gd name="connsiteX11" fmla="*/ 4863 w 17180"/>
                  <a:gd name="connsiteY11" fmla="*/ 10125 h 18340"/>
                  <a:gd name="connsiteX12" fmla="*/ 6691 w 17180"/>
                  <a:gd name="connsiteY12" fmla="*/ 16733 h 18340"/>
                  <a:gd name="connsiteX13" fmla="*/ 10417 w 17180"/>
                  <a:gd name="connsiteY13" fmla="*/ 18493 h 18340"/>
                  <a:gd name="connsiteX14" fmla="*/ 14496 w 17180"/>
                  <a:gd name="connsiteY14" fmla="*/ 16569 h 18340"/>
                  <a:gd name="connsiteX15" fmla="*/ 16109 w 17180"/>
                  <a:gd name="connsiteY15" fmla="*/ 10487 h 18340"/>
                  <a:gd name="connsiteX16" fmla="*/ 14341 w 17180"/>
                  <a:gd name="connsiteY16" fmla="*/ 3767 h 18340"/>
                  <a:gd name="connsiteX17" fmla="*/ 10408 w 17180"/>
                  <a:gd name="connsiteY17" fmla="*/ 2007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659" y="1067"/>
                    </a:moveTo>
                    <a:cubicBezTo>
                      <a:pt x="12927" y="1075"/>
                      <a:pt x="14902" y="1938"/>
                      <a:pt x="16575" y="3663"/>
                    </a:cubicBezTo>
                    <a:cubicBezTo>
                      <a:pt x="18239" y="5389"/>
                      <a:pt x="19076" y="7545"/>
                      <a:pt x="19076" y="10133"/>
                    </a:cubicBezTo>
                    <a:cubicBezTo>
                      <a:pt x="19076" y="12799"/>
                      <a:pt x="18231" y="15016"/>
                      <a:pt x="16549" y="16767"/>
                    </a:cubicBezTo>
                    <a:cubicBezTo>
                      <a:pt x="14867" y="18527"/>
                      <a:pt x="12832" y="19398"/>
                      <a:pt x="10452" y="19407"/>
                    </a:cubicBezTo>
                    <a:cubicBezTo>
                      <a:pt x="8028" y="19398"/>
                      <a:pt x="6001" y="18544"/>
                      <a:pt x="4363" y="16836"/>
                    </a:cubicBezTo>
                    <a:cubicBezTo>
                      <a:pt x="2715" y="15128"/>
                      <a:pt x="1896" y="12911"/>
                      <a:pt x="1896" y="10176"/>
                    </a:cubicBezTo>
                    <a:cubicBezTo>
                      <a:pt x="1896" y="7390"/>
                      <a:pt x="2845" y="5112"/>
                      <a:pt x="4742" y="3353"/>
                    </a:cubicBezTo>
                    <a:cubicBezTo>
                      <a:pt x="6381" y="1834"/>
                      <a:pt x="8347" y="1075"/>
                      <a:pt x="10659" y="1067"/>
                    </a:cubicBezTo>
                    <a:close/>
                    <a:moveTo>
                      <a:pt x="10408" y="2007"/>
                    </a:moveTo>
                    <a:cubicBezTo>
                      <a:pt x="8839" y="2007"/>
                      <a:pt x="7580" y="2593"/>
                      <a:pt x="6631" y="3758"/>
                    </a:cubicBezTo>
                    <a:cubicBezTo>
                      <a:pt x="5449" y="5216"/>
                      <a:pt x="4854" y="7338"/>
                      <a:pt x="4863" y="10125"/>
                    </a:cubicBezTo>
                    <a:cubicBezTo>
                      <a:pt x="4854" y="12997"/>
                      <a:pt x="5467" y="15197"/>
                      <a:pt x="6691" y="16733"/>
                    </a:cubicBezTo>
                    <a:cubicBezTo>
                      <a:pt x="7631" y="17906"/>
                      <a:pt x="8873" y="18493"/>
                      <a:pt x="10417" y="18493"/>
                    </a:cubicBezTo>
                    <a:cubicBezTo>
                      <a:pt x="12064" y="18493"/>
                      <a:pt x="13427" y="17854"/>
                      <a:pt x="14496" y="16569"/>
                    </a:cubicBezTo>
                    <a:cubicBezTo>
                      <a:pt x="15566" y="15283"/>
                      <a:pt x="16101" y="13256"/>
                      <a:pt x="16109" y="10487"/>
                    </a:cubicBezTo>
                    <a:cubicBezTo>
                      <a:pt x="16101" y="7493"/>
                      <a:pt x="15514" y="5250"/>
                      <a:pt x="14341" y="3767"/>
                    </a:cubicBezTo>
                    <a:cubicBezTo>
                      <a:pt x="13392" y="2593"/>
                      <a:pt x="12082" y="2007"/>
                      <a:pt x="10408" y="2007"/>
                    </a:cubicBezTo>
                    <a:close/>
                  </a:path>
                </a:pathLst>
              </a:custGeom>
              <a:solidFill>
                <a:srgbClr val="000000"/>
              </a:solidFill>
              <a:ln w="2207" cap="flat">
                <a:noFill/>
                <a:prstDash val="solid"/>
                <a:miter/>
              </a:ln>
            </p:spPr>
            <p:txBody>
              <a:bodyPr rtlCol="0" anchor="ctr"/>
              <a:lstStyle/>
              <a:p>
                <a:endParaRPr lang="en-IN"/>
              </a:p>
            </p:txBody>
          </p:sp>
          <p:sp>
            <p:nvSpPr>
              <p:cNvPr id="3762" name="Freeform: Shape 3761">
                <a:extLst>
                  <a:ext uri="{FF2B5EF4-FFF2-40B4-BE49-F238E27FC236}">
                    <a16:creationId xmlns:a16="http://schemas.microsoft.com/office/drawing/2014/main" id="{28A0F8B7-9AEE-E1BC-A787-85A7D6DD16AF}"/>
                  </a:ext>
                </a:extLst>
              </p:cNvPr>
              <p:cNvSpPr/>
              <p:nvPr/>
            </p:nvSpPr>
            <p:spPr>
              <a:xfrm>
                <a:off x="41395076" y="16263232"/>
                <a:ext cx="17680" cy="17546"/>
              </a:xfrm>
              <a:custGeom>
                <a:avLst/>
                <a:gdLst>
                  <a:gd name="connsiteX0" fmla="*/ 1905 w 17680"/>
                  <a:gd name="connsiteY0" fmla="*/ 18613 h 17546"/>
                  <a:gd name="connsiteX1" fmla="*/ 1905 w 17680"/>
                  <a:gd name="connsiteY1" fmla="*/ 18130 h 17546"/>
                  <a:gd name="connsiteX2" fmla="*/ 2569 w 17680"/>
                  <a:gd name="connsiteY2" fmla="*/ 18130 h 17546"/>
                  <a:gd name="connsiteX3" fmla="*/ 4147 w 17680"/>
                  <a:gd name="connsiteY3" fmla="*/ 17423 h 17546"/>
                  <a:gd name="connsiteX4" fmla="*/ 4432 w 17680"/>
                  <a:gd name="connsiteY4" fmla="*/ 15508 h 17546"/>
                  <a:gd name="connsiteX5" fmla="*/ 4432 w 17680"/>
                  <a:gd name="connsiteY5" fmla="*/ 4172 h 17546"/>
                  <a:gd name="connsiteX6" fmla="*/ 4069 w 17680"/>
                  <a:gd name="connsiteY6" fmla="*/ 2119 h 17546"/>
                  <a:gd name="connsiteX7" fmla="*/ 2569 w 17680"/>
                  <a:gd name="connsiteY7" fmla="*/ 1550 h 17546"/>
                  <a:gd name="connsiteX8" fmla="*/ 1905 w 17680"/>
                  <a:gd name="connsiteY8" fmla="*/ 1550 h 17546"/>
                  <a:gd name="connsiteX9" fmla="*/ 1905 w 17680"/>
                  <a:gd name="connsiteY9" fmla="*/ 1067 h 17546"/>
                  <a:gd name="connsiteX10" fmla="*/ 9046 w 17680"/>
                  <a:gd name="connsiteY10" fmla="*/ 1067 h 17546"/>
                  <a:gd name="connsiteX11" fmla="*/ 15031 w 17680"/>
                  <a:gd name="connsiteY11" fmla="*/ 1964 h 17546"/>
                  <a:gd name="connsiteX12" fmla="*/ 18334 w 17680"/>
                  <a:gd name="connsiteY12" fmla="*/ 4940 h 17546"/>
                  <a:gd name="connsiteX13" fmla="*/ 19585 w 17680"/>
                  <a:gd name="connsiteY13" fmla="*/ 9745 h 17546"/>
                  <a:gd name="connsiteX14" fmla="*/ 17360 w 17680"/>
                  <a:gd name="connsiteY14" fmla="*/ 15870 h 17546"/>
                  <a:gd name="connsiteX15" fmla="*/ 9753 w 17680"/>
                  <a:gd name="connsiteY15" fmla="*/ 18613 h 17546"/>
                  <a:gd name="connsiteX16" fmla="*/ 6916 w 17680"/>
                  <a:gd name="connsiteY16" fmla="*/ 17345 h 17546"/>
                  <a:gd name="connsiteX17" fmla="*/ 9667 w 17680"/>
                  <a:gd name="connsiteY17" fmla="*/ 17707 h 17546"/>
                  <a:gd name="connsiteX18" fmla="*/ 14652 w 17680"/>
                  <a:gd name="connsiteY18" fmla="*/ 15603 h 17546"/>
                  <a:gd name="connsiteX19" fmla="*/ 16635 w 17680"/>
                  <a:gd name="connsiteY19" fmla="*/ 9883 h 17546"/>
                  <a:gd name="connsiteX20" fmla="*/ 14652 w 17680"/>
                  <a:gd name="connsiteY20" fmla="*/ 4146 h 17546"/>
                  <a:gd name="connsiteX21" fmla="*/ 9563 w 17680"/>
                  <a:gd name="connsiteY21" fmla="*/ 2050 h 17546"/>
                  <a:gd name="connsiteX22" fmla="*/ 6916 w 17680"/>
                  <a:gd name="connsiteY22" fmla="*/ 243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905" y="18613"/>
                    </a:moveTo>
                    <a:lnTo>
                      <a:pt x="1905" y="18130"/>
                    </a:lnTo>
                    <a:lnTo>
                      <a:pt x="2569" y="18130"/>
                    </a:lnTo>
                    <a:cubicBezTo>
                      <a:pt x="3310" y="18139"/>
                      <a:pt x="3837" y="17897"/>
                      <a:pt x="4147" y="17423"/>
                    </a:cubicBezTo>
                    <a:cubicBezTo>
                      <a:pt x="4337" y="17138"/>
                      <a:pt x="4432" y="16500"/>
                      <a:pt x="4432" y="15508"/>
                    </a:cubicBezTo>
                    <a:lnTo>
                      <a:pt x="4432" y="4172"/>
                    </a:lnTo>
                    <a:cubicBezTo>
                      <a:pt x="4432" y="3085"/>
                      <a:pt x="4311" y="2404"/>
                      <a:pt x="4069" y="2119"/>
                    </a:cubicBezTo>
                    <a:cubicBezTo>
                      <a:pt x="3724" y="1748"/>
                      <a:pt x="3224" y="1558"/>
                      <a:pt x="2569" y="1550"/>
                    </a:cubicBezTo>
                    <a:lnTo>
                      <a:pt x="1905" y="1550"/>
                    </a:lnTo>
                    <a:lnTo>
                      <a:pt x="1905" y="1067"/>
                    </a:lnTo>
                    <a:lnTo>
                      <a:pt x="9046" y="1067"/>
                    </a:lnTo>
                    <a:cubicBezTo>
                      <a:pt x="11659" y="1067"/>
                      <a:pt x="13651" y="1368"/>
                      <a:pt x="15031" y="1964"/>
                    </a:cubicBezTo>
                    <a:cubicBezTo>
                      <a:pt x="16394" y="2559"/>
                      <a:pt x="17498" y="3551"/>
                      <a:pt x="18334" y="4940"/>
                    </a:cubicBezTo>
                    <a:cubicBezTo>
                      <a:pt x="19162" y="6329"/>
                      <a:pt x="19576" y="7933"/>
                      <a:pt x="19585" y="9745"/>
                    </a:cubicBezTo>
                    <a:cubicBezTo>
                      <a:pt x="19576" y="12195"/>
                      <a:pt x="18835" y="14231"/>
                      <a:pt x="17360" y="15870"/>
                    </a:cubicBezTo>
                    <a:cubicBezTo>
                      <a:pt x="15687" y="17699"/>
                      <a:pt x="13151" y="18613"/>
                      <a:pt x="9753" y="18613"/>
                    </a:cubicBezTo>
                    <a:close/>
                    <a:moveTo>
                      <a:pt x="6916" y="17345"/>
                    </a:moveTo>
                    <a:cubicBezTo>
                      <a:pt x="8011" y="17587"/>
                      <a:pt x="8925" y="17707"/>
                      <a:pt x="9667" y="17707"/>
                    </a:cubicBezTo>
                    <a:cubicBezTo>
                      <a:pt x="11659" y="17707"/>
                      <a:pt x="13324" y="17009"/>
                      <a:pt x="14652" y="15603"/>
                    </a:cubicBezTo>
                    <a:cubicBezTo>
                      <a:pt x="15971" y="14196"/>
                      <a:pt x="16627" y="12290"/>
                      <a:pt x="16635" y="9883"/>
                    </a:cubicBezTo>
                    <a:cubicBezTo>
                      <a:pt x="16627" y="7459"/>
                      <a:pt x="15971" y="5544"/>
                      <a:pt x="14652" y="4146"/>
                    </a:cubicBezTo>
                    <a:cubicBezTo>
                      <a:pt x="13324" y="2749"/>
                      <a:pt x="11625" y="2050"/>
                      <a:pt x="9563" y="2050"/>
                    </a:cubicBezTo>
                    <a:cubicBezTo>
                      <a:pt x="8787" y="2050"/>
                      <a:pt x="7907" y="2179"/>
                      <a:pt x="6916" y="2430"/>
                    </a:cubicBezTo>
                    <a:close/>
                  </a:path>
                </a:pathLst>
              </a:custGeom>
              <a:solidFill>
                <a:srgbClr val="000000"/>
              </a:solidFill>
              <a:ln w="2207" cap="flat">
                <a:noFill/>
                <a:prstDash val="solid"/>
                <a:miter/>
              </a:ln>
            </p:spPr>
            <p:txBody>
              <a:bodyPr rtlCol="0" anchor="ctr"/>
              <a:lstStyle/>
              <a:p>
                <a:endParaRPr lang="en-IN"/>
              </a:p>
            </p:txBody>
          </p:sp>
          <p:sp>
            <p:nvSpPr>
              <p:cNvPr id="3763" name="Freeform: Shape 3762">
                <a:extLst>
                  <a:ext uri="{FF2B5EF4-FFF2-40B4-BE49-F238E27FC236}">
                    <a16:creationId xmlns:a16="http://schemas.microsoft.com/office/drawing/2014/main" id="{3E6F7982-42DF-4D5F-3261-CF527ADE8637}"/>
                  </a:ext>
                </a:extLst>
              </p:cNvPr>
              <p:cNvSpPr/>
              <p:nvPr/>
            </p:nvSpPr>
            <p:spPr>
              <a:xfrm>
                <a:off x="41413899" y="16263232"/>
                <a:ext cx="18715" cy="17960"/>
              </a:xfrm>
              <a:custGeom>
                <a:avLst/>
                <a:gdLst>
                  <a:gd name="connsiteX0" fmla="*/ 14419 w 18715"/>
                  <a:gd name="connsiteY0" fmla="*/ 1550 h 17960"/>
                  <a:gd name="connsiteX1" fmla="*/ 14419 w 18715"/>
                  <a:gd name="connsiteY1" fmla="*/ 1067 h 17960"/>
                  <a:gd name="connsiteX2" fmla="*/ 20629 w 18715"/>
                  <a:gd name="connsiteY2" fmla="*/ 1067 h 17960"/>
                  <a:gd name="connsiteX3" fmla="*/ 20629 w 18715"/>
                  <a:gd name="connsiteY3" fmla="*/ 1550 h 17960"/>
                  <a:gd name="connsiteX4" fmla="*/ 19964 w 18715"/>
                  <a:gd name="connsiteY4" fmla="*/ 1550 h 17960"/>
                  <a:gd name="connsiteX5" fmla="*/ 18369 w 18715"/>
                  <a:gd name="connsiteY5" fmla="*/ 2412 h 17960"/>
                  <a:gd name="connsiteX6" fmla="*/ 18102 w 18715"/>
                  <a:gd name="connsiteY6" fmla="*/ 4276 h 17960"/>
                  <a:gd name="connsiteX7" fmla="*/ 18102 w 18715"/>
                  <a:gd name="connsiteY7" fmla="*/ 11393 h 17960"/>
                  <a:gd name="connsiteX8" fmla="*/ 17575 w 18715"/>
                  <a:gd name="connsiteY8" fmla="*/ 15490 h 17960"/>
                  <a:gd name="connsiteX9" fmla="*/ 15523 w 18715"/>
                  <a:gd name="connsiteY9" fmla="*/ 17984 h 17960"/>
                  <a:gd name="connsiteX10" fmla="*/ 11349 w 18715"/>
                  <a:gd name="connsiteY10" fmla="*/ 19027 h 17960"/>
                  <a:gd name="connsiteX11" fmla="*/ 6985 w 18715"/>
                  <a:gd name="connsiteY11" fmla="*/ 18035 h 17960"/>
                  <a:gd name="connsiteX12" fmla="*/ 4880 w 18715"/>
                  <a:gd name="connsiteY12" fmla="*/ 15352 h 17960"/>
                  <a:gd name="connsiteX13" fmla="*/ 4466 w 18715"/>
                  <a:gd name="connsiteY13" fmla="*/ 11030 h 17960"/>
                  <a:gd name="connsiteX14" fmla="*/ 4466 w 18715"/>
                  <a:gd name="connsiteY14" fmla="*/ 4172 h 17960"/>
                  <a:gd name="connsiteX15" fmla="*/ 4018 w 18715"/>
                  <a:gd name="connsiteY15" fmla="*/ 2050 h 17960"/>
                  <a:gd name="connsiteX16" fmla="*/ 2577 w 18715"/>
                  <a:gd name="connsiteY16" fmla="*/ 1550 h 17960"/>
                  <a:gd name="connsiteX17" fmla="*/ 1913 w 18715"/>
                  <a:gd name="connsiteY17" fmla="*/ 1550 h 17960"/>
                  <a:gd name="connsiteX18" fmla="*/ 1913 w 18715"/>
                  <a:gd name="connsiteY18" fmla="*/ 1067 h 17960"/>
                  <a:gd name="connsiteX19" fmla="*/ 9503 w 18715"/>
                  <a:gd name="connsiteY19" fmla="*/ 1067 h 17960"/>
                  <a:gd name="connsiteX20" fmla="*/ 9503 w 18715"/>
                  <a:gd name="connsiteY20" fmla="*/ 1550 h 17960"/>
                  <a:gd name="connsiteX21" fmla="*/ 8830 w 18715"/>
                  <a:gd name="connsiteY21" fmla="*/ 1550 h 17960"/>
                  <a:gd name="connsiteX22" fmla="*/ 7278 w 18715"/>
                  <a:gd name="connsiteY22" fmla="*/ 2231 h 17960"/>
                  <a:gd name="connsiteX23" fmla="*/ 6950 w 18715"/>
                  <a:gd name="connsiteY23" fmla="*/ 4172 h 17960"/>
                  <a:gd name="connsiteX24" fmla="*/ 6950 w 18715"/>
                  <a:gd name="connsiteY24" fmla="*/ 11815 h 17960"/>
                  <a:gd name="connsiteX25" fmla="*/ 7140 w 18715"/>
                  <a:gd name="connsiteY25" fmla="*/ 14162 h 17960"/>
                  <a:gd name="connsiteX26" fmla="*/ 7821 w 18715"/>
                  <a:gd name="connsiteY26" fmla="*/ 16224 h 17960"/>
                  <a:gd name="connsiteX27" fmla="*/ 9236 w 18715"/>
                  <a:gd name="connsiteY27" fmla="*/ 17440 h 17960"/>
                  <a:gd name="connsiteX28" fmla="*/ 11504 w 18715"/>
                  <a:gd name="connsiteY28" fmla="*/ 17915 h 17960"/>
                  <a:gd name="connsiteX29" fmla="*/ 14583 w 18715"/>
                  <a:gd name="connsiteY29" fmla="*/ 17164 h 17960"/>
                  <a:gd name="connsiteX30" fmla="*/ 16437 w 18715"/>
                  <a:gd name="connsiteY30" fmla="*/ 15249 h 17960"/>
                  <a:gd name="connsiteX31" fmla="*/ 16937 w 18715"/>
                  <a:gd name="connsiteY31" fmla="*/ 11281 h 17960"/>
                  <a:gd name="connsiteX32" fmla="*/ 16937 w 18715"/>
                  <a:gd name="connsiteY32" fmla="*/ 4172 h 17960"/>
                  <a:gd name="connsiteX33" fmla="*/ 16575 w 18715"/>
                  <a:gd name="connsiteY33" fmla="*/ 2119 h 17960"/>
                  <a:gd name="connsiteX34" fmla="*/ 15074 w 18715"/>
                  <a:gd name="connsiteY34" fmla="*/ 1550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4419" y="1550"/>
                    </a:moveTo>
                    <a:lnTo>
                      <a:pt x="14419" y="1067"/>
                    </a:lnTo>
                    <a:lnTo>
                      <a:pt x="20629" y="1067"/>
                    </a:lnTo>
                    <a:lnTo>
                      <a:pt x="20629" y="1550"/>
                    </a:lnTo>
                    <a:lnTo>
                      <a:pt x="19964" y="1550"/>
                    </a:lnTo>
                    <a:cubicBezTo>
                      <a:pt x="19275" y="1558"/>
                      <a:pt x="18740" y="1843"/>
                      <a:pt x="18369" y="2412"/>
                    </a:cubicBezTo>
                    <a:cubicBezTo>
                      <a:pt x="18188" y="2680"/>
                      <a:pt x="18102" y="3301"/>
                      <a:pt x="18102" y="4276"/>
                    </a:cubicBezTo>
                    <a:lnTo>
                      <a:pt x="18102" y="11393"/>
                    </a:lnTo>
                    <a:cubicBezTo>
                      <a:pt x="18102" y="13153"/>
                      <a:pt x="17920" y="14524"/>
                      <a:pt x="17575" y="15490"/>
                    </a:cubicBezTo>
                    <a:cubicBezTo>
                      <a:pt x="17222" y="16465"/>
                      <a:pt x="16541" y="17293"/>
                      <a:pt x="15523" y="17984"/>
                    </a:cubicBezTo>
                    <a:cubicBezTo>
                      <a:pt x="14497" y="18682"/>
                      <a:pt x="13108" y="19027"/>
                      <a:pt x="11349" y="19027"/>
                    </a:cubicBezTo>
                    <a:cubicBezTo>
                      <a:pt x="9434" y="19027"/>
                      <a:pt x="7976" y="18700"/>
                      <a:pt x="6985" y="18035"/>
                    </a:cubicBezTo>
                    <a:cubicBezTo>
                      <a:pt x="5993" y="17371"/>
                      <a:pt x="5294" y="16474"/>
                      <a:pt x="4880" y="15352"/>
                    </a:cubicBezTo>
                    <a:cubicBezTo>
                      <a:pt x="4604" y="14585"/>
                      <a:pt x="4466" y="13144"/>
                      <a:pt x="4466" y="11030"/>
                    </a:cubicBezTo>
                    <a:lnTo>
                      <a:pt x="4466" y="4172"/>
                    </a:lnTo>
                    <a:cubicBezTo>
                      <a:pt x="4466" y="3094"/>
                      <a:pt x="4311" y="2386"/>
                      <a:pt x="4018" y="2050"/>
                    </a:cubicBezTo>
                    <a:cubicBezTo>
                      <a:pt x="3707" y="1722"/>
                      <a:pt x="3233" y="1558"/>
                      <a:pt x="2577" y="1550"/>
                    </a:cubicBezTo>
                    <a:lnTo>
                      <a:pt x="1913" y="1550"/>
                    </a:lnTo>
                    <a:lnTo>
                      <a:pt x="1913" y="1067"/>
                    </a:lnTo>
                    <a:lnTo>
                      <a:pt x="9503" y="1067"/>
                    </a:lnTo>
                    <a:lnTo>
                      <a:pt x="9503" y="1550"/>
                    </a:lnTo>
                    <a:lnTo>
                      <a:pt x="8830" y="1550"/>
                    </a:lnTo>
                    <a:cubicBezTo>
                      <a:pt x="8097" y="1558"/>
                      <a:pt x="7580" y="1783"/>
                      <a:pt x="7278" y="2231"/>
                    </a:cubicBezTo>
                    <a:cubicBezTo>
                      <a:pt x="7054" y="2542"/>
                      <a:pt x="6950" y="3189"/>
                      <a:pt x="6950" y="4172"/>
                    </a:cubicBezTo>
                    <a:lnTo>
                      <a:pt x="6950" y="11815"/>
                    </a:lnTo>
                    <a:cubicBezTo>
                      <a:pt x="6950" y="12506"/>
                      <a:pt x="7010" y="13282"/>
                      <a:pt x="7140" y="14162"/>
                    </a:cubicBezTo>
                    <a:cubicBezTo>
                      <a:pt x="7261" y="15042"/>
                      <a:pt x="7485" y="15732"/>
                      <a:pt x="7821" y="16224"/>
                    </a:cubicBezTo>
                    <a:cubicBezTo>
                      <a:pt x="8140" y="16715"/>
                      <a:pt x="8615" y="17121"/>
                      <a:pt x="9236" y="17440"/>
                    </a:cubicBezTo>
                    <a:cubicBezTo>
                      <a:pt x="9848" y="17759"/>
                      <a:pt x="10607" y="17915"/>
                      <a:pt x="11504" y="17915"/>
                    </a:cubicBezTo>
                    <a:cubicBezTo>
                      <a:pt x="12651" y="17915"/>
                      <a:pt x="13677" y="17664"/>
                      <a:pt x="14583" y="17164"/>
                    </a:cubicBezTo>
                    <a:cubicBezTo>
                      <a:pt x="15480" y="16664"/>
                      <a:pt x="16092" y="16025"/>
                      <a:pt x="16437" y="15249"/>
                    </a:cubicBezTo>
                    <a:cubicBezTo>
                      <a:pt x="16765" y="14472"/>
                      <a:pt x="16937" y="13153"/>
                      <a:pt x="16937" y="11281"/>
                    </a:cubicBezTo>
                    <a:lnTo>
                      <a:pt x="16937" y="4172"/>
                    </a:lnTo>
                    <a:cubicBezTo>
                      <a:pt x="16937" y="3085"/>
                      <a:pt x="16817" y="2404"/>
                      <a:pt x="16575" y="2119"/>
                    </a:cubicBezTo>
                    <a:cubicBezTo>
                      <a:pt x="16239" y="1748"/>
                      <a:pt x="15738" y="1558"/>
                      <a:pt x="15074" y="1550"/>
                    </a:cubicBezTo>
                    <a:close/>
                  </a:path>
                </a:pathLst>
              </a:custGeom>
              <a:solidFill>
                <a:srgbClr val="000000"/>
              </a:solidFill>
              <a:ln w="2207" cap="flat">
                <a:noFill/>
                <a:prstDash val="solid"/>
                <a:miter/>
              </a:ln>
            </p:spPr>
            <p:txBody>
              <a:bodyPr rtlCol="0" anchor="ctr"/>
              <a:lstStyle/>
              <a:p>
                <a:endParaRPr lang="en-IN"/>
              </a:p>
            </p:txBody>
          </p:sp>
          <p:sp>
            <p:nvSpPr>
              <p:cNvPr id="3764" name="Freeform: Shape 3763">
                <a:extLst>
                  <a:ext uri="{FF2B5EF4-FFF2-40B4-BE49-F238E27FC236}">
                    <a16:creationId xmlns:a16="http://schemas.microsoft.com/office/drawing/2014/main" id="{4C004D74-3AAA-3748-E850-8A6A881D8D89}"/>
                  </a:ext>
                </a:extLst>
              </p:cNvPr>
              <p:cNvSpPr/>
              <p:nvPr/>
            </p:nvSpPr>
            <p:spPr>
              <a:xfrm>
                <a:off x="41433429" y="16263232"/>
                <a:ext cx="15075" cy="17546"/>
              </a:xfrm>
              <a:custGeom>
                <a:avLst/>
                <a:gdLst>
                  <a:gd name="connsiteX0" fmla="*/ 16575 w 15075"/>
                  <a:gd name="connsiteY0" fmla="*/ 13765 h 17546"/>
                  <a:gd name="connsiteX1" fmla="*/ 16998 w 15075"/>
                  <a:gd name="connsiteY1" fmla="*/ 13851 h 17546"/>
                  <a:gd name="connsiteX2" fmla="*/ 15497 w 15075"/>
                  <a:gd name="connsiteY2" fmla="*/ 18613 h 17546"/>
                  <a:gd name="connsiteX3" fmla="*/ 1922 w 15075"/>
                  <a:gd name="connsiteY3" fmla="*/ 18613 h 17546"/>
                  <a:gd name="connsiteX4" fmla="*/ 1922 w 15075"/>
                  <a:gd name="connsiteY4" fmla="*/ 18130 h 17546"/>
                  <a:gd name="connsiteX5" fmla="*/ 2577 w 15075"/>
                  <a:gd name="connsiteY5" fmla="*/ 18130 h 17546"/>
                  <a:gd name="connsiteX6" fmla="*/ 4164 w 15075"/>
                  <a:gd name="connsiteY6" fmla="*/ 17406 h 17546"/>
                  <a:gd name="connsiteX7" fmla="*/ 4440 w 15075"/>
                  <a:gd name="connsiteY7" fmla="*/ 15490 h 17546"/>
                  <a:gd name="connsiteX8" fmla="*/ 4440 w 15075"/>
                  <a:gd name="connsiteY8" fmla="*/ 4172 h 17546"/>
                  <a:gd name="connsiteX9" fmla="*/ 4078 w 15075"/>
                  <a:gd name="connsiteY9" fmla="*/ 2119 h 17546"/>
                  <a:gd name="connsiteX10" fmla="*/ 2577 w 15075"/>
                  <a:gd name="connsiteY10" fmla="*/ 1550 h 17546"/>
                  <a:gd name="connsiteX11" fmla="*/ 1922 w 15075"/>
                  <a:gd name="connsiteY11" fmla="*/ 1550 h 17546"/>
                  <a:gd name="connsiteX12" fmla="*/ 1922 w 15075"/>
                  <a:gd name="connsiteY12" fmla="*/ 1067 h 17546"/>
                  <a:gd name="connsiteX13" fmla="*/ 9857 w 15075"/>
                  <a:gd name="connsiteY13" fmla="*/ 1067 h 17546"/>
                  <a:gd name="connsiteX14" fmla="*/ 9857 w 15075"/>
                  <a:gd name="connsiteY14" fmla="*/ 1550 h 17546"/>
                  <a:gd name="connsiteX15" fmla="*/ 7899 w 15075"/>
                  <a:gd name="connsiteY15" fmla="*/ 1808 h 17546"/>
                  <a:gd name="connsiteX16" fmla="*/ 7131 w 15075"/>
                  <a:gd name="connsiteY16" fmla="*/ 2490 h 17546"/>
                  <a:gd name="connsiteX17" fmla="*/ 6924 w 15075"/>
                  <a:gd name="connsiteY17" fmla="*/ 4465 h 17546"/>
                  <a:gd name="connsiteX18" fmla="*/ 6924 w 15075"/>
                  <a:gd name="connsiteY18" fmla="*/ 15490 h 17546"/>
                  <a:gd name="connsiteX19" fmla="*/ 7131 w 15075"/>
                  <a:gd name="connsiteY19" fmla="*/ 16974 h 17546"/>
                  <a:gd name="connsiteX20" fmla="*/ 7606 w 15075"/>
                  <a:gd name="connsiteY20" fmla="*/ 17371 h 17546"/>
                  <a:gd name="connsiteX21" fmla="*/ 9632 w 15075"/>
                  <a:gd name="connsiteY21" fmla="*/ 17500 h 17546"/>
                  <a:gd name="connsiteX22" fmla="*/ 10909 w 15075"/>
                  <a:gd name="connsiteY22" fmla="*/ 17500 h 17546"/>
                  <a:gd name="connsiteX23" fmla="*/ 13738 w 15075"/>
                  <a:gd name="connsiteY23" fmla="*/ 17207 h 17546"/>
                  <a:gd name="connsiteX24" fmla="*/ 15230 w 15075"/>
                  <a:gd name="connsiteY24" fmla="*/ 16146 h 17546"/>
                  <a:gd name="connsiteX25" fmla="*/ 16575 w 15075"/>
                  <a:gd name="connsiteY25" fmla="*/ 13765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6575" y="13765"/>
                    </a:moveTo>
                    <a:lnTo>
                      <a:pt x="16998" y="13851"/>
                    </a:lnTo>
                    <a:lnTo>
                      <a:pt x="15497" y="18613"/>
                    </a:lnTo>
                    <a:lnTo>
                      <a:pt x="1922" y="18613"/>
                    </a:lnTo>
                    <a:lnTo>
                      <a:pt x="1922" y="18130"/>
                    </a:lnTo>
                    <a:lnTo>
                      <a:pt x="2577" y="18130"/>
                    </a:lnTo>
                    <a:cubicBezTo>
                      <a:pt x="3319" y="18139"/>
                      <a:pt x="3845" y="17897"/>
                      <a:pt x="4164" y="17406"/>
                    </a:cubicBezTo>
                    <a:cubicBezTo>
                      <a:pt x="4345" y="17138"/>
                      <a:pt x="4440" y="16500"/>
                      <a:pt x="4440" y="15490"/>
                    </a:cubicBezTo>
                    <a:lnTo>
                      <a:pt x="4440" y="4172"/>
                    </a:lnTo>
                    <a:cubicBezTo>
                      <a:pt x="4440" y="3085"/>
                      <a:pt x="4320" y="2404"/>
                      <a:pt x="4078" y="2119"/>
                    </a:cubicBezTo>
                    <a:cubicBezTo>
                      <a:pt x="3742" y="1748"/>
                      <a:pt x="3242" y="1558"/>
                      <a:pt x="2577" y="1550"/>
                    </a:cubicBezTo>
                    <a:lnTo>
                      <a:pt x="1922" y="1550"/>
                    </a:lnTo>
                    <a:lnTo>
                      <a:pt x="1922" y="1067"/>
                    </a:lnTo>
                    <a:lnTo>
                      <a:pt x="9857" y="1067"/>
                    </a:lnTo>
                    <a:lnTo>
                      <a:pt x="9857" y="1550"/>
                    </a:lnTo>
                    <a:cubicBezTo>
                      <a:pt x="8916" y="1541"/>
                      <a:pt x="8261" y="1627"/>
                      <a:pt x="7899" y="1808"/>
                    </a:cubicBezTo>
                    <a:cubicBezTo>
                      <a:pt x="7519" y="1990"/>
                      <a:pt x="7269" y="2214"/>
                      <a:pt x="7131" y="2490"/>
                    </a:cubicBezTo>
                    <a:cubicBezTo>
                      <a:pt x="6993" y="2766"/>
                      <a:pt x="6924" y="3430"/>
                      <a:pt x="6924" y="4465"/>
                    </a:cubicBezTo>
                    <a:lnTo>
                      <a:pt x="6924" y="15490"/>
                    </a:lnTo>
                    <a:cubicBezTo>
                      <a:pt x="6924" y="16215"/>
                      <a:pt x="6993" y="16707"/>
                      <a:pt x="7131" y="16974"/>
                    </a:cubicBezTo>
                    <a:cubicBezTo>
                      <a:pt x="7235" y="17155"/>
                      <a:pt x="7390" y="17285"/>
                      <a:pt x="7606" y="17371"/>
                    </a:cubicBezTo>
                    <a:cubicBezTo>
                      <a:pt x="7821" y="17457"/>
                      <a:pt x="8494" y="17500"/>
                      <a:pt x="9632" y="17500"/>
                    </a:cubicBezTo>
                    <a:lnTo>
                      <a:pt x="10909" y="17500"/>
                    </a:lnTo>
                    <a:cubicBezTo>
                      <a:pt x="12254" y="17500"/>
                      <a:pt x="13194" y="17406"/>
                      <a:pt x="13738" y="17207"/>
                    </a:cubicBezTo>
                    <a:cubicBezTo>
                      <a:pt x="14281" y="17009"/>
                      <a:pt x="14781" y="16655"/>
                      <a:pt x="15230" y="16146"/>
                    </a:cubicBezTo>
                    <a:cubicBezTo>
                      <a:pt x="15678" y="15646"/>
                      <a:pt x="16127" y="14852"/>
                      <a:pt x="16575" y="13765"/>
                    </a:cubicBezTo>
                    <a:close/>
                  </a:path>
                </a:pathLst>
              </a:custGeom>
              <a:solidFill>
                <a:srgbClr val="000000"/>
              </a:solidFill>
              <a:ln w="2207" cap="flat">
                <a:noFill/>
                <a:prstDash val="solid"/>
                <a:miter/>
              </a:ln>
            </p:spPr>
            <p:txBody>
              <a:bodyPr rtlCol="0" anchor="ctr"/>
              <a:lstStyle/>
              <a:p>
                <a:endParaRPr lang="en-IN"/>
              </a:p>
            </p:txBody>
          </p:sp>
          <p:sp>
            <p:nvSpPr>
              <p:cNvPr id="3765" name="Freeform: Shape 3764">
                <a:extLst>
                  <a:ext uri="{FF2B5EF4-FFF2-40B4-BE49-F238E27FC236}">
                    <a16:creationId xmlns:a16="http://schemas.microsoft.com/office/drawing/2014/main" id="{91E66FC3-7166-7CA3-1EC4-8C7C123C35FB}"/>
                  </a:ext>
                </a:extLst>
              </p:cNvPr>
              <p:cNvSpPr/>
              <p:nvPr/>
            </p:nvSpPr>
            <p:spPr>
              <a:xfrm>
                <a:off x="41449622" y="16263232"/>
                <a:ext cx="15032" cy="17546"/>
              </a:xfrm>
              <a:custGeom>
                <a:avLst/>
                <a:gdLst>
                  <a:gd name="connsiteX0" fmla="*/ 6923 w 15032"/>
                  <a:gd name="connsiteY0" fmla="*/ 2024 h 17546"/>
                  <a:gd name="connsiteX1" fmla="*/ 6923 w 15032"/>
                  <a:gd name="connsiteY1" fmla="*/ 8960 h 17546"/>
                  <a:gd name="connsiteX2" fmla="*/ 10778 w 15032"/>
                  <a:gd name="connsiteY2" fmla="*/ 8960 h 17546"/>
                  <a:gd name="connsiteX3" fmla="*/ 12788 w 15032"/>
                  <a:gd name="connsiteY3" fmla="*/ 8503 h 17546"/>
                  <a:gd name="connsiteX4" fmla="*/ 13529 w 15032"/>
                  <a:gd name="connsiteY4" fmla="*/ 6415 h 17546"/>
                  <a:gd name="connsiteX5" fmla="*/ 14012 w 15032"/>
                  <a:gd name="connsiteY5" fmla="*/ 6415 h 17546"/>
                  <a:gd name="connsiteX6" fmla="*/ 14012 w 15032"/>
                  <a:gd name="connsiteY6" fmla="*/ 12523 h 17546"/>
                  <a:gd name="connsiteX7" fmla="*/ 13529 w 15032"/>
                  <a:gd name="connsiteY7" fmla="*/ 12523 h 17546"/>
                  <a:gd name="connsiteX8" fmla="*/ 13167 w 15032"/>
                  <a:gd name="connsiteY8" fmla="*/ 10875 h 17546"/>
                  <a:gd name="connsiteX9" fmla="*/ 12408 w 15032"/>
                  <a:gd name="connsiteY9" fmla="*/ 10159 h 17546"/>
                  <a:gd name="connsiteX10" fmla="*/ 10778 w 15032"/>
                  <a:gd name="connsiteY10" fmla="*/ 9900 h 17546"/>
                  <a:gd name="connsiteX11" fmla="*/ 6923 w 15032"/>
                  <a:gd name="connsiteY11" fmla="*/ 9900 h 17546"/>
                  <a:gd name="connsiteX12" fmla="*/ 6923 w 15032"/>
                  <a:gd name="connsiteY12" fmla="*/ 15689 h 17546"/>
                  <a:gd name="connsiteX13" fmla="*/ 7026 w 15032"/>
                  <a:gd name="connsiteY13" fmla="*/ 17104 h 17546"/>
                  <a:gd name="connsiteX14" fmla="*/ 7389 w 15032"/>
                  <a:gd name="connsiteY14" fmla="*/ 17509 h 17546"/>
                  <a:gd name="connsiteX15" fmla="*/ 8372 w 15032"/>
                  <a:gd name="connsiteY15" fmla="*/ 17656 h 17546"/>
                  <a:gd name="connsiteX16" fmla="*/ 11347 w 15032"/>
                  <a:gd name="connsiteY16" fmla="*/ 17656 h 17546"/>
                  <a:gd name="connsiteX17" fmla="*/ 13512 w 15032"/>
                  <a:gd name="connsiteY17" fmla="*/ 17449 h 17546"/>
                  <a:gd name="connsiteX18" fmla="*/ 14806 w 15032"/>
                  <a:gd name="connsiteY18" fmla="*/ 16629 h 17546"/>
                  <a:gd name="connsiteX19" fmla="*/ 16444 w 15032"/>
                  <a:gd name="connsiteY19" fmla="*/ 14214 h 17546"/>
                  <a:gd name="connsiteX20" fmla="*/ 16962 w 15032"/>
                  <a:gd name="connsiteY20" fmla="*/ 14214 h 17546"/>
                  <a:gd name="connsiteX21" fmla="*/ 15444 w 15032"/>
                  <a:gd name="connsiteY21" fmla="*/ 18613 h 17546"/>
                  <a:gd name="connsiteX22" fmla="*/ 1929 w 15032"/>
                  <a:gd name="connsiteY22" fmla="*/ 18613 h 17546"/>
                  <a:gd name="connsiteX23" fmla="*/ 1929 w 15032"/>
                  <a:gd name="connsiteY23" fmla="*/ 18130 h 17546"/>
                  <a:gd name="connsiteX24" fmla="*/ 2550 w 15032"/>
                  <a:gd name="connsiteY24" fmla="*/ 18130 h 17546"/>
                  <a:gd name="connsiteX25" fmla="*/ 3732 w 15032"/>
                  <a:gd name="connsiteY25" fmla="*/ 17837 h 17546"/>
                  <a:gd name="connsiteX26" fmla="*/ 4292 w 15032"/>
                  <a:gd name="connsiteY26" fmla="*/ 17216 h 17546"/>
                  <a:gd name="connsiteX27" fmla="*/ 4439 w 15032"/>
                  <a:gd name="connsiteY27" fmla="*/ 15525 h 17546"/>
                  <a:gd name="connsiteX28" fmla="*/ 4439 w 15032"/>
                  <a:gd name="connsiteY28" fmla="*/ 4120 h 17546"/>
                  <a:gd name="connsiteX29" fmla="*/ 4103 w 15032"/>
                  <a:gd name="connsiteY29" fmla="*/ 2067 h 17546"/>
                  <a:gd name="connsiteX30" fmla="*/ 2550 w 15032"/>
                  <a:gd name="connsiteY30" fmla="*/ 1550 h 17546"/>
                  <a:gd name="connsiteX31" fmla="*/ 1929 w 15032"/>
                  <a:gd name="connsiteY31" fmla="*/ 1550 h 17546"/>
                  <a:gd name="connsiteX32" fmla="*/ 1929 w 15032"/>
                  <a:gd name="connsiteY32" fmla="*/ 1067 h 17546"/>
                  <a:gd name="connsiteX33" fmla="*/ 15444 w 15032"/>
                  <a:gd name="connsiteY33" fmla="*/ 1067 h 17546"/>
                  <a:gd name="connsiteX34" fmla="*/ 15642 w 15032"/>
                  <a:gd name="connsiteY34" fmla="*/ 4914 h 17546"/>
                  <a:gd name="connsiteX35" fmla="*/ 15133 w 15032"/>
                  <a:gd name="connsiteY35" fmla="*/ 4914 h 17546"/>
                  <a:gd name="connsiteX36" fmla="*/ 14530 w 15032"/>
                  <a:gd name="connsiteY36" fmla="*/ 3008 h 17546"/>
                  <a:gd name="connsiteX37" fmla="*/ 13564 w 15032"/>
                  <a:gd name="connsiteY37" fmla="*/ 2222 h 17546"/>
                  <a:gd name="connsiteX38" fmla="*/ 11735 w 15032"/>
                  <a:gd name="connsiteY38" fmla="*/ 2024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923" y="2024"/>
                    </a:moveTo>
                    <a:lnTo>
                      <a:pt x="6923" y="8960"/>
                    </a:lnTo>
                    <a:lnTo>
                      <a:pt x="10778" y="8960"/>
                    </a:lnTo>
                    <a:cubicBezTo>
                      <a:pt x="11779" y="8960"/>
                      <a:pt x="12443" y="8813"/>
                      <a:pt x="12788" y="8503"/>
                    </a:cubicBezTo>
                    <a:cubicBezTo>
                      <a:pt x="13227" y="8123"/>
                      <a:pt x="13478" y="7424"/>
                      <a:pt x="13529" y="6415"/>
                    </a:cubicBezTo>
                    <a:lnTo>
                      <a:pt x="14012" y="6415"/>
                    </a:lnTo>
                    <a:lnTo>
                      <a:pt x="14012" y="12523"/>
                    </a:lnTo>
                    <a:lnTo>
                      <a:pt x="13529" y="12523"/>
                    </a:lnTo>
                    <a:cubicBezTo>
                      <a:pt x="13409" y="11669"/>
                      <a:pt x="13288" y="11117"/>
                      <a:pt x="13167" y="10875"/>
                    </a:cubicBezTo>
                    <a:cubicBezTo>
                      <a:pt x="13012" y="10573"/>
                      <a:pt x="12762" y="10340"/>
                      <a:pt x="12408" y="10159"/>
                    </a:cubicBezTo>
                    <a:cubicBezTo>
                      <a:pt x="12046" y="9995"/>
                      <a:pt x="11503" y="9909"/>
                      <a:pt x="10778" y="9900"/>
                    </a:cubicBezTo>
                    <a:lnTo>
                      <a:pt x="6923" y="9900"/>
                    </a:lnTo>
                    <a:lnTo>
                      <a:pt x="6923" y="15689"/>
                    </a:lnTo>
                    <a:cubicBezTo>
                      <a:pt x="6923" y="16465"/>
                      <a:pt x="6957" y="16940"/>
                      <a:pt x="7026" y="17104"/>
                    </a:cubicBezTo>
                    <a:cubicBezTo>
                      <a:pt x="7095" y="17276"/>
                      <a:pt x="7216" y="17414"/>
                      <a:pt x="7389" y="17509"/>
                    </a:cubicBezTo>
                    <a:cubicBezTo>
                      <a:pt x="7561" y="17613"/>
                      <a:pt x="7889" y="17656"/>
                      <a:pt x="8372" y="17656"/>
                    </a:cubicBezTo>
                    <a:lnTo>
                      <a:pt x="11347" y="17656"/>
                    </a:lnTo>
                    <a:cubicBezTo>
                      <a:pt x="12339" y="17656"/>
                      <a:pt x="13055" y="17587"/>
                      <a:pt x="13512" y="17449"/>
                    </a:cubicBezTo>
                    <a:cubicBezTo>
                      <a:pt x="13952" y="17311"/>
                      <a:pt x="14383" y="17043"/>
                      <a:pt x="14806" y="16629"/>
                    </a:cubicBezTo>
                    <a:cubicBezTo>
                      <a:pt x="15323" y="16112"/>
                      <a:pt x="15875" y="15301"/>
                      <a:pt x="16444" y="14214"/>
                    </a:cubicBezTo>
                    <a:lnTo>
                      <a:pt x="16962" y="14214"/>
                    </a:lnTo>
                    <a:lnTo>
                      <a:pt x="15444" y="18613"/>
                    </a:lnTo>
                    <a:lnTo>
                      <a:pt x="1929" y="18613"/>
                    </a:lnTo>
                    <a:lnTo>
                      <a:pt x="1929" y="18130"/>
                    </a:lnTo>
                    <a:lnTo>
                      <a:pt x="2550" y="18130"/>
                    </a:lnTo>
                    <a:cubicBezTo>
                      <a:pt x="2964" y="18139"/>
                      <a:pt x="3352" y="18035"/>
                      <a:pt x="3732" y="17837"/>
                    </a:cubicBezTo>
                    <a:cubicBezTo>
                      <a:pt x="3999" y="17699"/>
                      <a:pt x="4189" y="17492"/>
                      <a:pt x="4292" y="17216"/>
                    </a:cubicBezTo>
                    <a:cubicBezTo>
                      <a:pt x="4387" y="16940"/>
                      <a:pt x="4439" y="16379"/>
                      <a:pt x="4439" y="15525"/>
                    </a:cubicBezTo>
                    <a:lnTo>
                      <a:pt x="4439" y="4120"/>
                    </a:lnTo>
                    <a:cubicBezTo>
                      <a:pt x="4439" y="3008"/>
                      <a:pt x="4327" y="2326"/>
                      <a:pt x="4103" y="2067"/>
                    </a:cubicBezTo>
                    <a:cubicBezTo>
                      <a:pt x="3792" y="1731"/>
                      <a:pt x="3275" y="1558"/>
                      <a:pt x="2550" y="1550"/>
                    </a:cubicBezTo>
                    <a:lnTo>
                      <a:pt x="1929" y="1550"/>
                    </a:lnTo>
                    <a:lnTo>
                      <a:pt x="1929" y="1067"/>
                    </a:lnTo>
                    <a:lnTo>
                      <a:pt x="15444" y="1067"/>
                    </a:lnTo>
                    <a:lnTo>
                      <a:pt x="15642" y="4914"/>
                    </a:lnTo>
                    <a:lnTo>
                      <a:pt x="15133" y="4914"/>
                    </a:lnTo>
                    <a:cubicBezTo>
                      <a:pt x="14952" y="3991"/>
                      <a:pt x="14754" y="3353"/>
                      <a:pt x="14530" y="3008"/>
                    </a:cubicBezTo>
                    <a:cubicBezTo>
                      <a:pt x="14306" y="2662"/>
                      <a:pt x="13978" y="2404"/>
                      <a:pt x="13564" y="2222"/>
                    </a:cubicBezTo>
                    <a:cubicBezTo>
                      <a:pt x="13210" y="2093"/>
                      <a:pt x="12606" y="2024"/>
                      <a:pt x="11735" y="2024"/>
                    </a:cubicBezTo>
                    <a:close/>
                  </a:path>
                </a:pathLst>
              </a:custGeom>
              <a:solidFill>
                <a:srgbClr val="000000"/>
              </a:solidFill>
              <a:ln w="2207" cap="flat">
                <a:noFill/>
                <a:prstDash val="solid"/>
                <a:miter/>
              </a:ln>
            </p:spPr>
            <p:txBody>
              <a:bodyPr rtlCol="0" anchor="ctr"/>
              <a:lstStyle/>
              <a:p>
                <a:endParaRPr lang="en-IN"/>
              </a:p>
            </p:txBody>
          </p:sp>
          <p:sp>
            <p:nvSpPr>
              <p:cNvPr id="3766" name="Freeform: Shape 3765">
                <a:extLst>
                  <a:ext uri="{FF2B5EF4-FFF2-40B4-BE49-F238E27FC236}">
                    <a16:creationId xmlns:a16="http://schemas.microsoft.com/office/drawing/2014/main" id="{64CFC18A-47B7-F3D8-25C8-FB4AA871FF1D}"/>
                  </a:ext>
                </a:extLst>
              </p:cNvPr>
              <p:cNvSpPr/>
              <p:nvPr/>
            </p:nvSpPr>
            <p:spPr>
              <a:xfrm>
                <a:off x="41465038" y="16285411"/>
                <a:ext cx="13704" cy="1086"/>
              </a:xfrm>
              <a:custGeom>
                <a:avLst/>
                <a:gdLst>
                  <a:gd name="connsiteX0" fmla="*/ 15641 w 13704"/>
                  <a:gd name="connsiteY0" fmla="*/ 2153 h 1086"/>
                  <a:gd name="connsiteX1" fmla="*/ 1937 w 13704"/>
                  <a:gd name="connsiteY1" fmla="*/ 2153 h 1086"/>
                  <a:gd name="connsiteX2" fmla="*/ 1937 w 13704"/>
                  <a:gd name="connsiteY2" fmla="*/ 1067 h 1086"/>
                  <a:gd name="connsiteX3" fmla="*/ 15641 w 13704"/>
                  <a:gd name="connsiteY3" fmla="*/ 1067 h 1086"/>
                </a:gdLst>
                <a:ahLst/>
                <a:cxnLst>
                  <a:cxn ang="0">
                    <a:pos x="connsiteX0" y="connsiteY0"/>
                  </a:cxn>
                  <a:cxn ang="0">
                    <a:pos x="connsiteX1" y="connsiteY1"/>
                  </a:cxn>
                  <a:cxn ang="0">
                    <a:pos x="connsiteX2" y="connsiteY2"/>
                  </a:cxn>
                  <a:cxn ang="0">
                    <a:pos x="connsiteX3" y="connsiteY3"/>
                  </a:cxn>
                </a:cxnLst>
                <a:rect l="l" t="t" r="r" b="b"/>
                <a:pathLst>
                  <a:path w="13704" h="1086">
                    <a:moveTo>
                      <a:pt x="15641" y="2153"/>
                    </a:moveTo>
                    <a:lnTo>
                      <a:pt x="1937" y="2153"/>
                    </a:lnTo>
                    <a:lnTo>
                      <a:pt x="1937" y="1067"/>
                    </a:lnTo>
                    <a:lnTo>
                      <a:pt x="15641" y="1067"/>
                    </a:lnTo>
                    <a:close/>
                  </a:path>
                </a:pathLst>
              </a:custGeom>
              <a:solidFill>
                <a:srgbClr val="000000"/>
              </a:solidFill>
              <a:ln w="2207" cap="flat">
                <a:noFill/>
                <a:prstDash val="solid"/>
                <a:miter/>
              </a:ln>
            </p:spPr>
            <p:txBody>
              <a:bodyPr rtlCol="0" anchor="ctr"/>
              <a:lstStyle/>
              <a:p>
                <a:endParaRPr lang="en-IN"/>
              </a:p>
            </p:txBody>
          </p:sp>
          <p:sp>
            <p:nvSpPr>
              <p:cNvPr id="3767" name="Freeform: Shape 3766">
                <a:extLst>
                  <a:ext uri="{FF2B5EF4-FFF2-40B4-BE49-F238E27FC236}">
                    <a16:creationId xmlns:a16="http://schemas.microsoft.com/office/drawing/2014/main" id="{285BB948-4A86-E4A4-C4F0-AFF1004AF86A}"/>
                  </a:ext>
                </a:extLst>
              </p:cNvPr>
              <p:cNvSpPr/>
              <p:nvPr/>
            </p:nvSpPr>
            <p:spPr>
              <a:xfrm>
                <a:off x="41479579" y="16262870"/>
                <a:ext cx="9979" cy="18219"/>
              </a:xfrm>
              <a:custGeom>
                <a:avLst/>
                <a:gdLst>
                  <a:gd name="connsiteX0" fmla="*/ 2219 w 9979"/>
                  <a:gd name="connsiteY0" fmla="*/ 4767 h 18219"/>
                  <a:gd name="connsiteX1" fmla="*/ 4108 w 9979"/>
                  <a:gd name="connsiteY1" fmla="*/ 2033 h 18219"/>
                  <a:gd name="connsiteX2" fmla="*/ 6963 w 9979"/>
                  <a:gd name="connsiteY2" fmla="*/ 1067 h 18219"/>
                  <a:gd name="connsiteX3" fmla="*/ 10205 w 9979"/>
                  <a:gd name="connsiteY3" fmla="*/ 2438 h 18219"/>
                  <a:gd name="connsiteX4" fmla="*/ 11051 w 9979"/>
                  <a:gd name="connsiteY4" fmla="*/ 4621 h 18219"/>
                  <a:gd name="connsiteX5" fmla="*/ 8653 w 9979"/>
                  <a:gd name="connsiteY5" fmla="*/ 8589 h 18219"/>
                  <a:gd name="connsiteX6" fmla="*/ 11094 w 9979"/>
                  <a:gd name="connsiteY6" fmla="*/ 10401 h 18219"/>
                  <a:gd name="connsiteX7" fmla="*/ 11922 w 9979"/>
                  <a:gd name="connsiteY7" fmla="*/ 13161 h 18219"/>
                  <a:gd name="connsiteX8" fmla="*/ 10473 w 9979"/>
                  <a:gd name="connsiteY8" fmla="*/ 17112 h 18219"/>
                  <a:gd name="connsiteX9" fmla="*/ 4996 w 9979"/>
                  <a:gd name="connsiteY9" fmla="*/ 19286 h 18219"/>
                  <a:gd name="connsiteX10" fmla="*/ 2581 w 9979"/>
                  <a:gd name="connsiteY10" fmla="*/ 18846 h 18219"/>
                  <a:gd name="connsiteX11" fmla="*/ 1943 w 9979"/>
                  <a:gd name="connsiteY11" fmla="*/ 17906 h 18219"/>
                  <a:gd name="connsiteX12" fmla="*/ 2245 w 9979"/>
                  <a:gd name="connsiteY12" fmla="*/ 17242 h 18219"/>
                  <a:gd name="connsiteX13" fmla="*/ 2978 w 9979"/>
                  <a:gd name="connsiteY13" fmla="*/ 16957 h 18219"/>
                  <a:gd name="connsiteX14" fmla="*/ 3642 w 9979"/>
                  <a:gd name="connsiteY14" fmla="*/ 17060 h 18219"/>
                  <a:gd name="connsiteX15" fmla="*/ 4634 w 9979"/>
                  <a:gd name="connsiteY15" fmla="*/ 17535 h 18219"/>
                  <a:gd name="connsiteX16" fmla="*/ 5712 w 9979"/>
                  <a:gd name="connsiteY16" fmla="*/ 18018 h 18219"/>
                  <a:gd name="connsiteX17" fmla="*/ 6738 w 9979"/>
                  <a:gd name="connsiteY17" fmla="*/ 18165 h 18219"/>
                  <a:gd name="connsiteX18" fmla="*/ 9024 w 9979"/>
                  <a:gd name="connsiteY18" fmla="*/ 17138 h 18219"/>
                  <a:gd name="connsiteX19" fmla="*/ 10007 w 9979"/>
                  <a:gd name="connsiteY19" fmla="*/ 14714 h 18219"/>
                  <a:gd name="connsiteX20" fmla="*/ 9550 w 9979"/>
                  <a:gd name="connsiteY20" fmla="*/ 12730 h 18219"/>
                  <a:gd name="connsiteX21" fmla="*/ 8817 w 9979"/>
                  <a:gd name="connsiteY21" fmla="*/ 11626 h 18219"/>
                  <a:gd name="connsiteX22" fmla="*/ 7290 w 9979"/>
                  <a:gd name="connsiteY22" fmla="*/ 10685 h 18219"/>
                  <a:gd name="connsiteX23" fmla="*/ 5307 w 9979"/>
                  <a:gd name="connsiteY23" fmla="*/ 10263 h 18219"/>
                  <a:gd name="connsiteX24" fmla="*/ 4893 w 9979"/>
                  <a:gd name="connsiteY24" fmla="*/ 10263 h 18219"/>
                  <a:gd name="connsiteX25" fmla="*/ 4893 w 9979"/>
                  <a:gd name="connsiteY25" fmla="*/ 9883 h 18219"/>
                  <a:gd name="connsiteX26" fmla="*/ 6945 w 9979"/>
                  <a:gd name="connsiteY26" fmla="*/ 9141 h 18219"/>
                  <a:gd name="connsiteX27" fmla="*/ 8446 w 9979"/>
                  <a:gd name="connsiteY27" fmla="*/ 7683 h 18219"/>
                  <a:gd name="connsiteX28" fmla="*/ 8912 w 9979"/>
                  <a:gd name="connsiteY28" fmla="*/ 5803 h 18219"/>
                  <a:gd name="connsiteX29" fmla="*/ 8075 w 9979"/>
                  <a:gd name="connsiteY29" fmla="*/ 3646 h 18219"/>
                  <a:gd name="connsiteX30" fmla="*/ 5997 w 9979"/>
                  <a:gd name="connsiteY30" fmla="*/ 2826 h 18219"/>
                  <a:gd name="connsiteX31" fmla="*/ 2650 w 9979"/>
                  <a:gd name="connsiteY31" fmla="*/ 4974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979" h="18219">
                    <a:moveTo>
                      <a:pt x="2219" y="4767"/>
                    </a:moveTo>
                    <a:cubicBezTo>
                      <a:pt x="2719" y="3594"/>
                      <a:pt x="3349" y="2688"/>
                      <a:pt x="4108" y="2033"/>
                    </a:cubicBezTo>
                    <a:cubicBezTo>
                      <a:pt x="4867" y="1394"/>
                      <a:pt x="5816" y="1067"/>
                      <a:pt x="6963" y="1067"/>
                    </a:cubicBezTo>
                    <a:cubicBezTo>
                      <a:pt x="8368" y="1067"/>
                      <a:pt x="9446" y="1524"/>
                      <a:pt x="10205" y="2438"/>
                    </a:cubicBezTo>
                    <a:cubicBezTo>
                      <a:pt x="10757" y="3128"/>
                      <a:pt x="11042" y="3862"/>
                      <a:pt x="11051" y="4621"/>
                    </a:cubicBezTo>
                    <a:cubicBezTo>
                      <a:pt x="11042" y="5906"/>
                      <a:pt x="10240" y="7226"/>
                      <a:pt x="8653" y="8589"/>
                    </a:cubicBezTo>
                    <a:cubicBezTo>
                      <a:pt x="9722" y="9012"/>
                      <a:pt x="10542" y="9616"/>
                      <a:pt x="11094" y="10401"/>
                    </a:cubicBezTo>
                    <a:cubicBezTo>
                      <a:pt x="11646" y="11186"/>
                      <a:pt x="11922" y="12109"/>
                      <a:pt x="11922" y="13161"/>
                    </a:cubicBezTo>
                    <a:cubicBezTo>
                      <a:pt x="11922" y="14688"/>
                      <a:pt x="11439" y="15999"/>
                      <a:pt x="10473" y="17112"/>
                    </a:cubicBezTo>
                    <a:cubicBezTo>
                      <a:pt x="9214" y="18562"/>
                      <a:pt x="7385" y="19286"/>
                      <a:pt x="4996" y="19286"/>
                    </a:cubicBezTo>
                    <a:cubicBezTo>
                      <a:pt x="3815" y="19286"/>
                      <a:pt x="3013" y="19140"/>
                      <a:pt x="2581" y="18846"/>
                    </a:cubicBezTo>
                    <a:cubicBezTo>
                      <a:pt x="2150" y="18553"/>
                      <a:pt x="1935" y="18242"/>
                      <a:pt x="1943" y="17906"/>
                    </a:cubicBezTo>
                    <a:cubicBezTo>
                      <a:pt x="1935" y="17656"/>
                      <a:pt x="2038" y="17431"/>
                      <a:pt x="2245" y="17242"/>
                    </a:cubicBezTo>
                    <a:cubicBezTo>
                      <a:pt x="2452" y="17052"/>
                      <a:pt x="2693" y="16957"/>
                      <a:pt x="2978" y="16957"/>
                    </a:cubicBezTo>
                    <a:cubicBezTo>
                      <a:pt x="3194" y="16957"/>
                      <a:pt x="3418" y="16991"/>
                      <a:pt x="3642" y="17060"/>
                    </a:cubicBezTo>
                    <a:cubicBezTo>
                      <a:pt x="3780" y="17112"/>
                      <a:pt x="4108" y="17276"/>
                      <a:pt x="4634" y="17535"/>
                    </a:cubicBezTo>
                    <a:cubicBezTo>
                      <a:pt x="5143" y="17811"/>
                      <a:pt x="5505" y="17966"/>
                      <a:pt x="5712" y="18018"/>
                    </a:cubicBezTo>
                    <a:cubicBezTo>
                      <a:pt x="6023" y="18122"/>
                      <a:pt x="6359" y="18173"/>
                      <a:pt x="6738" y="18165"/>
                    </a:cubicBezTo>
                    <a:cubicBezTo>
                      <a:pt x="7601" y="18173"/>
                      <a:pt x="8368" y="17828"/>
                      <a:pt x="9024" y="17138"/>
                    </a:cubicBezTo>
                    <a:cubicBezTo>
                      <a:pt x="9679" y="16457"/>
                      <a:pt x="10007" y="15654"/>
                      <a:pt x="10007" y="14714"/>
                    </a:cubicBezTo>
                    <a:cubicBezTo>
                      <a:pt x="10007" y="14041"/>
                      <a:pt x="9852" y="13377"/>
                      <a:pt x="9550" y="12730"/>
                    </a:cubicBezTo>
                    <a:cubicBezTo>
                      <a:pt x="9326" y="12255"/>
                      <a:pt x="9084" y="11884"/>
                      <a:pt x="8817" y="11626"/>
                    </a:cubicBezTo>
                    <a:cubicBezTo>
                      <a:pt x="8437" y="11281"/>
                      <a:pt x="7929" y="10970"/>
                      <a:pt x="7290" y="10685"/>
                    </a:cubicBezTo>
                    <a:cubicBezTo>
                      <a:pt x="6644" y="10409"/>
                      <a:pt x="5979" y="10271"/>
                      <a:pt x="5307" y="10263"/>
                    </a:cubicBezTo>
                    <a:lnTo>
                      <a:pt x="4893" y="10263"/>
                    </a:lnTo>
                    <a:lnTo>
                      <a:pt x="4893" y="9883"/>
                    </a:lnTo>
                    <a:cubicBezTo>
                      <a:pt x="5574" y="9797"/>
                      <a:pt x="6255" y="9547"/>
                      <a:pt x="6945" y="9141"/>
                    </a:cubicBezTo>
                    <a:cubicBezTo>
                      <a:pt x="7627" y="8744"/>
                      <a:pt x="8127" y="8261"/>
                      <a:pt x="8446" y="7683"/>
                    </a:cubicBezTo>
                    <a:cubicBezTo>
                      <a:pt x="8748" y="7122"/>
                      <a:pt x="8903" y="6493"/>
                      <a:pt x="8912" y="5803"/>
                    </a:cubicBezTo>
                    <a:cubicBezTo>
                      <a:pt x="8903" y="4914"/>
                      <a:pt x="8627" y="4198"/>
                      <a:pt x="8075" y="3646"/>
                    </a:cubicBezTo>
                    <a:cubicBezTo>
                      <a:pt x="7515" y="3102"/>
                      <a:pt x="6825" y="2826"/>
                      <a:pt x="5997" y="2826"/>
                    </a:cubicBezTo>
                    <a:cubicBezTo>
                      <a:pt x="4660" y="2826"/>
                      <a:pt x="3539" y="3542"/>
                      <a:pt x="2650" y="4974"/>
                    </a:cubicBezTo>
                    <a:close/>
                  </a:path>
                </a:pathLst>
              </a:custGeom>
              <a:solidFill>
                <a:srgbClr val="000000"/>
              </a:solidFill>
              <a:ln w="2207" cap="flat">
                <a:noFill/>
                <a:prstDash val="solid"/>
                <a:miter/>
              </a:ln>
            </p:spPr>
            <p:txBody>
              <a:bodyPr rtlCol="0" anchor="ctr"/>
              <a:lstStyle/>
              <a:p>
                <a:endParaRPr lang="en-IN"/>
              </a:p>
            </p:txBody>
          </p:sp>
          <p:sp>
            <p:nvSpPr>
              <p:cNvPr id="3768" name="Freeform: Shape 3767">
                <a:extLst>
                  <a:ext uri="{FF2B5EF4-FFF2-40B4-BE49-F238E27FC236}">
                    <a16:creationId xmlns:a16="http://schemas.microsoft.com/office/drawing/2014/main" id="{DA9D99AC-C641-E46E-26AB-F5E6EBB9E543}"/>
                  </a:ext>
                </a:extLst>
              </p:cNvPr>
              <p:cNvSpPr/>
              <p:nvPr/>
            </p:nvSpPr>
            <p:spPr>
              <a:xfrm>
                <a:off x="41492740" y="16263232"/>
                <a:ext cx="11091" cy="17909"/>
              </a:xfrm>
              <a:custGeom>
                <a:avLst/>
                <a:gdLst>
                  <a:gd name="connsiteX0" fmla="*/ 3630 w 11091"/>
                  <a:gd name="connsiteY0" fmla="*/ 1067 h 17909"/>
                  <a:gd name="connsiteX1" fmla="*/ 13040 w 11091"/>
                  <a:gd name="connsiteY1" fmla="*/ 1067 h 17909"/>
                  <a:gd name="connsiteX2" fmla="*/ 13040 w 11091"/>
                  <a:gd name="connsiteY2" fmla="*/ 1558 h 17909"/>
                  <a:gd name="connsiteX3" fmla="*/ 7192 w 11091"/>
                  <a:gd name="connsiteY3" fmla="*/ 18976 h 17909"/>
                  <a:gd name="connsiteX4" fmla="*/ 5743 w 11091"/>
                  <a:gd name="connsiteY4" fmla="*/ 18976 h 17909"/>
                  <a:gd name="connsiteX5" fmla="*/ 10979 w 11091"/>
                  <a:gd name="connsiteY5" fmla="*/ 3171 h 17909"/>
                  <a:gd name="connsiteX6" fmla="*/ 6157 w 11091"/>
                  <a:gd name="connsiteY6" fmla="*/ 3171 h 17909"/>
                  <a:gd name="connsiteX7" fmla="*/ 4070 w 11091"/>
                  <a:gd name="connsiteY7" fmla="*/ 3525 h 17909"/>
                  <a:gd name="connsiteX8" fmla="*/ 2328 w 11091"/>
                  <a:gd name="connsiteY8" fmla="*/ 5363 h 17909"/>
                  <a:gd name="connsiteX9" fmla="*/ 1949 w 11091"/>
                  <a:gd name="connsiteY9" fmla="*/ 5225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1" h="17909">
                    <a:moveTo>
                      <a:pt x="3630" y="1067"/>
                    </a:moveTo>
                    <a:lnTo>
                      <a:pt x="13040" y="1067"/>
                    </a:lnTo>
                    <a:lnTo>
                      <a:pt x="13040" y="1558"/>
                    </a:lnTo>
                    <a:lnTo>
                      <a:pt x="7192" y="18976"/>
                    </a:lnTo>
                    <a:lnTo>
                      <a:pt x="5743" y="18976"/>
                    </a:lnTo>
                    <a:lnTo>
                      <a:pt x="10979" y="3171"/>
                    </a:lnTo>
                    <a:lnTo>
                      <a:pt x="6157" y="3171"/>
                    </a:lnTo>
                    <a:cubicBezTo>
                      <a:pt x="5174" y="3180"/>
                      <a:pt x="4484" y="3292"/>
                      <a:pt x="4070" y="3525"/>
                    </a:cubicBezTo>
                    <a:cubicBezTo>
                      <a:pt x="3346" y="3922"/>
                      <a:pt x="2759" y="4534"/>
                      <a:pt x="2328" y="5363"/>
                    </a:cubicBezTo>
                    <a:lnTo>
                      <a:pt x="1949" y="5225"/>
                    </a:lnTo>
                    <a:close/>
                  </a:path>
                </a:pathLst>
              </a:custGeom>
              <a:solidFill>
                <a:srgbClr val="000000"/>
              </a:solidFill>
              <a:ln w="2207" cap="flat">
                <a:noFill/>
                <a:prstDash val="solid"/>
                <a:miter/>
              </a:ln>
            </p:spPr>
            <p:txBody>
              <a:bodyPr rtlCol="0" anchor="ctr"/>
              <a:lstStyle/>
              <a:p>
                <a:endParaRPr lang="en-IN"/>
              </a:p>
            </p:txBody>
          </p:sp>
          <p:sp>
            <p:nvSpPr>
              <p:cNvPr id="3769" name="Freeform: Shape 3768">
                <a:extLst>
                  <a:ext uri="{FF2B5EF4-FFF2-40B4-BE49-F238E27FC236}">
                    <a16:creationId xmlns:a16="http://schemas.microsoft.com/office/drawing/2014/main" id="{AFE04CDA-4311-137C-64F8-4075C5724F5B}"/>
                  </a:ext>
                </a:extLst>
              </p:cNvPr>
              <p:cNvSpPr/>
              <p:nvPr/>
            </p:nvSpPr>
            <p:spPr>
              <a:xfrm>
                <a:off x="41506608" y="16262870"/>
                <a:ext cx="10116" cy="18219"/>
              </a:xfrm>
              <a:custGeom>
                <a:avLst/>
                <a:gdLst>
                  <a:gd name="connsiteX0" fmla="*/ 5439 w 10116"/>
                  <a:gd name="connsiteY0" fmla="*/ 10142 h 18219"/>
                  <a:gd name="connsiteX1" fmla="*/ 2748 w 10116"/>
                  <a:gd name="connsiteY1" fmla="*/ 7399 h 18219"/>
                  <a:gd name="connsiteX2" fmla="*/ 2144 w 10116"/>
                  <a:gd name="connsiteY2" fmla="*/ 5242 h 18219"/>
                  <a:gd name="connsiteX3" fmla="*/ 3464 w 10116"/>
                  <a:gd name="connsiteY3" fmla="*/ 2300 h 18219"/>
                  <a:gd name="connsiteX4" fmla="*/ 6974 w 10116"/>
                  <a:gd name="connsiteY4" fmla="*/ 1067 h 18219"/>
                  <a:gd name="connsiteX5" fmla="*/ 10389 w 10116"/>
                  <a:gd name="connsiteY5" fmla="*/ 2222 h 18219"/>
                  <a:gd name="connsiteX6" fmla="*/ 11683 w 10116"/>
                  <a:gd name="connsiteY6" fmla="*/ 4845 h 18219"/>
                  <a:gd name="connsiteX7" fmla="*/ 10985 w 10116"/>
                  <a:gd name="connsiteY7" fmla="*/ 6855 h 18219"/>
                  <a:gd name="connsiteX8" fmla="*/ 8078 w 10116"/>
                  <a:gd name="connsiteY8" fmla="*/ 9262 h 18219"/>
                  <a:gd name="connsiteX9" fmla="*/ 11088 w 10116"/>
                  <a:gd name="connsiteY9" fmla="*/ 12022 h 18219"/>
                  <a:gd name="connsiteX10" fmla="*/ 12071 w 10116"/>
                  <a:gd name="connsiteY10" fmla="*/ 14809 h 18219"/>
                  <a:gd name="connsiteX11" fmla="*/ 10657 w 10116"/>
                  <a:gd name="connsiteY11" fmla="*/ 17975 h 18219"/>
                  <a:gd name="connsiteX12" fmla="*/ 6957 w 10116"/>
                  <a:gd name="connsiteY12" fmla="*/ 19286 h 18219"/>
                  <a:gd name="connsiteX13" fmla="*/ 3067 w 10116"/>
                  <a:gd name="connsiteY13" fmla="*/ 17716 h 18219"/>
                  <a:gd name="connsiteX14" fmla="*/ 1955 w 10116"/>
                  <a:gd name="connsiteY14" fmla="*/ 14973 h 18219"/>
                  <a:gd name="connsiteX15" fmla="*/ 2739 w 10116"/>
                  <a:gd name="connsiteY15" fmla="*/ 12669 h 18219"/>
                  <a:gd name="connsiteX16" fmla="*/ 5439 w 10116"/>
                  <a:gd name="connsiteY16" fmla="*/ 10142 h 18219"/>
                  <a:gd name="connsiteX17" fmla="*/ 7466 w 10116"/>
                  <a:gd name="connsiteY17" fmla="*/ 8753 h 18219"/>
                  <a:gd name="connsiteX18" fmla="*/ 9432 w 10116"/>
                  <a:gd name="connsiteY18" fmla="*/ 6553 h 18219"/>
                  <a:gd name="connsiteX19" fmla="*/ 9846 w 10116"/>
                  <a:gd name="connsiteY19" fmla="*/ 4716 h 18219"/>
                  <a:gd name="connsiteX20" fmla="*/ 9079 w 10116"/>
                  <a:gd name="connsiteY20" fmla="*/ 2593 h 18219"/>
                  <a:gd name="connsiteX21" fmla="*/ 7000 w 10116"/>
                  <a:gd name="connsiteY21" fmla="*/ 1817 h 18219"/>
                  <a:gd name="connsiteX22" fmla="*/ 4852 w 10116"/>
                  <a:gd name="connsiteY22" fmla="*/ 2585 h 18219"/>
                  <a:gd name="connsiteX23" fmla="*/ 4025 w 10116"/>
                  <a:gd name="connsiteY23" fmla="*/ 4362 h 18219"/>
                  <a:gd name="connsiteX24" fmla="*/ 4370 w 10116"/>
                  <a:gd name="connsiteY24" fmla="*/ 5708 h 18219"/>
                  <a:gd name="connsiteX25" fmla="*/ 5344 w 10116"/>
                  <a:gd name="connsiteY25" fmla="*/ 6993 h 18219"/>
                  <a:gd name="connsiteX26" fmla="*/ 6043 w 10116"/>
                  <a:gd name="connsiteY26" fmla="*/ 10625 h 18219"/>
                  <a:gd name="connsiteX27" fmla="*/ 4456 w 10116"/>
                  <a:gd name="connsiteY27" fmla="*/ 12609 h 18219"/>
                  <a:gd name="connsiteX28" fmla="*/ 3938 w 10116"/>
                  <a:gd name="connsiteY28" fmla="*/ 14912 h 18219"/>
                  <a:gd name="connsiteX29" fmla="*/ 4844 w 10116"/>
                  <a:gd name="connsiteY29" fmla="*/ 17587 h 18219"/>
                  <a:gd name="connsiteX30" fmla="*/ 7164 w 10116"/>
                  <a:gd name="connsiteY30" fmla="*/ 18587 h 18219"/>
                  <a:gd name="connsiteX31" fmla="*/ 9406 w 10116"/>
                  <a:gd name="connsiteY31" fmla="*/ 17802 h 18219"/>
                  <a:gd name="connsiteX32" fmla="*/ 10251 w 10116"/>
                  <a:gd name="connsiteY32" fmla="*/ 15887 h 18219"/>
                  <a:gd name="connsiteX33" fmla="*/ 9751 w 10116"/>
                  <a:gd name="connsiteY33" fmla="*/ 14214 h 18219"/>
                  <a:gd name="connsiteX34" fmla="*/ 6043 w 10116"/>
                  <a:gd name="connsiteY34" fmla="*/ 10625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6" h="18219">
                    <a:moveTo>
                      <a:pt x="5439" y="10142"/>
                    </a:moveTo>
                    <a:cubicBezTo>
                      <a:pt x="4042" y="9012"/>
                      <a:pt x="3145" y="8097"/>
                      <a:pt x="2748" y="7399"/>
                    </a:cubicBezTo>
                    <a:cubicBezTo>
                      <a:pt x="2334" y="6717"/>
                      <a:pt x="2136" y="6001"/>
                      <a:pt x="2144" y="5242"/>
                    </a:cubicBezTo>
                    <a:cubicBezTo>
                      <a:pt x="2136" y="4112"/>
                      <a:pt x="2576" y="3128"/>
                      <a:pt x="3464" y="2300"/>
                    </a:cubicBezTo>
                    <a:cubicBezTo>
                      <a:pt x="4335" y="1481"/>
                      <a:pt x="5508" y="1067"/>
                      <a:pt x="6974" y="1067"/>
                    </a:cubicBezTo>
                    <a:cubicBezTo>
                      <a:pt x="8389" y="1067"/>
                      <a:pt x="9527" y="1455"/>
                      <a:pt x="10389" y="2222"/>
                    </a:cubicBezTo>
                    <a:cubicBezTo>
                      <a:pt x="11252" y="2990"/>
                      <a:pt x="11683" y="3862"/>
                      <a:pt x="11683" y="4845"/>
                    </a:cubicBezTo>
                    <a:cubicBezTo>
                      <a:pt x="11683" y="5501"/>
                      <a:pt x="11450" y="6174"/>
                      <a:pt x="10985" y="6855"/>
                    </a:cubicBezTo>
                    <a:cubicBezTo>
                      <a:pt x="10519" y="7537"/>
                      <a:pt x="9544" y="8339"/>
                      <a:pt x="8078" y="9262"/>
                    </a:cubicBezTo>
                    <a:cubicBezTo>
                      <a:pt x="9587" y="10444"/>
                      <a:pt x="10596" y="11367"/>
                      <a:pt x="11088" y="12022"/>
                    </a:cubicBezTo>
                    <a:cubicBezTo>
                      <a:pt x="11743" y="12920"/>
                      <a:pt x="12071" y="13843"/>
                      <a:pt x="12071" y="14809"/>
                    </a:cubicBezTo>
                    <a:cubicBezTo>
                      <a:pt x="12071" y="16051"/>
                      <a:pt x="11597" y="17112"/>
                      <a:pt x="10657" y="17975"/>
                    </a:cubicBezTo>
                    <a:cubicBezTo>
                      <a:pt x="9717" y="18855"/>
                      <a:pt x="8483" y="19286"/>
                      <a:pt x="6957" y="19286"/>
                    </a:cubicBezTo>
                    <a:cubicBezTo>
                      <a:pt x="5292" y="19286"/>
                      <a:pt x="3999" y="18769"/>
                      <a:pt x="3067" y="17716"/>
                    </a:cubicBezTo>
                    <a:cubicBezTo>
                      <a:pt x="2326" y="16888"/>
                      <a:pt x="1955" y="15974"/>
                      <a:pt x="1955" y="14973"/>
                    </a:cubicBezTo>
                    <a:cubicBezTo>
                      <a:pt x="1955" y="14214"/>
                      <a:pt x="2213" y="13446"/>
                      <a:pt x="2739" y="12669"/>
                    </a:cubicBezTo>
                    <a:cubicBezTo>
                      <a:pt x="3257" y="11910"/>
                      <a:pt x="4154" y="11065"/>
                      <a:pt x="5439" y="10142"/>
                    </a:cubicBezTo>
                    <a:close/>
                    <a:moveTo>
                      <a:pt x="7466" y="8753"/>
                    </a:moveTo>
                    <a:cubicBezTo>
                      <a:pt x="8501" y="7821"/>
                      <a:pt x="9156" y="7088"/>
                      <a:pt x="9432" y="6553"/>
                    </a:cubicBezTo>
                    <a:cubicBezTo>
                      <a:pt x="9708" y="6018"/>
                      <a:pt x="9846" y="5406"/>
                      <a:pt x="9846" y="4716"/>
                    </a:cubicBezTo>
                    <a:cubicBezTo>
                      <a:pt x="9846" y="3818"/>
                      <a:pt x="9587" y="3111"/>
                      <a:pt x="9079" y="2593"/>
                    </a:cubicBezTo>
                    <a:cubicBezTo>
                      <a:pt x="8570" y="2076"/>
                      <a:pt x="7880" y="1817"/>
                      <a:pt x="7000" y="1817"/>
                    </a:cubicBezTo>
                    <a:cubicBezTo>
                      <a:pt x="6120" y="1817"/>
                      <a:pt x="5404" y="2076"/>
                      <a:pt x="4852" y="2585"/>
                    </a:cubicBezTo>
                    <a:cubicBezTo>
                      <a:pt x="4301" y="3094"/>
                      <a:pt x="4025" y="3689"/>
                      <a:pt x="4025" y="4362"/>
                    </a:cubicBezTo>
                    <a:cubicBezTo>
                      <a:pt x="4025" y="4819"/>
                      <a:pt x="4137" y="5268"/>
                      <a:pt x="4370" y="5708"/>
                    </a:cubicBezTo>
                    <a:cubicBezTo>
                      <a:pt x="4594" y="6165"/>
                      <a:pt x="4921" y="6588"/>
                      <a:pt x="5344" y="6993"/>
                    </a:cubicBezTo>
                    <a:close/>
                    <a:moveTo>
                      <a:pt x="6043" y="10625"/>
                    </a:moveTo>
                    <a:cubicBezTo>
                      <a:pt x="5327" y="11246"/>
                      <a:pt x="4792" y="11902"/>
                      <a:pt x="4456" y="12609"/>
                    </a:cubicBezTo>
                    <a:cubicBezTo>
                      <a:pt x="4102" y="13316"/>
                      <a:pt x="3930" y="14084"/>
                      <a:pt x="3938" y="14912"/>
                    </a:cubicBezTo>
                    <a:cubicBezTo>
                      <a:pt x="3930" y="16025"/>
                      <a:pt x="4232" y="16922"/>
                      <a:pt x="4844" y="17587"/>
                    </a:cubicBezTo>
                    <a:cubicBezTo>
                      <a:pt x="5448" y="18260"/>
                      <a:pt x="6224" y="18587"/>
                      <a:pt x="7164" y="18587"/>
                    </a:cubicBezTo>
                    <a:cubicBezTo>
                      <a:pt x="8087" y="18587"/>
                      <a:pt x="8837" y="18329"/>
                      <a:pt x="9406" y="17802"/>
                    </a:cubicBezTo>
                    <a:cubicBezTo>
                      <a:pt x="9967" y="17276"/>
                      <a:pt x="10243" y="16638"/>
                      <a:pt x="10251" y="15887"/>
                    </a:cubicBezTo>
                    <a:cubicBezTo>
                      <a:pt x="10243" y="15275"/>
                      <a:pt x="10079" y="14714"/>
                      <a:pt x="9751" y="14214"/>
                    </a:cubicBezTo>
                    <a:cubicBezTo>
                      <a:pt x="9139" y="13299"/>
                      <a:pt x="7906" y="12109"/>
                      <a:pt x="6043" y="10625"/>
                    </a:cubicBezTo>
                    <a:close/>
                  </a:path>
                </a:pathLst>
              </a:custGeom>
              <a:solidFill>
                <a:srgbClr val="000000"/>
              </a:solidFill>
              <a:ln w="2207" cap="flat">
                <a:noFill/>
                <a:prstDash val="solid"/>
                <a:miter/>
              </a:ln>
            </p:spPr>
            <p:txBody>
              <a:bodyPr rtlCol="0" anchor="ctr"/>
              <a:lstStyle/>
              <a:p>
                <a:endParaRPr lang="en-IN"/>
              </a:p>
            </p:txBody>
          </p:sp>
        </p:grpSp>
        <p:grpSp>
          <p:nvGrpSpPr>
            <p:cNvPr id="3770" name="Graphic 3470">
              <a:extLst>
                <a:ext uri="{FF2B5EF4-FFF2-40B4-BE49-F238E27FC236}">
                  <a16:creationId xmlns:a16="http://schemas.microsoft.com/office/drawing/2014/main" id="{48BC66F5-B4F7-CFF1-9B41-4B4F9488EDC5}"/>
                </a:ext>
              </a:extLst>
            </p:cNvPr>
            <p:cNvGrpSpPr/>
            <p:nvPr/>
          </p:nvGrpSpPr>
          <p:grpSpPr>
            <a:xfrm>
              <a:off x="41506013" y="15922873"/>
              <a:ext cx="162641" cy="23662"/>
              <a:chOff x="41506013" y="15922873"/>
              <a:chExt cx="162641" cy="23662"/>
            </a:xfrm>
          </p:grpSpPr>
          <p:sp>
            <p:nvSpPr>
              <p:cNvPr id="3771" name="Freeform: Shape 3770">
                <a:extLst>
                  <a:ext uri="{FF2B5EF4-FFF2-40B4-BE49-F238E27FC236}">
                    <a16:creationId xmlns:a16="http://schemas.microsoft.com/office/drawing/2014/main" id="{A63E80B3-CA92-813D-699D-D82EA38228DD}"/>
                  </a:ext>
                </a:extLst>
              </p:cNvPr>
              <p:cNvSpPr/>
              <p:nvPr/>
            </p:nvSpPr>
            <p:spPr>
              <a:xfrm>
                <a:off x="41506013" y="15923270"/>
                <a:ext cx="22561" cy="17546"/>
              </a:xfrm>
              <a:custGeom>
                <a:avLst/>
                <a:gdLst>
                  <a:gd name="connsiteX0" fmla="*/ 12356 w 22561"/>
                  <a:gd name="connsiteY0" fmla="*/ 18459 h 17546"/>
                  <a:gd name="connsiteX1" fmla="*/ 5577 w 22561"/>
                  <a:gd name="connsiteY1" fmla="*/ 3690 h 17546"/>
                  <a:gd name="connsiteX2" fmla="*/ 5577 w 22561"/>
                  <a:gd name="connsiteY2" fmla="*/ 15423 h 17546"/>
                  <a:gd name="connsiteX3" fmla="*/ 5931 w 22561"/>
                  <a:gd name="connsiteY3" fmla="*/ 17441 h 17546"/>
                  <a:gd name="connsiteX4" fmla="*/ 7440 w 22561"/>
                  <a:gd name="connsiteY4" fmla="*/ 17976 h 17546"/>
                  <a:gd name="connsiteX5" fmla="*/ 8061 w 22561"/>
                  <a:gd name="connsiteY5" fmla="*/ 17976 h 17546"/>
                  <a:gd name="connsiteX6" fmla="*/ 8061 w 22561"/>
                  <a:gd name="connsiteY6" fmla="*/ 18459 h 17546"/>
                  <a:gd name="connsiteX7" fmla="*/ 1955 w 22561"/>
                  <a:gd name="connsiteY7" fmla="*/ 18459 h 17546"/>
                  <a:gd name="connsiteX8" fmla="*/ 1955 w 22561"/>
                  <a:gd name="connsiteY8" fmla="*/ 17976 h 17546"/>
                  <a:gd name="connsiteX9" fmla="*/ 2576 w 22561"/>
                  <a:gd name="connsiteY9" fmla="*/ 17976 h 17546"/>
                  <a:gd name="connsiteX10" fmla="*/ 4154 w 22561"/>
                  <a:gd name="connsiteY10" fmla="*/ 17303 h 17546"/>
                  <a:gd name="connsiteX11" fmla="*/ 4439 w 22561"/>
                  <a:gd name="connsiteY11" fmla="*/ 15423 h 17546"/>
                  <a:gd name="connsiteX12" fmla="*/ 4439 w 22561"/>
                  <a:gd name="connsiteY12" fmla="*/ 3949 h 17546"/>
                  <a:gd name="connsiteX13" fmla="*/ 4180 w 22561"/>
                  <a:gd name="connsiteY13" fmla="*/ 2276 h 17546"/>
                  <a:gd name="connsiteX14" fmla="*/ 3516 w 22561"/>
                  <a:gd name="connsiteY14" fmla="*/ 1646 h 17546"/>
                  <a:gd name="connsiteX15" fmla="*/ 1955 w 22561"/>
                  <a:gd name="connsiteY15" fmla="*/ 1396 h 17546"/>
                  <a:gd name="connsiteX16" fmla="*/ 1955 w 22561"/>
                  <a:gd name="connsiteY16" fmla="*/ 913 h 17546"/>
                  <a:gd name="connsiteX17" fmla="*/ 6923 w 22561"/>
                  <a:gd name="connsiteY17" fmla="*/ 913 h 17546"/>
                  <a:gd name="connsiteX18" fmla="*/ 13288 w 22561"/>
                  <a:gd name="connsiteY18" fmla="*/ 14646 h 17546"/>
                  <a:gd name="connsiteX19" fmla="*/ 19549 w 22561"/>
                  <a:gd name="connsiteY19" fmla="*/ 913 h 17546"/>
                  <a:gd name="connsiteX20" fmla="*/ 24517 w 22561"/>
                  <a:gd name="connsiteY20" fmla="*/ 913 h 17546"/>
                  <a:gd name="connsiteX21" fmla="*/ 24517 w 22561"/>
                  <a:gd name="connsiteY21" fmla="*/ 1396 h 17546"/>
                  <a:gd name="connsiteX22" fmla="*/ 23904 w 22561"/>
                  <a:gd name="connsiteY22" fmla="*/ 1396 h 17546"/>
                  <a:gd name="connsiteX23" fmla="*/ 22317 w 22561"/>
                  <a:gd name="connsiteY23" fmla="*/ 2069 h 17546"/>
                  <a:gd name="connsiteX24" fmla="*/ 22033 w 22561"/>
                  <a:gd name="connsiteY24" fmla="*/ 3949 h 17546"/>
                  <a:gd name="connsiteX25" fmla="*/ 22033 w 22561"/>
                  <a:gd name="connsiteY25" fmla="*/ 15423 h 17546"/>
                  <a:gd name="connsiteX26" fmla="*/ 22395 w 22561"/>
                  <a:gd name="connsiteY26" fmla="*/ 17441 h 17546"/>
                  <a:gd name="connsiteX27" fmla="*/ 23904 w 22561"/>
                  <a:gd name="connsiteY27" fmla="*/ 17976 h 17546"/>
                  <a:gd name="connsiteX28" fmla="*/ 24517 w 22561"/>
                  <a:gd name="connsiteY28" fmla="*/ 17976 h 17546"/>
                  <a:gd name="connsiteX29" fmla="*/ 24517 w 22561"/>
                  <a:gd name="connsiteY29" fmla="*/ 18459 h 17546"/>
                  <a:gd name="connsiteX30" fmla="*/ 17065 w 22561"/>
                  <a:gd name="connsiteY30" fmla="*/ 18459 h 17546"/>
                  <a:gd name="connsiteX31" fmla="*/ 17065 w 22561"/>
                  <a:gd name="connsiteY31" fmla="*/ 17976 h 17546"/>
                  <a:gd name="connsiteX32" fmla="*/ 17686 w 22561"/>
                  <a:gd name="connsiteY32" fmla="*/ 17976 h 17546"/>
                  <a:gd name="connsiteX33" fmla="*/ 19264 w 22561"/>
                  <a:gd name="connsiteY33" fmla="*/ 17303 h 17546"/>
                  <a:gd name="connsiteX34" fmla="*/ 19549 w 22561"/>
                  <a:gd name="connsiteY34" fmla="*/ 15423 h 17546"/>
                  <a:gd name="connsiteX35" fmla="*/ 19549 w 22561"/>
                  <a:gd name="connsiteY35" fmla="*/ 3690 h 17546"/>
                  <a:gd name="connsiteX36" fmla="*/ 12779 w 22561"/>
                  <a:gd name="connsiteY36" fmla="*/ 18459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61" h="17546">
                    <a:moveTo>
                      <a:pt x="12356" y="18459"/>
                    </a:moveTo>
                    <a:lnTo>
                      <a:pt x="5577" y="3690"/>
                    </a:lnTo>
                    <a:lnTo>
                      <a:pt x="5577" y="15423"/>
                    </a:lnTo>
                    <a:cubicBezTo>
                      <a:pt x="5577" y="16501"/>
                      <a:pt x="5689" y="17174"/>
                      <a:pt x="5931" y="17441"/>
                    </a:cubicBezTo>
                    <a:cubicBezTo>
                      <a:pt x="6241" y="17804"/>
                      <a:pt x="6750" y="17985"/>
                      <a:pt x="7440" y="17976"/>
                    </a:cubicBezTo>
                    <a:lnTo>
                      <a:pt x="8061" y="17976"/>
                    </a:lnTo>
                    <a:lnTo>
                      <a:pt x="8061" y="18459"/>
                    </a:lnTo>
                    <a:lnTo>
                      <a:pt x="1955" y="18459"/>
                    </a:lnTo>
                    <a:lnTo>
                      <a:pt x="1955" y="17976"/>
                    </a:lnTo>
                    <a:lnTo>
                      <a:pt x="2576" y="17976"/>
                    </a:lnTo>
                    <a:cubicBezTo>
                      <a:pt x="3318" y="17985"/>
                      <a:pt x="3844" y="17761"/>
                      <a:pt x="4154" y="17303"/>
                    </a:cubicBezTo>
                    <a:cubicBezTo>
                      <a:pt x="4344" y="17036"/>
                      <a:pt x="4439" y="16406"/>
                      <a:pt x="4439" y="15423"/>
                    </a:cubicBezTo>
                    <a:lnTo>
                      <a:pt x="4439" y="3949"/>
                    </a:lnTo>
                    <a:cubicBezTo>
                      <a:pt x="4439" y="3190"/>
                      <a:pt x="4353" y="2629"/>
                      <a:pt x="4180" y="2276"/>
                    </a:cubicBezTo>
                    <a:cubicBezTo>
                      <a:pt x="4059" y="2025"/>
                      <a:pt x="3835" y="1818"/>
                      <a:pt x="3516" y="1646"/>
                    </a:cubicBezTo>
                    <a:cubicBezTo>
                      <a:pt x="3188" y="1491"/>
                      <a:pt x="2671" y="1404"/>
                      <a:pt x="1955" y="1396"/>
                    </a:cubicBezTo>
                    <a:lnTo>
                      <a:pt x="1955" y="913"/>
                    </a:lnTo>
                    <a:lnTo>
                      <a:pt x="6923" y="913"/>
                    </a:lnTo>
                    <a:lnTo>
                      <a:pt x="13288" y="14646"/>
                    </a:lnTo>
                    <a:lnTo>
                      <a:pt x="19549" y="913"/>
                    </a:lnTo>
                    <a:lnTo>
                      <a:pt x="24517" y="913"/>
                    </a:lnTo>
                    <a:lnTo>
                      <a:pt x="24517" y="1396"/>
                    </a:lnTo>
                    <a:lnTo>
                      <a:pt x="23904" y="1396"/>
                    </a:lnTo>
                    <a:cubicBezTo>
                      <a:pt x="23154" y="1404"/>
                      <a:pt x="22628" y="1629"/>
                      <a:pt x="22317" y="2069"/>
                    </a:cubicBezTo>
                    <a:cubicBezTo>
                      <a:pt x="22128" y="2353"/>
                      <a:pt x="22033" y="2983"/>
                      <a:pt x="22033" y="3949"/>
                    </a:cubicBezTo>
                    <a:lnTo>
                      <a:pt x="22033" y="15423"/>
                    </a:lnTo>
                    <a:cubicBezTo>
                      <a:pt x="22033" y="16501"/>
                      <a:pt x="22154" y="17174"/>
                      <a:pt x="22395" y="17441"/>
                    </a:cubicBezTo>
                    <a:cubicBezTo>
                      <a:pt x="22706" y="17804"/>
                      <a:pt x="23206" y="17985"/>
                      <a:pt x="23904" y="17976"/>
                    </a:cubicBezTo>
                    <a:lnTo>
                      <a:pt x="24517" y="17976"/>
                    </a:lnTo>
                    <a:lnTo>
                      <a:pt x="24517" y="18459"/>
                    </a:lnTo>
                    <a:lnTo>
                      <a:pt x="17065" y="18459"/>
                    </a:lnTo>
                    <a:lnTo>
                      <a:pt x="17065" y="17976"/>
                    </a:lnTo>
                    <a:lnTo>
                      <a:pt x="17686" y="17976"/>
                    </a:lnTo>
                    <a:cubicBezTo>
                      <a:pt x="18436" y="17985"/>
                      <a:pt x="18962" y="17761"/>
                      <a:pt x="19264" y="17303"/>
                    </a:cubicBezTo>
                    <a:cubicBezTo>
                      <a:pt x="19454" y="17036"/>
                      <a:pt x="19549" y="16406"/>
                      <a:pt x="19549" y="15423"/>
                    </a:cubicBezTo>
                    <a:lnTo>
                      <a:pt x="19549" y="3690"/>
                    </a:lnTo>
                    <a:lnTo>
                      <a:pt x="12779" y="18459"/>
                    </a:lnTo>
                    <a:close/>
                  </a:path>
                </a:pathLst>
              </a:custGeom>
              <a:solidFill>
                <a:srgbClr val="000000"/>
              </a:solidFill>
              <a:ln w="2207" cap="flat">
                <a:noFill/>
                <a:prstDash val="solid"/>
                <a:miter/>
              </a:ln>
            </p:spPr>
            <p:txBody>
              <a:bodyPr rtlCol="0" anchor="ctr"/>
              <a:lstStyle/>
              <a:p>
                <a:endParaRPr lang="en-IN"/>
              </a:p>
            </p:txBody>
          </p:sp>
          <p:sp>
            <p:nvSpPr>
              <p:cNvPr id="3772" name="Freeform: Shape 3771">
                <a:extLst>
                  <a:ext uri="{FF2B5EF4-FFF2-40B4-BE49-F238E27FC236}">
                    <a16:creationId xmlns:a16="http://schemas.microsoft.com/office/drawing/2014/main" id="{2BC8D2AA-EF18-BF93-C2F6-FBB11FDABDCE}"/>
                  </a:ext>
                </a:extLst>
              </p:cNvPr>
              <p:cNvSpPr/>
              <p:nvPr/>
            </p:nvSpPr>
            <p:spPr>
              <a:xfrm>
                <a:off x="41530063" y="15922873"/>
                <a:ext cx="17180" cy="18340"/>
              </a:xfrm>
              <a:custGeom>
                <a:avLst/>
                <a:gdLst>
                  <a:gd name="connsiteX0" fmla="*/ 10728 w 17180"/>
                  <a:gd name="connsiteY0" fmla="*/ 913 h 18340"/>
                  <a:gd name="connsiteX1" fmla="*/ 16645 w 17180"/>
                  <a:gd name="connsiteY1" fmla="*/ 3509 h 18340"/>
                  <a:gd name="connsiteX2" fmla="*/ 19146 w 17180"/>
                  <a:gd name="connsiteY2" fmla="*/ 9979 h 18340"/>
                  <a:gd name="connsiteX3" fmla="*/ 16619 w 17180"/>
                  <a:gd name="connsiteY3" fmla="*/ 16613 h 18340"/>
                  <a:gd name="connsiteX4" fmla="*/ 10521 w 17180"/>
                  <a:gd name="connsiteY4" fmla="*/ 19253 h 18340"/>
                  <a:gd name="connsiteX5" fmla="*/ 4432 w 17180"/>
                  <a:gd name="connsiteY5" fmla="*/ 16682 h 18340"/>
                  <a:gd name="connsiteX6" fmla="*/ 1966 w 17180"/>
                  <a:gd name="connsiteY6" fmla="*/ 10022 h 18340"/>
                  <a:gd name="connsiteX7" fmla="*/ 4812 w 17180"/>
                  <a:gd name="connsiteY7" fmla="*/ 3199 h 18340"/>
                  <a:gd name="connsiteX8" fmla="*/ 10728 w 17180"/>
                  <a:gd name="connsiteY8" fmla="*/ 913 h 18340"/>
                  <a:gd name="connsiteX9" fmla="*/ 10478 w 17180"/>
                  <a:gd name="connsiteY9" fmla="*/ 1853 h 18340"/>
                  <a:gd name="connsiteX10" fmla="*/ 6700 w 17180"/>
                  <a:gd name="connsiteY10" fmla="*/ 3604 h 18340"/>
                  <a:gd name="connsiteX11" fmla="*/ 4932 w 17180"/>
                  <a:gd name="connsiteY11" fmla="*/ 9971 h 18340"/>
                  <a:gd name="connsiteX12" fmla="*/ 6761 w 17180"/>
                  <a:gd name="connsiteY12" fmla="*/ 16579 h 18340"/>
                  <a:gd name="connsiteX13" fmla="*/ 10487 w 17180"/>
                  <a:gd name="connsiteY13" fmla="*/ 18339 h 18340"/>
                  <a:gd name="connsiteX14" fmla="*/ 14566 w 17180"/>
                  <a:gd name="connsiteY14" fmla="*/ 16415 h 18340"/>
                  <a:gd name="connsiteX15" fmla="*/ 16179 w 17180"/>
                  <a:gd name="connsiteY15" fmla="*/ 10333 h 18340"/>
                  <a:gd name="connsiteX16" fmla="*/ 14411 w 17180"/>
                  <a:gd name="connsiteY16" fmla="*/ 3613 h 18340"/>
                  <a:gd name="connsiteX17" fmla="*/ 10478 w 17180"/>
                  <a:gd name="connsiteY17" fmla="*/ 1853 h 1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0" h="18340">
                    <a:moveTo>
                      <a:pt x="10728" y="913"/>
                    </a:moveTo>
                    <a:cubicBezTo>
                      <a:pt x="12996" y="921"/>
                      <a:pt x="14971" y="1784"/>
                      <a:pt x="16645" y="3509"/>
                    </a:cubicBezTo>
                    <a:cubicBezTo>
                      <a:pt x="18309" y="5235"/>
                      <a:pt x="19146" y="7391"/>
                      <a:pt x="19146" y="9979"/>
                    </a:cubicBezTo>
                    <a:cubicBezTo>
                      <a:pt x="19146" y="12645"/>
                      <a:pt x="18300" y="14862"/>
                      <a:pt x="16619" y="16613"/>
                    </a:cubicBezTo>
                    <a:cubicBezTo>
                      <a:pt x="14937" y="18373"/>
                      <a:pt x="12901" y="19244"/>
                      <a:pt x="10521" y="19253"/>
                    </a:cubicBezTo>
                    <a:cubicBezTo>
                      <a:pt x="8098" y="19244"/>
                      <a:pt x="6071" y="18390"/>
                      <a:pt x="4432" y="16682"/>
                    </a:cubicBezTo>
                    <a:cubicBezTo>
                      <a:pt x="2785" y="14974"/>
                      <a:pt x="1966" y="12757"/>
                      <a:pt x="1966" y="10022"/>
                    </a:cubicBezTo>
                    <a:cubicBezTo>
                      <a:pt x="1966" y="7236"/>
                      <a:pt x="2914" y="4959"/>
                      <a:pt x="4812" y="3199"/>
                    </a:cubicBezTo>
                    <a:cubicBezTo>
                      <a:pt x="6450" y="1680"/>
                      <a:pt x="8417" y="921"/>
                      <a:pt x="10728" y="913"/>
                    </a:cubicBezTo>
                    <a:close/>
                    <a:moveTo>
                      <a:pt x="10478" y="1853"/>
                    </a:moveTo>
                    <a:cubicBezTo>
                      <a:pt x="8908" y="1853"/>
                      <a:pt x="7649" y="2440"/>
                      <a:pt x="6700" y="3604"/>
                    </a:cubicBezTo>
                    <a:cubicBezTo>
                      <a:pt x="5519" y="5062"/>
                      <a:pt x="4924" y="7184"/>
                      <a:pt x="4932" y="9971"/>
                    </a:cubicBezTo>
                    <a:cubicBezTo>
                      <a:pt x="4924" y="12843"/>
                      <a:pt x="5536" y="15043"/>
                      <a:pt x="6761" y="16579"/>
                    </a:cubicBezTo>
                    <a:cubicBezTo>
                      <a:pt x="7701" y="17752"/>
                      <a:pt x="8943" y="18339"/>
                      <a:pt x="10487" y="18339"/>
                    </a:cubicBezTo>
                    <a:cubicBezTo>
                      <a:pt x="12134" y="18339"/>
                      <a:pt x="13497" y="17700"/>
                      <a:pt x="14566" y="16415"/>
                    </a:cubicBezTo>
                    <a:cubicBezTo>
                      <a:pt x="15635" y="15129"/>
                      <a:pt x="16170" y="13102"/>
                      <a:pt x="16179" y="10333"/>
                    </a:cubicBezTo>
                    <a:cubicBezTo>
                      <a:pt x="16170" y="7339"/>
                      <a:pt x="15584" y="5097"/>
                      <a:pt x="14411" y="3613"/>
                    </a:cubicBezTo>
                    <a:cubicBezTo>
                      <a:pt x="13462" y="2440"/>
                      <a:pt x="12151" y="1853"/>
                      <a:pt x="10478" y="1853"/>
                    </a:cubicBezTo>
                    <a:close/>
                  </a:path>
                </a:pathLst>
              </a:custGeom>
              <a:solidFill>
                <a:srgbClr val="000000"/>
              </a:solidFill>
              <a:ln w="2207" cap="flat">
                <a:noFill/>
                <a:prstDash val="solid"/>
                <a:miter/>
              </a:ln>
            </p:spPr>
            <p:txBody>
              <a:bodyPr rtlCol="0" anchor="ctr"/>
              <a:lstStyle/>
              <a:p>
                <a:endParaRPr lang="en-IN"/>
              </a:p>
            </p:txBody>
          </p:sp>
          <p:sp>
            <p:nvSpPr>
              <p:cNvPr id="3773" name="Freeform: Shape 3772">
                <a:extLst>
                  <a:ext uri="{FF2B5EF4-FFF2-40B4-BE49-F238E27FC236}">
                    <a16:creationId xmlns:a16="http://schemas.microsoft.com/office/drawing/2014/main" id="{71B2EC7F-A779-6048-5B39-D0728414C665}"/>
                  </a:ext>
                </a:extLst>
              </p:cNvPr>
              <p:cNvSpPr/>
              <p:nvPr/>
            </p:nvSpPr>
            <p:spPr>
              <a:xfrm>
                <a:off x="41548713" y="15923270"/>
                <a:ext cx="17680" cy="17546"/>
              </a:xfrm>
              <a:custGeom>
                <a:avLst/>
                <a:gdLst>
                  <a:gd name="connsiteX0" fmla="*/ 1974 w 17680"/>
                  <a:gd name="connsiteY0" fmla="*/ 18459 h 17546"/>
                  <a:gd name="connsiteX1" fmla="*/ 1974 w 17680"/>
                  <a:gd name="connsiteY1" fmla="*/ 17976 h 17546"/>
                  <a:gd name="connsiteX2" fmla="*/ 2638 w 17680"/>
                  <a:gd name="connsiteY2" fmla="*/ 17976 h 17546"/>
                  <a:gd name="connsiteX3" fmla="*/ 4217 w 17680"/>
                  <a:gd name="connsiteY3" fmla="*/ 17269 h 17546"/>
                  <a:gd name="connsiteX4" fmla="*/ 4501 w 17680"/>
                  <a:gd name="connsiteY4" fmla="*/ 15354 h 17546"/>
                  <a:gd name="connsiteX5" fmla="*/ 4501 w 17680"/>
                  <a:gd name="connsiteY5" fmla="*/ 4018 h 17546"/>
                  <a:gd name="connsiteX6" fmla="*/ 4139 w 17680"/>
                  <a:gd name="connsiteY6" fmla="*/ 1965 h 17546"/>
                  <a:gd name="connsiteX7" fmla="*/ 2638 w 17680"/>
                  <a:gd name="connsiteY7" fmla="*/ 1396 h 17546"/>
                  <a:gd name="connsiteX8" fmla="*/ 1974 w 17680"/>
                  <a:gd name="connsiteY8" fmla="*/ 1396 h 17546"/>
                  <a:gd name="connsiteX9" fmla="*/ 1974 w 17680"/>
                  <a:gd name="connsiteY9" fmla="*/ 913 h 17546"/>
                  <a:gd name="connsiteX10" fmla="*/ 9115 w 17680"/>
                  <a:gd name="connsiteY10" fmla="*/ 913 h 17546"/>
                  <a:gd name="connsiteX11" fmla="*/ 15101 w 17680"/>
                  <a:gd name="connsiteY11" fmla="*/ 1810 h 17546"/>
                  <a:gd name="connsiteX12" fmla="*/ 18404 w 17680"/>
                  <a:gd name="connsiteY12" fmla="*/ 4786 h 17546"/>
                  <a:gd name="connsiteX13" fmla="*/ 19655 w 17680"/>
                  <a:gd name="connsiteY13" fmla="*/ 9591 h 17546"/>
                  <a:gd name="connsiteX14" fmla="*/ 17429 w 17680"/>
                  <a:gd name="connsiteY14" fmla="*/ 15716 h 17546"/>
                  <a:gd name="connsiteX15" fmla="*/ 9823 w 17680"/>
                  <a:gd name="connsiteY15" fmla="*/ 18459 h 17546"/>
                  <a:gd name="connsiteX16" fmla="*/ 6985 w 17680"/>
                  <a:gd name="connsiteY16" fmla="*/ 17191 h 17546"/>
                  <a:gd name="connsiteX17" fmla="*/ 9736 w 17680"/>
                  <a:gd name="connsiteY17" fmla="*/ 17554 h 17546"/>
                  <a:gd name="connsiteX18" fmla="*/ 14721 w 17680"/>
                  <a:gd name="connsiteY18" fmla="*/ 15449 h 17546"/>
                  <a:gd name="connsiteX19" fmla="*/ 16705 w 17680"/>
                  <a:gd name="connsiteY19" fmla="*/ 9729 h 17546"/>
                  <a:gd name="connsiteX20" fmla="*/ 14721 w 17680"/>
                  <a:gd name="connsiteY20" fmla="*/ 3992 h 17546"/>
                  <a:gd name="connsiteX21" fmla="*/ 9633 w 17680"/>
                  <a:gd name="connsiteY21" fmla="*/ 1896 h 17546"/>
                  <a:gd name="connsiteX22" fmla="*/ 6985 w 17680"/>
                  <a:gd name="connsiteY22" fmla="*/ 2276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80" h="17546">
                    <a:moveTo>
                      <a:pt x="1974" y="18459"/>
                    </a:moveTo>
                    <a:lnTo>
                      <a:pt x="1974" y="17976"/>
                    </a:lnTo>
                    <a:lnTo>
                      <a:pt x="2638" y="17976"/>
                    </a:lnTo>
                    <a:cubicBezTo>
                      <a:pt x="3380" y="17985"/>
                      <a:pt x="3906" y="17743"/>
                      <a:pt x="4217" y="17269"/>
                    </a:cubicBezTo>
                    <a:cubicBezTo>
                      <a:pt x="4406" y="16984"/>
                      <a:pt x="4501" y="16346"/>
                      <a:pt x="4501" y="15354"/>
                    </a:cubicBezTo>
                    <a:lnTo>
                      <a:pt x="4501" y="4018"/>
                    </a:lnTo>
                    <a:cubicBezTo>
                      <a:pt x="4501" y="2931"/>
                      <a:pt x="4380" y="2250"/>
                      <a:pt x="4139" y="1965"/>
                    </a:cubicBezTo>
                    <a:cubicBezTo>
                      <a:pt x="3794" y="1594"/>
                      <a:pt x="3294" y="1404"/>
                      <a:pt x="2638" y="1396"/>
                    </a:cubicBezTo>
                    <a:lnTo>
                      <a:pt x="1974" y="1396"/>
                    </a:lnTo>
                    <a:lnTo>
                      <a:pt x="1974" y="913"/>
                    </a:lnTo>
                    <a:lnTo>
                      <a:pt x="9115" y="913"/>
                    </a:lnTo>
                    <a:cubicBezTo>
                      <a:pt x="11729" y="913"/>
                      <a:pt x="13721" y="1215"/>
                      <a:pt x="15101" y="1810"/>
                    </a:cubicBezTo>
                    <a:cubicBezTo>
                      <a:pt x="16463" y="2405"/>
                      <a:pt x="17567" y="3397"/>
                      <a:pt x="18404" y="4786"/>
                    </a:cubicBezTo>
                    <a:cubicBezTo>
                      <a:pt x="19232" y="6175"/>
                      <a:pt x="19646" y="7779"/>
                      <a:pt x="19655" y="9591"/>
                    </a:cubicBezTo>
                    <a:cubicBezTo>
                      <a:pt x="19646" y="12041"/>
                      <a:pt x="18904" y="14077"/>
                      <a:pt x="17429" y="15716"/>
                    </a:cubicBezTo>
                    <a:cubicBezTo>
                      <a:pt x="15756" y="17545"/>
                      <a:pt x="13221" y="18459"/>
                      <a:pt x="9823" y="18459"/>
                    </a:cubicBezTo>
                    <a:close/>
                    <a:moveTo>
                      <a:pt x="6985" y="17191"/>
                    </a:moveTo>
                    <a:cubicBezTo>
                      <a:pt x="8080" y="17433"/>
                      <a:pt x="8995" y="17554"/>
                      <a:pt x="9736" y="17554"/>
                    </a:cubicBezTo>
                    <a:cubicBezTo>
                      <a:pt x="11729" y="17554"/>
                      <a:pt x="13393" y="16855"/>
                      <a:pt x="14721" y="15449"/>
                    </a:cubicBezTo>
                    <a:cubicBezTo>
                      <a:pt x="16041" y="14042"/>
                      <a:pt x="16696" y="12136"/>
                      <a:pt x="16705" y="9729"/>
                    </a:cubicBezTo>
                    <a:cubicBezTo>
                      <a:pt x="16696" y="7305"/>
                      <a:pt x="16041" y="5390"/>
                      <a:pt x="14721" y="3992"/>
                    </a:cubicBezTo>
                    <a:cubicBezTo>
                      <a:pt x="13393" y="2595"/>
                      <a:pt x="11694" y="1896"/>
                      <a:pt x="9633" y="1896"/>
                    </a:cubicBezTo>
                    <a:cubicBezTo>
                      <a:pt x="8857" y="1896"/>
                      <a:pt x="7977" y="2025"/>
                      <a:pt x="6985" y="2276"/>
                    </a:cubicBezTo>
                    <a:close/>
                  </a:path>
                </a:pathLst>
              </a:custGeom>
              <a:solidFill>
                <a:srgbClr val="000000"/>
              </a:solidFill>
              <a:ln w="2207" cap="flat">
                <a:noFill/>
                <a:prstDash val="solid"/>
                <a:miter/>
              </a:ln>
            </p:spPr>
            <p:txBody>
              <a:bodyPr rtlCol="0" anchor="ctr"/>
              <a:lstStyle/>
              <a:p>
                <a:endParaRPr lang="en-IN"/>
              </a:p>
            </p:txBody>
          </p:sp>
          <p:sp>
            <p:nvSpPr>
              <p:cNvPr id="3774" name="Freeform: Shape 3773">
                <a:extLst>
                  <a:ext uri="{FF2B5EF4-FFF2-40B4-BE49-F238E27FC236}">
                    <a16:creationId xmlns:a16="http://schemas.microsoft.com/office/drawing/2014/main" id="{62F9F202-A316-2860-AFC6-0FF23EC5E64F}"/>
                  </a:ext>
                </a:extLst>
              </p:cNvPr>
              <p:cNvSpPr/>
              <p:nvPr/>
            </p:nvSpPr>
            <p:spPr>
              <a:xfrm>
                <a:off x="41567536" y="15923270"/>
                <a:ext cx="18715" cy="17960"/>
              </a:xfrm>
              <a:custGeom>
                <a:avLst/>
                <a:gdLst>
                  <a:gd name="connsiteX0" fmla="*/ 14488 w 18715"/>
                  <a:gd name="connsiteY0" fmla="*/ 1396 h 17960"/>
                  <a:gd name="connsiteX1" fmla="*/ 14488 w 18715"/>
                  <a:gd name="connsiteY1" fmla="*/ 913 h 17960"/>
                  <a:gd name="connsiteX2" fmla="*/ 20698 w 18715"/>
                  <a:gd name="connsiteY2" fmla="*/ 913 h 17960"/>
                  <a:gd name="connsiteX3" fmla="*/ 20698 w 18715"/>
                  <a:gd name="connsiteY3" fmla="*/ 1396 h 17960"/>
                  <a:gd name="connsiteX4" fmla="*/ 20034 w 18715"/>
                  <a:gd name="connsiteY4" fmla="*/ 1396 h 17960"/>
                  <a:gd name="connsiteX5" fmla="*/ 18439 w 18715"/>
                  <a:gd name="connsiteY5" fmla="*/ 2258 h 17960"/>
                  <a:gd name="connsiteX6" fmla="*/ 18171 w 18715"/>
                  <a:gd name="connsiteY6" fmla="*/ 4122 h 17960"/>
                  <a:gd name="connsiteX7" fmla="*/ 18171 w 18715"/>
                  <a:gd name="connsiteY7" fmla="*/ 11239 h 17960"/>
                  <a:gd name="connsiteX8" fmla="*/ 17645 w 18715"/>
                  <a:gd name="connsiteY8" fmla="*/ 15336 h 17960"/>
                  <a:gd name="connsiteX9" fmla="*/ 15592 w 18715"/>
                  <a:gd name="connsiteY9" fmla="*/ 17830 h 17960"/>
                  <a:gd name="connsiteX10" fmla="*/ 11418 w 18715"/>
                  <a:gd name="connsiteY10" fmla="*/ 18873 h 17960"/>
                  <a:gd name="connsiteX11" fmla="*/ 7054 w 18715"/>
                  <a:gd name="connsiteY11" fmla="*/ 17881 h 17960"/>
                  <a:gd name="connsiteX12" fmla="*/ 4950 w 18715"/>
                  <a:gd name="connsiteY12" fmla="*/ 15198 h 17960"/>
                  <a:gd name="connsiteX13" fmla="*/ 4536 w 18715"/>
                  <a:gd name="connsiteY13" fmla="*/ 10876 h 17960"/>
                  <a:gd name="connsiteX14" fmla="*/ 4536 w 18715"/>
                  <a:gd name="connsiteY14" fmla="*/ 4018 h 17960"/>
                  <a:gd name="connsiteX15" fmla="*/ 4087 w 18715"/>
                  <a:gd name="connsiteY15" fmla="*/ 1896 h 17960"/>
                  <a:gd name="connsiteX16" fmla="*/ 2647 w 18715"/>
                  <a:gd name="connsiteY16" fmla="*/ 1396 h 17960"/>
                  <a:gd name="connsiteX17" fmla="*/ 1983 w 18715"/>
                  <a:gd name="connsiteY17" fmla="*/ 1396 h 17960"/>
                  <a:gd name="connsiteX18" fmla="*/ 1983 w 18715"/>
                  <a:gd name="connsiteY18" fmla="*/ 913 h 17960"/>
                  <a:gd name="connsiteX19" fmla="*/ 9572 w 18715"/>
                  <a:gd name="connsiteY19" fmla="*/ 913 h 17960"/>
                  <a:gd name="connsiteX20" fmla="*/ 9572 w 18715"/>
                  <a:gd name="connsiteY20" fmla="*/ 1396 h 17960"/>
                  <a:gd name="connsiteX21" fmla="*/ 8900 w 18715"/>
                  <a:gd name="connsiteY21" fmla="*/ 1396 h 17960"/>
                  <a:gd name="connsiteX22" fmla="*/ 7347 w 18715"/>
                  <a:gd name="connsiteY22" fmla="*/ 2077 h 17960"/>
                  <a:gd name="connsiteX23" fmla="*/ 7020 w 18715"/>
                  <a:gd name="connsiteY23" fmla="*/ 4018 h 17960"/>
                  <a:gd name="connsiteX24" fmla="*/ 7020 w 18715"/>
                  <a:gd name="connsiteY24" fmla="*/ 11661 h 17960"/>
                  <a:gd name="connsiteX25" fmla="*/ 7209 w 18715"/>
                  <a:gd name="connsiteY25" fmla="*/ 14008 h 17960"/>
                  <a:gd name="connsiteX26" fmla="*/ 7891 w 18715"/>
                  <a:gd name="connsiteY26" fmla="*/ 16070 h 17960"/>
                  <a:gd name="connsiteX27" fmla="*/ 9305 w 18715"/>
                  <a:gd name="connsiteY27" fmla="*/ 17286 h 17960"/>
                  <a:gd name="connsiteX28" fmla="*/ 11573 w 18715"/>
                  <a:gd name="connsiteY28" fmla="*/ 17761 h 17960"/>
                  <a:gd name="connsiteX29" fmla="*/ 14652 w 18715"/>
                  <a:gd name="connsiteY29" fmla="*/ 17010 h 17960"/>
                  <a:gd name="connsiteX30" fmla="*/ 16507 w 18715"/>
                  <a:gd name="connsiteY30" fmla="*/ 15095 h 17960"/>
                  <a:gd name="connsiteX31" fmla="*/ 17007 w 18715"/>
                  <a:gd name="connsiteY31" fmla="*/ 11127 h 17960"/>
                  <a:gd name="connsiteX32" fmla="*/ 17007 w 18715"/>
                  <a:gd name="connsiteY32" fmla="*/ 4018 h 17960"/>
                  <a:gd name="connsiteX33" fmla="*/ 16645 w 18715"/>
                  <a:gd name="connsiteY33" fmla="*/ 1965 h 17960"/>
                  <a:gd name="connsiteX34" fmla="*/ 15144 w 18715"/>
                  <a:gd name="connsiteY34" fmla="*/ 1396 h 1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15" h="17960">
                    <a:moveTo>
                      <a:pt x="14488" y="1396"/>
                    </a:moveTo>
                    <a:lnTo>
                      <a:pt x="14488" y="913"/>
                    </a:lnTo>
                    <a:lnTo>
                      <a:pt x="20698" y="913"/>
                    </a:lnTo>
                    <a:lnTo>
                      <a:pt x="20698" y="1396"/>
                    </a:lnTo>
                    <a:lnTo>
                      <a:pt x="20034" y="1396"/>
                    </a:lnTo>
                    <a:cubicBezTo>
                      <a:pt x="19344" y="1404"/>
                      <a:pt x="18809" y="1689"/>
                      <a:pt x="18439" y="2258"/>
                    </a:cubicBezTo>
                    <a:cubicBezTo>
                      <a:pt x="18257" y="2526"/>
                      <a:pt x="18171" y="3147"/>
                      <a:pt x="18171" y="4122"/>
                    </a:cubicBezTo>
                    <a:lnTo>
                      <a:pt x="18171" y="11239"/>
                    </a:lnTo>
                    <a:cubicBezTo>
                      <a:pt x="18171" y="12999"/>
                      <a:pt x="17990" y="14370"/>
                      <a:pt x="17645" y="15336"/>
                    </a:cubicBezTo>
                    <a:cubicBezTo>
                      <a:pt x="17291" y="16311"/>
                      <a:pt x="16610" y="17139"/>
                      <a:pt x="15592" y="17830"/>
                    </a:cubicBezTo>
                    <a:cubicBezTo>
                      <a:pt x="14566" y="18528"/>
                      <a:pt x="13178" y="18873"/>
                      <a:pt x="11418" y="18873"/>
                    </a:cubicBezTo>
                    <a:cubicBezTo>
                      <a:pt x="9503" y="18873"/>
                      <a:pt x="8046" y="18546"/>
                      <a:pt x="7054" y="17881"/>
                    </a:cubicBezTo>
                    <a:cubicBezTo>
                      <a:pt x="6062" y="17217"/>
                      <a:pt x="5364" y="16320"/>
                      <a:pt x="4950" y="15198"/>
                    </a:cubicBezTo>
                    <a:cubicBezTo>
                      <a:pt x="4674" y="14431"/>
                      <a:pt x="4536" y="12990"/>
                      <a:pt x="4536" y="10876"/>
                    </a:cubicBezTo>
                    <a:lnTo>
                      <a:pt x="4536" y="4018"/>
                    </a:lnTo>
                    <a:cubicBezTo>
                      <a:pt x="4536" y="2940"/>
                      <a:pt x="4381" y="2232"/>
                      <a:pt x="4087" y="1896"/>
                    </a:cubicBezTo>
                    <a:cubicBezTo>
                      <a:pt x="3777" y="1568"/>
                      <a:pt x="3302" y="1404"/>
                      <a:pt x="2647" y="1396"/>
                    </a:cubicBezTo>
                    <a:lnTo>
                      <a:pt x="1983" y="1396"/>
                    </a:lnTo>
                    <a:lnTo>
                      <a:pt x="1983" y="913"/>
                    </a:lnTo>
                    <a:lnTo>
                      <a:pt x="9572" y="913"/>
                    </a:lnTo>
                    <a:lnTo>
                      <a:pt x="9572" y="1396"/>
                    </a:lnTo>
                    <a:lnTo>
                      <a:pt x="8900" y="1396"/>
                    </a:lnTo>
                    <a:cubicBezTo>
                      <a:pt x="8167" y="1404"/>
                      <a:pt x="7649" y="1629"/>
                      <a:pt x="7347" y="2077"/>
                    </a:cubicBezTo>
                    <a:cubicBezTo>
                      <a:pt x="7123" y="2388"/>
                      <a:pt x="7020" y="3035"/>
                      <a:pt x="7020" y="4018"/>
                    </a:cubicBezTo>
                    <a:lnTo>
                      <a:pt x="7020" y="11661"/>
                    </a:lnTo>
                    <a:cubicBezTo>
                      <a:pt x="7020" y="12352"/>
                      <a:pt x="7080" y="13128"/>
                      <a:pt x="7209" y="14008"/>
                    </a:cubicBezTo>
                    <a:cubicBezTo>
                      <a:pt x="7330" y="14888"/>
                      <a:pt x="7554" y="15578"/>
                      <a:pt x="7891" y="16070"/>
                    </a:cubicBezTo>
                    <a:cubicBezTo>
                      <a:pt x="8210" y="16561"/>
                      <a:pt x="8684" y="16967"/>
                      <a:pt x="9305" y="17286"/>
                    </a:cubicBezTo>
                    <a:cubicBezTo>
                      <a:pt x="9917" y="17605"/>
                      <a:pt x="10676" y="17761"/>
                      <a:pt x="11573" y="17761"/>
                    </a:cubicBezTo>
                    <a:cubicBezTo>
                      <a:pt x="12720" y="17761"/>
                      <a:pt x="13747" y="17510"/>
                      <a:pt x="14652" y="17010"/>
                    </a:cubicBezTo>
                    <a:cubicBezTo>
                      <a:pt x="15549" y="16510"/>
                      <a:pt x="16162" y="15871"/>
                      <a:pt x="16507" y="15095"/>
                    </a:cubicBezTo>
                    <a:cubicBezTo>
                      <a:pt x="16834" y="14319"/>
                      <a:pt x="17007" y="12999"/>
                      <a:pt x="17007" y="11127"/>
                    </a:cubicBezTo>
                    <a:lnTo>
                      <a:pt x="17007" y="4018"/>
                    </a:lnTo>
                    <a:cubicBezTo>
                      <a:pt x="17007" y="2931"/>
                      <a:pt x="16886" y="2250"/>
                      <a:pt x="16645" y="1965"/>
                    </a:cubicBezTo>
                    <a:cubicBezTo>
                      <a:pt x="16308" y="1594"/>
                      <a:pt x="15808" y="1404"/>
                      <a:pt x="15144" y="1396"/>
                    </a:cubicBezTo>
                    <a:close/>
                  </a:path>
                </a:pathLst>
              </a:custGeom>
              <a:solidFill>
                <a:srgbClr val="000000"/>
              </a:solidFill>
              <a:ln w="2207" cap="flat">
                <a:noFill/>
                <a:prstDash val="solid"/>
                <a:miter/>
              </a:ln>
            </p:spPr>
            <p:txBody>
              <a:bodyPr rtlCol="0" anchor="ctr"/>
              <a:lstStyle/>
              <a:p>
                <a:endParaRPr lang="en-IN"/>
              </a:p>
            </p:txBody>
          </p:sp>
          <p:sp>
            <p:nvSpPr>
              <p:cNvPr id="3775" name="Freeform: Shape 3774">
                <a:extLst>
                  <a:ext uri="{FF2B5EF4-FFF2-40B4-BE49-F238E27FC236}">
                    <a16:creationId xmlns:a16="http://schemas.microsoft.com/office/drawing/2014/main" id="{185B8EEA-0AE5-C7E6-E2BE-EB58CAE8127A}"/>
                  </a:ext>
                </a:extLst>
              </p:cNvPr>
              <p:cNvSpPr/>
              <p:nvPr/>
            </p:nvSpPr>
            <p:spPr>
              <a:xfrm>
                <a:off x="41587067" y="15923270"/>
                <a:ext cx="15075" cy="17546"/>
              </a:xfrm>
              <a:custGeom>
                <a:avLst/>
                <a:gdLst>
                  <a:gd name="connsiteX0" fmla="*/ 16645 w 15075"/>
                  <a:gd name="connsiteY0" fmla="*/ 13611 h 17546"/>
                  <a:gd name="connsiteX1" fmla="*/ 17067 w 15075"/>
                  <a:gd name="connsiteY1" fmla="*/ 13697 h 17546"/>
                  <a:gd name="connsiteX2" fmla="*/ 15567 w 15075"/>
                  <a:gd name="connsiteY2" fmla="*/ 18459 h 17546"/>
                  <a:gd name="connsiteX3" fmla="*/ 1992 w 15075"/>
                  <a:gd name="connsiteY3" fmla="*/ 18459 h 17546"/>
                  <a:gd name="connsiteX4" fmla="*/ 1992 w 15075"/>
                  <a:gd name="connsiteY4" fmla="*/ 17976 h 17546"/>
                  <a:gd name="connsiteX5" fmla="*/ 2647 w 15075"/>
                  <a:gd name="connsiteY5" fmla="*/ 17976 h 17546"/>
                  <a:gd name="connsiteX6" fmla="*/ 4234 w 15075"/>
                  <a:gd name="connsiteY6" fmla="*/ 17252 h 17546"/>
                  <a:gd name="connsiteX7" fmla="*/ 4510 w 15075"/>
                  <a:gd name="connsiteY7" fmla="*/ 15336 h 17546"/>
                  <a:gd name="connsiteX8" fmla="*/ 4510 w 15075"/>
                  <a:gd name="connsiteY8" fmla="*/ 4018 h 17546"/>
                  <a:gd name="connsiteX9" fmla="*/ 4148 w 15075"/>
                  <a:gd name="connsiteY9" fmla="*/ 1965 h 17546"/>
                  <a:gd name="connsiteX10" fmla="*/ 2647 w 15075"/>
                  <a:gd name="connsiteY10" fmla="*/ 1396 h 17546"/>
                  <a:gd name="connsiteX11" fmla="*/ 1992 w 15075"/>
                  <a:gd name="connsiteY11" fmla="*/ 1396 h 17546"/>
                  <a:gd name="connsiteX12" fmla="*/ 1992 w 15075"/>
                  <a:gd name="connsiteY12" fmla="*/ 913 h 17546"/>
                  <a:gd name="connsiteX13" fmla="*/ 9926 w 15075"/>
                  <a:gd name="connsiteY13" fmla="*/ 913 h 17546"/>
                  <a:gd name="connsiteX14" fmla="*/ 9926 w 15075"/>
                  <a:gd name="connsiteY14" fmla="*/ 1396 h 17546"/>
                  <a:gd name="connsiteX15" fmla="*/ 7968 w 15075"/>
                  <a:gd name="connsiteY15" fmla="*/ 1654 h 17546"/>
                  <a:gd name="connsiteX16" fmla="*/ 7201 w 15075"/>
                  <a:gd name="connsiteY16" fmla="*/ 2336 h 17546"/>
                  <a:gd name="connsiteX17" fmla="*/ 6994 w 15075"/>
                  <a:gd name="connsiteY17" fmla="*/ 4312 h 17546"/>
                  <a:gd name="connsiteX18" fmla="*/ 6994 w 15075"/>
                  <a:gd name="connsiteY18" fmla="*/ 15336 h 17546"/>
                  <a:gd name="connsiteX19" fmla="*/ 7201 w 15075"/>
                  <a:gd name="connsiteY19" fmla="*/ 16820 h 17546"/>
                  <a:gd name="connsiteX20" fmla="*/ 7675 w 15075"/>
                  <a:gd name="connsiteY20" fmla="*/ 17217 h 17546"/>
                  <a:gd name="connsiteX21" fmla="*/ 9702 w 15075"/>
                  <a:gd name="connsiteY21" fmla="*/ 17346 h 17546"/>
                  <a:gd name="connsiteX22" fmla="*/ 10978 w 15075"/>
                  <a:gd name="connsiteY22" fmla="*/ 17346 h 17546"/>
                  <a:gd name="connsiteX23" fmla="*/ 13807 w 15075"/>
                  <a:gd name="connsiteY23" fmla="*/ 17053 h 17546"/>
                  <a:gd name="connsiteX24" fmla="*/ 15299 w 15075"/>
                  <a:gd name="connsiteY24" fmla="*/ 15992 h 17546"/>
                  <a:gd name="connsiteX25" fmla="*/ 16645 w 15075"/>
                  <a:gd name="connsiteY25" fmla="*/ 13611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075" h="17546">
                    <a:moveTo>
                      <a:pt x="16645" y="13611"/>
                    </a:moveTo>
                    <a:lnTo>
                      <a:pt x="17067" y="13697"/>
                    </a:lnTo>
                    <a:lnTo>
                      <a:pt x="15567" y="18459"/>
                    </a:lnTo>
                    <a:lnTo>
                      <a:pt x="1992" y="18459"/>
                    </a:lnTo>
                    <a:lnTo>
                      <a:pt x="1992" y="17976"/>
                    </a:lnTo>
                    <a:lnTo>
                      <a:pt x="2647" y="17976"/>
                    </a:lnTo>
                    <a:cubicBezTo>
                      <a:pt x="3389" y="17985"/>
                      <a:pt x="3915" y="17743"/>
                      <a:pt x="4234" y="17252"/>
                    </a:cubicBezTo>
                    <a:cubicBezTo>
                      <a:pt x="4415" y="16984"/>
                      <a:pt x="4510" y="16346"/>
                      <a:pt x="4510" y="15336"/>
                    </a:cubicBezTo>
                    <a:lnTo>
                      <a:pt x="4510" y="4018"/>
                    </a:lnTo>
                    <a:cubicBezTo>
                      <a:pt x="4510" y="2931"/>
                      <a:pt x="4389" y="2250"/>
                      <a:pt x="4148" y="1965"/>
                    </a:cubicBezTo>
                    <a:cubicBezTo>
                      <a:pt x="3811" y="1594"/>
                      <a:pt x="3311" y="1404"/>
                      <a:pt x="2647" y="1396"/>
                    </a:cubicBezTo>
                    <a:lnTo>
                      <a:pt x="1992" y="1396"/>
                    </a:lnTo>
                    <a:lnTo>
                      <a:pt x="1992" y="913"/>
                    </a:lnTo>
                    <a:lnTo>
                      <a:pt x="9926" y="913"/>
                    </a:lnTo>
                    <a:lnTo>
                      <a:pt x="9926" y="1396"/>
                    </a:lnTo>
                    <a:cubicBezTo>
                      <a:pt x="8986" y="1387"/>
                      <a:pt x="8331" y="1473"/>
                      <a:pt x="7968" y="1654"/>
                    </a:cubicBezTo>
                    <a:cubicBezTo>
                      <a:pt x="7589" y="1836"/>
                      <a:pt x="7339" y="2060"/>
                      <a:pt x="7201" y="2336"/>
                    </a:cubicBezTo>
                    <a:cubicBezTo>
                      <a:pt x="7063" y="2612"/>
                      <a:pt x="6994" y="3276"/>
                      <a:pt x="6994" y="4312"/>
                    </a:cubicBezTo>
                    <a:lnTo>
                      <a:pt x="6994" y="15336"/>
                    </a:lnTo>
                    <a:cubicBezTo>
                      <a:pt x="6994" y="16061"/>
                      <a:pt x="7063" y="16553"/>
                      <a:pt x="7201" y="16820"/>
                    </a:cubicBezTo>
                    <a:cubicBezTo>
                      <a:pt x="7304" y="17001"/>
                      <a:pt x="7460" y="17131"/>
                      <a:pt x="7675" y="17217"/>
                    </a:cubicBezTo>
                    <a:cubicBezTo>
                      <a:pt x="7891" y="17303"/>
                      <a:pt x="8563" y="17346"/>
                      <a:pt x="9702" y="17346"/>
                    </a:cubicBezTo>
                    <a:lnTo>
                      <a:pt x="10978" y="17346"/>
                    </a:lnTo>
                    <a:cubicBezTo>
                      <a:pt x="12324" y="17346"/>
                      <a:pt x="13264" y="17252"/>
                      <a:pt x="13807" y="17053"/>
                    </a:cubicBezTo>
                    <a:cubicBezTo>
                      <a:pt x="14351" y="16855"/>
                      <a:pt x="14851" y="16501"/>
                      <a:pt x="15299" y="15992"/>
                    </a:cubicBezTo>
                    <a:cubicBezTo>
                      <a:pt x="15748" y="15492"/>
                      <a:pt x="16196" y="14698"/>
                      <a:pt x="16645" y="13611"/>
                    </a:cubicBezTo>
                    <a:close/>
                  </a:path>
                </a:pathLst>
              </a:custGeom>
              <a:solidFill>
                <a:srgbClr val="000000"/>
              </a:solidFill>
              <a:ln w="2207" cap="flat">
                <a:noFill/>
                <a:prstDash val="solid"/>
                <a:miter/>
              </a:ln>
            </p:spPr>
            <p:txBody>
              <a:bodyPr rtlCol="0" anchor="ctr"/>
              <a:lstStyle/>
              <a:p>
                <a:endParaRPr lang="en-IN"/>
              </a:p>
            </p:txBody>
          </p:sp>
          <p:sp>
            <p:nvSpPr>
              <p:cNvPr id="3776" name="Freeform: Shape 3775">
                <a:extLst>
                  <a:ext uri="{FF2B5EF4-FFF2-40B4-BE49-F238E27FC236}">
                    <a16:creationId xmlns:a16="http://schemas.microsoft.com/office/drawing/2014/main" id="{807746CF-322B-D819-5792-9382ACDAA936}"/>
                  </a:ext>
                </a:extLst>
              </p:cNvPr>
              <p:cNvSpPr/>
              <p:nvPr/>
            </p:nvSpPr>
            <p:spPr>
              <a:xfrm>
                <a:off x="41603259" y="15923270"/>
                <a:ext cx="15032" cy="17546"/>
              </a:xfrm>
              <a:custGeom>
                <a:avLst/>
                <a:gdLst>
                  <a:gd name="connsiteX0" fmla="*/ 6993 w 15032"/>
                  <a:gd name="connsiteY0" fmla="*/ 1870 h 17546"/>
                  <a:gd name="connsiteX1" fmla="*/ 6993 w 15032"/>
                  <a:gd name="connsiteY1" fmla="*/ 8806 h 17546"/>
                  <a:gd name="connsiteX2" fmla="*/ 10848 w 15032"/>
                  <a:gd name="connsiteY2" fmla="*/ 8806 h 17546"/>
                  <a:gd name="connsiteX3" fmla="*/ 12857 w 15032"/>
                  <a:gd name="connsiteY3" fmla="*/ 8349 h 17546"/>
                  <a:gd name="connsiteX4" fmla="*/ 13599 w 15032"/>
                  <a:gd name="connsiteY4" fmla="*/ 6261 h 17546"/>
                  <a:gd name="connsiteX5" fmla="*/ 14082 w 15032"/>
                  <a:gd name="connsiteY5" fmla="*/ 6261 h 17546"/>
                  <a:gd name="connsiteX6" fmla="*/ 14082 w 15032"/>
                  <a:gd name="connsiteY6" fmla="*/ 12369 h 17546"/>
                  <a:gd name="connsiteX7" fmla="*/ 13599 w 15032"/>
                  <a:gd name="connsiteY7" fmla="*/ 12369 h 17546"/>
                  <a:gd name="connsiteX8" fmla="*/ 13237 w 15032"/>
                  <a:gd name="connsiteY8" fmla="*/ 10721 h 17546"/>
                  <a:gd name="connsiteX9" fmla="*/ 12478 w 15032"/>
                  <a:gd name="connsiteY9" fmla="*/ 10005 h 17546"/>
                  <a:gd name="connsiteX10" fmla="*/ 10848 w 15032"/>
                  <a:gd name="connsiteY10" fmla="*/ 9746 h 17546"/>
                  <a:gd name="connsiteX11" fmla="*/ 6993 w 15032"/>
                  <a:gd name="connsiteY11" fmla="*/ 9746 h 17546"/>
                  <a:gd name="connsiteX12" fmla="*/ 6993 w 15032"/>
                  <a:gd name="connsiteY12" fmla="*/ 15535 h 17546"/>
                  <a:gd name="connsiteX13" fmla="*/ 7096 w 15032"/>
                  <a:gd name="connsiteY13" fmla="*/ 16950 h 17546"/>
                  <a:gd name="connsiteX14" fmla="*/ 7458 w 15032"/>
                  <a:gd name="connsiteY14" fmla="*/ 17355 h 17546"/>
                  <a:gd name="connsiteX15" fmla="*/ 8441 w 15032"/>
                  <a:gd name="connsiteY15" fmla="*/ 17502 h 17546"/>
                  <a:gd name="connsiteX16" fmla="*/ 11417 w 15032"/>
                  <a:gd name="connsiteY16" fmla="*/ 17502 h 17546"/>
                  <a:gd name="connsiteX17" fmla="*/ 13582 w 15032"/>
                  <a:gd name="connsiteY17" fmla="*/ 17295 h 17546"/>
                  <a:gd name="connsiteX18" fmla="*/ 14875 w 15032"/>
                  <a:gd name="connsiteY18" fmla="*/ 16475 h 17546"/>
                  <a:gd name="connsiteX19" fmla="*/ 16514 w 15032"/>
                  <a:gd name="connsiteY19" fmla="*/ 14060 h 17546"/>
                  <a:gd name="connsiteX20" fmla="*/ 17031 w 15032"/>
                  <a:gd name="connsiteY20" fmla="*/ 14060 h 17546"/>
                  <a:gd name="connsiteX21" fmla="*/ 15514 w 15032"/>
                  <a:gd name="connsiteY21" fmla="*/ 18459 h 17546"/>
                  <a:gd name="connsiteX22" fmla="*/ 1999 w 15032"/>
                  <a:gd name="connsiteY22" fmla="*/ 18459 h 17546"/>
                  <a:gd name="connsiteX23" fmla="*/ 1999 w 15032"/>
                  <a:gd name="connsiteY23" fmla="*/ 17976 h 17546"/>
                  <a:gd name="connsiteX24" fmla="*/ 2620 w 15032"/>
                  <a:gd name="connsiteY24" fmla="*/ 17976 h 17546"/>
                  <a:gd name="connsiteX25" fmla="*/ 3801 w 15032"/>
                  <a:gd name="connsiteY25" fmla="*/ 17683 h 17546"/>
                  <a:gd name="connsiteX26" fmla="*/ 4362 w 15032"/>
                  <a:gd name="connsiteY26" fmla="*/ 17062 h 17546"/>
                  <a:gd name="connsiteX27" fmla="*/ 4509 w 15032"/>
                  <a:gd name="connsiteY27" fmla="*/ 15371 h 17546"/>
                  <a:gd name="connsiteX28" fmla="*/ 4509 w 15032"/>
                  <a:gd name="connsiteY28" fmla="*/ 3966 h 17546"/>
                  <a:gd name="connsiteX29" fmla="*/ 4172 w 15032"/>
                  <a:gd name="connsiteY29" fmla="*/ 1913 h 17546"/>
                  <a:gd name="connsiteX30" fmla="*/ 2620 w 15032"/>
                  <a:gd name="connsiteY30" fmla="*/ 1396 h 17546"/>
                  <a:gd name="connsiteX31" fmla="*/ 1999 w 15032"/>
                  <a:gd name="connsiteY31" fmla="*/ 1396 h 17546"/>
                  <a:gd name="connsiteX32" fmla="*/ 1999 w 15032"/>
                  <a:gd name="connsiteY32" fmla="*/ 913 h 17546"/>
                  <a:gd name="connsiteX33" fmla="*/ 15514 w 15032"/>
                  <a:gd name="connsiteY33" fmla="*/ 913 h 17546"/>
                  <a:gd name="connsiteX34" fmla="*/ 15712 w 15032"/>
                  <a:gd name="connsiteY34" fmla="*/ 4760 h 17546"/>
                  <a:gd name="connsiteX35" fmla="*/ 15203 w 15032"/>
                  <a:gd name="connsiteY35" fmla="*/ 4760 h 17546"/>
                  <a:gd name="connsiteX36" fmla="*/ 14599 w 15032"/>
                  <a:gd name="connsiteY36" fmla="*/ 2854 h 17546"/>
                  <a:gd name="connsiteX37" fmla="*/ 13633 w 15032"/>
                  <a:gd name="connsiteY37" fmla="*/ 2069 h 17546"/>
                  <a:gd name="connsiteX38" fmla="*/ 11805 w 15032"/>
                  <a:gd name="connsiteY38" fmla="*/ 1870 h 1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32" h="17546">
                    <a:moveTo>
                      <a:pt x="6993" y="1870"/>
                    </a:moveTo>
                    <a:lnTo>
                      <a:pt x="6993" y="8806"/>
                    </a:lnTo>
                    <a:lnTo>
                      <a:pt x="10848" y="8806"/>
                    </a:lnTo>
                    <a:cubicBezTo>
                      <a:pt x="11848" y="8806"/>
                      <a:pt x="12512" y="8659"/>
                      <a:pt x="12857" y="8349"/>
                    </a:cubicBezTo>
                    <a:cubicBezTo>
                      <a:pt x="13297" y="7969"/>
                      <a:pt x="13547" y="7270"/>
                      <a:pt x="13599" y="6261"/>
                    </a:cubicBezTo>
                    <a:lnTo>
                      <a:pt x="14082" y="6261"/>
                    </a:lnTo>
                    <a:lnTo>
                      <a:pt x="14082" y="12369"/>
                    </a:lnTo>
                    <a:lnTo>
                      <a:pt x="13599" y="12369"/>
                    </a:lnTo>
                    <a:cubicBezTo>
                      <a:pt x="13478" y="11515"/>
                      <a:pt x="13357" y="10963"/>
                      <a:pt x="13237" y="10721"/>
                    </a:cubicBezTo>
                    <a:cubicBezTo>
                      <a:pt x="13081" y="10419"/>
                      <a:pt x="12831" y="10186"/>
                      <a:pt x="12478" y="10005"/>
                    </a:cubicBezTo>
                    <a:cubicBezTo>
                      <a:pt x="12115" y="9841"/>
                      <a:pt x="11572" y="9755"/>
                      <a:pt x="10848" y="9746"/>
                    </a:cubicBezTo>
                    <a:lnTo>
                      <a:pt x="6993" y="9746"/>
                    </a:lnTo>
                    <a:lnTo>
                      <a:pt x="6993" y="15535"/>
                    </a:lnTo>
                    <a:cubicBezTo>
                      <a:pt x="6993" y="16311"/>
                      <a:pt x="7027" y="16786"/>
                      <a:pt x="7096" y="16950"/>
                    </a:cubicBezTo>
                    <a:cubicBezTo>
                      <a:pt x="7165" y="17122"/>
                      <a:pt x="7286" y="17260"/>
                      <a:pt x="7458" y="17355"/>
                    </a:cubicBezTo>
                    <a:cubicBezTo>
                      <a:pt x="7631" y="17459"/>
                      <a:pt x="7958" y="17502"/>
                      <a:pt x="8441" y="17502"/>
                    </a:cubicBezTo>
                    <a:lnTo>
                      <a:pt x="11417" y="17502"/>
                    </a:lnTo>
                    <a:cubicBezTo>
                      <a:pt x="12409" y="17502"/>
                      <a:pt x="13125" y="17433"/>
                      <a:pt x="13582" y="17295"/>
                    </a:cubicBezTo>
                    <a:cubicBezTo>
                      <a:pt x="14021" y="17157"/>
                      <a:pt x="14453" y="16889"/>
                      <a:pt x="14875" y="16475"/>
                    </a:cubicBezTo>
                    <a:cubicBezTo>
                      <a:pt x="15393" y="15958"/>
                      <a:pt x="15945" y="15147"/>
                      <a:pt x="16514" y="14060"/>
                    </a:cubicBezTo>
                    <a:lnTo>
                      <a:pt x="17031" y="14060"/>
                    </a:lnTo>
                    <a:lnTo>
                      <a:pt x="15514" y="18459"/>
                    </a:lnTo>
                    <a:lnTo>
                      <a:pt x="1999" y="18459"/>
                    </a:lnTo>
                    <a:lnTo>
                      <a:pt x="1999" y="17976"/>
                    </a:lnTo>
                    <a:lnTo>
                      <a:pt x="2620" y="17976"/>
                    </a:lnTo>
                    <a:cubicBezTo>
                      <a:pt x="3034" y="17985"/>
                      <a:pt x="3422" y="17881"/>
                      <a:pt x="3801" y="17683"/>
                    </a:cubicBezTo>
                    <a:cubicBezTo>
                      <a:pt x="4069" y="17545"/>
                      <a:pt x="4259" y="17338"/>
                      <a:pt x="4362" y="17062"/>
                    </a:cubicBezTo>
                    <a:cubicBezTo>
                      <a:pt x="4457" y="16786"/>
                      <a:pt x="4509" y="16225"/>
                      <a:pt x="4509" y="15371"/>
                    </a:cubicBezTo>
                    <a:lnTo>
                      <a:pt x="4509" y="3966"/>
                    </a:lnTo>
                    <a:cubicBezTo>
                      <a:pt x="4509" y="2854"/>
                      <a:pt x="4397" y="2172"/>
                      <a:pt x="4172" y="1913"/>
                    </a:cubicBezTo>
                    <a:cubicBezTo>
                      <a:pt x="3862" y="1577"/>
                      <a:pt x="3344" y="1404"/>
                      <a:pt x="2620" y="1396"/>
                    </a:cubicBezTo>
                    <a:lnTo>
                      <a:pt x="1999" y="1396"/>
                    </a:lnTo>
                    <a:lnTo>
                      <a:pt x="1999" y="913"/>
                    </a:lnTo>
                    <a:lnTo>
                      <a:pt x="15514" y="913"/>
                    </a:lnTo>
                    <a:lnTo>
                      <a:pt x="15712" y="4760"/>
                    </a:lnTo>
                    <a:lnTo>
                      <a:pt x="15203" y="4760"/>
                    </a:lnTo>
                    <a:cubicBezTo>
                      <a:pt x="15022" y="3837"/>
                      <a:pt x="14824" y="3199"/>
                      <a:pt x="14599" y="2854"/>
                    </a:cubicBezTo>
                    <a:cubicBezTo>
                      <a:pt x="14375" y="2509"/>
                      <a:pt x="14047" y="2250"/>
                      <a:pt x="13633" y="2069"/>
                    </a:cubicBezTo>
                    <a:cubicBezTo>
                      <a:pt x="13280" y="1939"/>
                      <a:pt x="12676" y="1870"/>
                      <a:pt x="11805" y="1870"/>
                    </a:cubicBezTo>
                    <a:close/>
                  </a:path>
                </a:pathLst>
              </a:custGeom>
              <a:solidFill>
                <a:srgbClr val="000000"/>
              </a:solidFill>
              <a:ln w="2207" cap="flat">
                <a:noFill/>
                <a:prstDash val="solid"/>
                <a:miter/>
              </a:ln>
            </p:spPr>
            <p:txBody>
              <a:bodyPr rtlCol="0" anchor="ctr"/>
              <a:lstStyle/>
              <a:p>
                <a:endParaRPr lang="en-IN"/>
              </a:p>
            </p:txBody>
          </p:sp>
          <p:sp>
            <p:nvSpPr>
              <p:cNvPr id="3777" name="Freeform: Shape 3776">
                <a:extLst>
                  <a:ext uri="{FF2B5EF4-FFF2-40B4-BE49-F238E27FC236}">
                    <a16:creationId xmlns:a16="http://schemas.microsoft.com/office/drawing/2014/main" id="{8B00EB61-2714-55EA-559E-3AB92A25966A}"/>
                  </a:ext>
                </a:extLst>
              </p:cNvPr>
              <p:cNvSpPr/>
              <p:nvPr/>
            </p:nvSpPr>
            <p:spPr>
              <a:xfrm>
                <a:off x="41618675" y="15945449"/>
                <a:ext cx="13704" cy="1086"/>
              </a:xfrm>
              <a:custGeom>
                <a:avLst/>
                <a:gdLst>
                  <a:gd name="connsiteX0" fmla="*/ 15711 w 13704"/>
                  <a:gd name="connsiteY0" fmla="*/ 2000 h 1086"/>
                  <a:gd name="connsiteX1" fmla="*/ 2006 w 13704"/>
                  <a:gd name="connsiteY1" fmla="*/ 2000 h 1086"/>
                  <a:gd name="connsiteX2" fmla="*/ 2006 w 13704"/>
                  <a:gd name="connsiteY2" fmla="*/ 913 h 1086"/>
                  <a:gd name="connsiteX3" fmla="*/ 15711 w 13704"/>
                  <a:gd name="connsiteY3" fmla="*/ 913 h 1086"/>
                </a:gdLst>
                <a:ahLst/>
                <a:cxnLst>
                  <a:cxn ang="0">
                    <a:pos x="connsiteX0" y="connsiteY0"/>
                  </a:cxn>
                  <a:cxn ang="0">
                    <a:pos x="connsiteX1" y="connsiteY1"/>
                  </a:cxn>
                  <a:cxn ang="0">
                    <a:pos x="connsiteX2" y="connsiteY2"/>
                  </a:cxn>
                  <a:cxn ang="0">
                    <a:pos x="connsiteX3" y="connsiteY3"/>
                  </a:cxn>
                </a:cxnLst>
                <a:rect l="l" t="t" r="r" b="b"/>
                <a:pathLst>
                  <a:path w="13704" h="1086">
                    <a:moveTo>
                      <a:pt x="15711" y="2000"/>
                    </a:moveTo>
                    <a:lnTo>
                      <a:pt x="2006" y="2000"/>
                    </a:lnTo>
                    <a:lnTo>
                      <a:pt x="2006" y="913"/>
                    </a:lnTo>
                    <a:lnTo>
                      <a:pt x="15711" y="913"/>
                    </a:lnTo>
                    <a:close/>
                  </a:path>
                </a:pathLst>
              </a:custGeom>
              <a:solidFill>
                <a:srgbClr val="000000"/>
              </a:solidFill>
              <a:ln w="2207" cap="flat">
                <a:noFill/>
                <a:prstDash val="solid"/>
                <a:miter/>
              </a:ln>
            </p:spPr>
            <p:txBody>
              <a:bodyPr rtlCol="0" anchor="ctr"/>
              <a:lstStyle/>
              <a:p>
                <a:endParaRPr lang="en-IN"/>
              </a:p>
            </p:txBody>
          </p:sp>
          <p:sp>
            <p:nvSpPr>
              <p:cNvPr id="3778" name="Freeform: Shape 3777">
                <a:extLst>
                  <a:ext uri="{FF2B5EF4-FFF2-40B4-BE49-F238E27FC236}">
                    <a16:creationId xmlns:a16="http://schemas.microsoft.com/office/drawing/2014/main" id="{5741E1EE-B3B9-F18C-CB17-54B64446318D}"/>
                  </a:ext>
                </a:extLst>
              </p:cNvPr>
              <p:cNvSpPr/>
              <p:nvPr/>
            </p:nvSpPr>
            <p:spPr>
              <a:xfrm>
                <a:off x="41632561" y="15922908"/>
                <a:ext cx="11919" cy="17909"/>
              </a:xfrm>
              <a:custGeom>
                <a:avLst/>
                <a:gdLst>
                  <a:gd name="connsiteX0" fmla="*/ 13931 w 11919"/>
                  <a:gd name="connsiteY0" fmla="*/ 12352 h 17909"/>
                  <a:gd name="connsiteX1" fmla="*/ 13931 w 11919"/>
                  <a:gd name="connsiteY1" fmla="*/ 14189 h 17909"/>
                  <a:gd name="connsiteX2" fmla="*/ 11568 w 11919"/>
                  <a:gd name="connsiteY2" fmla="*/ 14189 h 17909"/>
                  <a:gd name="connsiteX3" fmla="*/ 11568 w 11919"/>
                  <a:gd name="connsiteY3" fmla="*/ 18822 h 17909"/>
                  <a:gd name="connsiteX4" fmla="*/ 9438 w 11919"/>
                  <a:gd name="connsiteY4" fmla="*/ 18822 h 17909"/>
                  <a:gd name="connsiteX5" fmla="*/ 9438 w 11919"/>
                  <a:gd name="connsiteY5" fmla="*/ 14189 h 17909"/>
                  <a:gd name="connsiteX6" fmla="*/ 2012 w 11919"/>
                  <a:gd name="connsiteY6" fmla="*/ 14189 h 17909"/>
                  <a:gd name="connsiteX7" fmla="*/ 2012 w 11919"/>
                  <a:gd name="connsiteY7" fmla="*/ 12533 h 17909"/>
                  <a:gd name="connsiteX8" fmla="*/ 10154 w 11919"/>
                  <a:gd name="connsiteY8" fmla="*/ 913 h 17909"/>
                  <a:gd name="connsiteX9" fmla="*/ 11568 w 11919"/>
                  <a:gd name="connsiteY9" fmla="*/ 913 h 17909"/>
                  <a:gd name="connsiteX10" fmla="*/ 11568 w 11919"/>
                  <a:gd name="connsiteY10" fmla="*/ 12352 h 17909"/>
                  <a:gd name="connsiteX11" fmla="*/ 9438 w 11919"/>
                  <a:gd name="connsiteY11" fmla="*/ 12352 h 17909"/>
                  <a:gd name="connsiteX12" fmla="*/ 9438 w 11919"/>
                  <a:gd name="connsiteY12" fmla="*/ 3639 h 17909"/>
                  <a:gd name="connsiteX13" fmla="*/ 3280 w 11919"/>
                  <a:gd name="connsiteY13" fmla="*/ 12352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19" h="17909">
                    <a:moveTo>
                      <a:pt x="13931" y="12352"/>
                    </a:moveTo>
                    <a:lnTo>
                      <a:pt x="13931" y="14189"/>
                    </a:lnTo>
                    <a:lnTo>
                      <a:pt x="11568" y="14189"/>
                    </a:lnTo>
                    <a:lnTo>
                      <a:pt x="11568" y="18822"/>
                    </a:lnTo>
                    <a:lnTo>
                      <a:pt x="9438" y="18822"/>
                    </a:lnTo>
                    <a:lnTo>
                      <a:pt x="9438" y="14189"/>
                    </a:lnTo>
                    <a:lnTo>
                      <a:pt x="2012" y="14189"/>
                    </a:lnTo>
                    <a:lnTo>
                      <a:pt x="2012" y="12533"/>
                    </a:lnTo>
                    <a:lnTo>
                      <a:pt x="10154" y="913"/>
                    </a:lnTo>
                    <a:lnTo>
                      <a:pt x="11568" y="913"/>
                    </a:lnTo>
                    <a:lnTo>
                      <a:pt x="11568" y="12352"/>
                    </a:lnTo>
                    <a:close/>
                    <a:moveTo>
                      <a:pt x="9438" y="12352"/>
                    </a:moveTo>
                    <a:lnTo>
                      <a:pt x="9438" y="3639"/>
                    </a:lnTo>
                    <a:lnTo>
                      <a:pt x="3280" y="12352"/>
                    </a:lnTo>
                    <a:close/>
                  </a:path>
                </a:pathLst>
              </a:custGeom>
              <a:solidFill>
                <a:srgbClr val="000000"/>
              </a:solidFill>
              <a:ln w="2207" cap="flat">
                <a:noFill/>
                <a:prstDash val="solid"/>
                <a:miter/>
              </a:ln>
            </p:spPr>
            <p:txBody>
              <a:bodyPr rtlCol="0" anchor="ctr"/>
              <a:lstStyle/>
              <a:p>
                <a:endParaRPr lang="en-IN"/>
              </a:p>
            </p:txBody>
          </p:sp>
          <p:sp>
            <p:nvSpPr>
              <p:cNvPr id="3779" name="Freeform: Shape 3778">
                <a:extLst>
                  <a:ext uri="{FF2B5EF4-FFF2-40B4-BE49-F238E27FC236}">
                    <a16:creationId xmlns:a16="http://schemas.microsoft.com/office/drawing/2014/main" id="{8FAB1497-E2B5-0D1E-BA42-00AC94AE068B}"/>
                  </a:ext>
                </a:extLst>
              </p:cNvPr>
              <p:cNvSpPr/>
              <p:nvPr/>
            </p:nvSpPr>
            <p:spPr>
              <a:xfrm>
                <a:off x="41646998" y="15922908"/>
                <a:ext cx="10116" cy="18219"/>
              </a:xfrm>
              <a:custGeom>
                <a:avLst/>
                <a:gdLst>
                  <a:gd name="connsiteX0" fmla="*/ 5503 w 10116"/>
                  <a:gd name="connsiteY0" fmla="*/ 9988 h 18219"/>
                  <a:gd name="connsiteX1" fmla="*/ 2812 w 10116"/>
                  <a:gd name="connsiteY1" fmla="*/ 7245 h 18219"/>
                  <a:gd name="connsiteX2" fmla="*/ 2208 w 10116"/>
                  <a:gd name="connsiteY2" fmla="*/ 5088 h 18219"/>
                  <a:gd name="connsiteX3" fmla="*/ 3528 w 10116"/>
                  <a:gd name="connsiteY3" fmla="*/ 2146 h 18219"/>
                  <a:gd name="connsiteX4" fmla="*/ 7038 w 10116"/>
                  <a:gd name="connsiteY4" fmla="*/ 913 h 18219"/>
                  <a:gd name="connsiteX5" fmla="*/ 10453 w 10116"/>
                  <a:gd name="connsiteY5" fmla="*/ 2069 h 18219"/>
                  <a:gd name="connsiteX6" fmla="*/ 11747 w 10116"/>
                  <a:gd name="connsiteY6" fmla="*/ 4691 h 18219"/>
                  <a:gd name="connsiteX7" fmla="*/ 11048 w 10116"/>
                  <a:gd name="connsiteY7" fmla="*/ 6701 h 18219"/>
                  <a:gd name="connsiteX8" fmla="*/ 8142 w 10116"/>
                  <a:gd name="connsiteY8" fmla="*/ 9108 h 18219"/>
                  <a:gd name="connsiteX9" fmla="*/ 11152 w 10116"/>
                  <a:gd name="connsiteY9" fmla="*/ 11869 h 18219"/>
                  <a:gd name="connsiteX10" fmla="*/ 12135 w 10116"/>
                  <a:gd name="connsiteY10" fmla="*/ 14655 h 18219"/>
                  <a:gd name="connsiteX11" fmla="*/ 10720 w 10116"/>
                  <a:gd name="connsiteY11" fmla="*/ 17821 h 18219"/>
                  <a:gd name="connsiteX12" fmla="*/ 7020 w 10116"/>
                  <a:gd name="connsiteY12" fmla="*/ 19132 h 18219"/>
                  <a:gd name="connsiteX13" fmla="*/ 3131 w 10116"/>
                  <a:gd name="connsiteY13" fmla="*/ 17562 h 18219"/>
                  <a:gd name="connsiteX14" fmla="*/ 2018 w 10116"/>
                  <a:gd name="connsiteY14" fmla="*/ 14819 h 18219"/>
                  <a:gd name="connsiteX15" fmla="*/ 2803 w 10116"/>
                  <a:gd name="connsiteY15" fmla="*/ 12516 h 18219"/>
                  <a:gd name="connsiteX16" fmla="*/ 5503 w 10116"/>
                  <a:gd name="connsiteY16" fmla="*/ 9988 h 18219"/>
                  <a:gd name="connsiteX17" fmla="*/ 7529 w 10116"/>
                  <a:gd name="connsiteY17" fmla="*/ 8599 h 18219"/>
                  <a:gd name="connsiteX18" fmla="*/ 9496 w 10116"/>
                  <a:gd name="connsiteY18" fmla="*/ 6399 h 18219"/>
                  <a:gd name="connsiteX19" fmla="*/ 9910 w 10116"/>
                  <a:gd name="connsiteY19" fmla="*/ 4562 h 18219"/>
                  <a:gd name="connsiteX20" fmla="*/ 9142 w 10116"/>
                  <a:gd name="connsiteY20" fmla="*/ 2440 h 18219"/>
                  <a:gd name="connsiteX21" fmla="*/ 7064 w 10116"/>
                  <a:gd name="connsiteY21" fmla="*/ 1663 h 18219"/>
                  <a:gd name="connsiteX22" fmla="*/ 4916 w 10116"/>
                  <a:gd name="connsiteY22" fmla="*/ 2431 h 18219"/>
                  <a:gd name="connsiteX23" fmla="*/ 4088 w 10116"/>
                  <a:gd name="connsiteY23" fmla="*/ 4208 h 18219"/>
                  <a:gd name="connsiteX24" fmla="*/ 4433 w 10116"/>
                  <a:gd name="connsiteY24" fmla="*/ 5554 h 18219"/>
                  <a:gd name="connsiteX25" fmla="*/ 5408 w 10116"/>
                  <a:gd name="connsiteY25" fmla="*/ 6839 h 18219"/>
                  <a:gd name="connsiteX26" fmla="*/ 6106 w 10116"/>
                  <a:gd name="connsiteY26" fmla="*/ 10471 h 18219"/>
                  <a:gd name="connsiteX27" fmla="*/ 4519 w 10116"/>
                  <a:gd name="connsiteY27" fmla="*/ 12455 h 18219"/>
                  <a:gd name="connsiteX28" fmla="*/ 4002 w 10116"/>
                  <a:gd name="connsiteY28" fmla="*/ 14758 h 18219"/>
                  <a:gd name="connsiteX29" fmla="*/ 4907 w 10116"/>
                  <a:gd name="connsiteY29" fmla="*/ 17433 h 18219"/>
                  <a:gd name="connsiteX30" fmla="*/ 7227 w 10116"/>
                  <a:gd name="connsiteY30" fmla="*/ 18433 h 18219"/>
                  <a:gd name="connsiteX31" fmla="*/ 9470 w 10116"/>
                  <a:gd name="connsiteY31" fmla="*/ 17648 h 18219"/>
                  <a:gd name="connsiteX32" fmla="*/ 10315 w 10116"/>
                  <a:gd name="connsiteY32" fmla="*/ 15733 h 18219"/>
                  <a:gd name="connsiteX33" fmla="*/ 9815 w 10116"/>
                  <a:gd name="connsiteY33" fmla="*/ 14060 h 18219"/>
                  <a:gd name="connsiteX34" fmla="*/ 6106 w 10116"/>
                  <a:gd name="connsiteY34" fmla="*/ 10471 h 1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6" h="18219">
                    <a:moveTo>
                      <a:pt x="5503" y="9988"/>
                    </a:moveTo>
                    <a:cubicBezTo>
                      <a:pt x="4105" y="8858"/>
                      <a:pt x="3208" y="7943"/>
                      <a:pt x="2812" y="7245"/>
                    </a:cubicBezTo>
                    <a:cubicBezTo>
                      <a:pt x="2398" y="6563"/>
                      <a:pt x="2199" y="5847"/>
                      <a:pt x="2208" y="5088"/>
                    </a:cubicBezTo>
                    <a:cubicBezTo>
                      <a:pt x="2199" y="3958"/>
                      <a:pt x="2639" y="2974"/>
                      <a:pt x="3528" y="2146"/>
                    </a:cubicBezTo>
                    <a:cubicBezTo>
                      <a:pt x="4399" y="1327"/>
                      <a:pt x="5572" y="913"/>
                      <a:pt x="7038" y="913"/>
                    </a:cubicBezTo>
                    <a:cubicBezTo>
                      <a:pt x="8452" y="913"/>
                      <a:pt x="9591" y="1301"/>
                      <a:pt x="10453" y="2069"/>
                    </a:cubicBezTo>
                    <a:cubicBezTo>
                      <a:pt x="11315" y="2836"/>
                      <a:pt x="11747" y="3708"/>
                      <a:pt x="11747" y="4691"/>
                    </a:cubicBezTo>
                    <a:cubicBezTo>
                      <a:pt x="11747" y="5347"/>
                      <a:pt x="11514" y="6020"/>
                      <a:pt x="11048" y="6701"/>
                    </a:cubicBezTo>
                    <a:cubicBezTo>
                      <a:pt x="10582" y="7383"/>
                      <a:pt x="9608" y="8185"/>
                      <a:pt x="8142" y="9108"/>
                    </a:cubicBezTo>
                    <a:cubicBezTo>
                      <a:pt x="9651" y="10290"/>
                      <a:pt x="10660" y="11213"/>
                      <a:pt x="11152" y="11869"/>
                    </a:cubicBezTo>
                    <a:cubicBezTo>
                      <a:pt x="11807" y="12766"/>
                      <a:pt x="12135" y="13689"/>
                      <a:pt x="12135" y="14655"/>
                    </a:cubicBezTo>
                    <a:cubicBezTo>
                      <a:pt x="12135" y="15897"/>
                      <a:pt x="11660" y="16958"/>
                      <a:pt x="10720" y="17821"/>
                    </a:cubicBezTo>
                    <a:cubicBezTo>
                      <a:pt x="9780" y="18701"/>
                      <a:pt x="8547" y="19132"/>
                      <a:pt x="7020" y="19132"/>
                    </a:cubicBezTo>
                    <a:cubicBezTo>
                      <a:pt x="5356" y="19132"/>
                      <a:pt x="4062" y="18615"/>
                      <a:pt x="3131" y="17562"/>
                    </a:cubicBezTo>
                    <a:cubicBezTo>
                      <a:pt x="2389" y="16734"/>
                      <a:pt x="2018" y="15820"/>
                      <a:pt x="2018" y="14819"/>
                    </a:cubicBezTo>
                    <a:cubicBezTo>
                      <a:pt x="2018" y="14060"/>
                      <a:pt x="2277" y="13292"/>
                      <a:pt x="2803" y="12516"/>
                    </a:cubicBezTo>
                    <a:cubicBezTo>
                      <a:pt x="3321" y="11756"/>
                      <a:pt x="4217" y="10911"/>
                      <a:pt x="5503" y="9988"/>
                    </a:cubicBezTo>
                    <a:close/>
                    <a:moveTo>
                      <a:pt x="7529" y="8599"/>
                    </a:moveTo>
                    <a:cubicBezTo>
                      <a:pt x="8564" y="7667"/>
                      <a:pt x="9220" y="6934"/>
                      <a:pt x="9496" y="6399"/>
                    </a:cubicBezTo>
                    <a:cubicBezTo>
                      <a:pt x="9772" y="5864"/>
                      <a:pt x="9910" y="5252"/>
                      <a:pt x="9910" y="4562"/>
                    </a:cubicBezTo>
                    <a:cubicBezTo>
                      <a:pt x="9910" y="3665"/>
                      <a:pt x="9651" y="2957"/>
                      <a:pt x="9142" y="2440"/>
                    </a:cubicBezTo>
                    <a:cubicBezTo>
                      <a:pt x="8633" y="1922"/>
                      <a:pt x="7943" y="1663"/>
                      <a:pt x="7064" y="1663"/>
                    </a:cubicBezTo>
                    <a:cubicBezTo>
                      <a:pt x="6184" y="1663"/>
                      <a:pt x="5468" y="1922"/>
                      <a:pt x="4916" y="2431"/>
                    </a:cubicBezTo>
                    <a:cubicBezTo>
                      <a:pt x="4364" y="2940"/>
                      <a:pt x="4088" y="3535"/>
                      <a:pt x="4088" y="4208"/>
                    </a:cubicBezTo>
                    <a:cubicBezTo>
                      <a:pt x="4088" y="4665"/>
                      <a:pt x="4200" y="5114"/>
                      <a:pt x="4433" y="5554"/>
                    </a:cubicBezTo>
                    <a:cubicBezTo>
                      <a:pt x="4657" y="6011"/>
                      <a:pt x="4985" y="6434"/>
                      <a:pt x="5408" y="6839"/>
                    </a:cubicBezTo>
                    <a:close/>
                    <a:moveTo>
                      <a:pt x="6106" y="10471"/>
                    </a:moveTo>
                    <a:cubicBezTo>
                      <a:pt x="5390" y="11092"/>
                      <a:pt x="4856" y="11748"/>
                      <a:pt x="4519" y="12455"/>
                    </a:cubicBezTo>
                    <a:cubicBezTo>
                      <a:pt x="4166" y="13163"/>
                      <a:pt x="3993" y="13930"/>
                      <a:pt x="4002" y="14758"/>
                    </a:cubicBezTo>
                    <a:cubicBezTo>
                      <a:pt x="3993" y="15871"/>
                      <a:pt x="4295" y="16769"/>
                      <a:pt x="4907" y="17433"/>
                    </a:cubicBezTo>
                    <a:cubicBezTo>
                      <a:pt x="5511" y="18106"/>
                      <a:pt x="6287" y="18433"/>
                      <a:pt x="7227" y="18433"/>
                    </a:cubicBezTo>
                    <a:cubicBezTo>
                      <a:pt x="8150" y="18433"/>
                      <a:pt x="8901" y="18175"/>
                      <a:pt x="9470" y="17648"/>
                    </a:cubicBezTo>
                    <a:cubicBezTo>
                      <a:pt x="10030" y="17122"/>
                      <a:pt x="10306" y="16484"/>
                      <a:pt x="10315" y="15733"/>
                    </a:cubicBezTo>
                    <a:cubicBezTo>
                      <a:pt x="10306" y="15121"/>
                      <a:pt x="10143" y="14560"/>
                      <a:pt x="9815" y="14060"/>
                    </a:cubicBezTo>
                    <a:cubicBezTo>
                      <a:pt x="9202" y="13145"/>
                      <a:pt x="7969" y="11955"/>
                      <a:pt x="6106" y="10471"/>
                    </a:cubicBezTo>
                    <a:close/>
                  </a:path>
                </a:pathLst>
              </a:custGeom>
              <a:solidFill>
                <a:srgbClr val="000000"/>
              </a:solidFill>
              <a:ln w="2207" cap="flat">
                <a:noFill/>
                <a:prstDash val="solid"/>
                <a:miter/>
              </a:ln>
            </p:spPr>
            <p:txBody>
              <a:bodyPr rtlCol="0" anchor="ctr"/>
              <a:lstStyle/>
              <a:p>
                <a:endParaRPr lang="en-IN"/>
              </a:p>
            </p:txBody>
          </p:sp>
          <p:sp>
            <p:nvSpPr>
              <p:cNvPr id="3780" name="Freeform: Shape 3779">
                <a:extLst>
                  <a:ext uri="{FF2B5EF4-FFF2-40B4-BE49-F238E27FC236}">
                    <a16:creationId xmlns:a16="http://schemas.microsoft.com/office/drawing/2014/main" id="{9F8A2512-9E89-59E7-6452-06C884730151}"/>
                  </a:ext>
                </a:extLst>
              </p:cNvPr>
              <p:cNvSpPr/>
              <p:nvPr/>
            </p:nvSpPr>
            <p:spPr>
              <a:xfrm>
                <a:off x="41661746" y="15922908"/>
                <a:ext cx="6908" cy="17909"/>
              </a:xfrm>
              <a:custGeom>
                <a:avLst/>
                <a:gdLst>
                  <a:gd name="connsiteX0" fmla="*/ 2024 w 6908"/>
                  <a:gd name="connsiteY0" fmla="*/ 3000 h 17909"/>
                  <a:gd name="connsiteX1" fmla="*/ 6293 w 6908"/>
                  <a:gd name="connsiteY1" fmla="*/ 913 h 17909"/>
                  <a:gd name="connsiteX2" fmla="*/ 6716 w 6908"/>
                  <a:gd name="connsiteY2" fmla="*/ 913 h 17909"/>
                  <a:gd name="connsiteX3" fmla="*/ 6716 w 6908"/>
                  <a:gd name="connsiteY3" fmla="*/ 15733 h 17909"/>
                  <a:gd name="connsiteX4" fmla="*/ 6837 w 6908"/>
                  <a:gd name="connsiteY4" fmla="*/ 17562 h 17909"/>
                  <a:gd name="connsiteX5" fmla="*/ 7354 w 6908"/>
                  <a:gd name="connsiteY5" fmla="*/ 18123 h 17909"/>
                  <a:gd name="connsiteX6" fmla="*/ 8932 w 6908"/>
                  <a:gd name="connsiteY6" fmla="*/ 18339 h 17909"/>
                  <a:gd name="connsiteX7" fmla="*/ 8932 w 6908"/>
                  <a:gd name="connsiteY7" fmla="*/ 18822 h 17909"/>
                  <a:gd name="connsiteX8" fmla="*/ 2335 w 6908"/>
                  <a:gd name="connsiteY8" fmla="*/ 18822 h 17909"/>
                  <a:gd name="connsiteX9" fmla="*/ 2335 w 6908"/>
                  <a:gd name="connsiteY9" fmla="*/ 18339 h 17909"/>
                  <a:gd name="connsiteX10" fmla="*/ 3939 w 6908"/>
                  <a:gd name="connsiteY10" fmla="*/ 18132 h 17909"/>
                  <a:gd name="connsiteX11" fmla="*/ 4439 w 6908"/>
                  <a:gd name="connsiteY11" fmla="*/ 17623 h 17909"/>
                  <a:gd name="connsiteX12" fmla="*/ 4586 w 6908"/>
                  <a:gd name="connsiteY12" fmla="*/ 15733 h 17909"/>
                  <a:gd name="connsiteX13" fmla="*/ 4586 w 6908"/>
                  <a:gd name="connsiteY13" fmla="*/ 6261 h 17909"/>
                  <a:gd name="connsiteX14" fmla="*/ 4456 w 6908"/>
                  <a:gd name="connsiteY14" fmla="*/ 3794 h 17909"/>
                  <a:gd name="connsiteX15" fmla="*/ 4129 w 6908"/>
                  <a:gd name="connsiteY15" fmla="*/ 3190 h 17909"/>
                  <a:gd name="connsiteX16" fmla="*/ 3551 w 6908"/>
                  <a:gd name="connsiteY16" fmla="*/ 3000 h 17909"/>
                  <a:gd name="connsiteX17" fmla="*/ 2214 w 6908"/>
                  <a:gd name="connsiteY17" fmla="*/ 3397 h 1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8" h="17909">
                    <a:moveTo>
                      <a:pt x="2024" y="3000"/>
                    </a:moveTo>
                    <a:lnTo>
                      <a:pt x="6293" y="913"/>
                    </a:lnTo>
                    <a:lnTo>
                      <a:pt x="6716" y="913"/>
                    </a:lnTo>
                    <a:lnTo>
                      <a:pt x="6716" y="15733"/>
                    </a:lnTo>
                    <a:cubicBezTo>
                      <a:pt x="6707" y="16717"/>
                      <a:pt x="6750" y="17329"/>
                      <a:pt x="6837" y="17562"/>
                    </a:cubicBezTo>
                    <a:cubicBezTo>
                      <a:pt x="6923" y="17812"/>
                      <a:pt x="7095" y="17994"/>
                      <a:pt x="7354" y="18123"/>
                    </a:cubicBezTo>
                    <a:cubicBezTo>
                      <a:pt x="7613" y="18261"/>
                      <a:pt x="8139" y="18339"/>
                      <a:pt x="8932" y="18339"/>
                    </a:cubicBezTo>
                    <a:lnTo>
                      <a:pt x="8932" y="18822"/>
                    </a:lnTo>
                    <a:lnTo>
                      <a:pt x="2335" y="18822"/>
                    </a:lnTo>
                    <a:lnTo>
                      <a:pt x="2335" y="18339"/>
                    </a:lnTo>
                    <a:cubicBezTo>
                      <a:pt x="3163" y="18339"/>
                      <a:pt x="3697" y="18270"/>
                      <a:pt x="3939" y="18132"/>
                    </a:cubicBezTo>
                    <a:cubicBezTo>
                      <a:pt x="4180" y="18011"/>
                      <a:pt x="4344" y="17838"/>
                      <a:pt x="4439" y="17623"/>
                    </a:cubicBezTo>
                    <a:cubicBezTo>
                      <a:pt x="4534" y="17416"/>
                      <a:pt x="4586" y="16786"/>
                      <a:pt x="4586" y="15733"/>
                    </a:cubicBezTo>
                    <a:lnTo>
                      <a:pt x="4586" y="6261"/>
                    </a:lnTo>
                    <a:cubicBezTo>
                      <a:pt x="4586" y="4993"/>
                      <a:pt x="4543" y="4173"/>
                      <a:pt x="4456" y="3794"/>
                    </a:cubicBezTo>
                    <a:cubicBezTo>
                      <a:pt x="4396" y="3526"/>
                      <a:pt x="4284" y="3319"/>
                      <a:pt x="4129" y="3190"/>
                    </a:cubicBezTo>
                    <a:cubicBezTo>
                      <a:pt x="3965" y="3069"/>
                      <a:pt x="3775" y="3009"/>
                      <a:pt x="3551" y="3000"/>
                    </a:cubicBezTo>
                    <a:cubicBezTo>
                      <a:pt x="3232" y="3009"/>
                      <a:pt x="2783" y="3138"/>
                      <a:pt x="2214" y="3397"/>
                    </a:cubicBezTo>
                    <a:close/>
                  </a:path>
                </a:pathLst>
              </a:custGeom>
              <a:solidFill>
                <a:srgbClr val="000000"/>
              </a:solidFill>
              <a:ln w="2207" cap="flat">
                <a:noFill/>
                <a:prstDash val="solid"/>
                <a:miter/>
              </a:ln>
            </p:spPr>
            <p:txBody>
              <a:bodyPr rtlCol="0" anchor="ctr"/>
              <a:lstStyle/>
              <a:p>
                <a:endParaRPr lang="en-IN"/>
              </a:p>
            </p:txBody>
          </p:sp>
        </p:grpSp>
      </p:grpSp>
      <p:grpSp>
        <p:nvGrpSpPr>
          <p:cNvPr id="122" name="Group 121">
            <a:extLst>
              <a:ext uri="{FF2B5EF4-FFF2-40B4-BE49-F238E27FC236}">
                <a16:creationId xmlns:a16="http://schemas.microsoft.com/office/drawing/2014/main" id="{0675ED81-5BEA-1EED-8117-604C041142FD}"/>
              </a:ext>
            </a:extLst>
          </p:cNvPr>
          <p:cNvGrpSpPr/>
          <p:nvPr/>
        </p:nvGrpSpPr>
        <p:grpSpPr>
          <a:xfrm>
            <a:off x="22043484" y="22734591"/>
            <a:ext cx="1504021" cy="629851"/>
            <a:chOff x="21640800" y="22740108"/>
            <a:chExt cx="1504021" cy="629851"/>
          </a:xfrm>
        </p:grpSpPr>
        <p:cxnSp>
          <p:nvCxnSpPr>
            <p:cNvPr id="123" name="Straight Connector 122">
              <a:extLst>
                <a:ext uri="{FF2B5EF4-FFF2-40B4-BE49-F238E27FC236}">
                  <a16:creationId xmlns:a16="http://schemas.microsoft.com/office/drawing/2014/main" id="{F3660AD5-6DF7-30ED-E0A0-241FD5DBFA80}"/>
                </a:ext>
              </a:extLst>
            </p:cNvPr>
            <p:cNvCxnSpPr/>
            <p:nvPr/>
          </p:nvCxnSpPr>
          <p:spPr>
            <a:xfrm>
              <a:off x="21640800" y="22935461"/>
              <a:ext cx="381000" cy="0"/>
            </a:xfrm>
            <a:prstGeom prst="line">
              <a:avLst/>
            </a:prstGeom>
            <a:ln w="57150">
              <a:solidFill>
                <a:srgbClr val="00B2A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837099B-7A0F-920B-2009-DBEEB5E45A61}"/>
                </a:ext>
              </a:extLst>
            </p:cNvPr>
            <p:cNvCxnSpPr/>
            <p:nvPr/>
          </p:nvCxnSpPr>
          <p:spPr>
            <a:xfrm>
              <a:off x="21640800" y="23164800"/>
              <a:ext cx="381000" cy="0"/>
            </a:xfrm>
            <a:prstGeom prst="line">
              <a:avLst/>
            </a:prstGeom>
            <a:ln w="57150">
              <a:solidFill>
                <a:srgbClr val="A5A508"/>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7A101DD3-C35A-A388-C98D-35892E60CED2}"/>
                </a:ext>
              </a:extLst>
            </p:cNvPr>
            <p:cNvSpPr txBox="1"/>
            <p:nvPr/>
          </p:nvSpPr>
          <p:spPr>
            <a:xfrm>
              <a:off x="22076836" y="22969849"/>
              <a:ext cx="1067985" cy="400110"/>
            </a:xfrm>
            <a:prstGeom prst="rect">
              <a:avLst/>
            </a:prstGeom>
            <a:noFill/>
          </p:spPr>
          <p:txBody>
            <a:bodyPr wrap="none" rtlCol="0">
              <a:spAutoFit/>
            </a:bodyPr>
            <a:lstStyle/>
            <a:p>
              <a:r>
                <a:rPr lang="en-IN" sz="2000"/>
                <a:t>Negative</a:t>
              </a:r>
            </a:p>
          </p:txBody>
        </p:sp>
        <p:sp>
          <p:nvSpPr>
            <p:cNvPr id="126" name="TextBox 125">
              <a:extLst>
                <a:ext uri="{FF2B5EF4-FFF2-40B4-BE49-F238E27FC236}">
                  <a16:creationId xmlns:a16="http://schemas.microsoft.com/office/drawing/2014/main" id="{76AD21CC-63E4-8AA2-63F0-301491F59126}"/>
                </a:ext>
              </a:extLst>
            </p:cNvPr>
            <p:cNvSpPr txBox="1"/>
            <p:nvPr/>
          </p:nvSpPr>
          <p:spPr>
            <a:xfrm>
              <a:off x="22066366" y="22740108"/>
              <a:ext cx="956929" cy="400110"/>
            </a:xfrm>
            <a:prstGeom prst="rect">
              <a:avLst/>
            </a:prstGeom>
            <a:noFill/>
          </p:spPr>
          <p:txBody>
            <a:bodyPr wrap="none" rtlCol="0">
              <a:spAutoFit/>
            </a:bodyPr>
            <a:lstStyle/>
            <a:p>
              <a:r>
                <a:rPr lang="en-IN" sz="2000"/>
                <a:t>Positive</a:t>
              </a:r>
            </a:p>
          </p:txBody>
        </p:sp>
      </p:grpSp>
      <p:sp>
        <p:nvSpPr>
          <p:cNvPr id="43" name="Rectangle 42"/>
          <p:cNvSpPr/>
          <p:nvPr/>
        </p:nvSpPr>
        <p:spPr>
          <a:xfrm flipV="1">
            <a:off x="637258" y="5574986"/>
            <a:ext cx="42533143"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cs typeface="Times New Roman" panose="02020603050405020304" pitchFamily="18" charset="0"/>
            </a:endParaRPr>
          </a:p>
        </p:txBody>
      </p:sp>
      <p:sp>
        <p:nvSpPr>
          <p:cNvPr id="4" name="Text Box 122"/>
          <p:cNvSpPr txBox="1">
            <a:spLocks noChangeArrowheads="1"/>
          </p:cNvSpPr>
          <p:nvPr/>
        </p:nvSpPr>
        <p:spPr bwMode="auto">
          <a:xfrm>
            <a:off x="2919082" y="544487"/>
            <a:ext cx="38053036"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8000" b="1">
                <a:solidFill>
                  <a:srgbClr val="002060"/>
                </a:solidFill>
                <a:latin typeface="+mn-lt"/>
                <a:cs typeface="Times New Roman" panose="02020603050405020304" pitchFamily="18" charset="0"/>
              </a:rPr>
              <a:t>Predicting Survival Time of LGG Patients: Refining Feature Selection Methods</a:t>
            </a:r>
            <a:endParaRPr lang="en-US" sz="8000">
              <a:latin typeface="+mn-lt"/>
              <a:cs typeface="Times New Roman" panose="02020603050405020304" pitchFamily="18" charset="0"/>
            </a:endParaRPr>
          </a:p>
        </p:txBody>
      </p:sp>
      <p:sp>
        <p:nvSpPr>
          <p:cNvPr id="5" name="Text Box 123"/>
          <p:cNvSpPr txBox="1">
            <a:spLocks noChangeArrowheads="1"/>
          </p:cNvSpPr>
          <p:nvPr/>
        </p:nvSpPr>
        <p:spPr bwMode="auto">
          <a:xfrm>
            <a:off x="2458850" y="2693755"/>
            <a:ext cx="38053036" cy="2220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2400"/>
              </a:spcAft>
            </a:pPr>
            <a:r>
              <a:rPr lang="en-US" sz="8000" b="1" baseline="30000">
                <a:latin typeface="+mn-lt"/>
                <a:cs typeface="Times New Roman" panose="02020603050405020304" pitchFamily="18" charset="0"/>
              </a:rPr>
              <a:t>Sanchayan Bhowal</a:t>
            </a:r>
            <a:r>
              <a:rPr lang="en-US" sz="8000" b="1" baseline="65000">
                <a:latin typeface="+mn-lt"/>
                <a:cs typeface="Times New Roman" panose="02020603050405020304" pitchFamily="18" charset="0"/>
              </a:rPr>
              <a:t>₁</a:t>
            </a:r>
            <a:r>
              <a:rPr lang="en-US" sz="8000" b="1" baseline="30000">
                <a:latin typeface="+mn-lt"/>
                <a:cs typeface="Times New Roman" panose="02020603050405020304" pitchFamily="18" charset="0"/>
              </a:rPr>
              <a:t>, Rosalie Daniels</a:t>
            </a:r>
            <a:r>
              <a:rPr lang="en-US" sz="8000" b="1" baseline="65000">
                <a:latin typeface="Times New Roman" panose="02020603050405020304" pitchFamily="18" charset="0"/>
                <a:cs typeface="Times New Roman" panose="02020603050405020304" pitchFamily="18" charset="0"/>
              </a:rPr>
              <a:t>₂</a:t>
            </a:r>
            <a:r>
              <a:rPr lang="en-US" sz="8000" b="1" baseline="30000">
                <a:latin typeface="+mn-lt"/>
                <a:cs typeface="Times New Roman" panose="02020603050405020304" pitchFamily="18" charset="0"/>
              </a:rPr>
              <a:t>, Neo Kok</a:t>
            </a:r>
            <a:r>
              <a:rPr lang="en-US" sz="8000" b="1" baseline="65000">
                <a:latin typeface="Times New Roman" panose="02020603050405020304" pitchFamily="18" charset="0"/>
                <a:cs typeface="Times New Roman" panose="02020603050405020304" pitchFamily="18" charset="0"/>
              </a:rPr>
              <a:t>₃</a:t>
            </a:r>
            <a:r>
              <a:rPr lang="en-US" sz="8000" b="1" baseline="30000">
                <a:latin typeface="+mn-lt"/>
                <a:cs typeface="Times New Roman" panose="02020603050405020304" pitchFamily="18" charset="0"/>
              </a:rPr>
              <a:t>, Mackenzie Mueller</a:t>
            </a:r>
            <a:r>
              <a:rPr lang="en-US" sz="8000" b="1" baseline="65000">
                <a:latin typeface="Times New Roman" panose="02020603050405020304" pitchFamily="18" charset="0"/>
                <a:cs typeface="Times New Roman" panose="02020603050405020304" pitchFamily="18" charset="0"/>
              </a:rPr>
              <a:t>₄</a:t>
            </a:r>
            <a:endParaRPr lang="en-US" sz="8000" b="1" baseline="65000">
              <a:latin typeface="+mn-lt"/>
              <a:cs typeface="Times New Roman" panose="02020603050405020304" pitchFamily="18" charset="0"/>
            </a:endParaRPr>
          </a:p>
          <a:p>
            <a:pPr algn="ctr" eaLnBrk="1" hangingPunct="1">
              <a:spcAft>
                <a:spcPts val="2400"/>
              </a:spcAft>
            </a:pPr>
            <a:r>
              <a:rPr lang="en-US" sz="4800" baseline="30000">
                <a:latin typeface="+mn-lt"/>
                <a:cs typeface="Times New Roman" panose="02020603050405020304" pitchFamily="18" charset="0"/>
              </a:rPr>
              <a:t>1</a:t>
            </a:r>
            <a:r>
              <a:rPr lang="en-US" sz="4800">
                <a:latin typeface="+mn-lt"/>
                <a:cs typeface="Times New Roman" panose="02020603050405020304" pitchFamily="18" charset="0"/>
              </a:rPr>
              <a:t>Indian Statistical Institute, </a:t>
            </a:r>
            <a:r>
              <a:rPr lang="en-US" sz="4800" baseline="30000">
                <a:latin typeface="+mn-lt"/>
                <a:cs typeface="Times New Roman" panose="02020603050405020304" pitchFamily="18" charset="0"/>
              </a:rPr>
              <a:t>2</a:t>
            </a:r>
            <a:r>
              <a:rPr lang="en-US" sz="4800">
                <a:latin typeface="+mn-lt"/>
                <a:cs typeface="Times New Roman" panose="02020603050405020304" pitchFamily="18" charset="0"/>
              </a:rPr>
              <a:t>University of Pennsylvania, </a:t>
            </a:r>
            <a:r>
              <a:rPr lang="en-US" sz="4800" baseline="30000">
                <a:latin typeface="+mn-lt"/>
                <a:cs typeface="Times New Roman" panose="02020603050405020304" pitchFamily="18" charset="0"/>
              </a:rPr>
              <a:t>3</a:t>
            </a:r>
            <a:r>
              <a:rPr lang="en-US" sz="4800">
                <a:latin typeface="+mn-lt"/>
                <a:cs typeface="Times New Roman" panose="02020603050405020304" pitchFamily="18" charset="0"/>
              </a:rPr>
              <a:t>University of Michigan, and </a:t>
            </a:r>
            <a:r>
              <a:rPr lang="en-US" sz="4800" baseline="30000">
                <a:latin typeface="+mn-lt"/>
                <a:cs typeface="Times New Roman" panose="02020603050405020304" pitchFamily="18" charset="0"/>
              </a:rPr>
              <a:t>4</a:t>
            </a:r>
            <a:r>
              <a:rPr lang="en-US" sz="4800">
                <a:latin typeface="+mn-lt"/>
                <a:cs typeface="Times New Roman" panose="02020603050405020304" pitchFamily="18" charset="0"/>
              </a:rPr>
              <a:t>Pacific Lutheran University</a:t>
            </a:r>
          </a:p>
        </p:txBody>
      </p:sp>
      <p:sp>
        <p:nvSpPr>
          <p:cNvPr id="10" name="Text Box 189"/>
          <p:cNvSpPr txBox="1">
            <a:spLocks noChangeArrowheads="1"/>
          </p:cNvSpPr>
          <p:nvPr/>
        </p:nvSpPr>
        <p:spPr bwMode="auto">
          <a:xfrm>
            <a:off x="563252" y="22957779"/>
            <a:ext cx="13955273" cy="3712221"/>
          </a:xfrm>
          <a:prstGeom prst="rect">
            <a:avLst/>
          </a:prstGeom>
          <a:solidFill>
            <a:schemeClr val="bg1"/>
          </a:solidFill>
          <a:ln w="12700">
            <a:noFill/>
          </a:ln>
          <a:effectLst/>
        </p:spPr>
        <p:txBody>
          <a:bodyPr wrap="square" lIns="137137" tIns="137137" rIns="137137" bIns="137137" anchor="t">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CA" sz="2700">
                <a:latin typeface="+mn-lt"/>
                <a:cs typeface="Times New Roman" panose="02020603050405020304" pitchFamily="18" charset="0"/>
              </a:rPr>
              <a:t>Predicting survival times in Low-Grade Glioma (LGG) patients is crucial for optimizing treatment decisions and improving patient outcomes. Our aim is to:</a:t>
            </a:r>
          </a:p>
          <a:p>
            <a:pPr marL="342900" indent="-342900">
              <a:buFont typeface="Arial,Sans-Serif"/>
              <a:buChar char="•"/>
            </a:pPr>
            <a:r>
              <a:rPr lang="en-US" sz="2700">
                <a:latin typeface="+mn-lt"/>
                <a:cs typeface="Times New Roman" panose="02020603050405020304" pitchFamily="18" charset="0"/>
              </a:rPr>
              <a:t>Compare different feature selection techniques to identify the one that yields the lowest Root Mean Squared Error (RMSE) in predicting survival time</a:t>
            </a:r>
          </a:p>
          <a:p>
            <a:pPr marL="342900" indent="-342900">
              <a:buFont typeface="Arial,Sans-Serif"/>
              <a:buChar char="•"/>
            </a:pPr>
            <a:r>
              <a:rPr lang="en-US" sz="2700">
                <a:latin typeface="+mn-lt"/>
                <a:cs typeface="Times New Roman" panose="02020603050405020304" pitchFamily="18" charset="0"/>
              </a:rPr>
              <a:t>Develop a model that can be effectively generalized to newer data, mitigating the risk of overfitting and ensuring robust performance</a:t>
            </a:r>
          </a:p>
          <a:p>
            <a:pPr marL="342900" indent="-342900">
              <a:buFont typeface="Arial,Sans-Serif"/>
              <a:buChar char="•"/>
            </a:pPr>
            <a:r>
              <a:rPr lang="en-US" sz="2700">
                <a:latin typeface="+mn-lt"/>
                <a:cs typeface="Times New Roman" panose="02020603050405020304" pitchFamily="18" charset="0"/>
              </a:rPr>
              <a:t>Address multicollinearity issues in the dataset by implementing appropriate methods to manage and control the impact of highly correlated predictor variables</a:t>
            </a:r>
          </a:p>
        </p:txBody>
      </p:sp>
      <p:sp>
        <p:nvSpPr>
          <p:cNvPr id="32" name="Round Same Side Corner Rectangle 31"/>
          <p:cNvSpPr/>
          <p:nvPr/>
        </p:nvSpPr>
        <p:spPr>
          <a:xfrm>
            <a:off x="612675" y="21991550"/>
            <a:ext cx="13941602" cy="944650"/>
          </a:xfrm>
          <a:prstGeom prst="round2SameRect">
            <a:avLst/>
          </a:prstGeom>
          <a:solidFill>
            <a:schemeClr val="accent1"/>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a:solidFill>
                  <a:schemeClr val="bg1">
                    <a:lumMod val="95000"/>
                  </a:schemeClr>
                </a:solidFill>
                <a:cs typeface="Times New Roman" panose="02020603050405020304" pitchFamily="18" charset="0"/>
              </a:rPr>
              <a:t>Objective</a:t>
            </a:r>
            <a:endParaRPr lang="en-US">
              <a:cs typeface="Times New Roman" panose="02020603050405020304" pitchFamily="18" charset="0"/>
            </a:endParaRPr>
          </a:p>
        </p:txBody>
      </p:sp>
      <p:sp>
        <p:nvSpPr>
          <p:cNvPr id="73" name="Round Same Side Corner Rectangle 72"/>
          <p:cNvSpPr/>
          <p:nvPr/>
        </p:nvSpPr>
        <p:spPr>
          <a:xfrm>
            <a:off x="14930037" y="6324600"/>
            <a:ext cx="13941602" cy="944650"/>
          </a:xfrm>
          <a:prstGeom prst="round2SameRect">
            <a:avLst/>
          </a:prstGeom>
          <a:solidFill>
            <a:schemeClr val="accent1"/>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a:solidFill>
                  <a:schemeClr val="bg1">
                    <a:lumMod val="95000"/>
                  </a:schemeClr>
                </a:solidFill>
                <a:cs typeface="Times New Roman" panose="02020603050405020304" pitchFamily="18" charset="0"/>
              </a:rPr>
              <a:t>Feature Selection Methods</a:t>
            </a:r>
          </a:p>
        </p:txBody>
      </p:sp>
      <p:sp>
        <p:nvSpPr>
          <p:cNvPr id="93" name="Round Same Side Corner Rectangle 92"/>
          <p:cNvSpPr/>
          <p:nvPr/>
        </p:nvSpPr>
        <p:spPr>
          <a:xfrm>
            <a:off x="29470507" y="12620053"/>
            <a:ext cx="13941602" cy="943200"/>
          </a:xfrm>
          <a:prstGeom prst="round2SameRect">
            <a:avLst/>
          </a:prstGeom>
          <a:solidFill>
            <a:schemeClr val="accent1"/>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b="1">
                <a:cs typeface="Times New Roman" panose="02020603050405020304" pitchFamily="18" charset="0"/>
              </a:rPr>
              <a:t>Results</a:t>
            </a:r>
            <a:endParaRPr lang="en-US" sz="5400" b="1">
              <a:solidFill>
                <a:schemeClr val="bg1">
                  <a:lumMod val="95000"/>
                </a:schemeClr>
              </a:solidFill>
              <a:cs typeface="Times New Roman" panose="02020603050405020304" pitchFamily="18" charset="0"/>
            </a:endParaRPr>
          </a:p>
        </p:txBody>
      </p:sp>
      <p:sp>
        <p:nvSpPr>
          <p:cNvPr id="120" name="Text Box 189"/>
          <p:cNvSpPr txBox="1">
            <a:spLocks noChangeArrowheads="1"/>
          </p:cNvSpPr>
          <p:nvPr/>
        </p:nvSpPr>
        <p:spPr bwMode="auto">
          <a:xfrm>
            <a:off x="579610" y="7230388"/>
            <a:ext cx="13983353" cy="2354444"/>
          </a:xfrm>
          <a:prstGeom prst="rect">
            <a:avLst/>
          </a:prstGeom>
          <a:solidFill>
            <a:schemeClr val="bg1"/>
          </a:solidFill>
          <a:ln w="12700">
            <a:no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spcAft>
                <a:spcPts val="1800"/>
              </a:spcAft>
            </a:pPr>
            <a:r>
              <a:rPr lang="en-US" sz="2700">
                <a:latin typeface="+mn-lt"/>
                <a:cs typeface="Times New Roman" panose="02020603050405020304" pitchFamily="18" charset="0"/>
              </a:rPr>
              <a:t>The research was conducted using data from 61 samples, all of which were obtained from individuals diagnosed with Low-Grade Glioma (LGG). The dataset consisted of three main sources of information. Firstly, gene pathway data provided 1283 genetic pathway scores derived from four pathway collections (Hallmark, KEGG, C4, and C6) for each of the 61 LGG samples. These scores are computed using the gene-set variation analysis (GSVA) procedure in [iii].</a:t>
            </a:r>
          </a:p>
        </p:txBody>
      </p:sp>
      <p:sp>
        <p:nvSpPr>
          <p:cNvPr id="121" name="Round Same Side Corner Rectangle 120"/>
          <p:cNvSpPr/>
          <p:nvPr/>
        </p:nvSpPr>
        <p:spPr>
          <a:xfrm>
            <a:off x="637258" y="26670000"/>
            <a:ext cx="13942800" cy="765712"/>
          </a:xfrm>
          <a:prstGeom prst="round2Same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endParaRPr lang="en-US" sz="4800" b="1" i="1">
              <a:solidFill>
                <a:schemeClr val="accent1"/>
              </a:solidFill>
              <a:cs typeface="Times New Roman" panose="02020603050405020304" pitchFamily="18" charset="0"/>
            </a:endParaRPr>
          </a:p>
        </p:txBody>
      </p:sp>
      <p:sp>
        <p:nvSpPr>
          <p:cNvPr id="137" name="Text Box 189"/>
          <p:cNvSpPr txBox="1">
            <a:spLocks noChangeArrowheads="1"/>
          </p:cNvSpPr>
          <p:nvPr/>
        </p:nvSpPr>
        <p:spPr bwMode="auto">
          <a:xfrm>
            <a:off x="14983344" y="7326278"/>
            <a:ext cx="13941602" cy="4016438"/>
          </a:xfrm>
          <a:prstGeom prst="rect">
            <a:avLst/>
          </a:prstGeom>
          <a:solidFill>
            <a:schemeClr val="bg1"/>
          </a:solidFill>
          <a:ln w="12700">
            <a:no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buChar char="•"/>
            </a:pPr>
            <a:r>
              <a:rPr lang="en-US" sz="2700" b="1">
                <a:latin typeface="+mn-lt"/>
                <a:cs typeface="Times New Roman" panose="02020603050405020304" pitchFamily="18" charset="0"/>
              </a:rPr>
              <a:t>LASSO​:</a:t>
            </a:r>
            <a:r>
              <a:rPr lang="en-US" sz="2700">
                <a:latin typeface="+mn-lt"/>
                <a:cs typeface="Times New Roman" panose="02020603050405020304" pitchFamily="18" charset="0"/>
              </a:rPr>
              <a:t> Linear regression method that adds penalty term to the loss function to encourage sparsity, resulting in feature selection and regularization​</a:t>
            </a:r>
            <a:endParaRPr lang="en-US">
              <a:latin typeface="+mn-lt"/>
              <a:cs typeface="Times New Roman" panose="02020603050405020304" pitchFamily="18" charset="0"/>
            </a:endParaRPr>
          </a:p>
          <a:p>
            <a:pPr>
              <a:buChar char="•"/>
            </a:pPr>
            <a:r>
              <a:rPr lang="en-US" sz="2700" b="1">
                <a:latin typeface="+mn-lt"/>
                <a:cs typeface="Times New Roman" panose="02020603050405020304" pitchFamily="18" charset="0"/>
              </a:rPr>
              <a:t>Boruta​: </a:t>
            </a:r>
            <a:r>
              <a:rPr lang="en-US" sz="2700">
                <a:latin typeface="+mn-lt"/>
                <a:cs typeface="Times New Roman" panose="02020603050405020304" pitchFamily="18" charset="0"/>
              </a:rPr>
              <a:t>Identifies important variables by comparing importance of original features with that of shadow variables, facilitating robust and accurate model building ​[vi]</a:t>
            </a:r>
          </a:p>
          <a:p>
            <a:pPr>
              <a:buChar char="•"/>
            </a:pPr>
            <a:r>
              <a:rPr lang="en-US" sz="2700" b="1">
                <a:latin typeface="+mn-lt"/>
                <a:cs typeface="Times New Roman" panose="02020603050405020304" pitchFamily="18" charset="0"/>
              </a:rPr>
              <a:t>Recursive Feature Elimination​: </a:t>
            </a:r>
            <a:r>
              <a:rPr lang="en-US" sz="2700">
                <a:latin typeface="+mn-lt"/>
                <a:cs typeface="Times New Roman" panose="02020603050405020304" pitchFamily="18" charset="0"/>
              </a:rPr>
              <a:t>Recursively removes less important features from a model to improve its performance and reduce overfitting​</a:t>
            </a:r>
          </a:p>
          <a:p>
            <a:pPr marL="914400" lvl="1" indent="-457200">
              <a:buFont typeface="Wingdings" panose="05000000000000000000" pitchFamily="2" charset="2"/>
              <a:buChar char="v"/>
            </a:pPr>
            <a:r>
              <a:rPr lang="en-US" sz="2700" b="1">
                <a:latin typeface="+mn-lt"/>
                <a:cs typeface="Times New Roman" panose="02020603050405020304" pitchFamily="18" charset="0"/>
              </a:rPr>
              <a:t>Random Forests: </a:t>
            </a:r>
            <a:r>
              <a:rPr lang="en-IN" sz="2700">
                <a:solidFill>
                  <a:schemeClr val="dk1">
                    <a:hueOff val="0"/>
                    <a:satOff val="0"/>
                    <a:lumOff val="0"/>
                    <a:alphaOff val="0"/>
                  </a:schemeClr>
                </a:solidFill>
                <a:latin typeface="+mn-lt"/>
                <a:cs typeface="Times New Roman" panose="02020603050405020304" pitchFamily="18" charset="0"/>
              </a:rPr>
              <a:t>Removes features that increase mean error of random forest regressor [ii, v]</a:t>
            </a:r>
            <a:endParaRPr lang="en-US" sz="2700">
              <a:solidFill>
                <a:schemeClr val="dk1">
                  <a:hueOff val="0"/>
                  <a:satOff val="0"/>
                  <a:lumOff val="0"/>
                  <a:alphaOff val="0"/>
                </a:schemeClr>
              </a:solidFill>
              <a:latin typeface="+mn-lt"/>
              <a:cs typeface="Times New Roman" panose="02020603050405020304" pitchFamily="18" charset="0"/>
            </a:endParaRPr>
          </a:p>
          <a:p>
            <a:pPr marL="914400" lvl="1" indent="-457200">
              <a:buFont typeface="Wingdings" panose="05000000000000000000" pitchFamily="2" charset="2"/>
              <a:buChar char="v"/>
            </a:pPr>
            <a:r>
              <a:rPr lang="en-IN" sz="2700" b="1">
                <a:solidFill>
                  <a:schemeClr val="dk1">
                    <a:hueOff val="0"/>
                    <a:satOff val="0"/>
                    <a:lumOff val="0"/>
                    <a:alphaOff val="0"/>
                  </a:schemeClr>
                </a:solidFill>
                <a:latin typeface="+mn-lt"/>
                <a:cs typeface="Times New Roman" panose="02020603050405020304" pitchFamily="18" charset="0"/>
              </a:rPr>
              <a:t>LM:</a:t>
            </a:r>
            <a:r>
              <a:rPr lang="en-IN" sz="2700">
                <a:solidFill>
                  <a:schemeClr val="dk1">
                    <a:hueOff val="0"/>
                    <a:satOff val="0"/>
                    <a:lumOff val="0"/>
                    <a:alphaOff val="0"/>
                  </a:schemeClr>
                </a:solidFill>
                <a:latin typeface="+mn-lt"/>
                <a:cs typeface="Times New Roman" panose="02020603050405020304" pitchFamily="18" charset="0"/>
              </a:rPr>
              <a:t> Orders according to magnitude of coefficients of features</a:t>
            </a:r>
          </a:p>
          <a:p>
            <a:pPr marL="914400" lvl="1" indent="-457200">
              <a:buFont typeface="Wingdings" panose="05000000000000000000" pitchFamily="2" charset="2"/>
              <a:buChar char="v"/>
            </a:pPr>
            <a:r>
              <a:rPr lang="en-IN" sz="2700" b="1">
                <a:solidFill>
                  <a:schemeClr val="dk1">
                    <a:hueOff val="0"/>
                    <a:satOff val="0"/>
                    <a:lumOff val="0"/>
                    <a:alphaOff val="0"/>
                  </a:schemeClr>
                </a:solidFill>
                <a:latin typeface="+mn-lt"/>
                <a:cs typeface="Times New Roman" panose="02020603050405020304" pitchFamily="18" charset="0"/>
              </a:rPr>
              <a:t>Bagged Trees: </a:t>
            </a:r>
            <a:r>
              <a:rPr lang="en-IN" sz="2700">
                <a:solidFill>
                  <a:schemeClr val="dk1">
                    <a:hueOff val="0"/>
                    <a:satOff val="0"/>
                    <a:lumOff val="0"/>
                    <a:alphaOff val="0"/>
                  </a:schemeClr>
                </a:solidFill>
                <a:latin typeface="+mn-lt"/>
                <a:cs typeface="Times New Roman" panose="02020603050405020304" pitchFamily="18" charset="0"/>
              </a:rPr>
              <a:t>Removes features that increase mean error of the bagging predictor [i]</a:t>
            </a:r>
          </a:p>
        </p:txBody>
      </p:sp>
      <p:pic>
        <p:nvPicPr>
          <p:cNvPr id="2" name="Picture 5" descr="Pacific Lutheran University - Wikipedia">
            <a:extLst>
              <a:ext uri="{FF2B5EF4-FFF2-40B4-BE49-F238E27FC236}">
                <a16:creationId xmlns:a16="http://schemas.microsoft.com/office/drawing/2014/main" id="{2571F270-6563-7E44-A36D-0A9CB349BEEA}"/>
              </a:ext>
            </a:extLst>
          </p:cNvPr>
          <p:cNvPicPr>
            <a:picLocks noChangeAspect="1"/>
          </p:cNvPicPr>
          <p:nvPr/>
        </p:nvPicPr>
        <p:blipFill>
          <a:blip r:embed="rId4"/>
          <a:stretch>
            <a:fillRect/>
          </a:stretch>
        </p:blipFill>
        <p:spPr>
          <a:xfrm>
            <a:off x="40386000" y="1982888"/>
            <a:ext cx="3319146" cy="3249756"/>
          </a:xfrm>
          <a:prstGeom prst="rect">
            <a:avLst/>
          </a:prstGeom>
        </p:spPr>
      </p:pic>
      <p:pic>
        <p:nvPicPr>
          <p:cNvPr id="3" name="Picture 4" descr="Logos – Brand &amp; Visual Identity">
            <a:extLst>
              <a:ext uri="{FF2B5EF4-FFF2-40B4-BE49-F238E27FC236}">
                <a16:creationId xmlns:a16="http://schemas.microsoft.com/office/drawing/2014/main" id="{927FBA8C-2379-FA86-ABCC-5A067135D6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90492" y="2707706"/>
            <a:ext cx="3533434" cy="25259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ownload Penn Logos | Penn Brand Standards">
            <a:extLst>
              <a:ext uri="{FF2B5EF4-FFF2-40B4-BE49-F238E27FC236}">
                <a16:creationId xmlns:a16="http://schemas.microsoft.com/office/drawing/2014/main" id="{5ACD8845-D559-E656-67EB-BD8023F35574}"/>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4084" t="5615" r="22661" b="8246"/>
          <a:stretch/>
        </p:blipFill>
        <p:spPr bwMode="auto">
          <a:xfrm>
            <a:off x="3705566" y="2047983"/>
            <a:ext cx="3241213" cy="34729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ndian Statistical Institute - ISI">
            <a:extLst>
              <a:ext uri="{FF2B5EF4-FFF2-40B4-BE49-F238E27FC236}">
                <a16:creationId xmlns:a16="http://schemas.microsoft.com/office/drawing/2014/main" id="{54A1EDD5-F5D9-666E-E5F7-BE8CACB946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379" y="2216723"/>
            <a:ext cx="2743199" cy="3107225"/>
          </a:xfrm>
          <a:prstGeom prst="rect">
            <a:avLst/>
          </a:prstGeom>
          <a:noFill/>
          <a:extLst>
            <a:ext uri="{909E8E84-426E-40DD-AFC4-6F175D3DCCD1}">
              <a14:hiddenFill xmlns:a14="http://schemas.microsoft.com/office/drawing/2010/main">
                <a:solidFill>
                  <a:srgbClr val="FFFFFF"/>
                </a:solidFill>
              </a14:hiddenFill>
            </a:ext>
          </a:extLst>
        </p:spPr>
      </p:pic>
      <p:sp>
        <p:nvSpPr>
          <p:cNvPr id="13" name="Round Same Side Corner Rectangle 31">
            <a:extLst>
              <a:ext uri="{FF2B5EF4-FFF2-40B4-BE49-F238E27FC236}">
                <a16:creationId xmlns:a16="http://schemas.microsoft.com/office/drawing/2014/main" id="{27786E03-6075-2335-07AF-D117970EB99D}"/>
              </a:ext>
            </a:extLst>
          </p:cNvPr>
          <p:cNvSpPr/>
          <p:nvPr/>
        </p:nvSpPr>
        <p:spPr>
          <a:xfrm>
            <a:off x="576923" y="6278448"/>
            <a:ext cx="13941602" cy="944650"/>
          </a:xfrm>
          <a:prstGeom prst="round2SameRect">
            <a:avLst/>
          </a:prstGeom>
          <a:solidFill>
            <a:schemeClr val="accent1"/>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a:solidFill>
                  <a:schemeClr val="bg1">
                    <a:lumMod val="95000"/>
                  </a:schemeClr>
                </a:solidFill>
                <a:cs typeface="Times New Roman" panose="02020603050405020304" pitchFamily="18" charset="0"/>
              </a:rPr>
              <a:t>Data</a:t>
            </a:r>
            <a:endParaRPr lang="en-US">
              <a:solidFill>
                <a:schemeClr val="bg1">
                  <a:lumMod val="95000"/>
                </a:schemeClr>
              </a:solidFill>
              <a:cs typeface="Times New Roman" panose="02020603050405020304" pitchFamily="18" charset="0"/>
            </a:endParaRPr>
          </a:p>
        </p:txBody>
      </p:sp>
      <p:sp>
        <p:nvSpPr>
          <p:cNvPr id="14" name="Round Same Side Corner Rectangle 31">
            <a:extLst>
              <a:ext uri="{FF2B5EF4-FFF2-40B4-BE49-F238E27FC236}">
                <a16:creationId xmlns:a16="http://schemas.microsoft.com/office/drawing/2014/main" id="{CD0179FE-EA56-207C-C956-C954B71D1CF4}"/>
              </a:ext>
            </a:extLst>
          </p:cNvPr>
          <p:cNvSpPr/>
          <p:nvPr/>
        </p:nvSpPr>
        <p:spPr>
          <a:xfrm>
            <a:off x="621361" y="26703851"/>
            <a:ext cx="13941602" cy="944650"/>
          </a:xfrm>
          <a:prstGeom prst="round2SameRect">
            <a:avLst/>
          </a:prstGeom>
          <a:solidFill>
            <a:schemeClr val="accent1"/>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a:solidFill>
                  <a:schemeClr val="bg1">
                    <a:lumMod val="95000"/>
                  </a:schemeClr>
                </a:solidFill>
                <a:cs typeface="Times New Roman" panose="02020603050405020304" pitchFamily="18" charset="0"/>
              </a:rPr>
              <a:t>Process</a:t>
            </a:r>
            <a:endParaRPr lang="en-US"/>
          </a:p>
        </p:txBody>
      </p:sp>
      <p:sp>
        <p:nvSpPr>
          <p:cNvPr id="16" name="Round Same Side Corner Rectangle 31">
            <a:extLst>
              <a:ext uri="{FF2B5EF4-FFF2-40B4-BE49-F238E27FC236}">
                <a16:creationId xmlns:a16="http://schemas.microsoft.com/office/drawing/2014/main" id="{53164196-8416-F05C-BF7E-83BF5D907FAE}"/>
              </a:ext>
            </a:extLst>
          </p:cNvPr>
          <p:cNvSpPr/>
          <p:nvPr/>
        </p:nvSpPr>
        <p:spPr>
          <a:xfrm>
            <a:off x="15086765" y="11446722"/>
            <a:ext cx="13941602" cy="944650"/>
          </a:xfrm>
          <a:prstGeom prst="round2SameRect">
            <a:avLst/>
          </a:prstGeom>
          <a:solidFill>
            <a:schemeClr val="accent1"/>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a:solidFill>
                  <a:schemeClr val="bg1">
                    <a:lumMod val="95000"/>
                  </a:schemeClr>
                </a:solidFill>
                <a:cs typeface="Times New Roman" panose="02020603050405020304" pitchFamily="18" charset="0"/>
              </a:rPr>
              <a:t>Stability Selection</a:t>
            </a:r>
            <a:endParaRPr lang="en-US">
              <a:solidFill>
                <a:schemeClr val="bg1">
                  <a:lumMod val="95000"/>
                </a:schemeClr>
              </a:solidFill>
              <a:cs typeface="Times New Roman" panose="02020603050405020304" pitchFamily="18" charset="0"/>
            </a:endParaRPr>
          </a:p>
        </p:txBody>
      </p:sp>
      <p:pic>
        <p:nvPicPr>
          <p:cNvPr id="20" name="Picture 19">
            <a:extLst>
              <a:ext uri="{FF2B5EF4-FFF2-40B4-BE49-F238E27FC236}">
                <a16:creationId xmlns:a16="http://schemas.microsoft.com/office/drawing/2014/main" id="{7515D908-7D27-52D4-6F0C-FA4372096ED2}"/>
              </a:ext>
            </a:extLst>
          </p:cNvPr>
          <p:cNvPicPr>
            <a:picLocks noChangeAspect="1"/>
          </p:cNvPicPr>
          <p:nvPr/>
        </p:nvPicPr>
        <p:blipFill>
          <a:blip r:embed="rId8"/>
          <a:stretch>
            <a:fillRect/>
          </a:stretch>
        </p:blipFill>
        <p:spPr>
          <a:xfrm>
            <a:off x="40444956" y="29846746"/>
            <a:ext cx="3446244" cy="3071654"/>
          </a:xfrm>
          <a:prstGeom prst="rect">
            <a:avLst/>
          </a:prstGeom>
        </p:spPr>
      </p:pic>
      <p:sp>
        <p:nvSpPr>
          <p:cNvPr id="24" name="TextBox 23">
            <a:extLst>
              <a:ext uri="{FF2B5EF4-FFF2-40B4-BE49-F238E27FC236}">
                <a16:creationId xmlns:a16="http://schemas.microsoft.com/office/drawing/2014/main" id="{7BE9170A-6EE3-49AF-8E6E-A881229EEE03}"/>
              </a:ext>
            </a:extLst>
          </p:cNvPr>
          <p:cNvSpPr txBox="1"/>
          <p:nvPr/>
        </p:nvSpPr>
        <p:spPr>
          <a:xfrm>
            <a:off x="29427603" y="26435814"/>
            <a:ext cx="4688725" cy="584775"/>
          </a:xfrm>
          <a:prstGeom prst="rect">
            <a:avLst/>
          </a:prstGeom>
          <a:noFill/>
        </p:spPr>
        <p:txBody>
          <a:bodyPr wrap="square">
            <a:spAutoFit/>
          </a:bodyPr>
          <a:lstStyle/>
          <a:p>
            <a:r>
              <a:rPr lang="en-US" sz="3200" b="1">
                <a:cs typeface="Times New Roman" panose="02020603050405020304" pitchFamily="18" charset="0"/>
              </a:rPr>
              <a:t>References</a:t>
            </a:r>
          </a:p>
        </p:txBody>
      </p:sp>
      <p:sp>
        <p:nvSpPr>
          <p:cNvPr id="28" name="TextBox 27">
            <a:extLst>
              <a:ext uri="{FF2B5EF4-FFF2-40B4-BE49-F238E27FC236}">
                <a16:creationId xmlns:a16="http://schemas.microsoft.com/office/drawing/2014/main" id="{B0385692-5469-3ACC-1BBA-4ECF851A870E}"/>
              </a:ext>
            </a:extLst>
          </p:cNvPr>
          <p:cNvSpPr txBox="1"/>
          <p:nvPr/>
        </p:nvSpPr>
        <p:spPr>
          <a:xfrm rot="10800000" flipV="1">
            <a:off x="29431898" y="29718000"/>
            <a:ext cx="11079987" cy="3051705"/>
          </a:xfrm>
          <a:prstGeom prst="rect">
            <a:avLst/>
          </a:prstGeom>
          <a:noFill/>
          <a:ln>
            <a:noFill/>
          </a:ln>
        </p:spPr>
        <p:txBody>
          <a:bodyPr wrap="square">
            <a:noAutofit/>
          </a:bodyPr>
          <a:lstStyle/>
          <a:p>
            <a:pPr marL="571500" indent="-571500" eaLnBrk="0" hangingPunct="0">
              <a:buFont typeface="+mj-lt"/>
              <a:buAutoNum type="romanLcPeriod" startAt="6"/>
            </a:pPr>
            <a:r>
              <a:rPr lang="en-US" sz="2700">
                <a:cs typeface="Times New Roman" panose="02020603050405020304" pitchFamily="18" charset="0"/>
              </a:rPr>
              <a:t>Kursa, M. B., &amp; Rudnicki, W. R. (2010). Feature Selection with the Boruta Package. Journal of Statistical Software, 36(11), 1–13. https://doi.org/10.18637/jss.v036.i11</a:t>
            </a:r>
          </a:p>
          <a:p>
            <a:pPr marL="514350" indent="-514350" eaLnBrk="0" hangingPunct="0">
              <a:buFont typeface="+mj-lt"/>
              <a:buAutoNum type="romanLcPeriod" startAt="6"/>
            </a:pPr>
            <a:r>
              <a:rPr lang="en-US" sz="2700">
                <a:cs typeface="Times New Roman" panose="02020603050405020304" pitchFamily="18" charset="0"/>
              </a:rPr>
              <a:t>Saha, A., Banerjee, S., </a:t>
            </a:r>
            <a:r>
              <a:rPr lang="en-US" sz="2700" err="1">
                <a:cs typeface="Times New Roman" panose="02020603050405020304" pitchFamily="18" charset="0"/>
              </a:rPr>
              <a:t>Kurtek</a:t>
            </a:r>
            <a:r>
              <a:rPr lang="en-US" sz="2700">
                <a:cs typeface="Times New Roman" panose="02020603050405020304" pitchFamily="18" charset="0"/>
              </a:rPr>
              <a:t>, S., Narang, S., Lee, J., Rao, G., ... &amp; </a:t>
            </a:r>
            <a:r>
              <a:rPr lang="en-US" sz="2700" err="1">
                <a:cs typeface="Times New Roman" panose="02020603050405020304" pitchFamily="18" charset="0"/>
              </a:rPr>
              <a:t>Baladandayuthapani</a:t>
            </a:r>
            <a:r>
              <a:rPr lang="en-US" sz="2700">
                <a:cs typeface="Times New Roman" panose="02020603050405020304" pitchFamily="18" charset="0"/>
              </a:rPr>
              <a:t>, V. (2016). DEMARCATE: Density-based magnetic resonance image clustering for assessing tumor heterogeneity in cancer. </a:t>
            </a:r>
            <a:r>
              <a:rPr lang="en-US" sz="2700" err="1">
                <a:cs typeface="Times New Roman" panose="02020603050405020304" pitchFamily="18" charset="0"/>
              </a:rPr>
              <a:t>NeuroImage</a:t>
            </a:r>
            <a:r>
              <a:rPr lang="en-US" sz="2700">
                <a:cs typeface="Times New Roman" panose="02020603050405020304" pitchFamily="18" charset="0"/>
              </a:rPr>
              <a:t>: Clinical, 12, 132-143.</a:t>
            </a:r>
          </a:p>
        </p:txBody>
      </p:sp>
      <p:sp>
        <p:nvSpPr>
          <p:cNvPr id="30" name="TextBox 29">
            <a:extLst>
              <a:ext uri="{FF2B5EF4-FFF2-40B4-BE49-F238E27FC236}">
                <a16:creationId xmlns:a16="http://schemas.microsoft.com/office/drawing/2014/main" id="{68456B11-3388-E0EC-666A-221751BD90B9}"/>
              </a:ext>
            </a:extLst>
          </p:cNvPr>
          <p:cNvSpPr txBox="1"/>
          <p:nvPr/>
        </p:nvSpPr>
        <p:spPr>
          <a:xfrm>
            <a:off x="29442990" y="24307800"/>
            <a:ext cx="3420581" cy="584775"/>
          </a:xfrm>
          <a:prstGeom prst="rect">
            <a:avLst/>
          </a:prstGeom>
          <a:noFill/>
        </p:spPr>
        <p:txBody>
          <a:bodyPr wrap="square">
            <a:spAutoFit/>
          </a:bodyPr>
          <a:lstStyle/>
          <a:p>
            <a:r>
              <a:rPr lang="en-US" sz="3200" b="1">
                <a:cs typeface="Times New Roman" panose="02020603050405020304" pitchFamily="18" charset="0"/>
              </a:rPr>
              <a:t>Acknowledgments </a:t>
            </a:r>
          </a:p>
        </p:txBody>
      </p:sp>
      <p:sp>
        <p:nvSpPr>
          <p:cNvPr id="33" name="TextBox 32">
            <a:extLst>
              <a:ext uri="{FF2B5EF4-FFF2-40B4-BE49-F238E27FC236}">
                <a16:creationId xmlns:a16="http://schemas.microsoft.com/office/drawing/2014/main" id="{19568C9D-7A7A-BFF6-07AB-01D1F99AD34D}"/>
              </a:ext>
            </a:extLst>
          </p:cNvPr>
          <p:cNvSpPr txBox="1"/>
          <p:nvPr/>
        </p:nvSpPr>
        <p:spPr>
          <a:xfrm>
            <a:off x="29442990" y="24720766"/>
            <a:ext cx="14171830" cy="1754326"/>
          </a:xfrm>
          <a:prstGeom prst="rect">
            <a:avLst/>
          </a:prstGeom>
          <a:noFill/>
        </p:spPr>
        <p:txBody>
          <a:bodyPr wrap="square" lIns="91440" tIns="45720" rIns="91440" bIns="45720" anchor="t">
            <a:spAutoFit/>
          </a:bodyPr>
          <a:lstStyle/>
          <a:p>
            <a:r>
              <a:rPr lang="en-US" sz="2700">
                <a:cs typeface="Times New Roman" panose="02020603050405020304" pitchFamily="18" charset="0"/>
              </a:rPr>
              <a:t>We sincerely thank our mentors, Johann Gagnon-Bartsch, Ph. D., Snigdha Panigrahi, Ph. D., and co-mentor Josh Wasserman, for their invaluable guidance and support throughout the project. We would also like to extend our heartfelt acknowledgement to Prof. Bhramar Mukherjee for organizing BDSI, which provided us with this incredible learning and research experience.</a:t>
            </a:r>
          </a:p>
        </p:txBody>
      </p:sp>
      <p:graphicFrame>
        <p:nvGraphicFramePr>
          <p:cNvPr id="9" name="Diagram 16">
            <a:extLst>
              <a:ext uri="{FF2B5EF4-FFF2-40B4-BE49-F238E27FC236}">
                <a16:creationId xmlns:a16="http://schemas.microsoft.com/office/drawing/2014/main" id="{C2EB5E6C-5174-38C2-304E-5D46B52411CB}"/>
              </a:ext>
            </a:extLst>
          </p:cNvPr>
          <p:cNvGraphicFramePr/>
          <p:nvPr>
            <p:extLst>
              <p:ext uri="{D42A27DB-BD31-4B8C-83A1-F6EECF244321}">
                <p14:modId xmlns:p14="http://schemas.microsoft.com/office/powerpoint/2010/main" val="4260674654"/>
              </p:ext>
            </p:extLst>
          </p:nvPr>
        </p:nvGraphicFramePr>
        <p:xfrm>
          <a:off x="1854311" y="27238629"/>
          <a:ext cx="10794889" cy="636557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EFAC81-FCBC-7C6C-D14C-1D9489014B84}"/>
                  </a:ext>
                </a:extLst>
              </p:cNvPr>
              <p:cNvSpPr txBox="1"/>
              <p:nvPr/>
            </p:nvSpPr>
            <p:spPr>
              <a:xfrm>
                <a:off x="29470507" y="13714371"/>
                <a:ext cx="14237161" cy="5262979"/>
              </a:xfrm>
              <a:prstGeom prst="rect">
                <a:avLst/>
              </a:prstGeom>
              <a:noFill/>
            </p:spPr>
            <p:txBody>
              <a:bodyPr wrap="square">
                <a:spAutoFit/>
              </a:bodyPr>
              <a:lstStyle/>
              <a:p>
                <a:pPr marL="457200" indent="-457200" algn="l">
                  <a:buFont typeface="Arial" panose="020B0604020202020204" pitchFamily="34" charset="0"/>
                  <a:buChar char="•"/>
                </a:pPr>
                <a:r>
                  <a:rPr lang="en-US" sz="2700">
                    <a:cs typeface="Times New Roman" panose="02020603050405020304" pitchFamily="18" charset="0"/>
                  </a:rPr>
                  <a:t>The Boruta method, when applied to the genomic data, demonstrated the best overall performance among the feature selection methods tested.</a:t>
                </a:r>
              </a:p>
              <a:p>
                <a:pPr marL="457200" indent="-457200" algn="l">
                  <a:buFont typeface="Arial" panose="020B0604020202020204" pitchFamily="34" charset="0"/>
                  <a:buChar char="•"/>
                </a:pPr>
                <a:r>
                  <a:rPr lang="en-US" sz="2700">
                    <a:cs typeface="Times New Roman" panose="02020603050405020304" pitchFamily="18" charset="0"/>
                  </a:rPr>
                  <a:t>The LASSO method proved to be consistently reliable in its feature selection capabilities. The results consistently showed its ability to perform well across various scenarios. There was a relatively small RMSE difference of 0.13 between the pre- and post-stability models for LASSO. </a:t>
                </a:r>
              </a:p>
              <a:p>
                <a:pPr marL="457200" indent="-457200" algn="l">
                  <a:buFont typeface="Arial" panose="020B0604020202020204" pitchFamily="34" charset="0"/>
                  <a:buChar char="•"/>
                </a:pPr>
                <a:r>
                  <a:rPr lang="en-US" sz="2700">
                    <a:cs typeface="Times New Roman" panose="02020603050405020304" pitchFamily="18" charset="0"/>
                  </a:rPr>
                  <a:t>Stability selection was particularly beneficial in reducing the impact of random seeds, especially when dealing with low </a:t>
                </a:r>
                <a14:m>
                  <m:oMath xmlns:m="http://schemas.openxmlformats.org/officeDocument/2006/math">
                    <m:r>
                      <a:rPr lang="en-IN" sz="2700" b="0" i="1" smtClean="0">
                        <a:latin typeface="Cambria Math" panose="02040503050406030204" pitchFamily="18" charset="0"/>
                        <a:cs typeface="Times New Roman" panose="02020603050405020304" pitchFamily="18" charset="0"/>
                      </a:rPr>
                      <m:t>𝑛</m:t>
                    </m:r>
                  </m:oMath>
                </a14:m>
                <a:r>
                  <a:rPr lang="en-US" sz="2700">
                    <a:cs typeface="Times New Roman" panose="02020603050405020304" pitchFamily="18" charset="0"/>
                  </a:rPr>
                  <a:t> (sample size) situations.</a:t>
                </a:r>
              </a:p>
              <a:p>
                <a:pPr marL="457200" indent="-457200" algn="l">
                  <a:buFont typeface="Arial" panose="020B0604020202020204" pitchFamily="34" charset="0"/>
                  <a:buChar char="•"/>
                </a:pPr>
                <a:r>
                  <a:rPr lang="en-US" sz="2700">
                    <a:cs typeface="Times New Roman" panose="02020603050405020304" pitchFamily="18" charset="0"/>
                  </a:rPr>
                  <a:t>The techniques did not yield much improvements over the mean predictor (which gives an RMSE 3.8) </a:t>
                </a:r>
              </a:p>
              <a:p>
                <a:pPr algn="l"/>
                <a:endParaRPr lang="en-US" sz="1200">
                  <a:cs typeface="Times New Roman" panose="02020603050405020304" pitchFamily="18" charset="0"/>
                </a:endParaRPr>
              </a:p>
              <a:p>
                <a:pPr algn="l"/>
                <a:r>
                  <a:rPr lang="en-US" sz="2700">
                    <a:cs typeface="Times New Roman" panose="02020603050405020304" pitchFamily="18" charset="0"/>
                  </a:rPr>
                  <a:t>In summary, the research underscores the efficacy of the Boruta method when applied to genomic data, the consistent performance of LASSO, and the importance of stability selection in ensuring reliability and robustness in feature selection processes, especially in the context of high-dimensional data and low sample sizes.</a:t>
                </a:r>
              </a:p>
            </p:txBody>
          </p:sp>
        </mc:Choice>
        <mc:Fallback xmlns="">
          <p:sp>
            <p:nvSpPr>
              <p:cNvPr id="15" name="TextBox 14">
                <a:extLst>
                  <a:ext uri="{FF2B5EF4-FFF2-40B4-BE49-F238E27FC236}">
                    <a16:creationId xmlns:a16="http://schemas.microsoft.com/office/drawing/2014/main" id="{3AEFAC81-FCBC-7C6C-D14C-1D9489014B84}"/>
                  </a:ext>
                </a:extLst>
              </p:cNvPr>
              <p:cNvSpPr txBox="1">
                <a:spLocks noRot="1" noChangeAspect="1" noMove="1" noResize="1" noEditPoints="1" noAdjustHandles="1" noChangeArrowheads="1" noChangeShapeType="1" noTextEdit="1"/>
              </p:cNvSpPr>
              <p:nvPr/>
            </p:nvSpPr>
            <p:spPr>
              <a:xfrm>
                <a:off x="29470507" y="13714371"/>
                <a:ext cx="14237161" cy="5262979"/>
              </a:xfrm>
              <a:prstGeom prst="rect">
                <a:avLst/>
              </a:prstGeom>
              <a:blipFill>
                <a:blip r:embed="rId14"/>
                <a:stretch>
                  <a:fillRect l="-813" t="-1043" r="-985" b="-2086"/>
                </a:stretch>
              </a:blipFill>
            </p:spPr>
            <p:txBody>
              <a:bodyPr/>
              <a:lstStyle/>
              <a:p>
                <a:r>
                  <a:rPr lang="en-IN">
                    <a:noFill/>
                  </a:rPr>
                  <a:t> </a:t>
                </a:r>
              </a:p>
            </p:txBody>
          </p:sp>
        </mc:Fallback>
      </mc:AlternateContent>
      <p:graphicFrame>
        <p:nvGraphicFramePr>
          <p:cNvPr id="2824" name="Chart 2823">
            <a:extLst>
              <a:ext uri="{FF2B5EF4-FFF2-40B4-BE49-F238E27FC236}">
                <a16:creationId xmlns:a16="http://schemas.microsoft.com/office/drawing/2014/main" id="{63DB01DB-0676-2652-A7AC-E458892D7164}"/>
              </a:ext>
            </a:extLst>
          </p:cNvPr>
          <p:cNvGraphicFramePr/>
          <p:nvPr>
            <p:extLst>
              <p:ext uri="{D42A27DB-BD31-4B8C-83A1-F6EECF244321}">
                <p14:modId xmlns:p14="http://schemas.microsoft.com/office/powerpoint/2010/main" val="4241176466"/>
              </p:ext>
            </p:extLst>
          </p:nvPr>
        </p:nvGraphicFramePr>
        <p:xfrm>
          <a:off x="13050600" y="18678927"/>
          <a:ext cx="10800000" cy="59112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825" name="Chart 2824">
            <a:extLst>
              <a:ext uri="{FF2B5EF4-FFF2-40B4-BE49-F238E27FC236}">
                <a16:creationId xmlns:a16="http://schemas.microsoft.com/office/drawing/2014/main" id="{B76DFB0C-6571-5A88-A0C6-0481930726FD}"/>
              </a:ext>
            </a:extLst>
          </p:cNvPr>
          <p:cNvGraphicFramePr/>
          <p:nvPr>
            <p:extLst>
              <p:ext uri="{D42A27DB-BD31-4B8C-83A1-F6EECF244321}">
                <p14:modId xmlns:p14="http://schemas.microsoft.com/office/powerpoint/2010/main" val="1918924516"/>
              </p:ext>
            </p:extLst>
          </p:nvPr>
        </p:nvGraphicFramePr>
        <p:xfrm>
          <a:off x="13391763" y="25831800"/>
          <a:ext cx="10382637" cy="5911501"/>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826" name="Chart 2825">
            <a:extLst>
              <a:ext uri="{FF2B5EF4-FFF2-40B4-BE49-F238E27FC236}">
                <a16:creationId xmlns:a16="http://schemas.microsoft.com/office/drawing/2014/main" id="{0C7549BD-BCED-5BE4-348D-01524E700AEF}"/>
              </a:ext>
            </a:extLst>
          </p:cNvPr>
          <p:cNvGraphicFramePr/>
          <p:nvPr>
            <p:extLst>
              <p:ext uri="{D42A27DB-BD31-4B8C-83A1-F6EECF244321}">
                <p14:modId xmlns:p14="http://schemas.microsoft.com/office/powerpoint/2010/main" val="3205345381"/>
              </p:ext>
            </p:extLst>
          </p:nvPr>
        </p:nvGraphicFramePr>
        <p:xfrm>
          <a:off x="30166988" y="5919828"/>
          <a:ext cx="12450863" cy="6198843"/>
        </p:xfrm>
        <a:graphic>
          <a:graphicData uri="http://schemas.openxmlformats.org/drawingml/2006/chart">
            <c:chart xmlns:c="http://schemas.openxmlformats.org/drawingml/2006/chart" xmlns:r="http://schemas.openxmlformats.org/officeDocument/2006/relationships" r:id="rId17"/>
          </a:graphicData>
        </a:graphic>
      </p:graphicFrame>
      <p:grpSp>
        <p:nvGrpSpPr>
          <p:cNvPr id="12" name="Group 11">
            <a:extLst>
              <a:ext uri="{FF2B5EF4-FFF2-40B4-BE49-F238E27FC236}">
                <a16:creationId xmlns:a16="http://schemas.microsoft.com/office/drawing/2014/main" id="{C82F3FE9-EF18-256C-6994-24E74D948DA6}"/>
              </a:ext>
            </a:extLst>
          </p:cNvPr>
          <p:cNvGrpSpPr/>
          <p:nvPr/>
        </p:nvGrpSpPr>
        <p:grpSpPr>
          <a:xfrm>
            <a:off x="464144" y="15395880"/>
            <a:ext cx="13486790" cy="5678945"/>
            <a:chOff x="464144" y="15118080"/>
            <a:chExt cx="13486790" cy="5678945"/>
          </a:xfrm>
        </p:grpSpPr>
        <p:grpSp>
          <p:nvGrpSpPr>
            <p:cNvPr id="11" name="Group 10">
              <a:extLst>
                <a:ext uri="{FF2B5EF4-FFF2-40B4-BE49-F238E27FC236}">
                  <a16:creationId xmlns:a16="http://schemas.microsoft.com/office/drawing/2014/main" id="{A69A8CD2-F7DB-1FF9-BE8E-02A672C71A5F}"/>
                </a:ext>
              </a:extLst>
            </p:cNvPr>
            <p:cNvGrpSpPr/>
            <p:nvPr/>
          </p:nvGrpSpPr>
          <p:grpSpPr>
            <a:xfrm>
              <a:off x="464144" y="15118080"/>
              <a:ext cx="13430041" cy="5326000"/>
              <a:chOff x="464144" y="15118080"/>
              <a:chExt cx="13430041" cy="5326000"/>
            </a:xfrm>
          </p:grpSpPr>
          <p:sp>
            <p:nvSpPr>
              <p:cNvPr id="2822" name="TextBox 2821">
                <a:extLst>
                  <a:ext uri="{FF2B5EF4-FFF2-40B4-BE49-F238E27FC236}">
                    <a16:creationId xmlns:a16="http://schemas.microsoft.com/office/drawing/2014/main" id="{1040E64F-FA3B-5F36-8844-BE7F0485CB5D}"/>
                  </a:ext>
                </a:extLst>
              </p:cNvPr>
              <p:cNvSpPr txBox="1"/>
              <p:nvPr/>
            </p:nvSpPr>
            <p:spPr>
              <a:xfrm>
                <a:off x="3973780" y="16217744"/>
                <a:ext cx="4016516" cy="2659529"/>
              </a:xfrm>
              <a:prstGeom prst="stripedRightArrow">
                <a:avLst/>
              </a:prstGeom>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2700">
                    <a:cs typeface="Times New Roman" panose="02020603050405020304" pitchFamily="18" charset="0"/>
                  </a:rPr>
                  <a:t>Box-Cox Transformation on Survival Data</a:t>
                </a:r>
              </a:p>
            </p:txBody>
          </p:sp>
          <p:grpSp>
            <p:nvGrpSpPr>
              <p:cNvPr id="7" name="Group 6">
                <a:extLst>
                  <a:ext uri="{FF2B5EF4-FFF2-40B4-BE49-F238E27FC236}">
                    <a16:creationId xmlns:a16="http://schemas.microsoft.com/office/drawing/2014/main" id="{AB71AC22-8C8D-F786-08A6-6D06F7F739A1}"/>
                  </a:ext>
                </a:extLst>
              </p:cNvPr>
              <p:cNvGrpSpPr/>
              <p:nvPr/>
            </p:nvGrpSpPr>
            <p:grpSpPr>
              <a:xfrm>
                <a:off x="8082851" y="15127508"/>
                <a:ext cx="5811334" cy="5316572"/>
                <a:chOff x="7964076" y="20027925"/>
                <a:chExt cx="5811334" cy="5316572"/>
              </a:xfrm>
            </p:grpSpPr>
            <p:sp>
              <p:nvSpPr>
                <p:cNvPr id="2755" name="Freeform: Shape 2754">
                  <a:extLst>
                    <a:ext uri="{FF2B5EF4-FFF2-40B4-BE49-F238E27FC236}">
                      <a16:creationId xmlns:a16="http://schemas.microsoft.com/office/drawing/2014/main" id="{DBA32E15-EA46-E75B-F6CF-3B63A2C56463}"/>
                    </a:ext>
                  </a:extLst>
                </p:cNvPr>
                <p:cNvSpPr/>
                <p:nvPr/>
              </p:nvSpPr>
              <p:spPr>
                <a:xfrm>
                  <a:off x="8006868" y="20399413"/>
                  <a:ext cx="5768542" cy="4945084"/>
                </a:xfrm>
                <a:custGeom>
                  <a:avLst/>
                  <a:gdLst>
                    <a:gd name="connsiteX0" fmla="*/ 0 w 4286940"/>
                    <a:gd name="connsiteY0" fmla="*/ 4945084 h 4945084"/>
                    <a:gd name="connsiteX1" fmla="*/ 4286940 w 4286940"/>
                    <a:gd name="connsiteY1" fmla="*/ 4945084 h 4945084"/>
                    <a:gd name="connsiteX2" fmla="*/ 4286940 w 4286940"/>
                    <a:gd name="connsiteY2" fmla="*/ 0 h 4945084"/>
                    <a:gd name="connsiteX3" fmla="*/ 0 w 4286940"/>
                    <a:gd name="connsiteY3" fmla="*/ 0 h 4945084"/>
                  </a:gdLst>
                  <a:ahLst/>
                  <a:cxnLst>
                    <a:cxn ang="0">
                      <a:pos x="connsiteX0" y="connsiteY0"/>
                    </a:cxn>
                    <a:cxn ang="0">
                      <a:pos x="connsiteX1" y="connsiteY1"/>
                    </a:cxn>
                    <a:cxn ang="0">
                      <a:pos x="connsiteX2" y="connsiteY2"/>
                    </a:cxn>
                    <a:cxn ang="0">
                      <a:pos x="connsiteX3" y="connsiteY3"/>
                    </a:cxn>
                  </a:cxnLst>
                  <a:rect l="l" t="t" r="r" b="b"/>
                  <a:pathLst>
                    <a:path w="4286940" h="4945084">
                      <a:moveTo>
                        <a:pt x="0" y="4945084"/>
                      </a:moveTo>
                      <a:lnTo>
                        <a:pt x="4286940" y="4945084"/>
                      </a:lnTo>
                      <a:lnTo>
                        <a:pt x="4286940" y="0"/>
                      </a:lnTo>
                      <a:lnTo>
                        <a:pt x="0" y="0"/>
                      </a:lnTo>
                      <a:close/>
                    </a:path>
                  </a:pathLst>
                </a:custGeom>
                <a:noFill/>
                <a:ln w="15094" cap="rnd">
                  <a:solidFill>
                    <a:srgbClr val="FFFFFF"/>
                  </a:solidFill>
                  <a:prstDash val="solid"/>
                  <a:round/>
                </a:ln>
              </p:spPr>
              <p:txBody>
                <a:bodyPr rtlCol="0" anchor="ctr"/>
                <a:lstStyle/>
                <a:p>
                  <a:endParaRPr lang="en-IN">
                    <a:cs typeface="Times New Roman" panose="02020603050405020304" pitchFamily="18" charset="0"/>
                  </a:endParaRPr>
                </a:p>
              </p:txBody>
            </p:sp>
            <p:sp>
              <p:nvSpPr>
                <p:cNvPr id="2756" name="Freeform: Shape 2755">
                  <a:extLst>
                    <a:ext uri="{FF2B5EF4-FFF2-40B4-BE49-F238E27FC236}">
                      <a16:creationId xmlns:a16="http://schemas.microsoft.com/office/drawing/2014/main" id="{E507EF63-698F-166E-2273-65413FA32030}"/>
                    </a:ext>
                  </a:extLst>
                </p:cNvPr>
                <p:cNvSpPr/>
                <p:nvPr/>
              </p:nvSpPr>
              <p:spPr>
                <a:xfrm>
                  <a:off x="8776049" y="20647543"/>
                  <a:ext cx="4895029" cy="4358134"/>
                </a:xfrm>
                <a:custGeom>
                  <a:avLst/>
                  <a:gdLst>
                    <a:gd name="connsiteX0" fmla="*/ 0 w 3637782"/>
                    <a:gd name="connsiteY0" fmla="*/ 4358135 h 4358134"/>
                    <a:gd name="connsiteX1" fmla="*/ 3637783 w 3637782"/>
                    <a:gd name="connsiteY1" fmla="*/ 4358135 h 4358134"/>
                    <a:gd name="connsiteX2" fmla="*/ 3637783 w 3637782"/>
                    <a:gd name="connsiteY2" fmla="*/ 0 h 4358134"/>
                    <a:gd name="connsiteX3" fmla="*/ 0 w 3637782"/>
                    <a:gd name="connsiteY3" fmla="*/ 0 h 4358134"/>
                  </a:gdLst>
                  <a:ahLst/>
                  <a:cxnLst>
                    <a:cxn ang="0">
                      <a:pos x="connsiteX0" y="connsiteY0"/>
                    </a:cxn>
                    <a:cxn ang="0">
                      <a:pos x="connsiteX1" y="connsiteY1"/>
                    </a:cxn>
                    <a:cxn ang="0">
                      <a:pos x="connsiteX2" y="connsiteY2"/>
                    </a:cxn>
                    <a:cxn ang="0">
                      <a:pos x="connsiteX3" y="connsiteY3"/>
                    </a:cxn>
                  </a:cxnLst>
                  <a:rect l="l" t="t" r="r" b="b"/>
                  <a:pathLst>
                    <a:path w="3637782" h="4358134">
                      <a:moveTo>
                        <a:pt x="0" y="4358135"/>
                      </a:moveTo>
                      <a:lnTo>
                        <a:pt x="3637783" y="4358135"/>
                      </a:lnTo>
                      <a:lnTo>
                        <a:pt x="3637783" y="0"/>
                      </a:lnTo>
                      <a:lnTo>
                        <a:pt x="0" y="0"/>
                      </a:lnTo>
                      <a:close/>
                    </a:path>
                  </a:pathLst>
                </a:custGeom>
                <a:solidFill>
                  <a:srgbClr val="FFFFFF"/>
                </a:solidFill>
                <a:ln w="14146" cap="flat">
                  <a:noFill/>
                  <a:prstDash val="solid"/>
                  <a:miter/>
                </a:ln>
              </p:spPr>
              <p:txBody>
                <a:bodyPr rtlCol="0" anchor="ctr"/>
                <a:lstStyle/>
                <a:p>
                  <a:endParaRPr lang="en-IN">
                    <a:cs typeface="Times New Roman" panose="02020603050405020304" pitchFamily="18" charset="0"/>
                  </a:endParaRPr>
                </a:p>
              </p:txBody>
            </p:sp>
            <p:sp>
              <p:nvSpPr>
                <p:cNvPr id="2757" name="Freeform: Shape 2756">
                  <a:extLst>
                    <a:ext uri="{FF2B5EF4-FFF2-40B4-BE49-F238E27FC236}">
                      <a16:creationId xmlns:a16="http://schemas.microsoft.com/office/drawing/2014/main" id="{BBCE16F9-94A1-1091-28E7-1DA91F15969C}"/>
                    </a:ext>
                  </a:extLst>
                </p:cNvPr>
                <p:cNvSpPr/>
                <p:nvPr/>
              </p:nvSpPr>
              <p:spPr>
                <a:xfrm>
                  <a:off x="8998558" y="24581381"/>
                  <a:ext cx="494469" cy="226202"/>
                </a:xfrm>
                <a:custGeom>
                  <a:avLst/>
                  <a:gdLst>
                    <a:gd name="connsiteX0" fmla="*/ 0 w 367469"/>
                    <a:gd name="connsiteY0" fmla="*/ 226203 h 226202"/>
                    <a:gd name="connsiteX1" fmla="*/ 367470 w 367469"/>
                    <a:gd name="connsiteY1" fmla="*/ 226203 h 226202"/>
                    <a:gd name="connsiteX2" fmla="*/ 367470 w 367469"/>
                    <a:gd name="connsiteY2" fmla="*/ 0 h 226202"/>
                    <a:gd name="connsiteX3" fmla="*/ 0 w 367469"/>
                    <a:gd name="connsiteY3" fmla="*/ 0 h 226202"/>
                  </a:gdLst>
                  <a:ahLst/>
                  <a:cxnLst>
                    <a:cxn ang="0">
                      <a:pos x="connsiteX0" y="connsiteY0"/>
                    </a:cxn>
                    <a:cxn ang="0">
                      <a:pos x="connsiteX1" y="connsiteY1"/>
                    </a:cxn>
                    <a:cxn ang="0">
                      <a:pos x="connsiteX2" y="connsiteY2"/>
                    </a:cxn>
                    <a:cxn ang="0">
                      <a:pos x="connsiteX3" y="connsiteY3"/>
                    </a:cxn>
                  </a:cxnLst>
                  <a:rect l="l" t="t" r="r" b="b"/>
                  <a:pathLst>
                    <a:path w="367469" h="226202">
                      <a:moveTo>
                        <a:pt x="0" y="226203"/>
                      </a:moveTo>
                      <a:lnTo>
                        <a:pt x="367470" y="226203"/>
                      </a:lnTo>
                      <a:lnTo>
                        <a:pt x="367470"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58" name="Freeform: Shape 2757">
                  <a:extLst>
                    <a:ext uri="{FF2B5EF4-FFF2-40B4-BE49-F238E27FC236}">
                      <a16:creationId xmlns:a16="http://schemas.microsoft.com/office/drawing/2014/main" id="{2AFBCFDF-A951-E145-B027-2566C8FE20DD}"/>
                    </a:ext>
                  </a:extLst>
                </p:cNvPr>
                <p:cNvSpPr/>
                <p:nvPr/>
              </p:nvSpPr>
              <p:spPr>
                <a:xfrm>
                  <a:off x="9493027" y="24128975"/>
                  <a:ext cx="494467" cy="678607"/>
                </a:xfrm>
                <a:custGeom>
                  <a:avLst/>
                  <a:gdLst>
                    <a:gd name="connsiteX0" fmla="*/ 0 w 367467"/>
                    <a:gd name="connsiteY0" fmla="*/ 678608 h 678607"/>
                    <a:gd name="connsiteX1" fmla="*/ 367467 w 367467"/>
                    <a:gd name="connsiteY1" fmla="*/ 678608 h 678607"/>
                    <a:gd name="connsiteX2" fmla="*/ 367467 w 367467"/>
                    <a:gd name="connsiteY2" fmla="*/ 0 h 678607"/>
                    <a:gd name="connsiteX3" fmla="*/ 0 w 367467"/>
                    <a:gd name="connsiteY3" fmla="*/ 0 h 678607"/>
                  </a:gdLst>
                  <a:ahLst/>
                  <a:cxnLst>
                    <a:cxn ang="0">
                      <a:pos x="connsiteX0" y="connsiteY0"/>
                    </a:cxn>
                    <a:cxn ang="0">
                      <a:pos x="connsiteX1" y="connsiteY1"/>
                    </a:cxn>
                    <a:cxn ang="0">
                      <a:pos x="connsiteX2" y="connsiteY2"/>
                    </a:cxn>
                    <a:cxn ang="0">
                      <a:pos x="connsiteX3" y="connsiteY3"/>
                    </a:cxn>
                  </a:cxnLst>
                  <a:rect l="l" t="t" r="r" b="b"/>
                  <a:pathLst>
                    <a:path w="367467" h="678607">
                      <a:moveTo>
                        <a:pt x="0" y="678608"/>
                      </a:moveTo>
                      <a:lnTo>
                        <a:pt x="367467" y="678608"/>
                      </a:lnTo>
                      <a:lnTo>
                        <a:pt x="367467"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59" name="Freeform: Shape 2758">
                  <a:extLst>
                    <a:ext uri="{FF2B5EF4-FFF2-40B4-BE49-F238E27FC236}">
                      <a16:creationId xmlns:a16="http://schemas.microsoft.com/office/drawing/2014/main" id="{3385B558-D917-1EA7-A299-6A0177A6C6FE}"/>
                    </a:ext>
                  </a:extLst>
                </p:cNvPr>
                <p:cNvSpPr/>
                <p:nvPr/>
              </p:nvSpPr>
              <p:spPr>
                <a:xfrm>
                  <a:off x="9987419" y="23676570"/>
                  <a:ext cx="494476" cy="1131013"/>
                </a:xfrm>
                <a:custGeom>
                  <a:avLst/>
                  <a:gdLst>
                    <a:gd name="connsiteX0" fmla="*/ 0 w 367474"/>
                    <a:gd name="connsiteY0" fmla="*/ 1131013 h 1131013"/>
                    <a:gd name="connsiteX1" fmla="*/ 367474 w 367474"/>
                    <a:gd name="connsiteY1" fmla="*/ 1131013 h 1131013"/>
                    <a:gd name="connsiteX2" fmla="*/ 367474 w 367474"/>
                    <a:gd name="connsiteY2" fmla="*/ 0 h 1131013"/>
                    <a:gd name="connsiteX3" fmla="*/ 0 w 367474"/>
                    <a:gd name="connsiteY3" fmla="*/ 0 h 1131013"/>
                  </a:gdLst>
                  <a:ahLst/>
                  <a:cxnLst>
                    <a:cxn ang="0">
                      <a:pos x="connsiteX0" y="connsiteY0"/>
                    </a:cxn>
                    <a:cxn ang="0">
                      <a:pos x="connsiteX1" y="connsiteY1"/>
                    </a:cxn>
                    <a:cxn ang="0">
                      <a:pos x="connsiteX2" y="connsiteY2"/>
                    </a:cxn>
                    <a:cxn ang="0">
                      <a:pos x="connsiteX3" y="connsiteY3"/>
                    </a:cxn>
                  </a:cxnLst>
                  <a:rect l="l" t="t" r="r" b="b"/>
                  <a:pathLst>
                    <a:path w="367474" h="1131013">
                      <a:moveTo>
                        <a:pt x="0" y="1131013"/>
                      </a:moveTo>
                      <a:lnTo>
                        <a:pt x="367474" y="1131013"/>
                      </a:lnTo>
                      <a:lnTo>
                        <a:pt x="367474"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60" name="Freeform: Shape 2759">
                  <a:extLst>
                    <a:ext uri="{FF2B5EF4-FFF2-40B4-BE49-F238E27FC236}">
                      <a16:creationId xmlns:a16="http://schemas.microsoft.com/office/drawing/2014/main" id="{0236EB7B-61E6-60CD-CE25-8BF1EADD21CC}"/>
                    </a:ext>
                  </a:extLst>
                </p:cNvPr>
                <p:cNvSpPr/>
                <p:nvPr/>
              </p:nvSpPr>
              <p:spPr>
                <a:xfrm>
                  <a:off x="10481895" y="21640693"/>
                  <a:ext cx="494476" cy="3166890"/>
                </a:xfrm>
                <a:custGeom>
                  <a:avLst/>
                  <a:gdLst>
                    <a:gd name="connsiteX0" fmla="*/ 0 w 367474"/>
                    <a:gd name="connsiteY0" fmla="*/ 3166890 h 3166890"/>
                    <a:gd name="connsiteX1" fmla="*/ 367474 w 367474"/>
                    <a:gd name="connsiteY1" fmla="*/ 3166890 h 3166890"/>
                    <a:gd name="connsiteX2" fmla="*/ 367474 w 367474"/>
                    <a:gd name="connsiteY2" fmla="*/ 0 h 3166890"/>
                    <a:gd name="connsiteX3" fmla="*/ 0 w 367474"/>
                    <a:gd name="connsiteY3" fmla="*/ 0 h 3166890"/>
                  </a:gdLst>
                  <a:ahLst/>
                  <a:cxnLst>
                    <a:cxn ang="0">
                      <a:pos x="connsiteX0" y="connsiteY0"/>
                    </a:cxn>
                    <a:cxn ang="0">
                      <a:pos x="connsiteX1" y="connsiteY1"/>
                    </a:cxn>
                    <a:cxn ang="0">
                      <a:pos x="connsiteX2" y="connsiteY2"/>
                    </a:cxn>
                    <a:cxn ang="0">
                      <a:pos x="connsiteX3" y="connsiteY3"/>
                    </a:cxn>
                  </a:cxnLst>
                  <a:rect l="l" t="t" r="r" b="b"/>
                  <a:pathLst>
                    <a:path w="367474" h="3166890">
                      <a:moveTo>
                        <a:pt x="0" y="3166890"/>
                      </a:moveTo>
                      <a:lnTo>
                        <a:pt x="367474" y="3166890"/>
                      </a:lnTo>
                      <a:lnTo>
                        <a:pt x="367474"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61" name="Freeform: Shape 2760">
                  <a:extLst>
                    <a:ext uri="{FF2B5EF4-FFF2-40B4-BE49-F238E27FC236}">
                      <a16:creationId xmlns:a16="http://schemas.microsoft.com/office/drawing/2014/main" id="{3F08DE2C-54CE-0838-5546-A2F68F671027}"/>
                    </a:ext>
                  </a:extLst>
                </p:cNvPr>
                <p:cNvSpPr/>
                <p:nvPr/>
              </p:nvSpPr>
              <p:spPr>
                <a:xfrm>
                  <a:off x="10976372" y="20962081"/>
                  <a:ext cx="494457" cy="3845502"/>
                </a:xfrm>
                <a:custGeom>
                  <a:avLst/>
                  <a:gdLst>
                    <a:gd name="connsiteX0" fmla="*/ 0 w 367460"/>
                    <a:gd name="connsiteY0" fmla="*/ 3845502 h 3845502"/>
                    <a:gd name="connsiteX1" fmla="*/ 367460 w 367460"/>
                    <a:gd name="connsiteY1" fmla="*/ 3845502 h 3845502"/>
                    <a:gd name="connsiteX2" fmla="*/ 367460 w 367460"/>
                    <a:gd name="connsiteY2" fmla="*/ 0 h 3845502"/>
                    <a:gd name="connsiteX3" fmla="*/ 0 w 367460"/>
                    <a:gd name="connsiteY3" fmla="*/ 0 h 3845502"/>
                  </a:gdLst>
                  <a:ahLst/>
                  <a:cxnLst>
                    <a:cxn ang="0">
                      <a:pos x="connsiteX0" y="connsiteY0"/>
                    </a:cxn>
                    <a:cxn ang="0">
                      <a:pos x="connsiteX1" y="connsiteY1"/>
                    </a:cxn>
                    <a:cxn ang="0">
                      <a:pos x="connsiteX2" y="connsiteY2"/>
                    </a:cxn>
                    <a:cxn ang="0">
                      <a:pos x="connsiteX3" y="connsiteY3"/>
                    </a:cxn>
                  </a:cxnLst>
                  <a:rect l="l" t="t" r="r" b="b"/>
                  <a:pathLst>
                    <a:path w="367460" h="3845502">
                      <a:moveTo>
                        <a:pt x="0" y="3845502"/>
                      </a:moveTo>
                      <a:lnTo>
                        <a:pt x="367460" y="3845502"/>
                      </a:lnTo>
                      <a:lnTo>
                        <a:pt x="367460"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62" name="Freeform: Shape 2761">
                  <a:extLst>
                    <a:ext uri="{FF2B5EF4-FFF2-40B4-BE49-F238E27FC236}">
                      <a16:creationId xmlns:a16="http://schemas.microsoft.com/office/drawing/2014/main" id="{83E5127F-A824-4BB9-A57A-A54DECBC0777}"/>
                    </a:ext>
                  </a:extLst>
                </p:cNvPr>
                <p:cNvSpPr/>
                <p:nvPr/>
              </p:nvSpPr>
              <p:spPr>
                <a:xfrm>
                  <a:off x="11470752" y="21866896"/>
                  <a:ext cx="494476" cy="2940687"/>
                </a:xfrm>
                <a:custGeom>
                  <a:avLst/>
                  <a:gdLst>
                    <a:gd name="connsiteX0" fmla="*/ 0 w 367474"/>
                    <a:gd name="connsiteY0" fmla="*/ 2940688 h 2940687"/>
                    <a:gd name="connsiteX1" fmla="*/ 367474 w 367474"/>
                    <a:gd name="connsiteY1" fmla="*/ 2940688 h 2940687"/>
                    <a:gd name="connsiteX2" fmla="*/ 367474 w 367474"/>
                    <a:gd name="connsiteY2" fmla="*/ 0 h 2940687"/>
                    <a:gd name="connsiteX3" fmla="*/ 0 w 367474"/>
                    <a:gd name="connsiteY3" fmla="*/ 0 h 2940687"/>
                  </a:gdLst>
                  <a:ahLst/>
                  <a:cxnLst>
                    <a:cxn ang="0">
                      <a:pos x="connsiteX0" y="connsiteY0"/>
                    </a:cxn>
                    <a:cxn ang="0">
                      <a:pos x="connsiteX1" y="connsiteY1"/>
                    </a:cxn>
                    <a:cxn ang="0">
                      <a:pos x="connsiteX2" y="connsiteY2"/>
                    </a:cxn>
                    <a:cxn ang="0">
                      <a:pos x="connsiteX3" y="connsiteY3"/>
                    </a:cxn>
                  </a:cxnLst>
                  <a:rect l="l" t="t" r="r" b="b"/>
                  <a:pathLst>
                    <a:path w="367474" h="2940687">
                      <a:moveTo>
                        <a:pt x="0" y="2940688"/>
                      </a:moveTo>
                      <a:lnTo>
                        <a:pt x="367474" y="2940688"/>
                      </a:lnTo>
                      <a:lnTo>
                        <a:pt x="367474"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63" name="Freeform: Shape 2762">
                  <a:extLst>
                    <a:ext uri="{FF2B5EF4-FFF2-40B4-BE49-F238E27FC236}">
                      <a16:creationId xmlns:a16="http://schemas.microsoft.com/office/drawing/2014/main" id="{0EA973EF-A57F-47D1-BB7E-A9B5BE7DD8EE}"/>
                    </a:ext>
                  </a:extLst>
                </p:cNvPr>
                <p:cNvSpPr/>
                <p:nvPr/>
              </p:nvSpPr>
              <p:spPr>
                <a:xfrm>
                  <a:off x="11965228" y="24128975"/>
                  <a:ext cx="494476" cy="678607"/>
                </a:xfrm>
                <a:custGeom>
                  <a:avLst/>
                  <a:gdLst>
                    <a:gd name="connsiteX0" fmla="*/ 0 w 367474"/>
                    <a:gd name="connsiteY0" fmla="*/ 678608 h 678607"/>
                    <a:gd name="connsiteX1" fmla="*/ 367474 w 367474"/>
                    <a:gd name="connsiteY1" fmla="*/ 678608 h 678607"/>
                    <a:gd name="connsiteX2" fmla="*/ 367474 w 367474"/>
                    <a:gd name="connsiteY2" fmla="*/ 0 h 678607"/>
                    <a:gd name="connsiteX3" fmla="*/ 0 w 367474"/>
                    <a:gd name="connsiteY3" fmla="*/ 0 h 678607"/>
                  </a:gdLst>
                  <a:ahLst/>
                  <a:cxnLst>
                    <a:cxn ang="0">
                      <a:pos x="connsiteX0" y="connsiteY0"/>
                    </a:cxn>
                    <a:cxn ang="0">
                      <a:pos x="connsiteX1" y="connsiteY1"/>
                    </a:cxn>
                    <a:cxn ang="0">
                      <a:pos x="connsiteX2" y="connsiteY2"/>
                    </a:cxn>
                    <a:cxn ang="0">
                      <a:pos x="connsiteX3" y="connsiteY3"/>
                    </a:cxn>
                  </a:cxnLst>
                  <a:rect l="l" t="t" r="r" b="b"/>
                  <a:pathLst>
                    <a:path w="367474" h="678607">
                      <a:moveTo>
                        <a:pt x="0" y="678608"/>
                      </a:moveTo>
                      <a:lnTo>
                        <a:pt x="367474" y="678608"/>
                      </a:lnTo>
                      <a:lnTo>
                        <a:pt x="367474"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64" name="Freeform: Shape 2763">
                  <a:extLst>
                    <a:ext uri="{FF2B5EF4-FFF2-40B4-BE49-F238E27FC236}">
                      <a16:creationId xmlns:a16="http://schemas.microsoft.com/office/drawing/2014/main" id="{C5D8AC8F-2028-6071-D01A-F7266265886B}"/>
                    </a:ext>
                  </a:extLst>
                </p:cNvPr>
                <p:cNvSpPr/>
                <p:nvPr/>
              </p:nvSpPr>
              <p:spPr>
                <a:xfrm>
                  <a:off x="12459706" y="24128975"/>
                  <a:ext cx="494457" cy="678607"/>
                </a:xfrm>
                <a:custGeom>
                  <a:avLst/>
                  <a:gdLst>
                    <a:gd name="connsiteX0" fmla="*/ 0 w 367460"/>
                    <a:gd name="connsiteY0" fmla="*/ 678608 h 678607"/>
                    <a:gd name="connsiteX1" fmla="*/ 367460 w 367460"/>
                    <a:gd name="connsiteY1" fmla="*/ 678608 h 678607"/>
                    <a:gd name="connsiteX2" fmla="*/ 367460 w 367460"/>
                    <a:gd name="connsiteY2" fmla="*/ 0 h 678607"/>
                    <a:gd name="connsiteX3" fmla="*/ 0 w 367460"/>
                    <a:gd name="connsiteY3" fmla="*/ 0 h 678607"/>
                  </a:gdLst>
                  <a:ahLst/>
                  <a:cxnLst>
                    <a:cxn ang="0">
                      <a:pos x="connsiteX0" y="connsiteY0"/>
                    </a:cxn>
                    <a:cxn ang="0">
                      <a:pos x="connsiteX1" y="connsiteY1"/>
                    </a:cxn>
                    <a:cxn ang="0">
                      <a:pos x="connsiteX2" y="connsiteY2"/>
                    </a:cxn>
                    <a:cxn ang="0">
                      <a:pos x="connsiteX3" y="connsiteY3"/>
                    </a:cxn>
                  </a:cxnLst>
                  <a:rect l="l" t="t" r="r" b="b"/>
                  <a:pathLst>
                    <a:path w="367460" h="678607">
                      <a:moveTo>
                        <a:pt x="0" y="678608"/>
                      </a:moveTo>
                      <a:lnTo>
                        <a:pt x="367460" y="678608"/>
                      </a:lnTo>
                      <a:lnTo>
                        <a:pt x="367460"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65" name="Freeform: Shape 2764">
                  <a:extLst>
                    <a:ext uri="{FF2B5EF4-FFF2-40B4-BE49-F238E27FC236}">
                      <a16:creationId xmlns:a16="http://schemas.microsoft.com/office/drawing/2014/main" id="{0DA0FAD2-B8EB-5BE8-706F-D39CCDF8634D}"/>
                    </a:ext>
                  </a:extLst>
                </p:cNvPr>
                <p:cNvSpPr/>
                <p:nvPr/>
              </p:nvSpPr>
              <p:spPr>
                <a:xfrm>
                  <a:off x="12954163" y="24355178"/>
                  <a:ext cx="494476" cy="452405"/>
                </a:xfrm>
                <a:custGeom>
                  <a:avLst/>
                  <a:gdLst>
                    <a:gd name="connsiteX0" fmla="*/ 0 w 367474"/>
                    <a:gd name="connsiteY0" fmla="*/ 452405 h 452405"/>
                    <a:gd name="connsiteX1" fmla="*/ 367474 w 367474"/>
                    <a:gd name="connsiteY1" fmla="*/ 452405 h 452405"/>
                    <a:gd name="connsiteX2" fmla="*/ 367474 w 367474"/>
                    <a:gd name="connsiteY2" fmla="*/ 0 h 452405"/>
                    <a:gd name="connsiteX3" fmla="*/ 0 w 367474"/>
                    <a:gd name="connsiteY3" fmla="*/ 0 h 452405"/>
                  </a:gdLst>
                  <a:ahLst/>
                  <a:cxnLst>
                    <a:cxn ang="0">
                      <a:pos x="connsiteX0" y="connsiteY0"/>
                    </a:cxn>
                    <a:cxn ang="0">
                      <a:pos x="connsiteX1" y="connsiteY1"/>
                    </a:cxn>
                    <a:cxn ang="0">
                      <a:pos x="connsiteX2" y="connsiteY2"/>
                    </a:cxn>
                    <a:cxn ang="0">
                      <a:pos x="connsiteX3" y="connsiteY3"/>
                    </a:cxn>
                  </a:cxnLst>
                  <a:rect l="l" t="t" r="r" b="b"/>
                  <a:pathLst>
                    <a:path w="367474" h="452405">
                      <a:moveTo>
                        <a:pt x="0" y="452405"/>
                      </a:moveTo>
                      <a:lnTo>
                        <a:pt x="367474" y="452405"/>
                      </a:lnTo>
                      <a:lnTo>
                        <a:pt x="367474" y="0"/>
                      </a:lnTo>
                      <a:lnTo>
                        <a:pt x="0" y="0"/>
                      </a:lnTo>
                      <a:close/>
                    </a:path>
                  </a:pathLst>
                </a:custGeom>
                <a:solidFill>
                  <a:srgbClr val="FFCB05"/>
                </a:solidFill>
                <a:ln w="15094"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66" name="Freeform: Shape 2765">
                  <a:extLst>
                    <a:ext uri="{FF2B5EF4-FFF2-40B4-BE49-F238E27FC236}">
                      <a16:creationId xmlns:a16="http://schemas.microsoft.com/office/drawing/2014/main" id="{883782C2-A290-3534-7D0F-E1069957EE58}"/>
                    </a:ext>
                  </a:extLst>
                </p:cNvPr>
                <p:cNvSpPr/>
                <p:nvPr/>
              </p:nvSpPr>
              <p:spPr>
                <a:xfrm>
                  <a:off x="9406837" y="20845676"/>
                  <a:ext cx="3955616" cy="3637859"/>
                </a:xfrm>
                <a:custGeom>
                  <a:avLst/>
                  <a:gdLst>
                    <a:gd name="connsiteX0" fmla="*/ 0 w 2939649"/>
                    <a:gd name="connsiteY0" fmla="*/ 3491317 h 3637859"/>
                    <a:gd name="connsiteX1" fmla="*/ 5747 w 2939649"/>
                    <a:gd name="connsiteY1" fmla="*/ 3484292 h 3637859"/>
                    <a:gd name="connsiteX2" fmla="*/ 11496 w 2939649"/>
                    <a:gd name="connsiteY2" fmla="*/ 3477430 h 3637859"/>
                    <a:gd name="connsiteX3" fmla="*/ 17298 w 2939649"/>
                    <a:gd name="connsiteY3" fmla="*/ 3470782 h 3637859"/>
                    <a:gd name="connsiteX4" fmla="*/ 23046 w 2939649"/>
                    <a:gd name="connsiteY4" fmla="*/ 3464307 h 3637859"/>
                    <a:gd name="connsiteX5" fmla="*/ 28793 w 2939649"/>
                    <a:gd name="connsiteY5" fmla="*/ 3457951 h 3637859"/>
                    <a:gd name="connsiteX6" fmla="*/ 34542 w 2939649"/>
                    <a:gd name="connsiteY6" fmla="*/ 3451885 h 3637859"/>
                    <a:gd name="connsiteX7" fmla="*/ 40289 w 2939649"/>
                    <a:gd name="connsiteY7" fmla="*/ 3445949 h 3637859"/>
                    <a:gd name="connsiteX8" fmla="*/ 46037 w 2939649"/>
                    <a:gd name="connsiteY8" fmla="*/ 3440185 h 3637859"/>
                    <a:gd name="connsiteX9" fmla="*/ 51784 w 2939649"/>
                    <a:gd name="connsiteY9" fmla="*/ 3434680 h 3637859"/>
                    <a:gd name="connsiteX10" fmla="*/ 57533 w 2939649"/>
                    <a:gd name="connsiteY10" fmla="*/ 3429293 h 3637859"/>
                    <a:gd name="connsiteX11" fmla="*/ 63280 w 2939649"/>
                    <a:gd name="connsiteY11" fmla="*/ 3424068 h 3637859"/>
                    <a:gd name="connsiteX12" fmla="*/ 69028 w 2939649"/>
                    <a:gd name="connsiteY12" fmla="*/ 3419101 h 3637859"/>
                    <a:gd name="connsiteX13" fmla="*/ 74775 w 2939649"/>
                    <a:gd name="connsiteY13" fmla="*/ 3414264 h 3637859"/>
                    <a:gd name="connsiteX14" fmla="*/ 80579 w 2939649"/>
                    <a:gd name="connsiteY14" fmla="*/ 3409556 h 3637859"/>
                    <a:gd name="connsiteX15" fmla="*/ 86326 w 2939649"/>
                    <a:gd name="connsiteY15" fmla="*/ 3405085 h 3637859"/>
                    <a:gd name="connsiteX16" fmla="*/ 92074 w 2939649"/>
                    <a:gd name="connsiteY16" fmla="*/ 3400754 h 3637859"/>
                    <a:gd name="connsiteX17" fmla="*/ 97821 w 2939649"/>
                    <a:gd name="connsiteY17" fmla="*/ 3396552 h 3637859"/>
                    <a:gd name="connsiteX18" fmla="*/ 103570 w 2939649"/>
                    <a:gd name="connsiteY18" fmla="*/ 3392544 h 3637859"/>
                    <a:gd name="connsiteX19" fmla="*/ 109317 w 2939649"/>
                    <a:gd name="connsiteY19" fmla="*/ 3388633 h 3637859"/>
                    <a:gd name="connsiteX20" fmla="*/ 115065 w 2939649"/>
                    <a:gd name="connsiteY20" fmla="*/ 3384852 h 3637859"/>
                    <a:gd name="connsiteX21" fmla="*/ 120813 w 2939649"/>
                    <a:gd name="connsiteY21" fmla="*/ 3381232 h 3637859"/>
                    <a:gd name="connsiteX22" fmla="*/ 126561 w 2939649"/>
                    <a:gd name="connsiteY22" fmla="*/ 3377698 h 3637859"/>
                    <a:gd name="connsiteX23" fmla="*/ 132308 w 2939649"/>
                    <a:gd name="connsiteY23" fmla="*/ 3374283 h 3637859"/>
                    <a:gd name="connsiteX24" fmla="*/ 138056 w 2939649"/>
                    <a:gd name="connsiteY24" fmla="*/ 3370965 h 3637859"/>
                    <a:gd name="connsiteX25" fmla="*/ 143859 w 2939649"/>
                    <a:gd name="connsiteY25" fmla="*/ 3367679 h 3637859"/>
                    <a:gd name="connsiteX26" fmla="*/ 149607 w 2939649"/>
                    <a:gd name="connsiteY26" fmla="*/ 3364479 h 3637859"/>
                    <a:gd name="connsiteX27" fmla="*/ 155354 w 2939649"/>
                    <a:gd name="connsiteY27" fmla="*/ 3361365 h 3637859"/>
                    <a:gd name="connsiteX28" fmla="*/ 161103 w 2939649"/>
                    <a:gd name="connsiteY28" fmla="*/ 3358295 h 3637859"/>
                    <a:gd name="connsiteX29" fmla="*/ 172598 w 2939649"/>
                    <a:gd name="connsiteY29" fmla="*/ 3352230 h 3637859"/>
                    <a:gd name="connsiteX30" fmla="*/ 189841 w 2939649"/>
                    <a:gd name="connsiteY30" fmla="*/ 3343266 h 3637859"/>
                    <a:gd name="connsiteX31" fmla="*/ 201336 w 2939649"/>
                    <a:gd name="connsiteY31" fmla="*/ 3337211 h 3637859"/>
                    <a:gd name="connsiteX32" fmla="*/ 207140 w 2939649"/>
                    <a:gd name="connsiteY32" fmla="*/ 3334097 h 3637859"/>
                    <a:gd name="connsiteX33" fmla="*/ 212887 w 2939649"/>
                    <a:gd name="connsiteY33" fmla="*/ 3330984 h 3637859"/>
                    <a:gd name="connsiteX34" fmla="*/ 218635 w 2939649"/>
                    <a:gd name="connsiteY34" fmla="*/ 3327827 h 3637859"/>
                    <a:gd name="connsiteX35" fmla="*/ 224382 w 2939649"/>
                    <a:gd name="connsiteY35" fmla="*/ 3324541 h 3637859"/>
                    <a:gd name="connsiteX36" fmla="*/ 230131 w 2939649"/>
                    <a:gd name="connsiteY36" fmla="*/ 3321212 h 3637859"/>
                    <a:gd name="connsiteX37" fmla="*/ 235878 w 2939649"/>
                    <a:gd name="connsiteY37" fmla="*/ 3317808 h 3637859"/>
                    <a:gd name="connsiteX38" fmla="*/ 241626 w 2939649"/>
                    <a:gd name="connsiteY38" fmla="*/ 3314274 h 3637859"/>
                    <a:gd name="connsiteX39" fmla="*/ 247373 w 2939649"/>
                    <a:gd name="connsiteY39" fmla="*/ 3310697 h 3637859"/>
                    <a:gd name="connsiteX40" fmla="*/ 253122 w 2939649"/>
                    <a:gd name="connsiteY40" fmla="*/ 3306991 h 3637859"/>
                    <a:gd name="connsiteX41" fmla="*/ 258869 w 2939649"/>
                    <a:gd name="connsiteY41" fmla="*/ 3303166 h 3637859"/>
                    <a:gd name="connsiteX42" fmla="*/ 264617 w 2939649"/>
                    <a:gd name="connsiteY42" fmla="*/ 3299202 h 3637859"/>
                    <a:gd name="connsiteX43" fmla="*/ 270420 w 2939649"/>
                    <a:gd name="connsiteY43" fmla="*/ 3295162 h 3637859"/>
                    <a:gd name="connsiteX44" fmla="*/ 276168 w 2939649"/>
                    <a:gd name="connsiteY44" fmla="*/ 3290960 h 3637859"/>
                    <a:gd name="connsiteX45" fmla="*/ 281915 w 2939649"/>
                    <a:gd name="connsiteY45" fmla="*/ 3286618 h 3637859"/>
                    <a:gd name="connsiteX46" fmla="*/ 287664 w 2939649"/>
                    <a:gd name="connsiteY46" fmla="*/ 3282158 h 3637859"/>
                    <a:gd name="connsiteX47" fmla="*/ 293411 w 2939649"/>
                    <a:gd name="connsiteY47" fmla="*/ 3277579 h 3637859"/>
                    <a:gd name="connsiteX48" fmla="*/ 299159 w 2939649"/>
                    <a:gd name="connsiteY48" fmla="*/ 3272817 h 3637859"/>
                    <a:gd name="connsiteX49" fmla="*/ 304906 w 2939649"/>
                    <a:gd name="connsiteY49" fmla="*/ 3267937 h 3637859"/>
                    <a:gd name="connsiteX50" fmla="*/ 310655 w 2939649"/>
                    <a:gd name="connsiteY50" fmla="*/ 3262927 h 3637859"/>
                    <a:gd name="connsiteX51" fmla="*/ 316402 w 2939649"/>
                    <a:gd name="connsiteY51" fmla="*/ 3257756 h 3637859"/>
                    <a:gd name="connsiteX52" fmla="*/ 322150 w 2939649"/>
                    <a:gd name="connsiteY52" fmla="*/ 3252455 h 3637859"/>
                    <a:gd name="connsiteX53" fmla="*/ 327897 w 2939649"/>
                    <a:gd name="connsiteY53" fmla="*/ 3246982 h 3637859"/>
                    <a:gd name="connsiteX54" fmla="*/ 333646 w 2939649"/>
                    <a:gd name="connsiteY54" fmla="*/ 3241380 h 3637859"/>
                    <a:gd name="connsiteX55" fmla="*/ 339448 w 2939649"/>
                    <a:gd name="connsiteY55" fmla="*/ 3235659 h 3637859"/>
                    <a:gd name="connsiteX56" fmla="*/ 345196 w 2939649"/>
                    <a:gd name="connsiteY56" fmla="*/ 3229766 h 3637859"/>
                    <a:gd name="connsiteX57" fmla="*/ 350943 w 2939649"/>
                    <a:gd name="connsiteY57" fmla="*/ 3223744 h 3637859"/>
                    <a:gd name="connsiteX58" fmla="*/ 356692 w 2939649"/>
                    <a:gd name="connsiteY58" fmla="*/ 3217603 h 3637859"/>
                    <a:gd name="connsiteX59" fmla="*/ 362439 w 2939649"/>
                    <a:gd name="connsiteY59" fmla="*/ 3211289 h 3637859"/>
                    <a:gd name="connsiteX60" fmla="*/ 368187 w 2939649"/>
                    <a:gd name="connsiteY60" fmla="*/ 3204890 h 3637859"/>
                    <a:gd name="connsiteX61" fmla="*/ 373934 w 2939649"/>
                    <a:gd name="connsiteY61" fmla="*/ 3198372 h 3637859"/>
                    <a:gd name="connsiteX62" fmla="*/ 379681 w 2939649"/>
                    <a:gd name="connsiteY62" fmla="*/ 3191681 h 3637859"/>
                    <a:gd name="connsiteX63" fmla="*/ 385426 w 2939649"/>
                    <a:gd name="connsiteY63" fmla="*/ 3184905 h 3637859"/>
                    <a:gd name="connsiteX64" fmla="*/ 391184 w 2939649"/>
                    <a:gd name="connsiteY64" fmla="*/ 3177999 h 3637859"/>
                    <a:gd name="connsiteX65" fmla="*/ 396928 w 2939649"/>
                    <a:gd name="connsiteY65" fmla="*/ 3171017 h 3637859"/>
                    <a:gd name="connsiteX66" fmla="*/ 402729 w 2939649"/>
                    <a:gd name="connsiteY66" fmla="*/ 3163907 h 3637859"/>
                    <a:gd name="connsiteX67" fmla="*/ 408473 w 2939649"/>
                    <a:gd name="connsiteY67" fmla="*/ 3156667 h 3637859"/>
                    <a:gd name="connsiteX68" fmla="*/ 414232 w 2939649"/>
                    <a:gd name="connsiteY68" fmla="*/ 3149341 h 3637859"/>
                    <a:gd name="connsiteX69" fmla="*/ 419976 w 2939649"/>
                    <a:gd name="connsiteY69" fmla="*/ 3141939 h 3637859"/>
                    <a:gd name="connsiteX70" fmla="*/ 425720 w 2939649"/>
                    <a:gd name="connsiteY70" fmla="*/ 3134441 h 3637859"/>
                    <a:gd name="connsiteX71" fmla="*/ 431464 w 2939649"/>
                    <a:gd name="connsiteY71" fmla="*/ 3126824 h 3637859"/>
                    <a:gd name="connsiteX72" fmla="*/ 437223 w 2939649"/>
                    <a:gd name="connsiteY72" fmla="*/ 3119164 h 3637859"/>
                    <a:gd name="connsiteX73" fmla="*/ 442967 w 2939649"/>
                    <a:gd name="connsiteY73" fmla="*/ 3111385 h 3637859"/>
                    <a:gd name="connsiteX74" fmla="*/ 448711 w 2939649"/>
                    <a:gd name="connsiteY74" fmla="*/ 3103553 h 3637859"/>
                    <a:gd name="connsiteX75" fmla="*/ 454455 w 2939649"/>
                    <a:gd name="connsiteY75" fmla="*/ 3095645 h 3637859"/>
                    <a:gd name="connsiteX76" fmla="*/ 460214 w 2939649"/>
                    <a:gd name="connsiteY76" fmla="*/ 3087651 h 3637859"/>
                    <a:gd name="connsiteX77" fmla="*/ 466014 w 2939649"/>
                    <a:gd name="connsiteY77" fmla="*/ 3079571 h 3637859"/>
                    <a:gd name="connsiteX78" fmla="*/ 471759 w 2939649"/>
                    <a:gd name="connsiteY78" fmla="*/ 3071448 h 3637859"/>
                    <a:gd name="connsiteX79" fmla="*/ 477503 w 2939649"/>
                    <a:gd name="connsiteY79" fmla="*/ 3063195 h 3637859"/>
                    <a:gd name="connsiteX80" fmla="*/ 483247 w 2939649"/>
                    <a:gd name="connsiteY80" fmla="*/ 3054910 h 3637859"/>
                    <a:gd name="connsiteX81" fmla="*/ 489005 w 2939649"/>
                    <a:gd name="connsiteY81" fmla="*/ 3046572 h 3637859"/>
                    <a:gd name="connsiteX82" fmla="*/ 494750 w 2939649"/>
                    <a:gd name="connsiteY82" fmla="*/ 3038157 h 3637859"/>
                    <a:gd name="connsiteX83" fmla="*/ 500494 w 2939649"/>
                    <a:gd name="connsiteY83" fmla="*/ 3029657 h 3637859"/>
                    <a:gd name="connsiteX84" fmla="*/ 506238 w 2939649"/>
                    <a:gd name="connsiteY84" fmla="*/ 3021113 h 3637859"/>
                    <a:gd name="connsiteX85" fmla="*/ 511996 w 2939649"/>
                    <a:gd name="connsiteY85" fmla="*/ 3012484 h 3637859"/>
                    <a:gd name="connsiteX86" fmla="*/ 517741 w 2939649"/>
                    <a:gd name="connsiteY86" fmla="*/ 3003768 h 3637859"/>
                    <a:gd name="connsiteX87" fmla="*/ 523485 w 2939649"/>
                    <a:gd name="connsiteY87" fmla="*/ 2995020 h 3637859"/>
                    <a:gd name="connsiteX88" fmla="*/ 529286 w 2939649"/>
                    <a:gd name="connsiteY88" fmla="*/ 2986142 h 3637859"/>
                    <a:gd name="connsiteX89" fmla="*/ 535044 w 2939649"/>
                    <a:gd name="connsiteY89" fmla="*/ 2977179 h 3637859"/>
                    <a:gd name="connsiteX90" fmla="*/ 540788 w 2939649"/>
                    <a:gd name="connsiteY90" fmla="*/ 2968172 h 3637859"/>
                    <a:gd name="connsiteX91" fmla="*/ 546533 w 2939649"/>
                    <a:gd name="connsiteY91" fmla="*/ 2959036 h 3637859"/>
                    <a:gd name="connsiteX92" fmla="*/ 552277 w 2939649"/>
                    <a:gd name="connsiteY92" fmla="*/ 2949825 h 3637859"/>
                    <a:gd name="connsiteX93" fmla="*/ 558035 w 2939649"/>
                    <a:gd name="connsiteY93" fmla="*/ 2940516 h 3637859"/>
                    <a:gd name="connsiteX94" fmla="*/ 563779 w 2939649"/>
                    <a:gd name="connsiteY94" fmla="*/ 2931089 h 3637859"/>
                    <a:gd name="connsiteX95" fmla="*/ 569524 w 2939649"/>
                    <a:gd name="connsiteY95" fmla="*/ 2921544 h 3637859"/>
                    <a:gd name="connsiteX96" fmla="*/ 575268 w 2939649"/>
                    <a:gd name="connsiteY96" fmla="*/ 2911858 h 3637859"/>
                    <a:gd name="connsiteX97" fmla="*/ 581026 w 2939649"/>
                    <a:gd name="connsiteY97" fmla="*/ 2902054 h 3637859"/>
                    <a:gd name="connsiteX98" fmla="*/ 586770 w 2939649"/>
                    <a:gd name="connsiteY98" fmla="*/ 2892121 h 3637859"/>
                    <a:gd name="connsiteX99" fmla="*/ 592571 w 2939649"/>
                    <a:gd name="connsiteY99" fmla="*/ 2882069 h 3637859"/>
                    <a:gd name="connsiteX100" fmla="*/ 598315 w 2939649"/>
                    <a:gd name="connsiteY100" fmla="*/ 2871792 h 3637859"/>
                    <a:gd name="connsiteX101" fmla="*/ 604060 w 2939649"/>
                    <a:gd name="connsiteY101" fmla="*/ 2861362 h 3637859"/>
                    <a:gd name="connsiteX102" fmla="*/ 609818 w 2939649"/>
                    <a:gd name="connsiteY102" fmla="*/ 2850751 h 3637859"/>
                    <a:gd name="connsiteX103" fmla="*/ 615562 w 2939649"/>
                    <a:gd name="connsiteY103" fmla="*/ 2839934 h 3637859"/>
                    <a:gd name="connsiteX104" fmla="*/ 621306 w 2939649"/>
                    <a:gd name="connsiteY104" fmla="*/ 2828912 h 3637859"/>
                    <a:gd name="connsiteX105" fmla="*/ 627051 w 2939649"/>
                    <a:gd name="connsiteY105" fmla="*/ 2817719 h 3637859"/>
                    <a:gd name="connsiteX106" fmla="*/ 632809 w 2939649"/>
                    <a:gd name="connsiteY106" fmla="*/ 2806234 h 3637859"/>
                    <a:gd name="connsiteX107" fmla="*/ 638553 w 2939649"/>
                    <a:gd name="connsiteY107" fmla="*/ 2794491 h 3637859"/>
                    <a:gd name="connsiteX108" fmla="*/ 644297 w 2939649"/>
                    <a:gd name="connsiteY108" fmla="*/ 2782575 h 3637859"/>
                    <a:gd name="connsiteX109" fmla="*/ 650042 w 2939649"/>
                    <a:gd name="connsiteY109" fmla="*/ 2770293 h 3637859"/>
                    <a:gd name="connsiteX110" fmla="*/ 655857 w 2939649"/>
                    <a:gd name="connsiteY110" fmla="*/ 2757667 h 3637859"/>
                    <a:gd name="connsiteX111" fmla="*/ 661601 w 2939649"/>
                    <a:gd name="connsiteY111" fmla="*/ 2744868 h 3637859"/>
                    <a:gd name="connsiteX112" fmla="*/ 667345 w 2939649"/>
                    <a:gd name="connsiteY112" fmla="*/ 2731616 h 3637859"/>
                    <a:gd name="connsiteX113" fmla="*/ 673089 w 2939649"/>
                    <a:gd name="connsiteY113" fmla="*/ 2718020 h 3637859"/>
                    <a:gd name="connsiteX114" fmla="*/ 678848 w 2939649"/>
                    <a:gd name="connsiteY114" fmla="*/ 2704133 h 3637859"/>
                    <a:gd name="connsiteX115" fmla="*/ 684592 w 2939649"/>
                    <a:gd name="connsiteY115" fmla="*/ 2689782 h 3637859"/>
                    <a:gd name="connsiteX116" fmla="*/ 690336 w 2939649"/>
                    <a:gd name="connsiteY116" fmla="*/ 2675011 h 3637859"/>
                    <a:gd name="connsiteX117" fmla="*/ 696080 w 2939649"/>
                    <a:gd name="connsiteY117" fmla="*/ 2659907 h 3637859"/>
                    <a:gd name="connsiteX118" fmla="*/ 701839 w 2939649"/>
                    <a:gd name="connsiteY118" fmla="*/ 2644242 h 3637859"/>
                    <a:gd name="connsiteX119" fmla="*/ 707583 w 2939649"/>
                    <a:gd name="connsiteY119" fmla="*/ 2628125 h 3637859"/>
                    <a:gd name="connsiteX120" fmla="*/ 713327 w 2939649"/>
                    <a:gd name="connsiteY120" fmla="*/ 2611673 h 3637859"/>
                    <a:gd name="connsiteX121" fmla="*/ 719071 w 2939649"/>
                    <a:gd name="connsiteY121" fmla="*/ 2594500 h 3637859"/>
                    <a:gd name="connsiteX122" fmla="*/ 724886 w 2939649"/>
                    <a:gd name="connsiteY122" fmla="*/ 2576864 h 3637859"/>
                    <a:gd name="connsiteX123" fmla="*/ 730630 w 2939649"/>
                    <a:gd name="connsiteY123" fmla="*/ 2558818 h 3637859"/>
                    <a:gd name="connsiteX124" fmla="*/ 736375 w 2939649"/>
                    <a:gd name="connsiteY124" fmla="*/ 2540007 h 3637859"/>
                    <a:gd name="connsiteX125" fmla="*/ 742119 w 2939649"/>
                    <a:gd name="connsiteY125" fmla="*/ 2520647 h 3637859"/>
                    <a:gd name="connsiteX126" fmla="*/ 747877 w 2939649"/>
                    <a:gd name="connsiteY126" fmla="*/ 2500824 h 3637859"/>
                    <a:gd name="connsiteX127" fmla="*/ 753621 w 2939649"/>
                    <a:gd name="connsiteY127" fmla="*/ 2480203 h 3637859"/>
                    <a:gd name="connsiteX128" fmla="*/ 759366 w 2939649"/>
                    <a:gd name="connsiteY128" fmla="*/ 2458947 h 3637859"/>
                    <a:gd name="connsiteX129" fmla="*/ 765110 w 2939649"/>
                    <a:gd name="connsiteY129" fmla="*/ 2437238 h 3637859"/>
                    <a:gd name="connsiteX130" fmla="*/ 770868 w 2939649"/>
                    <a:gd name="connsiteY130" fmla="*/ 2414592 h 3637859"/>
                    <a:gd name="connsiteX131" fmla="*/ 776612 w 2939649"/>
                    <a:gd name="connsiteY131" fmla="*/ 2391364 h 3637859"/>
                    <a:gd name="connsiteX132" fmla="*/ 782357 w 2939649"/>
                    <a:gd name="connsiteY132" fmla="*/ 2367587 h 3637859"/>
                    <a:gd name="connsiteX133" fmla="*/ 788158 w 2939649"/>
                    <a:gd name="connsiteY133" fmla="*/ 2342797 h 3637859"/>
                    <a:gd name="connsiteX134" fmla="*/ 793902 w 2939649"/>
                    <a:gd name="connsiteY134" fmla="*/ 2317382 h 3637859"/>
                    <a:gd name="connsiteX135" fmla="*/ 799660 w 2939649"/>
                    <a:gd name="connsiteY135" fmla="*/ 2291407 h 3637859"/>
                    <a:gd name="connsiteX136" fmla="*/ 805404 w 2939649"/>
                    <a:gd name="connsiteY136" fmla="*/ 2264429 h 3637859"/>
                    <a:gd name="connsiteX137" fmla="*/ 811149 w 2939649"/>
                    <a:gd name="connsiteY137" fmla="*/ 2236784 h 3637859"/>
                    <a:gd name="connsiteX138" fmla="*/ 816893 w 2939649"/>
                    <a:gd name="connsiteY138" fmla="*/ 2208590 h 3637859"/>
                    <a:gd name="connsiteX139" fmla="*/ 822651 w 2939649"/>
                    <a:gd name="connsiteY139" fmla="*/ 2179297 h 3637859"/>
                    <a:gd name="connsiteX140" fmla="*/ 828395 w 2939649"/>
                    <a:gd name="connsiteY140" fmla="*/ 2149378 h 3637859"/>
                    <a:gd name="connsiteX141" fmla="*/ 834140 w 2939649"/>
                    <a:gd name="connsiteY141" fmla="*/ 2118911 h 3637859"/>
                    <a:gd name="connsiteX142" fmla="*/ 839884 w 2939649"/>
                    <a:gd name="connsiteY142" fmla="*/ 2087344 h 3637859"/>
                    <a:gd name="connsiteX143" fmla="*/ 845642 w 2939649"/>
                    <a:gd name="connsiteY143" fmla="*/ 2055195 h 3637859"/>
                    <a:gd name="connsiteX144" fmla="*/ 851443 w 2939649"/>
                    <a:gd name="connsiteY144" fmla="*/ 2022454 h 3637859"/>
                    <a:gd name="connsiteX145" fmla="*/ 857187 w 2939649"/>
                    <a:gd name="connsiteY145" fmla="*/ 1988701 h 3637859"/>
                    <a:gd name="connsiteX146" fmla="*/ 862931 w 2939649"/>
                    <a:gd name="connsiteY146" fmla="*/ 1954311 h 3637859"/>
                    <a:gd name="connsiteX147" fmla="*/ 868690 w 2939649"/>
                    <a:gd name="connsiteY147" fmla="*/ 1919469 h 3637859"/>
                    <a:gd name="connsiteX148" fmla="*/ 874434 w 2939649"/>
                    <a:gd name="connsiteY148" fmla="*/ 1883572 h 3637859"/>
                    <a:gd name="connsiteX149" fmla="*/ 880178 w 2939649"/>
                    <a:gd name="connsiteY149" fmla="*/ 1847211 h 3637859"/>
                    <a:gd name="connsiteX150" fmla="*/ 885922 w 2939649"/>
                    <a:gd name="connsiteY150" fmla="*/ 1810344 h 3637859"/>
                    <a:gd name="connsiteX151" fmla="*/ 891681 w 2939649"/>
                    <a:gd name="connsiteY151" fmla="*/ 1772550 h 3637859"/>
                    <a:gd name="connsiteX152" fmla="*/ 897425 w 2939649"/>
                    <a:gd name="connsiteY152" fmla="*/ 1734336 h 3637859"/>
                    <a:gd name="connsiteX153" fmla="*/ 903169 w 2939649"/>
                    <a:gd name="connsiteY153" fmla="*/ 1695702 h 3637859"/>
                    <a:gd name="connsiteX154" fmla="*/ 908913 w 2939649"/>
                    <a:gd name="connsiteY154" fmla="*/ 1656313 h 3637859"/>
                    <a:gd name="connsiteX155" fmla="*/ 914728 w 2939649"/>
                    <a:gd name="connsiteY155" fmla="*/ 1616591 h 3637859"/>
                    <a:gd name="connsiteX156" fmla="*/ 920472 w 2939649"/>
                    <a:gd name="connsiteY156" fmla="*/ 1576481 h 3637859"/>
                    <a:gd name="connsiteX157" fmla="*/ 926217 w 2939649"/>
                    <a:gd name="connsiteY157" fmla="*/ 1535746 h 3637859"/>
                    <a:gd name="connsiteX158" fmla="*/ 931961 w 2939649"/>
                    <a:gd name="connsiteY158" fmla="*/ 1494796 h 3637859"/>
                    <a:gd name="connsiteX159" fmla="*/ 937719 w 2939649"/>
                    <a:gd name="connsiteY159" fmla="*/ 1453597 h 3637859"/>
                    <a:gd name="connsiteX160" fmla="*/ 943463 w 2939649"/>
                    <a:gd name="connsiteY160" fmla="*/ 1411968 h 3637859"/>
                    <a:gd name="connsiteX161" fmla="*/ 949208 w 2939649"/>
                    <a:gd name="connsiteY161" fmla="*/ 1370188 h 3637859"/>
                    <a:gd name="connsiteX162" fmla="*/ 954952 w 2939649"/>
                    <a:gd name="connsiteY162" fmla="*/ 1328268 h 3637859"/>
                    <a:gd name="connsiteX163" fmla="*/ 960710 w 2939649"/>
                    <a:gd name="connsiteY163" fmla="*/ 1286186 h 3637859"/>
                    <a:gd name="connsiteX164" fmla="*/ 966454 w 2939649"/>
                    <a:gd name="connsiteY164" fmla="*/ 1244061 h 3637859"/>
                    <a:gd name="connsiteX165" fmla="*/ 972199 w 2939649"/>
                    <a:gd name="connsiteY165" fmla="*/ 1201883 h 3637859"/>
                    <a:gd name="connsiteX166" fmla="*/ 978000 w 2939649"/>
                    <a:gd name="connsiteY166" fmla="*/ 1159758 h 3637859"/>
                    <a:gd name="connsiteX167" fmla="*/ 983744 w 2939649"/>
                    <a:gd name="connsiteY167" fmla="*/ 1117719 h 3637859"/>
                    <a:gd name="connsiteX168" fmla="*/ 989502 w 2939649"/>
                    <a:gd name="connsiteY168" fmla="*/ 1075799 h 3637859"/>
                    <a:gd name="connsiteX169" fmla="*/ 995246 w 2939649"/>
                    <a:gd name="connsiteY169" fmla="*/ 1034138 h 3637859"/>
                    <a:gd name="connsiteX170" fmla="*/ 1000991 w 2939649"/>
                    <a:gd name="connsiteY170" fmla="*/ 992724 h 3637859"/>
                    <a:gd name="connsiteX171" fmla="*/ 1006735 w 2939649"/>
                    <a:gd name="connsiteY171" fmla="*/ 951526 h 3637859"/>
                    <a:gd name="connsiteX172" fmla="*/ 1012493 w 2939649"/>
                    <a:gd name="connsiteY172" fmla="*/ 910834 h 3637859"/>
                    <a:gd name="connsiteX173" fmla="*/ 1018237 w 2939649"/>
                    <a:gd name="connsiteY173" fmla="*/ 870476 h 3637859"/>
                    <a:gd name="connsiteX174" fmla="*/ 1023982 w 2939649"/>
                    <a:gd name="connsiteY174" fmla="*/ 830495 h 3637859"/>
                    <a:gd name="connsiteX175" fmla="*/ 1029726 w 2939649"/>
                    <a:gd name="connsiteY175" fmla="*/ 791268 h 3637859"/>
                    <a:gd name="connsiteX176" fmla="*/ 1035484 w 2939649"/>
                    <a:gd name="connsiteY176" fmla="*/ 752516 h 3637859"/>
                    <a:gd name="connsiteX177" fmla="*/ 1041285 w 2939649"/>
                    <a:gd name="connsiteY177" fmla="*/ 714216 h 3637859"/>
                    <a:gd name="connsiteX178" fmla="*/ 1047029 w 2939649"/>
                    <a:gd name="connsiteY178" fmla="*/ 676885 h 3637859"/>
                    <a:gd name="connsiteX179" fmla="*/ 1052774 w 2939649"/>
                    <a:gd name="connsiteY179" fmla="*/ 640147 h 3637859"/>
                    <a:gd name="connsiteX180" fmla="*/ 1058532 w 2939649"/>
                    <a:gd name="connsiteY180" fmla="*/ 603995 h 3637859"/>
                    <a:gd name="connsiteX181" fmla="*/ 1064276 w 2939649"/>
                    <a:gd name="connsiteY181" fmla="*/ 568981 h 3637859"/>
                    <a:gd name="connsiteX182" fmla="*/ 1070020 w 2939649"/>
                    <a:gd name="connsiteY182" fmla="*/ 534640 h 3637859"/>
                    <a:gd name="connsiteX183" fmla="*/ 1075765 w 2939649"/>
                    <a:gd name="connsiteY183" fmla="*/ 501015 h 3637859"/>
                    <a:gd name="connsiteX184" fmla="*/ 1081523 w 2939649"/>
                    <a:gd name="connsiteY184" fmla="*/ 468736 h 3637859"/>
                    <a:gd name="connsiteX185" fmla="*/ 1087267 w 2939649"/>
                    <a:gd name="connsiteY185" fmla="*/ 437130 h 3637859"/>
                    <a:gd name="connsiteX186" fmla="*/ 1093011 w 2939649"/>
                    <a:gd name="connsiteY186" fmla="*/ 406408 h 3637859"/>
                    <a:gd name="connsiteX187" fmla="*/ 1098756 w 2939649"/>
                    <a:gd name="connsiteY187" fmla="*/ 377076 h 3637859"/>
                    <a:gd name="connsiteX188" fmla="*/ 1104514 w 2939649"/>
                    <a:gd name="connsiteY188" fmla="*/ 348542 h 3637859"/>
                    <a:gd name="connsiteX189" fmla="*/ 1110315 w 2939649"/>
                    <a:gd name="connsiteY189" fmla="*/ 320935 h 3637859"/>
                    <a:gd name="connsiteX190" fmla="*/ 1116059 w 2939649"/>
                    <a:gd name="connsiteY190" fmla="*/ 294843 h 3637859"/>
                    <a:gd name="connsiteX191" fmla="*/ 1121803 w 2939649"/>
                    <a:gd name="connsiteY191" fmla="*/ 269592 h 3637859"/>
                    <a:gd name="connsiteX192" fmla="*/ 1127547 w 2939649"/>
                    <a:gd name="connsiteY192" fmla="*/ 245310 h 3637859"/>
                    <a:gd name="connsiteX193" fmla="*/ 1133306 w 2939649"/>
                    <a:gd name="connsiteY193" fmla="*/ 222626 h 3637859"/>
                    <a:gd name="connsiteX194" fmla="*/ 1139050 w 2939649"/>
                    <a:gd name="connsiteY194" fmla="*/ 200742 h 3637859"/>
                    <a:gd name="connsiteX195" fmla="*/ 1144794 w 2939649"/>
                    <a:gd name="connsiteY195" fmla="*/ 179911 h 3637859"/>
                    <a:gd name="connsiteX196" fmla="*/ 1150538 w 2939649"/>
                    <a:gd name="connsiteY196" fmla="*/ 160678 h 3637859"/>
                    <a:gd name="connsiteX197" fmla="*/ 1156297 w 2939649"/>
                    <a:gd name="connsiteY197" fmla="*/ 142287 h 3637859"/>
                    <a:gd name="connsiteX198" fmla="*/ 1162041 w 2939649"/>
                    <a:gd name="connsiteY198" fmla="*/ 124990 h 3637859"/>
                    <a:gd name="connsiteX199" fmla="*/ 1167785 w 2939649"/>
                    <a:gd name="connsiteY199" fmla="*/ 109209 h 3637859"/>
                    <a:gd name="connsiteX200" fmla="*/ 1173586 w 2939649"/>
                    <a:gd name="connsiteY200" fmla="*/ 94311 h 3637859"/>
                    <a:gd name="connsiteX201" fmla="*/ 1179344 w 2939649"/>
                    <a:gd name="connsiteY201" fmla="*/ 80465 h 3637859"/>
                    <a:gd name="connsiteX202" fmla="*/ 1185088 w 2939649"/>
                    <a:gd name="connsiteY202" fmla="*/ 68134 h 3637859"/>
                    <a:gd name="connsiteX203" fmla="*/ 1190833 w 2939649"/>
                    <a:gd name="connsiteY203" fmla="*/ 56645 h 3637859"/>
                    <a:gd name="connsiteX204" fmla="*/ 1196577 w 2939649"/>
                    <a:gd name="connsiteY204" fmla="*/ 46166 h 3637859"/>
                    <a:gd name="connsiteX205" fmla="*/ 1202335 w 2939649"/>
                    <a:gd name="connsiteY205" fmla="*/ 37160 h 3637859"/>
                    <a:gd name="connsiteX206" fmla="*/ 1208079 w 2939649"/>
                    <a:gd name="connsiteY206" fmla="*/ 28954 h 3637859"/>
                    <a:gd name="connsiteX207" fmla="*/ 1213824 w 2939649"/>
                    <a:gd name="connsiteY207" fmla="*/ 21715 h 3637859"/>
                    <a:gd name="connsiteX208" fmla="*/ 1219568 w 2939649"/>
                    <a:gd name="connsiteY208" fmla="*/ 15865 h 3637859"/>
                    <a:gd name="connsiteX209" fmla="*/ 1225326 w 2939649"/>
                    <a:gd name="connsiteY209" fmla="*/ 10774 h 3637859"/>
                    <a:gd name="connsiteX210" fmla="*/ 1231071 w 2939649"/>
                    <a:gd name="connsiteY210" fmla="*/ 6607 h 3637859"/>
                    <a:gd name="connsiteX211" fmla="*/ 1236871 w 2939649"/>
                    <a:gd name="connsiteY211" fmla="*/ 3703 h 3637859"/>
                    <a:gd name="connsiteX212" fmla="*/ 1242616 w 2939649"/>
                    <a:gd name="connsiteY212" fmla="*/ 1473 h 3637859"/>
                    <a:gd name="connsiteX213" fmla="*/ 1248374 w 2939649"/>
                    <a:gd name="connsiteY213" fmla="*/ 168 h 3637859"/>
                    <a:gd name="connsiteX214" fmla="*/ 1254118 w 2939649"/>
                    <a:gd name="connsiteY214" fmla="*/ 0 h 3637859"/>
                    <a:gd name="connsiteX215" fmla="*/ 1259862 w 2939649"/>
                    <a:gd name="connsiteY215" fmla="*/ 420 h 3637859"/>
                    <a:gd name="connsiteX216" fmla="*/ 1265607 w 2939649"/>
                    <a:gd name="connsiteY216" fmla="*/ 1683 h 3637859"/>
                    <a:gd name="connsiteX217" fmla="*/ 1271365 w 2939649"/>
                    <a:gd name="connsiteY217" fmla="*/ 3956 h 3637859"/>
                    <a:gd name="connsiteX218" fmla="*/ 1277109 w 2939649"/>
                    <a:gd name="connsiteY218" fmla="*/ 6818 h 3637859"/>
                    <a:gd name="connsiteX219" fmla="*/ 1282853 w 2939649"/>
                    <a:gd name="connsiteY219" fmla="*/ 10394 h 3637859"/>
                    <a:gd name="connsiteX220" fmla="*/ 1288598 w 2939649"/>
                    <a:gd name="connsiteY220" fmla="*/ 14856 h 3637859"/>
                    <a:gd name="connsiteX221" fmla="*/ 1294356 w 2939649"/>
                    <a:gd name="connsiteY221" fmla="*/ 19863 h 3637859"/>
                    <a:gd name="connsiteX222" fmla="*/ 1300157 w 2939649"/>
                    <a:gd name="connsiteY222" fmla="*/ 25461 h 3637859"/>
                    <a:gd name="connsiteX223" fmla="*/ 1305901 w 2939649"/>
                    <a:gd name="connsiteY223" fmla="*/ 31858 h 3637859"/>
                    <a:gd name="connsiteX224" fmla="*/ 1311645 w 2939649"/>
                    <a:gd name="connsiteY224" fmla="*/ 38675 h 3637859"/>
                    <a:gd name="connsiteX225" fmla="*/ 1317389 w 2939649"/>
                    <a:gd name="connsiteY225" fmla="*/ 46082 h 3637859"/>
                    <a:gd name="connsiteX226" fmla="*/ 1323148 w 2939649"/>
                    <a:gd name="connsiteY226" fmla="*/ 54162 h 3637859"/>
                    <a:gd name="connsiteX227" fmla="*/ 1328892 w 2939649"/>
                    <a:gd name="connsiteY227" fmla="*/ 62538 h 3637859"/>
                    <a:gd name="connsiteX228" fmla="*/ 1334636 w 2939649"/>
                    <a:gd name="connsiteY228" fmla="*/ 71459 h 3637859"/>
                    <a:gd name="connsiteX229" fmla="*/ 1340380 w 2939649"/>
                    <a:gd name="connsiteY229" fmla="*/ 80886 h 3637859"/>
                    <a:gd name="connsiteX230" fmla="*/ 1346139 w 2939649"/>
                    <a:gd name="connsiteY230" fmla="*/ 90649 h 3637859"/>
                    <a:gd name="connsiteX231" fmla="*/ 1351883 w 2939649"/>
                    <a:gd name="connsiteY231" fmla="*/ 100791 h 3637859"/>
                    <a:gd name="connsiteX232" fmla="*/ 1357627 w 2939649"/>
                    <a:gd name="connsiteY232" fmla="*/ 111355 h 3637859"/>
                    <a:gd name="connsiteX233" fmla="*/ 1363428 w 2939649"/>
                    <a:gd name="connsiteY233" fmla="*/ 122212 h 3637859"/>
                    <a:gd name="connsiteX234" fmla="*/ 1369186 w 2939649"/>
                    <a:gd name="connsiteY234" fmla="*/ 133365 h 3637859"/>
                    <a:gd name="connsiteX235" fmla="*/ 1374931 w 2939649"/>
                    <a:gd name="connsiteY235" fmla="*/ 144854 h 3637859"/>
                    <a:gd name="connsiteX236" fmla="*/ 1380675 w 2939649"/>
                    <a:gd name="connsiteY236" fmla="*/ 156511 h 3637859"/>
                    <a:gd name="connsiteX237" fmla="*/ 1386419 w 2939649"/>
                    <a:gd name="connsiteY237" fmla="*/ 168464 h 3637859"/>
                    <a:gd name="connsiteX238" fmla="*/ 1392178 w 2939649"/>
                    <a:gd name="connsiteY238" fmla="*/ 180668 h 3637859"/>
                    <a:gd name="connsiteX239" fmla="*/ 1397922 w 2939649"/>
                    <a:gd name="connsiteY239" fmla="*/ 192998 h 3637859"/>
                    <a:gd name="connsiteX240" fmla="*/ 1403666 w 2939649"/>
                    <a:gd name="connsiteY240" fmla="*/ 205498 h 3637859"/>
                    <a:gd name="connsiteX241" fmla="*/ 1409410 w 2939649"/>
                    <a:gd name="connsiteY241" fmla="*/ 218207 h 3637859"/>
                    <a:gd name="connsiteX242" fmla="*/ 1415169 w 2939649"/>
                    <a:gd name="connsiteY242" fmla="*/ 231001 h 3637859"/>
                    <a:gd name="connsiteX243" fmla="*/ 1420913 w 2939649"/>
                    <a:gd name="connsiteY243" fmla="*/ 243921 h 3637859"/>
                    <a:gd name="connsiteX244" fmla="*/ 1426713 w 2939649"/>
                    <a:gd name="connsiteY244" fmla="*/ 256967 h 3637859"/>
                    <a:gd name="connsiteX245" fmla="*/ 1432458 w 2939649"/>
                    <a:gd name="connsiteY245" fmla="*/ 270097 h 3637859"/>
                    <a:gd name="connsiteX246" fmla="*/ 1438216 w 2939649"/>
                    <a:gd name="connsiteY246" fmla="*/ 283269 h 3637859"/>
                    <a:gd name="connsiteX247" fmla="*/ 1443960 w 2939649"/>
                    <a:gd name="connsiteY247" fmla="*/ 296526 h 3637859"/>
                    <a:gd name="connsiteX248" fmla="*/ 1449704 w 2939649"/>
                    <a:gd name="connsiteY248" fmla="*/ 309825 h 3637859"/>
                    <a:gd name="connsiteX249" fmla="*/ 1461207 w 2939649"/>
                    <a:gd name="connsiteY249" fmla="*/ 336507 h 3637859"/>
                    <a:gd name="connsiteX250" fmla="*/ 1472696 w 2939649"/>
                    <a:gd name="connsiteY250" fmla="*/ 363272 h 3637859"/>
                    <a:gd name="connsiteX251" fmla="*/ 1478440 w 2939649"/>
                    <a:gd name="connsiteY251" fmla="*/ 376613 h 3637859"/>
                    <a:gd name="connsiteX252" fmla="*/ 1484198 w 2939649"/>
                    <a:gd name="connsiteY252" fmla="*/ 389996 h 3637859"/>
                    <a:gd name="connsiteX253" fmla="*/ 1489942 w 2939649"/>
                    <a:gd name="connsiteY253" fmla="*/ 403337 h 3637859"/>
                    <a:gd name="connsiteX254" fmla="*/ 1495743 w 2939649"/>
                    <a:gd name="connsiteY254" fmla="*/ 416678 h 3637859"/>
                    <a:gd name="connsiteX255" fmla="*/ 1501487 w 2939649"/>
                    <a:gd name="connsiteY255" fmla="*/ 430018 h 3637859"/>
                    <a:gd name="connsiteX256" fmla="*/ 1507231 w 2939649"/>
                    <a:gd name="connsiteY256" fmla="*/ 443317 h 3637859"/>
                    <a:gd name="connsiteX257" fmla="*/ 1512990 w 2939649"/>
                    <a:gd name="connsiteY257" fmla="*/ 456573 h 3637859"/>
                    <a:gd name="connsiteX258" fmla="*/ 1518734 w 2939649"/>
                    <a:gd name="connsiteY258" fmla="*/ 469872 h 3637859"/>
                    <a:gd name="connsiteX259" fmla="*/ 1524478 w 2939649"/>
                    <a:gd name="connsiteY259" fmla="*/ 483086 h 3637859"/>
                    <a:gd name="connsiteX260" fmla="*/ 1530222 w 2939649"/>
                    <a:gd name="connsiteY260" fmla="*/ 496343 h 3637859"/>
                    <a:gd name="connsiteX261" fmla="*/ 1553213 w 2939649"/>
                    <a:gd name="connsiteY261" fmla="*/ 549201 h 3637859"/>
                    <a:gd name="connsiteX262" fmla="*/ 1559029 w 2939649"/>
                    <a:gd name="connsiteY262" fmla="*/ 562458 h 3637859"/>
                    <a:gd name="connsiteX263" fmla="*/ 1570517 w 2939649"/>
                    <a:gd name="connsiteY263" fmla="*/ 589055 h 3637859"/>
                    <a:gd name="connsiteX264" fmla="*/ 1576261 w 2939649"/>
                    <a:gd name="connsiteY264" fmla="*/ 602395 h 3637859"/>
                    <a:gd name="connsiteX265" fmla="*/ 1582020 w 2939649"/>
                    <a:gd name="connsiteY265" fmla="*/ 615820 h 3637859"/>
                    <a:gd name="connsiteX266" fmla="*/ 1587764 w 2939649"/>
                    <a:gd name="connsiteY266" fmla="*/ 629287 h 3637859"/>
                    <a:gd name="connsiteX267" fmla="*/ 1593508 w 2939649"/>
                    <a:gd name="connsiteY267" fmla="*/ 642884 h 3637859"/>
                    <a:gd name="connsiteX268" fmla="*/ 1599252 w 2939649"/>
                    <a:gd name="connsiteY268" fmla="*/ 656555 h 3637859"/>
                    <a:gd name="connsiteX269" fmla="*/ 1605011 w 2939649"/>
                    <a:gd name="connsiteY269" fmla="*/ 670367 h 3637859"/>
                    <a:gd name="connsiteX270" fmla="*/ 1610755 w 2939649"/>
                    <a:gd name="connsiteY270" fmla="*/ 684297 h 3637859"/>
                    <a:gd name="connsiteX271" fmla="*/ 1616499 w 2939649"/>
                    <a:gd name="connsiteY271" fmla="*/ 698389 h 3637859"/>
                    <a:gd name="connsiteX272" fmla="*/ 1622300 w 2939649"/>
                    <a:gd name="connsiteY272" fmla="*/ 712578 h 3637859"/>
                    <a:gd name="connsiteX273" fmla="*/ 1628044 w 2939649"/>
                    <a:gd name="connsiteY273" fmla="*/ 727004 h 3637859"/>
                    <a:gd name="connsiteX274" fmla="*/ 1633802 w 2939649"/>
                    <a:gd name="connsiteY274" fmla="*/ 741656 h 3637859"/>
                    <a:gd name="connsiteX275" fmla="*/ 1639547 w 2939649"/>
                    <a:gd name="connsiteY275" fmla="*/ 756470 h 3637859"/>
                    <a:gd name="connsiteX276" fmla="*/ 1645291 w 2939649"/>
                    <a:gd name="connsiteY276" fmla="*/ 771531 h 3637859"/>
                    <a:gd name="connsiteX277" fmla="*/ 1651035 w 2939649"/>
                    <a:gd name="connsiteY277" fmla="*/ 786894 h 3637859"/>
                    <a:gd name="connsiteX278" fmla="*/ 1656793 w 2939649"/>
                    <a:gd name="connsiteY278" fmla="*/ 802462 h 3637859"/>
                    <a:gd name="connsiteX279" fmla="*/ 1662538 w 2939649"/>
                    <a:gd name="connsiteY279" fmla="*/ 818375 h 3637859"/>
                    <a:gd name="connsiteX280" fmla="*/ 1668282 w 2939649"/>
                    <a:gd name="connsiteY280" fmla="*/ 834621 h 3637859"/>
                    <a:gd name="connsiteX281" fmla="*/ 1674026 w 2939649"/>
                    <a:gd name="connsiteY281" fmla="*/ 851073 h 3637859"/>
                    <a:gd name="connsiteX282" fmla="*/ 1679784 w 2939649"/>
                    <a:gd name="connsiteY282" fmla="*/ 867987 h 3637859"/>
                    <a:gd name="connsiteX283" fmla="*/ 1685585 w 2939649"/>
                    <a:gd name="connsiteY283" fmla="*/ 885247 h 3637859"/>
                    <a:gd name="connsiteX284" fmla="*/ 1691329 w 2939649"/>
                    <a:gd name="connsiteY284" fmla="*/ 902797 h 3637859"/>
                    <a:gd name="connsiteX285" fmla="*/ 1697074 w 2939649"/>
                    <a:gd name="connsiteY285" fmla="*/ 920853 h 3637859"/>
                    <a:gd name="connsiteX286" fmla="*/ 1702832 w 2939649"/>
                    <a:gd name="connsiteY286" fmla="*/ 939319 h 3637859"/>
                    <a:gd name="connsiteX287" fmla="*/ 1708576 w 2939649"/>
                    <a:gd name="connsiteY287" fmla="*/ 958130 h 3637859"/>
                    <a:gd name="connsiteX288" fmla="*/ 1714320 w 2939649"/>
                    <a:gd name="connsiteY288" fmla="*/ 977490 h 3637859"/>
                    <a:gd name="connsiteX289" fmla="*/ 1720065 w 2939649"/>
                    <a:gd name="connsiteY289" fmla="*/ 997271 h 3637859"/>
                    <a:gd name="connsiteX290" fmla="*/ 1725823 w 2939649"/>
                    <a:gd name="connsiteY290" fmla="*/ 1017428 h 3637859"/>
                    <a:gd name="connsiteX291" fmla="*/ 1731567 w 2939649"/>
                    <a:gd name="connsiteY291" fmla="*/ 1038221 h 3637859"/>
                    <a:gd name="connsiteX292" fmla="*/ 1737312 w 2939649"/>
                    <a:gd name="connsiteY292" fmla="*/ 1059477 h 3637859"/>
                    <a:gd name="connsiteX293" fmla="*/ 1743056 w 2939649"/>
                    <a:gd name="connsiteY293" fmla="*/ 1081111 h 3637859"/>
                    <a:gd name="connsiteX294" fmla="*/ 1748871 w 2939649"/>
                    <a:gd name="connsiteY294" fmla="*/ 1103412 h 3637859"/>
                    <a:gd name="connsiteX295" fmla="*/ 1754615 w 2939649"/>
                    <a:gd name="connsiteY295" fmla="*/ 1126220 h 3637859"/>
                    <a:gd name="connsiteX296" fmla="*/ 1760359 w 2939649"/>
                    <a:gd name="connsiteY296" fmla="*/ 1149404 h 3637859"/>
                    <a:gd name="connsiteX297" fmla="*/ 1766103 w 2939649"/>
                    <a:gd name="connsiteY297" fmla="*/ 1173311 h 3637859"/>
                    <a:gd name="connsiteX298" fmla="*/ 1771862 w 2939649"/>
                    <a:gd name="connsiteY298" fmla="*/ 1197724 h 3637859"/>
                    <a:gd name="connsiteX299" fmla="*/ 1777606 w 2939649"/>
                    <a:gd name="connsiteY299" fmla="*/ 1222546 h 3637859"/>
                    <a:gd name="connsiteX300" fmla="*/ 1783350 w 2939649"/>
                    <a:gd name="connsiteY300" fmla="*/ 1248102 h 3637859"/>
                    <a:gd name="connsiteX301" fmla="*/ 1789094 w 2939649"/>
                    <a:gd name="connsiteY301" fmla="*/ 1274152 h 3637859"/>
                    <a:gd name="connsiteX302" fmla="*/ 1794853 w 2939649"/>
                    <a:gd name="connsiteY302" fmla="*/ 1300580 h 3637859"/>
                    <a:gd name="connsiteX303" fmla="*/ 1800597 w 2939649"/>
                    <a:gd name="connsiteY303" fmla="*/ 1327805 h 3637859"/>
                    <a:gd name="connsiteX304" fmla="*/ 1806341 w 2939649"/>
                    <a:gd name="connsiteY304" fmla="*/ 1355450 h 3637859"/>
                    <a:gd name="connsiteX305" fmla="*/ 1812142 w 2939649"/>
                    <a:gd name="connsiteY305" fmla="*/ 1383526 h 3637859"/>
                    <a:gd name="connsiteX306" fmla="*/ 1817886 w 2939649"/>
                    <a:gd name="connsiteY306" fmla="*/ 1412313 h 3637859"/>
                    <a:gd name="connsiteX307" fmla="*/ 1823644 w 2939649"/>
                    <a:gd name="connsiteY307" fmla="*/ 1441563 h 3637859"/>
                    <a:gd name="connsiteX308" fmla="*/ 1829389 w 2939649"/>
                    <a:gd name="connsiteY308" fmla="*/ 1471191 h 3637859"/>
                    <a:gd name="connsiteX309" fmla="*/ 1835133 w 2939649"/>
                    <a:gd name="connsiteY309" fmla="*/ 1501529 h 3637859"/>
                    <a:gd name="connsiteX310" fmla="*/ 1840877 w 2939649"/>
                    <a:gd name="connsiteY310" fmla="*/ 1532255 h 3637859"/>
                    <a:gd name="connsiteX311" fmla="*/ 1846635 w 2939649"/>
                    <a:gd name="connsiteY311" fmla="*/ 1563305 h 3637859"/>
                    <a:gd name="connsiteX312" fmla="*/ 1852380 w 2939649"/>
                    <a:gd name="connsiteY312" fmla="*/ 1595044 h 3637859"/>
                    <a:gd name="connsiteX313" fmla="*/ 1858124 w 2939649"/>
                    <a:gd name="connsiteY313" fmla="*/ 1627106 h 3637859"/>
                    <a:gd name="connsiteX314" fmla="*/ 1863868 w 2939649"/>
                    <a:gd name="connsiteY314" fmla="*/ 1659513 h 3637859"/>
                    <a:gd name="connsiteX315" fmla="*/ 1869626 w 2939649"/>
                    <a:gd name="connsiteY315" fmla="*/ 1692470 h 3637859"/>
                    <a:gd name="connsiteX316" fmla="*/ 1875371 w 2939649"/>
                    <a:gd name="connsiteY316" fmla="*/ 1725717 h 3637859"/>
                    <a:gd name="connsiteX317" fmla="*/ 1881172 w 2939649"/>
                    <a:gd name="connsiteY317" fmla="*/ 1759255 h 3637859"/>
                    <a:gd name="connsiteX318" fmla="*/ 1886916 w 2939649"/>
                    <a:gd name="connsiteY318" fmla="*/ 1793214 h 3637859"/>
                    <a:gd name="connsiteX319" fmla="*/ 1892674 w 2939649"/>
                    <a:gd name="connsiteY319" fmla="*/ 1827474 h 3637859"/>
                    <a:gd name="connsiteX320" fmla="*/ 1898418 w 2939649"/>
                    <a:gd name="connsiteY320" fmla="*/ 1861895 h 3637859"/>
                    <a:gd name="connsiteX321" fmla="*/ 1904163 w 2939649"/>
                    <a:gd name="connsiteY321" fmla="*/ 1896705 h 3637859"/>
                    <a:gd name="connsiteX322" fmla="*/ 1909907 w 2939649"/>
                    <a:gd name="connsiteY322" fmla="*/ 1931676 h 3637859"/>
                    <a:gd name="connsiteX323" fmla="*/ 1915665 w 2939649"/>
                    <a:gd name="connsiteY323" fmla="*/ 1966776 h 3637859"/>
                    <a:gd name="connsiteX324" fmla="*/ 1921409 w 2939649"/>
                    <a:gd name="connsiteY324" fmla="*/ 2002124 h 3637859"/>
                    <a:gd name="connsiteX325" fmla="*/ 1927154 w 2939649"/>
                    <a:gd name="connsiteY325" fmla="*/ 2037559 h 3637859"/>
                    <a:gd name="connsiteX326" fmla="*/ 1932898 w 2939649"/>
                    <a:gd name="connsiteY326" fmla="*/ 2073036 h 3637859"/>
                    <a:gd name="connsiteX327" fmla="*/ 1938656 w 2939649"/>
                    <a:gd name="connsiteY327" fmla="*/ 2108643 h 3637859"/>
                    <a:gd name="connsiteX328" fmla="*/ 1944457 w 2939649"/>
                    <a:gd name="connsiteY328" fmla="*/ 2144239 h 3637859"/>
                    <a:gd name="connsiteX329" fmla="*/ 1950201 w 2939649"/>
                    <a:gd name="connsiteY329" fmla="*/ 2179889 h 3637859"/>
                    <a:gd name="connsiteX330" fmla="*/ 1955945 w 2939649"/>
                    <a:gd name="connsiteY330" fmla="*/ 2215453 h 3637859"/>
                    <a:gd name="connsiteX331" fmla="*/ 1961704 w 2939649"/>
                    <a:gd name="connsiteY331" fmla="*/ 2250930 h 3637859"/>
                    <a:gd name="connsiteX332" fmla="*/ 1967448 w 2939649"/>
                    <a:gd name="connsiteY332" fmla="*/ 2286321 h 3637859"/>
                    <a:gd name="connsiteX333" fmla="*/ 1973192 w 2939649"/>
                    <a:gd name="connsiteY333" fmla="*/ 2321540 h 3637859"/>
                    <a:gd name="connsiteX334" fmla="*/ 1978937 w 2939649"/>
                    <a:gd name="connsiteY334" fmla="*/ 2356598 h 3637859"/>
                    <a:gd name="connsiteX335" fmla="*/ 1984695 w 2939649"/>
                    <a:gd name="connsiteY335" fmla="*/ 2391526 h 3637859"/>
                    <a:gd name="connsiteX336" fmla="*/ 1990439 w 2939649"/>
                    <a:gd name="connsiteY336" fmla="*/ 2426077 h 3637859"/>
                    <a:gd name="connsiteX337" fmla="*/ 1996183 w 2939649"/>
                    <a:gd name="connsiteY337" fmla="*/ 2460380 h 3637859"/>
                    <a:gd name="connsiteX338" fmla="*/ 2001928 w 2939649"/>
                    <a:gd name="connsiteY338" fmla="*/ 2494511 h 3637859"/>
                    <a:gd name="connsiteX339" fmla="*/ 2007728 w 2939649"/>
                    <a:gd name="connsiteY339" fmla="*/ 2528092 h 3637859"/>
                    <a:gd name="connsiteX340" fmla="*/ 2013487 w 2939649"/>
                    <a:gd name="connsiteY340" fmla="*/ 2561382 h 3637859"/>
                    <a:gd name="connsiteX341" fmla="*/ 2019231 w 2939649"/>
                    <a:gd name="connsiteY341" fmla="*/ 2594371 h 3637859"/>
                    <a:gd name="connsiteX342" fmla="*/ 2024975 w 2939649"/>
                    <a:gd name="connsiteY342" fmla="*/ 2626692 h 3637859"/>
                    <a:gd name="connsiteX343" fmla="*/ 2030719 w 2939649"/>
                    <a:gd name="connsiteY343" fmla="*/ 2658679 h 3637859"/>
                    <a:gd name="connsiteX344" fmla="*/ 2036478 w 2939649"/>
                    <a:gd name="connsiteY344" fmla="*/ 2690288 h 3637859"/>
                    <a:gd name="connsiteX345" fmla="*/ 2042222 w 2939649"/>
                    <a:gd name="connsiteY345" fmla="*/ 2721133 h 3637859"/>
                    <a:gd name="connsiteX346" fmla="*/ 2047966 w 2939649"/>
                    <a:gd name="connsiteY346" fmla="*/ 2751558 h 3637859"/>
                    <a:gd name="connsiteX347" fmla="*/ 2053710 w 2939649"/>
                    <a:gd name="connsiteY347" fmla="*/ 2781530 h 3637859"/>
                    <a:gd name="connsiteX348" fmla="*/ 2059469 w 2939649"/>
                    <a:gd name="connsiteY348" fmla="*/ 2810608 h 3637859"/>
                    <a:gd name="connsiteX349" fmla="*/ 2065213 w 2939649"/>
                    <a:gd name="connsiteY349" fmla="*/ 2839223 h 3637859"/>
                    <a:gd name="connsiteX350" fmla="*/ 2071014 w 2939649"/>
                    <a:gd name="connsiteY350" fmla="*/ 2867331 h 3637859"/>
                    <a:gd name="connsiteX351" fmla="*/ 2076758 w 2939649"/>
                    <a:gd name="connsiteY351" fmla="*/ 2894524 h 3637859"/>
                    <a:gd name="connsiteX352" fmla="*/ 2082516 w 2939649"/>
                    <a:gd name="connsiteY352" fmla="*/ 2921167 h 3637859"/>
                    <a:gd name="connsiteX353" fmla="*/ 2088260 w 2939649"/>
                    <a:gd name="connsiteY353" fmla="*/ 2947250 h 3637859"/>
                    <a:gd name="connsiteX354" fmla="*/ 2094005 w 2939649"/>
                    <a:gd name="connsiteY354" fmla="*/ 2972298 h 3637859"/>
                    <a:gd name="connsiteX355" fmla="*/ 2099749 w 2939649"/>
                    <a:gd name="connsiteY355" fmla="*/ 2996830 h 3637859"/>
                    <a:gd name="connsiteX356" fmla="*/ 2105507 w 2939649"/>
                    <a:gd name="connsiteY356" fmla="*/ 3020736 h 3637859"/>
                    <a:gd name="connsiteX357" fmla="*/ 2111251 w 2939649"/>
                    <a:gd name="connsiteY357" fmla="*/ 3043630 h 3637859"/>
                    <a:gd name="connsiteX358" fmla="*/ 2116996 w 2939649"/>
                    <a:gd name="connsiteY358" fmla="*/ 3065932 h 3637859"/>
                    <a:gd name="connsiteX359" fmla="*/ 2122740 w 2939649"/>
                    <a:gd name="connsiteY359" fmla="*/ 3087608 h 3637859"/>
                    <a:gd name="connsiteX360" fmla="*/ 2128498 w 2939649"/>
                    <a:gd name="connsiteY360" fmla="*/ 3108186 h 3637859"/>
                    <a:gd name="connsiteX361" fmla="*/ 2134299 w 2939649"/>
                    <a:gd name="connsiteY361" fmla="*/ 3128214 h 3637859"/>
                    <a:gd name="connsiteX362" fmla="*/ 2140043 w 2939649"/>
                    <a:gd name="connsiteY362" fmla="*/ 3147574 h 3637859"/>
                    <a:gd name="connsiteX363" fmla="*/ 2145788 w 2939649"/>
                    <a:gd name="connsiteY363" fmla="*/ 3165879 h 3637859"/>
                    <a:gd name="connsiteX364" fmla="*/ 2151532 w 2939649"/>
                    <a:gd name="connsiteY364" fmla="*/ 3183644 h 3637859"/>
                    <a:gd name="connsiteX365" fmla="*/ 2157290 w 2939649"/>
                    <a:gd name="connsiteY365" fmla="*/ 3200731 h 3637859"/>
                    <a:gd name="connsiteX366" fmla="*/ 2163034 w 2939649"/>
                    <a:gd name="connsiteY366" fmla="*/ 3216805 h 3637859"/>
                    <a:gd name="connsiteX367" fmla="*/ 2168779 w 2939649"/>
                    <a:gd name="connsiteY367" fmla="*/ 3232287 h 3637859"/>
                    <a:gd name="connsiteX368" fmla="*/ 2174523 w 2939649"/>
                    <a:gd name="connsiteY368" fmla="*/ 3247187 h 3637859"/>
                    <a:gd name="connsiteX369" fmla="*/ 2180281 w 2939649"/>
                    <a:gd name="connsiteY369" fmla="*/ 3261031 h 3637859"/>
                    <a:gd name="connsiteX370" fmla="*/ 2186025 w 2939649"/>
                    <a:gd name="connsiteY370" fmla="*/ 3274422 h 3637859"/>
                    <a:gd name="connsiteX371" fmla="*/ 2191770 w 2939649"/>
                    <a:gd name="connsiteY371" fmla="*/ 3287125 h 3637859"/>
                    <a:gd name="connsiteX372" fmla="*/ 2197570 w 2939649"/>
                    <a:gd name="connsiteY372" fmla="*/ 3298954 h 3637859"/>
                    <a:gd name="connsiteX373" fmla="*/ 2203329 w 2939649"/>
                    <a:gd name="connsiteY373" fmla="*/ 3310234 h 3637859"/>
                    <a:gd name="connsiteX374" fmla="*/ 2209073 w 2939649"/>
                    <a:gd name="connsiteY374" fmla="*/ 3320964 h 3637859"/>
                    <a:gd name="connsiteX375" fmla="*/ 2214817 w 2939649"/>
                    <a:gd name="connsiteY375" fmla="*/ 3330855 h 3637859"/>
                    <a:gd name="connsiteX376" fmla="*/ 2220561 w 2939649"/>
                    <a:gd name="connsiteY376" fmla="*/ 3340281 h 3637859"/>
                    <a:gd name="connsiteX377" fmla="*/ 2226320 w 2939649"/>
                    <a:gd name="connsiteY377" fmla="*/ 3349159 h 3637859"/>
                    <a:gd name="connsiteX378" fmla="*/ 2232064 w 2939649"/>
                    <a:gd name="connsiteY378" fmla="*/ 3357282 h 3637859"/>
                    <a:gd name="connsiteX379" fmla="*/ 2237808 w 2939649"/>
                    <a:gd name="connsiteY379" fmla="*/ 3364985 h 3637859"/>
                    <a:gd name="connsiteX380" fmla="*/ 2243552 w 2939649"/>
                    <a:gd name="connsiteY380" fmla="*/ 3372225 h 3637859"/>
                    <a:gd name="connsiteX381" fmla="*/ 2249311 w 2939649"/>
                    <a:gd name="connsiteY381" fmla="*/ 3378786 h 3637859"/>
                    <a:gd name="connsiteX382" fmla="*/ 2255055 w 2939649"/>
                    <a:gd name="connsiteY382" fmla="*/ 3384971 h 3637859"/>
                    <a:gd name="connsiteX383" fmla="*/ 2260799 w 2939649"/>
                    <a:gd name="connsiteY383" fmla="*/ 3390734 h 3637859"/>
                    <a:gd name="connsiteX384" fmla="*/ 2266600 w 2939649"/>
                    <a:gd name="connsiteY384" fmla="*/ 3395916 h 3637859"/>
                    <a:gd name="connsiteX385" fmla="*/ 2272358 w 2939649"/>
                    <a:gd name="connsiteY385" fmla="*/ 3400797 h 3637859"/>
                    <a:gd name="connsiteX386" fmla="*/ 2278103 w 2939649"/>
                    <a:gd name="connsiteY386" fmla="*/ 3405300 h 3637859"/>
                    <a:gd name="connsiteX387" fmla="*/ 2283847 w 2939649"/>
                    <a:gd name="connsiteY387" fmla="*/ 3409340 h 3637859"/>
                    <a:gd name="connsiteX388" fmla="*/ 2289591 w 2939649"/>
                    <a:gd name="connsiteY388" fmla="*/ 3413089 h 3637859"/>
                    <a:gd name="connsiteX389" fmla="*/ 2295350 w 2939649"/>
                    <a:gd name="connsiteY389" fmla="*/ 3416537 h 3637859"/>
                    <a:gd name="connsiteX390" fmla="*/ 2301094 w 2939649"/>
                    <a:gd name="connsiteY390" fmla="*/ 3419608 h 3637859"/>
                    <a:gd name="connsiteX391" fmla="*/ 2306838 w 2939649"/>
                    <a:gd name="connsiteY391" fmla="*/ 3422473 h 3637859"/>
                    <a:gd name="connsiteX392" fmla="*/ 2312582 w 2939649"/>
                    <a:gd name="connsiteY392" fmla="*/ 3425081 h 3637859"/>
                    <a:gd name="connsiteX393" fmla="*/ 2318341 w 2939649"/>
                    <a:gd name="connsiteY393" fmla="*/ 3427397 h 3637859"/>
                    <a:gd name="connsiteX394" fmla="*/ 2324085 w 2939649"/>
                    <a:gd name="connsiteY394" fmla="*/ 3429498 h 3637859"/>
                    <a:gd name="connsiteX395" fmla="*/ 2329885 w 2939649"/>
                    <a:gd name="connsiteY395" fmla="*/ 3431437 h 3637859"/>
                    <a:gd name="connsiteX396" fmla="*/ 2335630 w 2939649"/>
                    <a:gd name="connsiteY396" fmla="*/ 3433161 h 3637859"/>
                    <a:gd name="connsiteX397" fmla="*/ 2341374 w 2939649"/>
                    <a:gd name="connsiteY397" fmla="*/ 3434755 h 3637859"/>
                    <a:gd name="connsiteX398" fmla="*/ 2347132 w 2939649"/>
                    <a:gd name="connsiteY398" fmla="*/ 3436188 h 3637859"/>
                    <a:gd name="connsiteX399" fmla="*/ 2352876 w 2939649"/>
                    <a:gd name="connsiteY399" fmla="*/ 3437449 h 3637859"/>
                    <a:gd name="connsiteX400" fmla="*/ 2358621 w 2939649"/>
                    <a:gd name="connsiteY400" fmla="*/ 3438634 h 3637859"/>
                    <a:gd name="connsiteX401" fmla="*/ 2364365 w 2939649"/>
                    <a:gd name="connsiteY401" fmla="*/ 3439722 h 3637859"/>
                    <a:gd name="connsiteX402" fmla="*/ 2370123 w 2939649"/>
                    <a:gd name="connsiteY402" fmla="*/ 3440692 h 3637859"/>
                    <a:gd name="connsiteX403" fmla="*/ 2375867 w 2939649"/>
                    <a:gd name="connsiteY403" fmla="*/ 3441618 h 3637859"/>
                    <a:gd name="connsiteX404" fmla="*/ 2381612 w 2939649"/>
                    <a:gd name="connsiteY404" fmla="*/ 3442458 h 3637859"/>
                    <a:gd name="connsiteX405" fmla="*/ 2387356 w 2939649"/>
                    <a:gd name="connsiteY405" fmla="*/ 3443223 h 3637859"/>
                    <a:gd name="connsiteX406" fmla="*/ 2393171 w 2939649"/>
                    <a:gd name="connsiteY406" fmla="*/ 3443977 h 3637859"/>
                    <a:gd name="connsiteX407" fmla="*/ 2398915 w 2939649"/>
                    <a:gd name="connsiteY407" fmla="*/ 3444689 h 3637859"/>
                    <a:gd name="connsiteX408" fmla="*/ 2410403 w 2939649"/>
                    <a:gd name="connsiteY408" fmla="*/ 3446035 h 3637859"/>
                    <a:gd name="connsiteX409" fmla="*/ 2416162 w 2939649"/>
                    <a:gd name="connsiteY409" fmla="*/ 3446671 h 3637859"/>
                    <a:gd name="connsiteX410" fmla="*/ 2421906 w 2939649"/>
                    <a:gd name="connsiteY410" fmla="*/ 3447339 h 3637859"/>
                    <a:gd name="connsiteX411" fmla="*/ 2433394 w 2939649"/>
                    <a:gd name="connsiteY411" fmla="*/ 3448610 h 3637859"/>
                    <a:gd name="connsiteX412" fmla="*/ 2439153 w 2939649"/>
                    <a:gd name="connsiteY412" fmla="*/ 3449278 h 3637859"/>
                    <a:gd name="connsiteX413" fmla="*/ 2444897 w 2939649"/>
                    <a:gd name="connsiteY413" fmla="*/ 3449914 h 3637859"/>
                    <a:gd name="connsiteX414" fmla="*/ 2450641 w 2939649"/>
                    <a:gd name="connsiteY414" fmla="*/ 3450582 h 3637859"/>
                    <a:gd name="connsiteX415" fmla="*/ 2456442 w 2939649"/>
                    <a:gd name="connsiteY415" fmla="*/ 3451260 h 3637859"/>
                    <a:gd name="connsiteX416" fmla="*/ 2462201 w 2939649"/>
                    <a:gd name="connsiteY416" fmla="*/ 3451928 h 3637859"/>
                    <a:gd name="connsiteX417" fmla="*/ 2473689 w 2939649"/>
                    <a:gd name="connsiteY417" fmla="*/ 3453361 h 3637859"/>
                    <a:gd name="connsiteX418" fmla="*/ 2496680 w 2939649"/>
                    <a:gd name="connsiteY418" fmla="*/ 3456389 h 3637859"/>
                    <a:gd name="connsiteX419" fmla="*/ 2508183 w 2939649"/>
                    <a:gd name="connsiteY419" fmla="*/ 3457994 h 3637859"/>
                    <a:gd name="connsiteX420" fmla="*/ 2513927 w 2939649"/>
                    <a:gd name="connsiteY420" fmla="*/ 3458834 h 3637859"/>
                    <a:gd name="connsiteX421" fmla="*/ 2519728 w 2939649"/>
                    <a:gd name="connsiteY421" fmla="*/ 3459675 h 3637859"/>
                    <a:gd name="connsiteX422" fmla="*/ 2536975 w 2939649"/>
                    <a:gd name="connsiteY422" fmla="*/ 3462196 h 3637859"/>
                    <a:gd name="connsiteX423" fmla="*/ 2571454 w 2939649"/>
                    <a:gd name="connsiteY423" fmla="*/ 3467496 h 3637859"/>
                    <a:gd name="connsiteX424" fmla="*/ 2577198 w 2939649"/>
                    <a:gd name="connsiteY424" fmla="*/ 3468423 h 3637859"/>
                    <a:gd name="connsiteX425" fmla="*/ 2583013 w 2939649"/>
                    <a:gd name="connsiteY425" fmla="*/ 3469349 h 3637859"/>
                    <a:gd name="connsiteX426" fmla="*/ 2600246 w 2939649"/>
                    <a:gd name="connsiteY426" fmla="*/ 3472129 h 3637859"/>
                    <a:gd name="connsiteX427" fmla="*/ 2617492 w 2939649"/>
                    <a:gd name="connsiteY427" fmla="*/ 3475038 h 3637859"/>
                    <a:gd name="connsiteX428" fmla="*/ 2628995 w 2939649"/>
                    <a:gd name="connsiteY428" fmla="*/ 3477052 h 3637859"/>
                    <a:gd name="connsiteX429" fmla="*/ 2640484 w 2939649"/>
                    <a:gd name="connsiteY429" fmla="*/ 3479153 h 3637859"/>
                    <a:gd name="connsiteX430" fmla="*/ 2646228 w 2939649"/>
                    <a:gd name="connsiteY430" fmla="*/ 3480252 h 3637859"/>
                    <a:gd name="connsiteX431" fmla="*/ 2652029 w 2939649"/>
                    <a:gd name="connsiteY431" fmla="*/ 3481351 h 3637859"/>
                    <a:gd name="connsiteX432" fmla="*/ 2663531 w 2939649"/>
                    <a:gd name="connsiteY432" fmla="*/ 3483700 h 3637859"/>
                    <a:gd name="connsiteX433" fmla="*/ 2669275 w 2939649"/>
                    <a:gd name="connsiteY433" fmla="*/ 3484928 h 3637859"/>
                    <a:gd name="connsiteX434" fmla="*/ 2675020 w 2939649"/>
                    <a:gd name="connsiteY434" fmla="*/ 3486188 h 3637859"/>
                    <a:gd name="connsiteX435" fmla="*/ 2686522 w 2939649"/>
                    <a:gd name="connsiteY435" fmla="*/ 3488882 h 3637859"/>
                    <a:gd name="connsiteX436" fmla="*/ 2692266 w 2939649"/>
                    <a:gd name="connsiteY436" fmla="*/ 3490315 h 3637859"/>
                    <a:gd name="connsiteX437" fmla="*/ 2698011 w 2939649"/>
                    <a:gd name="connsiteY437" fmla="*/ 3491780 h 3637859"/>
                    <a:gd name="connsiteX438" fmla="*/ 2703769 w 2939649"/>
                    <a:gd name="connsiteY438" fmla="*/ 3493299 h 3637859"/>
                    <a:gd name="connsiteX439" fmla="*/ 2709513 w 2939649"/>
                    <a:gd name="connsiteY439" fmla="*/ 3494937 h 3637859"/>
                    <a:gd name="connsiteX440" fmla="*/ 2715314 w 2939649"/>
                    <a:gd name="connsiteY440" fmla="*/ 3496585 h 3637859"/>
                    <a:gd name="connsiteX441" fmla="*/ 2721058 w 2939649"/>
                    <a:gd name="connsiteY441" fmla="*/ 3498309 h 3637859"/>
                    <a:gd name="connsiteX442" fmla="*/ 2726816 w 2939649"/>
                    <a:gd name="connsiteY442" fmla="*/ 3500162 h 3637859"/>
                    <a:gd name="connsiteX443" fmla="*/ 2732561 w 2939649"/>
                    <a:gd name="connsiteY443" fmla="*/ 3502047 h 3637859"/>
                    <a:gd name="connsiteX444" fmla="*/ 2738305 w 2939649"/>
                    <a:gd name="connsiteY444" fmla="*/ 3504030 h 3637859"/>
                    <a:gd name="connsiteX445" fmla="*/ 2744049 w 2939649"/>
                    <a:gd name="connsiteY445" fmla="*/ 3506087 h 3637859"/>
                    <a:gd name="connsiteX446" fmla="*/ 2749807 w 2939649"/>
                    <a:gd name="connsiteY446" fmla="*/ 3508242 h 3637859"/>
                    <a:gd name="connsiteX447" fmla="*/ 2755552 w 2939649"/>
                    <a:gd name="connsiteY447" fmla="*/ 3510472 h 3637859"/>
                    <a:gd name="connsiteX448" fmla="*/ 2761296 w 2939649"/>
                    <a:gd name="connsiteY448" fmla="*/ 3512788 h 3637859"/>
                    <a:gd name="connsiteX449" fmla="*/ 2767040 w 2939649"/>
                    <a:gd name="connsiteY449" fmla="*/ 3515223 h 3637859"/>
                    <a:gd name="connsiteX450" fmla="*/ 2772798 w 2939649"/>
                    <a:gd name="connsiteY450" fmla="*/ 3517755 h 3637859"/>
                    <a:gd name="connsiteX451" fmla="*/ 2778599 w 2939649"/>
                    <a:gd name="connsiteY451" fmla="*/ 3520362 h 3637859"/>
                    <a:gd name="connsiteX452" fmla="*/ 2784344 w 2939649"/>
                    <a:gd name="connsiteY452" fmla="*/ 3523099 h 3637859"/>
                    <a:gd name="connsiteX453" fmla="*/ 2790088 w 2939649"/>
                    <a:gd name="connsiteY453" fmla="*/ 3525911 h 3637859"/>
                    <a:gd name="connsiteX454" fmla="*/ 2795846 w 2939649"/>
                    <a:gd name="connsiteY454" fmla="*/ 3528906 h 3637859"/>
                    <a:gd name="connsiteX455" fmla="*/ 2801590 w 2939649"/>
                    <a:gd name="connsiteY455" fmla="*/ 3531933 h 3637859"/>
                    <a:gd name="connsiteX456" fmla="*/ 2807335 w 2939649"/>
                    <a:gd name="connsiteY456" fmla="*/ 3535090 h 3637859"/>
                    <a:gd name="connsiteX457" fmla="*/ 2813079 w 2939649"/>
                    <a:gd name="connsiteY457" fmla="*/ 3538376 h 3637859"/>
                    <a:gd name="connsiteX458" fmla="*/ 2818837 w 2939649"/>
                    <a:gd name="connsiteY458" fmla="*/ 3541737 h 3637859"/>
                    <a:gd name="connsiteX459" fmla="*/ 2824581 w 2939649"/>
                    <a:gd name="connsiteY459" fmla="*/ 3545228 h 3637859"/>
                    <a:gd name="connsiteX460" fmla="*/ 2830326 w 2939649"/>
                    <a:gd name="connsiteY460" fmla="*/ 3548848 h 3637859"/>
                    <a:gd name="connsiteX461" fmla="*/ 2836070 w 2939649"/>
                    <a:gd name="connsiteY461" fmla="*/ 3552597 h 3637859"/>
                    <a:gd name="connsiteX462" fmla="*/ 2841871 w 2939649"/>
                    <a:gd name="connsiteY462" fmla="*/ 3556379 h 3637859"/>
                    <a:gd name="connsiteX463" fmla="*/ 2847629 w 2939649"/>
                    <a:gd name="connsiteY463" fmla="*/ 3560386 h 3637859"/>
                    <a:gd name="connsiteX464" fmla="*/ 2853373 w 2939649"/>
                    <a:gd name="connsiteY464" fmla="*/ 3564426 h 3637859"/>
                    <a:gd name="connsiteX465" fmla="*/ 2859117 w 2939649"/>
                    <a:gd name="connsiteY465" fmla="*/ 3568585 h 3637859"/>
                    <a:gd name="connsiteX466" fmla="*/ 2864862 w 2939649"/>
                    <a:gd name="connsiteY466" fmla="*/ 3572884 h 3637859"/>
                    <a:gd name="connsiteX467" fmla="*/ 2870620 w 2939649"/>
                    <a:gd name="connsiteY467" fmla="*/ 3577301 h 3637859"/>
                    <a:gd name="connsiteX468" fmla="*/ 2876364 w 2939649"/>
                    <a:gd name="connsiteY468" fmla="*/ 3581761 h 3637859"/>
                    <a:gd name="connsiteX469" fmla="*/ 2882109 w 2939649"/>
                    <a:gd name="connsiteY469" fmla="*/ 3586394 h 3637859"/>
                    <a:gd name="connsiteX470" fmla="*/ 2887853 w 2939649"/>
                    <a:gd name="connsiteY470" fmla="*/ 3591102 h 3637859"/>
                    <a:gd name="connsiteX471" fmla="*/ 2893611 w 2939649"/>
                    <a:gd name="connsiteY471" fmla="*/ 3595896 h 3637859"/>
                    <a:gd name="connsiteX472" fmla="*/ 2899355 w 2939649"/>
                    <a:gd name="connsiteY472" fmla="*/ 3600863 h 3637859"/>
                    <a:gd name="connsiteX473" fmla="*/ 2905156 w 2939649"/>
                    <a:gd name="connsiteY473" fmla="*/ 3605872 h 3637859"/>
                    <a:gd name="connsiteX474" fmla="*/ 2910900 w 2939649"/>
                    <a:gd name="connsiteY474" fmla="*/ 3610968 h 3637859"/>
                    <a:gd name="connsiteX475" fmla="*/ 2916658 w 2939649"/>
                    <a:gd name="connsiteY475" fmla="*/ 3616183 h 3637859"/>
                    <a:gd name="connsiteX476" fmla="*/ 2922403 w 2939649"/>
                    <a:gd name="connsiteY476" fmla="*/ 3621483 h 3637859"/>
                    <a:gd name="connsiteX477" fmla="*/ 2928147 w 2939649"/>
                    <a:gd name="connsiteY477" fmla="*/ 3626838 h 3637859"/>
                    <a:gd name="connsiteX478" fmla="*/ 2933891 w 2939649"/>
                    <a:gd name="connsiteY478" fmla="*/ 3632300 h 3637859"/>
                    <a:gd name="connsiteX479" fmla="*/ 2939650 w 2939649"/>
                    <a:gd name="connsiteY479" fmla="*/ 3637859 h 363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2939649" h="3637859">
                      <a:moveTo>
                        <a:pt x="0" y="3491317"/>
                      </a:moveTo>
                      <a:lnTo>
                        <a:pt x="5747" y="3484292"/>
                      </a:lnTo>
                      <a:lnTo>
                        <a:pt x="11496" y="3477430"/>
                      </a:lnTo>
                      <a:lnTo>
                        <a:pt x="17298" y="3470782"/>
                      </a:lnTo>
                      <a:lnTo>
                        <a:pt x="23046" y="3464307"/>
                      </a:lnTo>
                      <a:lnTo>
                        <a:pt x="28793" y="3457951"/>
                      </a:lnTo>
                      <a:lnTo>
                        <a:pt x="34542" y="3451885"/>
                      </a:lnTo>
                      <a:lnTo>
                        <a:pt x="40289" y="3445949"/>
                      </a:lnTo>
                      <a:lnTo>
                        <a:pt x="46037" y="3440185"/>
                      </a:lnTo>
                      <a:lnTo>
                        <a:pt x="51784" y="3434680"/>
                      </a:lnTo>
                      <a:lnTo>
                        <a:pt x="57533" y="3429293"/>
                      </a:lnTo>
                      <a:lnTo>
                        <a:pt x="63280" y="3424068"/>
                      </a:lnTo>
                      <a:lnTo>
                        <a:pt x="69028" y="3419101"/>
                      </a:lnTo>
                      <a:lnTo>
                        <a:pt x="74775" y="3414264"/>
                      </a:lnTo>
                      <a:lnTo>
                        <a:pt x="80579" y="3409556"/>
                      </a:lnTo>
                      <a:lnTo>
                        <a:pt x="86326" y="3405085"/>
                      </a:lnTo>
                      <a:lnTo>
                        <a:pt x="92074" y="3400754"/>
                      </a:lnTo>
                      <a:lnTo>
                        <a:pt x="97821" y="3396552"/>
                      </a:lnTo>
                      <a:lnTo>
                        <a:pt x="103570" y="3392544"/>
                      </a:lnTo>
                      <a:lnTo>
                        <a:pt x="109317" y="3388633"/>
                      </a:lnTo>
                      <a:lnTo>
                        <a:pt x="115065" y="3384852"/>
                      </a:lnTo>
                      <a:lnTo>
                        <a:pt x="120813" y="3381232"/>
                      </a:lnTo>
                      <a:lnTo>
                        <a:pt x="126561" y="3377698"/>
                      </a:lnTo>
                      <a:lnTo>
                        <a:pt x="132308" y="3374283"/>
                      </a:lnTo>
                      <a:lnTo>
                        <a:pt x="138056" y="3370965"/>
                      </a:lnTo>
                      <a:lnTo>
                        <a:pt x="143859" y="3367679"/>
                      </a:lnTo>
                      <a:lnTo>
                        <a:pt x="149607" y="3364479"/>
                      </a:lnTo>
                      <a:lnTo>
                        <a:pt x="155354" y="3361365"/>
                      </a:lnTo>
                      <a:lnTo>
                        <a:pt x="161103" y="3358295"/>
                      </a:lnTo>
                      <a:lnTo>
                        <a:pt x="172598" y="3352230"/>
                      </a:lnTo>
                      <a:lnTo>
                        <a:pt x="189841" y="3343266"/>
                      </a:lnTo>
                      <a:lnTo>
                        <a:pt x="201336" y="3337211"/>
                      </a:lnTo>
                      <a:lnTo>
                        <a:pt x="207140" y="3334097"/>
                      </a:lnTo>
                      <a:lnTo>
                        <a:pt x="212887" y="3330984"/>
                      </a:lnTo>
                      <a:lnTo>
                        <a:pt x="218635" y="3327827"/>
                      </a:lnTo>
                      <a:lnTo>
                        <a:pt x="224382" y="3324541"/>
                      </a:lnTo>
                      <a:lnTo>
                        <a:pt x="230131" y="3321212"/>
                      </a:lnTo>
                      <a:lnTo>
                        <a:pt x="235878" y="3317808"/>
                      </a:lnTo>
                      <a:lnTo>
                        <a:pt x="241626" y="3314274"/>
                      </a:lnTo>
                      <a:lnTo>
                        <a:pt x="247373" y="3310697"/>
                      </a:lnTo>
                      <a:lnTo>
                        <a:pt x="253122" y="3306991"/>
                      </a:lnTo>
                      <a:lnTo>
                        <a:pt x="258869" y="3303166"/>
                      </a:lnTo>
                      <a:lnTo>
                        <a:pt x="264617" y="3299202"/>
                      </a:lnTo>
                      <a:lnTo>
                        <a:pt x="270420" y="3295162"/>
                      </a:lnTo>
                      <a:lnTo>
                        <a:pt x="276168" y="3290960"/>
                      </a:lnTo>
                      <a:lnTo>
                        <a:pt x="281915" y="3286618"/>
                      </a:lnTo>
                      <a:lnTo>
                        <a:pt x="287664" y="3282158"/>
                      </a:lnTo>
                      <a:lnTo>
                        <a:pt x="293411" y="3277579"/>
                      </a:lnTo>
                      <a:lnTo>
                        <a:pt x="299159" y="3272817"/>
                      </a:lnTo>
                      <a:lnTo>
                        <a:pt x="304906" y="3267937"/>
                      </a:lnTo>
                      <a:lnTo>
                        <a:pt x="310655" y="3262927"/>
                      </a:lnTo>
                      <a:lnTo>
                        <a:pt x="316402" y="3257756"/>
                      </a:lnTo>
                      <a:lnTo>
                        <a:pt x="322150" y="3252455"/>
                      </a:lnTo>
                      <a:lnTo>
                        <a:pt x="327897" y="3246982"/>
                      </a:lnTo>
                      <a:lnTo>
                        <a:pt x="333646" y="3241380"/>
                      </a:lnTo>
                      <a:lnTo>
                        <a:pt x="339448" y="3235659"/>
                      </a:lnTo>
                      <a:lnTo>
                        <a:pt x="345196" y="3229766"/>
                      </a:lnTo>
                      <a:lnTo>
                        <a:pt x="350943" y="3223744"/>
                      </a:lnTo>
                      <a:lnTo>
                        <a:pt x="356692" y="3217603"/>
                      </a:lnTo>
                      <a:lnTo>
                        <a:pt x="362439" y="3211289"/>
                      </a:lnTo>
                      <a:lnTo>
                        <a:pt x="368187" y="3204890"/>
                      </a:lnTo>
                      <a:lnTo>
                        <a:pt x="373934" y="3198372"/>
                      </a:lnTo>
                      <a:lnTo>
                        <a:pt x="379681" y="3191681"/>
                      </a:lnTo>
                      <a:lnTo>
                        <a:pt x="385426" y="3184905"/>
                      </a:lnTo>
                      <a:lnTo>
                        <a:pt x="391184" y="3177999"/>
                      </a:lnTo>
                      <a:lnTo>
                        <a:pt x="396928" y="3171017"/>
                      </a:lnTo>
                      <a:lnTo>
                        <a:pt x="402729" y="3163907"/>
                      </a:lnTo>
                      <a:lnTo>
                        <a:pt x="408473" y="3156667"/>
                      </a:lnTo>
                      <a:lnTo>
                        <a:pt x="414232" y="3149341"/>
                      </a:lnTo>
                      <a:lnTo>
                        <a:pt x="419976" y="3141939"/>
                      </a:lnTo>
                      <a:lnTo>
                        <a:pt x="425720" y="3134441"/>
                      </a:lnTo>
                      <a:lnTo>
                        <a:pt x="431464" y="3126824"/>
                      </a:lnTo>
                      <a:lnTo>
                        <a:pt x="437223" y="3119164"/>
                      </a:lnTo>
                      <a:lnTo>
                        <a:pt x="442967" y="3111385"/>
                      </a:lnTo>
                      <a:lnTo>
                        <a:pt x="448711" y="3103553"/>
                      </a:lnTo>
                      <a:lnTo>
                        <a:pt x="454455" y="3095645"/>
                      </a:lnTo>
                      <a:lnTo>
                        <a:pt x="460214" y="3087651"/>
                      </a:lnTo>
                      <a:lnTo>
                        <a:pt x="466014" y="3079571"/>
                      </a:lnTo>
                      <a:lnTo>
                        <a:pt x="471759" y="3071448"/>
                      </a:lnTo>
                      <a:lnTo>
                        <a:pt x="477503" y="3063195"/>
                      </a:lnTo>
                      <a:lnTo>
                        <a:pt x="483247" y="3054910"/>
                      </a:lnTo>
                      <a:lnTo>
                        <a:pt x="489005" y="3046572"/>
                      </a:lnTo>
                      <a:lnTo>
                        <a:pt x="494750" y="3038157"/>
                      </a:lnTo>
                      <a:lnTo>
                        <a:pt x="500494" y="3029657"/>
                      </a:lnTo>
                      <a:lnTo>
                        <a:pt x="506238" y="3021113"/>
                      </a:lnTo>
                      <a:lnTo>
                        <a:pt x="511996" y="3012484"/>
                      </a:lnTo>
                      <a:lnTo>
                        <a:pt x="517741" y="3003768"/>
                      </a:lnTo>
                      <a:lnTo>
                        <a:pt x="523485" y="2995020"/>
                      </a:lnTo>
                      <a:lnTo>
                        <a:pt x="529286" y="2986142"/>
                      </a:lnTo>
                      <a:lnTo>
                        <a:pt x="535044" y="2977179"/>
                      </a:lnTo>
                      <a:lnTo>
                        <a:pt x="540788" y="2968172"/>
                      </a:lnTo>
                      <a:lnTo>
                        <a:pt x="546533" y="2959036"/>
                      </a:lnTo>
                      <a:lnTo>
                        <a:pt x="552277" y="2949825"/>
                      </a:lnTo>
                      <a:lnTo>
                        <a:pt x="558035" y="2940516"/>
                      </a:lnTo>
                      <a:lnTo>
                        <a:pt x="563779" y="2931089"/>
                      </a:lnTo>
                      <a:lnTo>
                        <a:pt x="569524" y="2921544"/>
                      </a:lnTo>
                      <a:lnTo>
                        <a:pt x="575268" y="2911858"/>
                      </a:lnTo>
                      <a:lnTo>
                        <a:pt x="581026" y="2902054"/>
                      </a:lnTo>
                      <a:lnTo>
                        <a:pt x="586770" y="2892121"/>
                      </a:lnTo>
                      <a:lnTo>
                        <a:pt x="592571" y="2882069"/>
                      </a:lnTo>
                      <a:lnTo>
                        <a:pt x="598315" y="2871792"/>
                      </a:lnTo>
                      <a:lnTo>
                        <a:pt x="604060" y="2861362"/>
                      </a:lnTo>
                      <a:lnTo>
                        <a:pt x="609818" y="2850751"/>
                      </a:lnTo>
                      <a:lnTo>
                        <a:pt x="615562" y="2839934"/>
                      </a:lnTo>
                      <a:lnTo>
                        <a:pt x="621306" y="2828912"/>
                      </a:lnTo>
                      <a:lnTo>
                        <a:pt x="627051" y="2817719"/>
                      </a:lnTo>
                      <a:lnTo>
                        <a:pt x="632809" y="2806234"/>
                      </a:lnTo>
                      <a:lnTo>
                        <a:pt x="638553" y="2794491"/>
                      </a:lnTo>
                      <a:lnTo>
                        <a:pt x="644297" y="2782575"/>
                      </a:lnTo>
                      <a:lnTo>
                        <a:pt x="650042" y="2770293"/>
                      </a:lnTo>
                      <a:lnTo>
                        <a:pt x="655857" y="2757667"/>
                      </a:lnTo>
                      <a:lnTo>
                        <a:pt x="661601" y="2744868"/>
                      </a:lnTo>
                      <a:lnTo>
                        <a:pt x="667345" y="2731616"/>
                      </a:lnTo>
                      <a:lnTo>
                        <a:pt x="673089" y="2718020"/>
                      </a:lnTo>
                      <a:lnTo>
                        <a:pt x="678848" y="2704133"/>
                      </a:lnTo>
                      <a:lnTo>
                        <a:pt x="684592" y="2689782"/>
                      </a:lnTo>
                      <a:lnTo>
                        <a:pt x="690336" y="2675011"/>
                      </a:lnTo>
                      <a:lnTo>
                        <a:pt x="696080" y="2659907"/>
                      </a:lnTo>
                      <a:lnTo>
                        <a:pt x="701839" y="2644242"/>
                      </a:lnTo>
                      <a:lnTo>
                        <a:pt x="707583" y="2628125"/>
                      </a:lnTo>
                      <a:lnTo>
                        <a:pt x="713327" y="2611673"/>
                      </a:lnTo>
                      <a:lnTo>
                        <a:pt x="719071" y="2594500"/>
                      </a:lnTo>
                      <a:lnTo>
                        <a:pt x="724886" y="2576864"/>
                      </a:lnTo>
                      <a:lnTo>
                        <a:pt x="730630" y="2558818"/>
                      </a:lnTo>
                      <a:lnTo>
                        <a:pt x="736375" y="2540007"/>
                      </a:lnTo>
                      <a:lnTo>
                        <a:pt x="742119" y="2520647"/>
                      </a:lnTo>
                      <a:lnTo>
                        <a:pt x="747877" y="2500824"/>
                      </a:lnTo>
                      <a:lnTo>
                        <a:pt x="753621" y="2480203"/>
                      </a:lnTo>
                      <a:lnTo>
                        <a:pt x="759366" y="2458947"/>
                      </a:lnTo>
                      <a:lnTo>
                        <a:pt x="765110" y="2437238"/>
                      </a:lnTo>
                      <a:lnTo>
                        <a:pt x="770868" y="2414592"/>
                      </a:lnTo>
                      <a:lnTo>
                        <a:pt x="776612" y="2391364"/>
                      </a:lnTo>
                      <a:lnTo>
                        <a:pt x="782357" y="2367587"/>
                      </a:lnTo>
                      <a:lnTo>
                        <a:pt x="788158" y="2342797"/>
                      </a:lnTo>
                      <a:lnTo>
                        <a:pt x="793902" y="2317382"/>
                      </a:lnTo>
                      <a:lnTo>
                        <a:pt x="799660" y="2291407"/>
                      </a:lnTo>
                      <a:lnTo>
                        <a:pt x="805404" y="2264429"/>
                      </a:lnTo>
                      <a:lnTo>
                        <a:pt x="811149" y="2236784"/>
                      </a:lnTo>
                      <a:lnTo>
                        <a:pt x="816893" y="2208590"/>
                      </a:lnTo>
                      <a:lnTo>
                        <a:pt x="822651" y="2179297"/>
                      </a:lnTo>
                      <a:lnTo>
                        <a:pt x="828395" y="2149378"/>
                      </a:lnTo>
                      <a:lnTo>
                        <a:pt x="834140" y="2118911"/>
                      </a:lnTo>
                      <a:lnTo>
                        <a:pt x="839884" y="2087344"/>
                      </a:lnTo>
                      <a:lnTo>
                        <a:pt x="845642" y="2055195"/>
                      </a:lnTo>
                      <a:lnTo>
                        <a:pt x="851443" y="2022454"/>
                      </a:lnTo>
                      <a:lnTo>
                        <a:pt x="857187" y="1988701"/>
                      </a:lnTo>
                      <a:lnTo>
                        <a:pt x="862931" y="1954311"/>
                      </a:lnTo>
                      <a:lnTo>
                        <a:pt x="868690" y="1919469"/>
                      </a:lnTo>
                      <a:lnTo>
                        <a:pt x="874434" y="1883572"/>
                      </a:lnTo>
                      <a:lnTo>
                        <a:pt x="880178" y="1847211"/>
                      </a:lnTo>
                      <a:lnTo>
                        <a:pt x="885922" y="1810344"/>
                      </a:lnTo>
                      <a:lnTo>
                        <a:pt x="891681" y="1772550"/>
                      </a:lnTo>
                      <a:lnTo>
                        <a:pt x="897425" y="1734336"/>
                      </a:lnTo>
                      <a:lnTo>
                        <a:pt x="903169" y="1695702"/>
                      </a:lnTo>
                      <a:lnTo>
                        <a:pt x="908913" y="1656313"/>
                      </a:lnTo>
                      <a:lnTo>
                        <a:pt x="914728" y="1616591"/>
                      </a:lnTo>
                      <a:lnTo>
                        <a:pt x="920472" y="1576481"/>
                      </a:lnTo>
                      <a:lnTo>
                        <a:pt x="926217" y="1535746"/>
                      </a:lnTo>
                      <a:lnTo>
                        <a:pt x="931961" y="1494796"/>
                      </a:lnTo>
                      <a:lnTo>
                        <a:pt x="937719" y="1453597"/>
                      </a:lnTo>
                      <a:lnTo>
                        <a:pt x="943463" y="1411968"/>
                      </a:lnTo>
                      <a:lnTo>
                        <a:pt x="949208" y="1370188"/>
                      </a:lnTo>
                      <a:lnTo>
                        <a:pt x="954952" y="1328268"/>
                      </a:lnTo>
                      <a:lnTo>
                        <a:pt x="960710" y="1286186"/>
                      </a:lnTo>
                      <a:lnTo>
                        <a:pt x="966454" y="1244061"/>
                      </a:lnTo>
                      <a:lnTo>
                        <a:pt x="972199" y="1201883"/>
                      </a:lnTo>
                      <a:lnTo>
                        <a:pt x="978000" y="1159758"/>
                      </a:lnTo>
                      <a:lnTo>
                        <a:pt x="983744" y="1117719"/>
                      </a:lnTo>
                      <a:lnTo>
                        <a:pt x="989502" y="1075799"/>
                      </a:lnTo>
                      <a:lnTo>
                        <a:pt x="995246" y="1034138"/>
                      </a:lnTo>
                      <a:lnTo>
                        <a:pt x="1000991" y="992724"/>
                      </a:lnTo>
                      <a:lnTo>
                        <a:pt x="1006735" y="951526"/>
                      </a:lnTo>
                      <a:lnTo>
                        <a:pt x="1012493" y="910834"/>
                      </a:lnTo>
                      <a:lnTo>
                        <a:pt x="1018237" y="870476"/>
                      </a:lnTo>
                      <a:lnTo>
                        <a:pt x="1023982" y="830495"/>
                      </a:lnTo>
                      <a:lnTo>
                        <a:pt x="1029726" y="791268"/>
                      </a:lnTo>
                      <a:lnTo>
                        <a:pt x="1035484" y="752516"/>
                      </a:lnTo>
                      <a:lnTo>
                        <a:pt x="1041285" y="714216"/>
                      </a:lnTo>
                      <a:lnTo>
                        <a:pt x="1047029" y="676885"/>
                      </a:lnTo>
                      <a:lnTo>
                        <a:pt x="1052774" y="640147"/>
                      </a:lnTo>
                      <a:lnTo>
                        <a:pt x="1058532" y="603995"/>
                      </a:lnTo>
                      <a:lnTo>
                        <a:pt x="1064276" y="568981"/>
                      </a:lnTo>
                      <a:lnTo>
                        <a:pt x="1070020" y="534640"/>
                      </a:lnTo>
                      <a:lnTo>
                        <a:pt x="1075765" y="501015"/>
                      </a:lnTo>
                      <a:lnTo>
                        <a:pt x="1081523" y="468736"/>
                      </a:lnTo>
                      <a:lnTo>
                        <a:pt x="1087267" y="437130"/>
                      </a:lnTo>
                      <a:lnTo>
                        <a:pt x="1093011" y="406408"/>
                      </a:lnTo>
                      <a:lnTo>
                        <a:pt x="1098756" y="377076"/>
                      </a:lnTo>
                      <a:lnTo>
                        <a:pt x="1104514" y="348542"/>
                      </a:lnTo>
                      <a:lnTo>
                        <a:pt x="1110315" y="320935"/>
                      </a:lnTo>
                      <a:lnTo>
                        <a:pt x="1116059" y="294843"/>
                      </a:lnTo>
                      <a:lnTo>
                        <a:pt x="1121803" y="269592"/>
                      </a:lnTo>
                      <a:lnTo>
                        <a:pt x="1127547" y="245310"/>
                      </a:lnTo>
                      <a:lnTo>
                        <a:pt x="1133306" y="222626"/>
                      </a:lnTo>
                      <a:lnTo>
                        <a:pt x="1139050" y="200742"/>
                      </a:lnTo>
                      <a:lnTo>
                        <a:pt x="1144794" y="179911"/>
                      </a:lnTo>
                      <a:lnTo>
                        <a:pt x="1150538" y="160678"/>
                      </a:lnTo>
                      <a:lnTo>
                        <a:pt x="1156297" y="142287"/>
                      </a:lnTo>
                      <a:lnTo>
                        <a:pt x="1162041" y="124990"/>
                      </a:lnTo>
                      <a:lnTo>
                        <a:pt x="1167785" y="109209"/>
                      </a:lnTo>
                      <a:lnTo>
                        <a:pt x="1173586" y="94311"/>
                      </a:lnTo>
                      <a:lnTo>
                        <a:pt x="1179344" y="80465"/>
                      </a:lnTo>
                      <a:lnTo>
                        <a:pt x="1185088" y="68134"/>
                      </a:lnTo>
                      <a:lnTo>
                        <a:pt x="1190833" y="56645"/>
                      </a:lnTo>
                      <a:lnTo>
                        <a:pt x="1196577" y="46166"/>
                      </a:lnTo>
                      <a:lnTo>
                        <a:pt x="1202335" y="37160"/>
                      </a:lnTo>
                      <a:lnTo>
                        <a:pt x="1208079" y="28954"/>
                      </a:lnTo>
                      <a:lnTo>
                        <a:pt x="1213824" y="21715"/>
                      </a:lnTo>
                      <a:lnTo>
                        <a:pt x="1219568" y="15865"/>
                      </a:lnTo>
                      <a:lnTo>
                        <a:pt x="1225326" y="10774"/>
                      </a:lnTo>
                      <a:lnTo>
                        <a:pt x="1231071" y="6607"/>
                      </a:lnTo>
                      <a:lnTo>
                        <a:pt x="1236871" y="3703"/>
                      </a:lnTo>
                      <a:lnTo>
                        <a:pt x="1242616" y="1473"/>
                      </a:lnTo>
                      <a:lnTo>
                        <a:pt x="1248374" y="168"/>
                      </a:lnTo>
                      <a:lnTo>
                        <a:pt x="1254118" y="0"/>
                      </a:lnTo>
                      <a:lnTo>
                        <a:pt x="1259862" y="420"/>
                      </a:lnTo>
                      <a:lnTo>
                        <a:pt x="1265607" y="1683"/>
                      </a:lnTo>
                      <a:lnTo>
                        <a:pt x="1271365" y="3956"/>
                      </a:lnTo>
                      <a:lnTo>
                        <a:pt x="1277109" y="6818"/>
                      </a:lnTo>
                      <a:lnTo>
                        <a:pt x="1282853" y="10394"/>
                      </a:lnTo>
                      <a:lnTo>
                        <a:pt x="1288598" y="14856"/>
                      </a:lnTo>
                      <a:lnTo>
                        <a:pt x="1294356" y="19863"/>
                      </a:lnTo>
                      <a:lnTo>
                        <a:pt x="1300157" y="25461"/>
                      </a:lnTo>
                      <a:lnTo>
                        <a:pt x="1305901" y="31858"/>
                      </a:lnTo>
                      <a:lnTo>
                        <a:pt x="1311645" y="38675"/>
                      </a:lnTo>
                      <a:lnTo>
                        <a:pt x="1317389" y="46082"/>
                      </a:lnTo>
                      <a:lnTo>
                        <a:pt x="1323148" y="54162"/>
                      </a:lnTo>
                      <a:lnTo>
                        <a:pt x="1328892" y="62538"/>
                      </a:lnTo>
                      <a:lnTo>
                        <a:pt x="1334636" y="71459"/>
                      </a:lnTo>
                      <a:lnTo>
                        <a:pt x="1340380" y="80886"/>
                      </a:lnTo>
                      <a:lnTo>
                        <a:pt x="1346139" y="90649"/>
                      </a:lnTo>
                      <a:lnTo>
                        <a:pt x="1351883" y="100791"/>
                      </a:lnTo>
                      <a:lnTo>
                        <a:pt x="1357627" y="111355"/>
                      </a:lnTo>
                      <a:lnTo>
                        <a:pt x="1363428" y="122212"/>
                      </a:lnTo>
                      <a:lnTo>
                        <a:pt x="1369186" y="133365"/>
                      </a:lnTo>
                      <a:lnTo>
                        <a:pt x="1374931" y="144854"/>
                      </a:lnTo>
                      <a:lnTo>
                        <a:pt x="1380675" y="156511"/>
                      </a:lnTo>
                      <a:lnTo>
                        <a:pt x="1386419" y="168464"/>
                      </a:lnTo>
                      <a:lnTo>
                        <a:pt x="1392178" y="180668"/>
                      </a:lnTo>
                      <a:lnTo>
                        <a:pt x="1397922" y="192998"/>
                      </a:lnTo>
                      <a:lnTo>
                        <a:pt x="1403666" y="205498"/>
                      </a:lnTo>
                      <a:lnTo>
                        <a:pt x="1409410" y="218207"/>
                      </a:lnTo>
                      <a:lnTo>
                        <a:pt x="1415169" y="231001"/>
                      </a:lnTo>
                      <a:lnTo>
                        <a:pt x="1420913" y="243921"/>
                      </a:lnTo>
                      <a:lnTo>
                        <a:pt x="1426713" y="256967"/>
                      </a:lnTo>
                      <a:lnTo>
                        <a:pt x="1432458" y="270097"/>
                      </a:lnTo>
                      <a:lnTo>
                        <a:pt x="1438216" y="283269"/>
                      </a:lnTo>
                      <a:lnTo>
                        <a:pt x="1443960" y="296526"/>
                      </a:lnTo>
                      <a:lnTo>
                        <a:pt x="1449704" y="309825"/>
                      </a:lnTo>
                      <a:lnTo>
                        <a:pt x="1461207" y="336507"/>
                      </a:lnTo>
                      <a:lnTo>
                        <a:pt x="1472696" y="363272"/>
                      </a:lnTo>
                      <a:lnTo>
                        <a:pt x="1478440" y="376613"/>
                      </a:lnTo>
                      <a:lnTo>
                        <a:pt x="1484198" y="389996"/>
                      </a:lnTo>
                      <a:lnTo>
                        <a:pt x="1489942" y="403337"/>
                      </a:lnTo>
                      <a:lnTo>
                        <a:pt x="1495743" y="416678"/>
                      </a:lnTo>
                      <a:lnTo>
                        <a:pt x="1501487" y="430018"/>
                      </a:lnTo>
                      <a:lnTo>
                        <a:pt x="1507231" y="443317"/>
                      </a:lnTo>
                      <a:lnTo>
                        <a:pt x="1512990" y="456573"/>
                      </a:lnTo>
                      <a:lnTo>
                        <a:pt x="1518734" y="469872"/>
                      </a:lnTo>
                      <a:lnTo>
                        <a:pt x="1524478" y="483086"/>
                      </a:lnTo>
                      <a:lnTo>
                        <a:pt x="1530222" y="496343"/>
                      </a:lnTo>
                      <a:lnTo>
                        <a:pt x="1553213" y="549201"/>
                      </a:lnTo>
                      <a:lnTo>
                        <a:pt x="1559029" y="562458"/>
                      </a:lnTo>
                      <a:lnTo>
                        <a:pt x="1570517" y="589055"/>
                      </a:lnTo>
                      <a:lnTo>
                        <a:pt x="1576261" y="602395"/>
                      </a:lnTo>
                      <a:lnTo>
                        <a:pt x="1582020" y="615820"/>
                      </a:lnTo>
                      <a:lnTo>
                        <a:pt x="1587764" y="629287"/>
                      </a:lnTo>
                      <a:lnTo>
                        <a:pt x="1593508" y="642884"/>
                      </a:lnTo>
                      <a:lnTo>
                        <a:pt x="1599252" y="656555"/>
                      </a:lnTo>
                      <a:lnTo>
                        <a:pt x="1605011" y="670367"/>
                      </a:lnTo>
                      <a:lnTo>
                        <a:pt x="1610755" y="684297"/>
                      </a:lnTo>
                      <a:lnTo>
                        <a:pt x="1616499" y="698389"/>
                      </a:lnTo>
                      <a:lnTo>
                        <a:pt x="1622300" y="712578"/>
                      </a:lnTo>
                      <a:lnTo>
                        <a:pt x="1628044" y="727004"/>
                      </a:lnTo>
                      <a:lnTo>
                        <a:pt x="1633802" y="741656"/>
                      </a:lnTo>
                      <a:lnTo>
                        <a:pt x="1639547" y="756470"/>
                      </a:lnTo>
                      <a:lnTo>
                        <a:pt x="1645291" y="771531"/>
                      </a:lnTo>
                      <a:lnTo>
                        <a:pt x="1651035" y="786894"/>
                      </a:lnTo>
                      <a:lnTo>
                        <a:pt x="1656793" y="802462"/>
                      </a:lnTo>
                      <a:lnTo>
                        <a:pt x="1662538" y="818375"/>
                      </a:lnTo>
                      <a:lnTo>
                        <a:pt x="1668282" y="834621"/>
                      </a:lnTo>
                      <a:lnTo>
                        <a:pt x="1674026" y="851073"/>
                      </a:lnTo>
                      <a:lnTo>
                        <a:pt x="1679784" y="867987"/>
                      </a:lnTo>
                      <a:lnTo>
                        <a:pt x="1685585" y="885247"/>
                      </a:lnTo>
                      <a:lnTo>
                        <a:pt x="1691329" y="902797"/>
                      </a:lnTo>
                      <a:lnTo>
                        <a:pt x="1697074" y="920853"/>
                      </a:lnTo>
                      <a:lnTo>
                        <a:pt x="1702832" y="939319"/>
                      </a:lnTo>
                      <a:lnTo>
                        <a:pt x="1708576" y="958130"/>
                      </a:lnTo>
                      <a:lnTo>
                        <a:pt x="1714320" y="977490"/>
                      </a:lnTo>
                      <a:lnTo>
                        <a:pt x="1720065" y="997271"/>
                      </a:lnTo>
                      <a:lnTo>
                        <a:pt x="1725823" y="1017428"/>
                      </a:lnTo>
                      <a:lnTo>
                        <a:pt x="1731567" y="1038221"/>
                      </a:lnTo>
                      <a:lnTo>
                        <a:pt x="1737312" y="1059477"/>
                      </a:lnTo>
                      <a:lnTo>
                        <a:pt x="1743056" y="1081111"/>
                      </a:lnTo>
                      <a:lnTo>
                        <a:pt x="1748871" y="1103412"/>
                      </a:lnTo>
                      <a:lnTo>
                        <a:pt x="1754615" y="1126220"/>
                      </a:lnTo>
                      <a:lnTo>
                        <a:pt x="1760359" y="1149404"/>
                      </a:lnTo>
                      <a:lnTo>
                        <a:pt x="1766103" y="1173311"/>
                      </a:lnTo>
                      <a:lnTo>
                        <a:pt x="1771862" y="1197724"/>
                      </a:lnTo>
                      <a:lnTo>
                        <a:pt x="1777606" y="1222546"/>
                      </a:lnTo>
                      <a:lnTo>
                        <a:pt x="1783350" y="1248102"/>
                      </a:lnTo>
                      <a:lnTo>
                        <a:pt x="1789094" y="1274152"/>
                      </a:lnTo>
                      <a:lnTo>
                        <a:pt x="1794853" y="1300580"/>
                      </a:lnTo>
                      <a:lnTo>
                        <a:pt x="1800597" y="1327805"/>
                      </a:lnTo>
                      <a:lnTo>
                        <a:pt x="1806341" y="1355450"/>
                      </a:lnTo>
                      <a:lnTo>
                        <a:pt x="1812142" y="1383526"/>
                      </a:lnTo>
                      <a:lnTo>
                        <a:pt x="1817886" y="1412313"/>
                      </a:lnTo>
                      <a:lnTo>
                        <a:pt x="1823644" y="1441563"/>
                      </a:lnTo>
                      <a:lnTo>
                        <a:pt x="1829389" y="1471191"/>
                      </a:lnTo>
                      <a:lnTo>
                        <a:pt x="1835133" y="1501529"/>
                      </a:lnTo>
                      <a:lnTo>
                        <a:pt x="1840877" y="1532255"/>
                      </a:lnTo>
                      <a:lnTo>
                        <a:pt x="1846635" y="1563305"/>
                      </a:lnTo>
                      <a:lnTo>
                        <a:pt x="1852380" y="1595044"/>
                      </a:lnTo>
                      <a:lnTo>
                        <a:pt x="1858124" y="1627106"/>
                      </a:lnTo>
                      <a:lnTo>
                        <a:pt x="1863868" y="1659513"/>
                      </a:lnTo>
                      <a:lnTo>
                        <a:pt x="1869626" y="1692470"/>
                      </a:lnTo>
                      <a:lnTo>
                        <a:pt x="1875371" y="1725717"/>
                      </a:lnTo>
                      <a:lnTo>
                        <a:pt x="1881172" y="1759255"/>
                      </a:lnTo>
                      <a:lnTo>
                        <a:pt x="1886916" y="1793214"/>
                      </a:lnTo>
                      <a:lnTo>
                        <a:pt x="1892674" y="1827474"/>
                      </a:lnTo>
                      <a:lnTo>
                        <a:pt x="1898418" y="1861895"/>
                      </a:lnTo>
                      <a:lnTo>
                        <a:pt x="1904163" y="1896705"/>
                      </a:lnTo>
                      <a:lnTo>
                        <a:pt x="1909907" y="1931676"/>
                      </a:lnTo>
                      <a:lnTo>
                        <a:pt x="1915665" y="1966776"/>
                      </a:lnTo>
                      <a:lnTo>
                        <a:pt x="1921409" y="2002124"/>
                      </a:lnTo>
                      <a:lnTo>
                        <a:pt x="1927154" y="2037559"/>
                      </a:lnTo>
                      <a:lnTo>
                        <a:pt x="1932898" y="2073036"/>
                      </a:lnTo>
                      <a:lnTo>
                        <a:pt x="1938656" y="2108643"/>
                      </a:lnTo>
                      <a:lnTo>
                        <a:pt x="1944457" y="2144239"/>
                      </a:lnTo>
                      <a:lnTo>
                        <a:pt x="1950201" y="2179889"/>
                      </a:lnTo>
                      <a:lnTo>
                        <a:pt x="1955945" y="2215453"/>
                      </a:lnTo>
                      <a:lnTo>
                        <a:pt x="1961704" y="2250930"/>
                      </a:lnTo>
                      <a:lnTo>
                        <a:pt x="1967448" y="2286321"/>
                      </a:lnTo>
                      <a:lnTo>
                        <a:pt x="1973192" y="2321540"/>
                      </a:lnTo>
                      <a:lnTo>
                        <a:pt x="1978937" y="2356598"/>
                      </a:lnTo>
                      <a:lnTo>
                        <a:pt x="1984695" y="2391526"/>
                      </a:lnTo>
                      <a:lnTo>
                        <a:pt x="1990439" y="2426077"/>
                      </a:lnTo>
                      <a:lnTo>
                        <a:pt x="1996183" y="2460380"/>
                      </a:lnTo>
                      <a:lnTo>
                        <a:pt x="2001928" y="2494511"/>
                      </a:lnTo>
                      <a:lnTo>
                        <a:pt x="2007728" y="2528092"/>
                      </a:lnTo>
                      <a:lnTo>
                        <a:pt x="2013487" y="2561382"/>
                      </a:lnTo>
                      <a:lnTo>
                        <a:pt x="2019231" y="2594371"/>
                      </a:lnTo>
                      <a:lnTo>
                        <a:pt x="2024975" y="2626692"/>
                      </a:lnTo>
                      <a:lnTo>
                        <a:pt x="2030719" y="2658679"/>
                      </a:lnTo>
                      <a:lnTo>
                        <a:pt x="2036478" y="2690288"/>
                      </a:lnTo>
                      <a:lnTo>
                        <a:pt x="2042222" y="2721133"/>
                      </a:lnTo>
                      <a:lnTo>
                        <a:pt x="2047966" y="2751558"/>
                      </a:lnTo>
                      <a:lnTo>
                        <a:pt x="2053710" y="2781530"/>
                      </a:lnTo>
                      <a:lnTo>
                        <a:pt x="2059469" y="2810608"/>
                      </a:lnTo>
                      <a:lnTo>
                        <a:pt x="2065213" y="2839223"/>
                      </a:lnTo>
                      <a:lnTo>
                        <a:pt x="2071014" y="2867331"/>
                      </a:lnTo>
                      <a:lnTo>
                        <a:pt x="2076758" y="2894524"/>
                      </a:lnTo>
                      <a:lnTo>
                        <a:pt x="2082516" y="2921167"/>
                      </a:lnTo>
                      <a:lnTo>
                        <a:pt x="2088260" y="2947250"/>
                      </a:lnTo>
                      <a:lnTo>
                        <a:pt x="2094005" y="2972298"/>
                      </a:lnTo>
                      <a:lnTo>
                        <a:pt x="2099749" y="2996830"/>
                      </a:lnTo>
                      <a:lnTo>
                        <a:pt x="2105507" y="3020736"/>
                      </a:lnTo>
                      <a:lnTo>
                        <a:pt x="2111251" y="3043630"/>
                      </a:lnTo>
                      <a:lnTo>
                        <a:pt x="2116996" y="3065932"/>
                      </a:lnTo>
                      <a:lnTo>
                        <a:pt x="2122740" y="3087608"/>
                      </a:lnTo>
                      <a:lnTo>
                        <a:pt x="2128498" y="3108186"/>
                      </a:lnTo>
                      <a:lnTo>
                        <a:pt x="2134299" y="3128214"/>
                      </a:lnTo>
                      <a:lnTo>
                        <a:pt x="2140043" y="3147574"/>
                      </a:lnTo>
                      <a:lnTo>
                        <a:pt x="2145788" y="3165879"/>
                      </a:lnTo>
                      <a:lnTo>
                        <a:pt x="2151532" y="3183644"/>
                      </a:lnTo>
                      <a:lnTo>
                        <a:pt x="2157290" y="3200731"/>
                      </a:lnTo>
                      <a:lnTo>
                        <a:pt x="2163034" y="3216805"/>
                      </a:lnTo>
                      <a:lnTo>
                        <a:pt x="2168779" y="3232287"/>
                      </a:lnTo>
                      <a:lnTo>
                        <a:pt x="2174523" y="3247187"/>
                      </a:lnTo>
                      <a:lnTo>
                        <a:pt x="2180281" y="3261031"/>
                      </a:lnTo>
                      <a:lnTo>
                        <a:pt x="2186025" y="3274422"/>
                      </a:lnTo>
                      <a:lnTo>
                        <a:pt x="2191770" y="3287125"/>
                      </a:lnTo>
                      <a:lnTo>
                        <a:pt x="2197570" y="3298954"/>
                      </a:lnTo>
                      <a:lnTo>
                        <a:pt x="2203329" y="3310234"/>
                      </a:lnTo>
                      <a:lnTo>
                        <a:pt x="2209073" y="3320964"/>
                      </a:lnTo>
                      <a:lnTo>
                        <a:pt x="2214817" y="3330855"/>
                      </a:lnTo>
                      <a:lnTo>
                        <a:pt x="2220561" y="3340281"/>
                      </a:lnTo>
                      <a:lnTo>
                        <a:pt x="2226320" y="3349159"/>
                      </a:lnTo>
                      <a:lnTo>
                        <a:pt x="2232064" y="3357282"/>
                      </a:lnTo>
                      <a:lnTo>
                        <a:pt x="2237808" y="3364985"/>
                      </a:lnTo>
                      <a:lnTo>
                        <a:pt x="2243552" y="3372225"/>
                      </a:lnTo>
                      <a:lnTo>
                        <a:pt x="2249311" y="3378786"/>
                      </a:lnTo>
                      <a:lnTo>
                        <a:pt x="2255055" y="3384971"/>
                      </a:lnTo>
                      <a:lnTo>
                        <a:pt x="2260799" y="3390734"/>
                      </a:lnTo>
                      <a:lnTo>
                        <a:pt x="2266600" y="3395916"/>
                      </a:lnTo>
                      <a:lnTo>
                        <a:pt x="2272358" y="3400797"/>
                      </a:lnTo>
                      <a:lnTo>
                        <a:pt x="2278103" y="3405300"/>
                      </a:lnTo>
                      <a:lnTo>
                        <a:pt x="2283847" y="3409340"/>
                      </a:lnTo>
                      <a:lnTo>
                        <a:pt x="2289591" y="3413089"/>
                      </a:lnTo>
                      <a:lnTo>
                        <a:pt x="2295350" y="3416537"/>
                      </a:lnTo>
                      <a:lnTo>
                        <a:pt x="2301094" y="3419608"/>
                      </a:lnTo>
                      <a:lnTo>
                        <a:pt x="2306838" y="3422473"/>
                      </a:lnTo>
                      <a:lnTo>
                        <a:pt x="2312582" y="3425081"/>
                      </a:lnTo>
                      <a:lnTo>
                        <a:pt x="2318341" y="3427397"/>
                      </a:lnTo>
                      <a:lnTo>
                        <a:pt x="2324085" y="3429498"/>
                      </a:lnTo>
                      <a:lnTo>
                        <a:pt x="2329885" y="3431437"/>
                      </a:lnTo>
                      <a:lnTo>
                        <a:pt x="2335630" y="3433161"/>
                      </a:lnTo>
                      <a:lnTo>
                        <a:pt x="2341374" y="3434755"/>
                      </a:lnTo>
                      <a:lnTo>
                        <a:pt x="2347132" y="3436188"/>
                      </a:lnTo>
                      <a:lnTo>
                        <a:pt x="2352876" y="3437449"/>
                      </a:lnTo>
                      <a:lnTo>
                        <a:pt x="2358621" y="3438634"/>
                      </a:lnTo>
                      <a:lnTo>
                        <a:pt x="2364365" y="3439722"/>
                      </a:lnTo>
                      <a:lnTo>
                        <a:pt x="2370123" y="3440692"/>
                      </a:lnTo>
                      <a:lnTo>
                        <a:pt x="2375867" y="3441618"/>
                      </a:lnTo>
                      <a:lnTo>
                        <a:pt x="2381612" y="3442458"/>
                      </a:lnTo>
                      <a:lnTo>
                        <a:pt x="2387356" y="3443223"/>
                      </a:lnTo>
                      <a:lnTo>
                        <a:pt x="2393171" y="3443977"/>
                      </a:lnTo>
                      <a:lnTo>
                        <a:pt x="2398915" y="3444689"/>
                      </a:lnTo>
                      <a:lnTo>
                        <a:pt x="2410403" y="3446035"/>
                      </a:lnTo>
                      <a:lnTo>
                        <a:pt x="2416162" y="3446671"/>
                      </a:lnTo>
                      <a:lnTo>
                        <a:pt x="2421906" y="3447339"/>
                      </a:lnTo>
                      <a:lnTo>
                        <a:pt x="2433394" y="3448610"/>
                      </a:lnTo>
                      <a:lnTo>
                        <a:pt x="2439153" y="3449278"/>
                      </a:lnTo>
                      <a:lnTo>
                        <a:pt x="2444897" y="3449914"/>
                      </a:lnTo>
                      <a:lnTo>
                        <a:pt x="2450641" y="3450582"/>
                      </a:lnTo>
                      <a:lnTo>
                        <a:pt x="2456442" y="3451260"/>
                      </a:lnTo>
                      <a:lnTo>
                        <a:pt x="2462201" y="3451928"/>
                      </a:lnTo>
                      <a:lnTo>
                        <a:pt x="2473689" y="3453361"/>
                      </a:lnTo>
                      <a:lnTo>
                        <a:pt x="2496680" y="3456389"/>
                      </a:lnTo>
                      <a:lnTo>
                        <a:pt x="2508183" y="3457994"/>
                      </a:lnTo>
                      <a:lnTo>
                        <a:pt x="2513927" y="3458834"/>
                      </a:lnTo>
                      <a:lnTo>
                        <a:pt x="2519728" y="3459675"/>
                      </a:lnTo>
                      <a:lnTo>
                        <a:pt x="2536975" y="3462196"/>
                      </a:lnTo>
                      <a:lnTo>
                        <a:pt x="2571454" y="3467496"/>
                      </a:lnTo>
                      <a:lnTo>
                        <a:pt x="2577198" y="3468423"/>
                      </a:lnTo>
                      <a:lnTo>
                        <a:pt x="2583013" y="3469349"/>
                      </a:lnTo>
                      <a:lnTo>
                        <a:pt x="2600246" y="3472129"/>
                      </a:lnTo>
                      <a:lnTo>
                        <a:pt x="2617492" y="3475038"/>
                      </a:lnTo>
                      <a:lnTo>
                        <a:pt x="2628995" y="3477052"/>
                      </a:lnTo>
                      <a:lnTo>
                        <a:pt x="2640484" y="3479153"/>
                      </a:lnTo>
                      <a:lnTo>
                        <a:pt x="2646228" y="3480252"/>
                      </a:lnTo>
                      <a:lnTo>
                        <a:pt x="2652029" y="3481351"/>
                      </a:lnTo>
                      <a:lnTo>
                        <a:pt x="2663531" y="3483700"/>
                      </a:lnTo>
                      <a:lnTo>
                        <a:pt x="2669275" y="3484928"/>
                      </a:lnTo>
                      <a:lnTo>
                        <a:pt x="2675020" y="3486188"/>
                      </a:lnTo>
                      <a:lnTo>
                        <a:pt x="2686522" y="3488882"/>
                      </a:lnTo>
                      <a:lnTo>
                        <a:pt x="2692266" y="3490315"/>
                      </a:lnTo>
                      <a:lnTo>
                        <a:pt x="2698011" y="3491780"/>
                      </a:lnTo>
                      <a:lnTo>
                        <a:pt x="2703769" y="3493299"/>
                      </a:lnTo>
                      <a:lnTo>
                        <a:pt x="2709513" y="3494937"/>
                      </a:lnTo>
                      <a:lnTo>
                        <a:pt x="2715314" y="3496585"/>
                      </a:lnTo>
                      <a:lnTo>
                        <a:pt x="2721058" y="3498309"/>
                      </a:lnTo>
                      <a:lnTo>
                        <a:pt x="2726816" y="3500162"/>
                      </a:lnTo>
                      <a:lnTo>
                        <a:pt x="2732561" y="3502047"/>
                      </a:lnTo>
                      <a:lnTo>
                        <a:pt x="2738305" y="3504030"/>
                      </a:lnTo>
                      <a:lnTo>
                        <a:pt x="2744049" y="3506087"/>
                      </a:lnTo>
                      <a:lnTo>
                        <a:pt x="2749807" y="3508242"/>
                      </a:lnTo>
                      <a:lnTo>
                        <a:pt x="2755552" y="3510472"/>
                      </a:lnTo>
                      <a:lnTo>
                        <a:pt x="2761296" y="3512788"/>
                      </a:lnTo>
                      <a:lnTo>
                        <a:pt x="2767040" y="3515223"/>
                      </a:lnTo>
                      <a:lnTo>
                        <a:pt x="2772798" y="3517755"/>
                      </a:lnTo>
                      <a:lnTo>
                        <a:pt x="2778599" y="3520362"/>
                      </a:lnTo>
                      <a:lnTo>
                        <a:pt x="2784344" y="3523099"/>
                      </a:lnTo>
                      <a:lnTo>
                        <a:pt x="2790088" y="3525911"/>
                      </a:lnTo>
                      <a:lnTo>
                        <a:pt x="2795846" y="3528906"/>
                      </a:lnTo>
                      <a:lnTo>
                        <a:pt x="2801590" y="3531933"/>
                      </a:lnTo>
                      <a:lnTo>
                        <a:pt x="2807335" y="3535090"/>
                      </a:lnTo>
                      <a:lnTo>
                        <a:pt x="2813079" y="3538376"/>
                      </a:lnTo>
                      <a:lnTo>
                        <a:pt x="2818837" y="3541737"/>
                      </a:lnTo>
                      <a:lnTo>
                        <a:pt x="2824581" y="3545228"/>
                      </a:lnTo>
                      <a:lnTo>
                        <a:pt x="2830326" y="3548848"/>
                      </a:lnTo>
                      <a:lnTo>
                        <a:pt x="2836070" y="3552597"/>
                      </a:lnTo>
                      <a:lnTo>
                        <a:pt x="2841871" y="3556379"/>
                      </a:lnTo>
                      <a:lnTo>
                        <a:pt x="2847629" y="3560386"/>
                      </a:lnTo>
                      <a:lnTo>
                        <a:pt x="2853373" y="3564426"/>
                      </a:lnTo>
                      <a:lnTo>
                        <a:pt x="2859117" y="3568585"/>
                      </a:lnTo>
                      <a:lnTo>
                        <a:pt x="2864862" y="3572884"/>
                      </a:lnTo>
                      <a:lnTo>
                        <a:pt x="2870620" y="3577301"/>
                      </a:lnTo>
                      <a:lnTo>
                        <a:pt x="2876364" y="3581761"/>
                      </a:lnTo>
                      <a:lnTo>
                        <a:pt x="2882109" y="3586394"/>
                      </a:lnTo>
                      <a:lnTo>
                        <a:pt x="2887853" y="3591102"/>
                      </a:lnTo>
                      <a:lnTo>
                        <a:pt x="2893611" y="3595896"/>
                      </a:lnTo>
                      <a:lnTo>
                        <a:pt x="2899355" y="3600863"/>
                      </a:lnTo>
                      <a:lnTo>
                        <a:pt x="2905156" y="3605872"/>
                      </a:lnTo>
                      <a:lnTo>
                        <a:pt x="2910900" y="3610968"/>
                      </a:lnTo>
                      <a:lnTo>
                        <a:pt x="2916658" y="3616183"/>
                      </a:lnTo>
                      <a:lnTo>
                        <a:pt x="2922403" y="3621483"/>
                      </a:lnTo>
                      <a:lnTo>
                        <a:pt x="2928147" y="3626838"/>
                      </a:lnTo>
                      <a:lnTo>
                        <a:pt x="2933891" y="3632300"/>
                      </a:lnTo>
                      <a:lnTo>
                        <a:pt x="2939650" y="3637859"/>
                      </a:lnTo>
                    </a:path>
                  </a:pathLst>
                </a:custGeom>
                <a:noFill/>
                <a:ln w="22640" cap="flat">
                  <a:solidFill>
                    <a:srgbClr val="00274C"/>
                  </a:solidFill>
                  <a:prstDash val="solid"/>
                  <a:round/>
                </a:ln>
              </p:spPr>
              <p:txBody>
                <a:bodyPr rtlCol="0" anchor="ctr"/>
                <a:lstStyle/>
                <a:p>
                  <a:endParaRPr lang="en-IN">
                    <a:cs typeface="Times New Roman" panose="02020603050405020304" pitchFamily="18" charset="0"/>
                  </a:endParaRPr>
                </a:p>
              </p:txBody>
            </p:sp>
            <p:sp>
              <p:nvSpPr>
                <p:cNvPr id="2767" name="Freeform: Shape 2766">
                  <a:extLst>
                    <a:ext uri="{FF2B5EF4-FFF2-40B4-BE49-F238E27FC236}">
                      <a16:creationId xmlns:a16="http://schemas.microsoft.com/office/drawing/2014/main" id="{1E2762C4-BD2B-93E6-C14F-DD57AF847AF8}"/>
                    </a:ext>
                  </a:extLst>
                </p:cNvPr>
                <p:cNvSpPr/>
                <p:nvPr/>
              </p:nvSpPr>
              <p:spPr>
                <a:xfrm>
                  <a:off x="8776049" y="20647543"/>
                  <a:ext cx="19038" cy="4358134"/>
                </a:xfrm>
                <a:custGeom>
                  <a:avLst/>
                  <a:gdLst>
                    <a:gd name="connsiteX0" fmla="*/ 0 w 14148"/>
                    <a:gd name="connsiteY0" fmla="*/ 4358135 h 4358134"/>
                    <a:gd name="connsiteX1" fmla="*/ 0 w 14148"/>
                    <a:gd name="connsiteY1" fmla="*/ 0 h 4358134"/>
                  </a:gdLst>
                  <a:ahLst/>
                  <a:cxnLst>
                    <a:cxn ang="0">
                      <a:pos x="connsiteX0" y="connsiteY0"/>
                    </a:cxn>
                    <a:cxn ang="0">
                      <a:pos x="connsiteX1" y="connsiteY1"/>
                    </a:cxn>
                  </a:cxnLst>
                  <a:rect l="l" t="t" r="r" b="b"/>
                  <a:pathLst>
                    <a:path w="14148" h="4358134">
                      <a:moveTo>
                        <a:pt x="0" y="4358135"/>
                      </a:moveTo>
                      <a:lnTo>
                        <a:pt x="0" y="0"/>
                      </a:lnTo>
                    </a:path>
                  </a:pathLst>
                </a:custGeom>
                <a:noFill/>
                <a:ln w="15094" cap="flat">
                  <a:solidFill>
                    <a:srgbClr val="000000"/>
                  </a:solidFill>
                  <a:prstDash val="solid"/>
                  <a:round/>
                </a:ln>
              </p:spPr>
              <p:txBody>
                <a:bodyPr rtlCol="0" anchor="ctr"/>
                <a:lstStyle/>
                <a:p>
                  <a:endParaRPr lang="en-IN">
                    <a:cs typeface="Times New Roman" panose="02020603050405020304" pitchFamily="18" charset="0"/>
                  </a:endParaRPr>
                </a:p>
              </p:txBody>
            </p:sp>
            <p:grpSp>
              <p:nvGrpSpPr>
                <p:cNvPr id="2768" name="Graphic 2805">
                  <a:extLst>
                    <a:ext uri="{FF2B5EF4-FFF2-40B4-BE49-F238E27FC236}">
                      <a16:creationId xmlns:a16="http://schemas.microsoft.com/office/drawing/2014/main" id="{A7DEF367-E1F3-16C0-171F-279C29BEC3D3}"/>
                    </a:ext>
                  </a:extLst>
                </p:cNvPr>
                <p:cNvGrpSpPr/>
                <p:nvPr/>
              </p:nvGrpSpPr>
              <p:grpSpPr>
                <a:xfrm>
                  <a:off x="8112169" y="24692375"/>
                  <a:ext cx="561899" cy="200452"/>
                  <a:chOff x="7556102" y="24950348"/>
                  <a:chExt cx="231166" cy="69313"/>
                </a:xfrm>
              </p:grpSpPr>
              <p:sp>
                <p:nvSpPr>
                  <p:cNvPr id="2769" name="Freeform: Shape 2768">
                    <a:extLst>
                      <a:ext uri="{FF2B5EF4-FFF2-40B4-BE49-F238E27FC236}">
                        <a16:creationId xmlns:a16="http://schemas.microsoft.com/office/drawing/2014/main" id="{1A2C1F44-935C-104E-1F3B-5BF52BD553C9}"/>
                      </a:ext>
                    </a:extLst>
                  </p:cNvPr>
                  <p:cNvSpPr/>
                  <p:nvPr/>
                </p:nvSpPr>
                <p:spPr>
                  <a:xfrm>
                    <a:off x="7556102" y="24950348"/>
                    <a:ext cx="58087" cy="69313"/>
                  </a:xfrm>
                  <a:custGeom>
                    <a:avLst/>
                    <a:gdLst>
                      <a:gd name="connsiteX0" fmla="*/ 20 w 58087"/>
                      <a:gd name="connsiteY0" fmla="*/ 35090 h 69313"/>
                      <a:gd name="connsiteX1" fmla="*/ 3226 w 58087"/>
                      <a:gd name="connsiteY1" fmla="*/ 15731 h 69313"/>
                      <a:gd name="connsiteX2" fmla="*/ 12898 w 58087"/>
                      <a:gd name="connsiteY2" fmla="*/ 4410 h 69313"/>
                      <a:gd name="connsiteX3" fmla="*/ 29036 w 58087"/>
                      <a:gd name="connsiteY3" fmla="*/ 412 h 69313"/>
                      <a:gd name="connsiteX4" fmla="*/ 41636 w 58087"/>
                      <a:gd name="connsiteY4" fmla="*/ 2601 h 69313"/>
                      <a:gd name="connsiteX5" fmla="*/ 50534 w 58087"/>
                      <a:gd name="connsiteY5" fmla="*/ 8955 h 69313"/>
                      <a:gd name="connsiteX6" fmla="*/ 56061 w 58087"/>
                      <a:gd name="connsiteY6" fmla="*/ 19056 h 69313"/>
                      <a:gd name="connsiteX7" fmla="*/ 58106 w 58087"/>
                      <a:gd name="connsiteY7" fmla="*/ 35090 h 69313"/>
                      <a:gd name="connsiteX8" fmla="*/ 54845 w 58087"/>
                      <a:gd name="connsiteY8" fmla="*/ 54364 h 69313"/>
                      <a:gd name="connsiteX9" fmla="*/ 45229 w 58087"/>
                      <a:gd name="connsiteY9" fmla="*/ 65727 h 69313"/>
                      <a:gd name="connsiteX10" fmla="*/ 29036 w 58087"/>
                      <a:gd name="connsiteY10" fmla="*/ 69725 h 69313"/>
                      <a:gd name="connsiteX11" fmla="*/ 8808 w 58087"/>
                      <a:gd name="connsiteY11" fmla="*/ 62655 h 69313"/>
                      <a:gd name="connsiteX12" fmla="*/ 20 w 58087"/>
                      <a:gd name="connsiteY12" fmla="*/ 35090 h 69313"/>
                      <a:gd name="connsiteX13" fmla="*/ 11240 w 58087"/>
                      <a:gd name="connsiteY13" fmla="*/ 35090 h 69313"/>
                      <a:gd name="connsiteX14" fmla="*/ 16379 w 58087"/>
                      <a:gd name="connsiteY14" fmla="*/ 57353 h 69313"/>
                      <a:gd name="connsiteX15" fmla="*/ 29036 w 58087"/>
                      <a:gd name="connsiteY15" fmla="*/ 62866 h 69313"/>
                      <a:gd name="connsiteX16" fmla="*/ 41747 w 58087"/>
                      <a:gd name="connsiteY16" fmla="*/ 57310 h 69313"/>
                      <a:gd name="connsiteX17" fmla="*/ 46887 w 58087"/>
                      <a:gd name="connsiteY17" fmla="*/ 35090 h 69313"/>
                      <a:gd name="connsiteX18" fmla="*/ 41747 w 58087"/>
                      <a:gd name="connsiteY18" fmla="*/ 12827 h 69313"/>
                      <a:gd name="connsiteX19" fmla="*/ 28925 w 58087"/>
                      <a:gd name="connsiteY19" fmla="*/ 7314 h 69313"/>
                      <a:gd name="connsiteX20" fmla="*/ 16877 w 58087"/>
                      <a:gd name="connsiteY20" fmla="*/ 12154 h 69313"/>
                      <a:gd name="connsiteX21" fmla="*/ 11240 w 58087"/>
                      <a:gd name="connsiteY21" fmla="*/ 35090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20" y="35090"/>
                        </a:moveTo>
                        <a:cubicBezTo>
                          <a:pt x="-35" y="27094"/>
                          <a:pt x="1015" y="20655"/>
                          <a:pt x="3226" y="15731"/>
                        </a:cubicBezTo>
                        <a:cubicBezTo>
                          <a:pt x="5326" y="10849"/>
                          <a:pt x="8587" y="7062"/>
                          <a:pt x="12898" y="4410"/>
                        </a:cubicBezTo>
                        <a:cubicBezTo>
                          <a:pt x="17153" y="1759"/>
                          <a:pt x="22514" y="454"/>
                          <a:pt x="29036" y="412"/>
                        </a:cubicBezTo>
                        <a:cubicBezTo>
                          <a:pt x="33789" y="454"/>
                          <a:pt x="37989" y="1170"/>
                          <a:pt x="41636" y="2601"/>
                        </a:cubicBezTo>
                        <a:cubicBezTo>
                          <a:pt x="45229" y="4074"/>
                          <a:pt x="48213" y="6178"/>
                          <a:pt x="50534" y="8955"/>
                        </a:cubicBezTo>
                        <a:cubicBezTo>
                          <a:pt x="52855" y="11733"/>
                          <a:pt x="54679" y="15100"/>
                          <a:pt x="56061" y="19056"/>
                        </a:cubicBezTo>
                        <a:cubicBezTo>
                          <a:pt x="57387" y="23012"/>
                          <a:pt x="58051" y="28356"/>
                          <a:pt x="58106" y="35090"/>
                        </a:cubicBezTo>
                        <a:cubicBezTo>
                          <a:pt x="58051" y="43044"/>
                          <a:pt x="57001" y="49483"/>
                          <a:pt x="54845" y="54364"/>
                        </a:cubicBezTo>
                        <a:cubicBezTo>
                          <a:pt x="52690" y="59288"/>
                          <a:pt x="49484" y="63076"/>
                          <a:pt x="45229" y="65727"/>
                        </a:cubicBezTo>
                        <a:cubicBezTo>
                          <a:pt x="40918" y="68379"/>
                          <a:pt x="35502" y="69683"/>
                          <a:pt x="29036" y="69725"/>
                        </a:cubicBezTo>
                        <a:cubicBezTo>
                          <a:pt x="20414" y="69683"/>
                          <a:pt x="13671" y="67369"/>
                          <a:pt x="8808" y="62655"/>
                        </a:cubicBezTo>
                        <a:cubicBezTo>
                          <a:pt x="2894" y="57058"/>
                          <a:pt x="-35" y="47841"/>
                          <a:pt x="20" y="35090"/>
                        </a:cubicBezTo>
                        <a:close/>
                        <a:moveTo>
                          <a:pt x="11240" y="35090"/>
                        </a:moveTo>
                        <a:cubicBezTo>
                          <a:pt x="11240" y="46242"/>
                          <a:pt x="12953" y="53691"/>
                          <a:pt x="16379" y="57353"/>
                        </a:cubicBezTo>
                        <a:cubicBezTo>
                          <a:pt x="19806" y="61056"/>
                          <a:pt x="24006" y="62866"/>
                          <a:pt x="29036" y="62866"/>
                        </a:cubicBezTo>
                        <a:cubicBezTo>
                          <a:pt x="34065" y="62866"/>
                          <a:pt x="38320" y="61014"/>
                          <a:pt x="41747" y="57310"/>
                        </a:cubicBezTo>
                        <a:cubicBezTo>
                          <a:pt x="45173" y="53607"/>
                          <a:pt x="46887" y="46200"/>
                          <a:pt x="46887" y="35090"/>
                        </a:cubicBezTo>
                        <a:cubicBezTo>
                          <a:pt x="46887" y="23895"/>
                          <a:pt x="45173" y="16489"/>
                          <a:pt x="41747" y="12827"/>
                        </a:cubicBezTo>
                        <a:cubicBezTo>
                          <a:pt x="38320" y="9166"/>
                          <a:pt x="34010" y="7314"/>
                          <a:pt x="28925" y="7314"/>
                        </a:cubicBezTo>
                        <a:cubicBezTo>
                          <a:pt x="23840" y="7314"/>
                          <a:pt x="19861" y="8955"/>
                          <a:pt x="16877" y="12154"/>
                        </a:cubicBezTo>
                        <a:cubicBezTo>
                          <a:pt x="13119" y="16362"/>
                          <a:pt x="11240" y="23980"/>
                          <a:pt x="11240" y="35090"/>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70" name="Freeform: Shape 2769">
                    <a:extLst>
                      <a:ext uri="{FF2B5EF4-FFF2-40B4-BE49-F238E27FC236}">
                        <a16:creationId xmlns:a16="http://schemas.microsoft.com/office/drawing/2014/main" id="{8ADD3A1F-A8EE-F5A7-F4AE-DE71FADD90D0}"/>
                      </a:ext>
                    </a:extLst>
                  </p:cNvPr>
                  <p:cNvSpPr/>
                  <p:nvPr/>
                </p:nvSpPr>
                <p:spPr>
                  <a:xfrm>
                    <a:off x="7631483" y="25008971"/>
                    <a:ext cx="12435" cy="9511"/>
                  </a:xfrm>
                  <a:custGeom>
                    <a:avLst/>
                    <a:gdLst>
                      <a:gd name="connsiteX0" fmla="*/ 23 w 12435"/>
                      <a:gd name="connsiteY0" fmla="*/ 9923 h 9511"/>
                      <a:gd name="connsiteX1" fmla="*/ 23 w 12435"/>
                      <a:gd name="connsiteY1" fmla="*/ 412 h 9511"/>
                      <a:gd name="connsiteX2" fmla="*/ 12458 w 12435"/>
                      <a:gd name="connsiteY2" fmla="*/ 412 h 9511"/>
                      <a:gd name="connsiteX3" fmla="*/ 12458 w 12435"/>
                      <a:gd name="connsiteY3" fmla="*/ 9923 h 9511"/>
                    </a:gdLst>
                    <a:ahLst/>
                    <a:cxnLst>
                      <a:cxn ang="0">
                        <a:pos x="connsiteX0" y="connsiteY0"/>
                      </a:cxn>
                      <a:cxn ang="0">
                        <a:pos x="connsiteX1" y="connsiteY1"/>
                      </a:cxn>
                      <a:cxn ang="0">
                        <a:pos x="connsiteX2" y="connsiteY2"/>
                      </a:cxn>
                      <a:cxn ang="0">
                        <a:pos x="connsiteX3" y="connsiteY3"/>
                      </a:cxn>
                    </a:cxnLst>
                    <a:rect l="l" t="t" r="r" b="b"/>
                    <a:pathLst>
                      <a:path w="12435" h="9511">
                        <a:moveTo>
                          <a:pt x="23" y="9923"/>
                        </a:moveTo>
                        <a:lnTo>
                          <a:pt x="23" y="412"/>
                        </a:lnTo>
                        <a:lnTo>
                          <a:pt x="12458" y="412"/>
                        </a:lnTo>
                        <a:lnTo>
                          <a:pt x="12458" y="9923"/>
                        </a:ln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71" name="Freeform: Shape 2770">
                    <a:extLst>
                      <a:ext uri="{FF2B5EF4-FFF2-40B4-BE49-F238E27FC236}">
                        <a16:creationId xmlns:a16="http://schemas.microsoft.com/office/drawing/2014/main" id="{B5917F58-E371-B040-5EA4-C0DEC41AB7F2}"/>
                      </a:ext>
                    </a:extLst>
                  </p:cNvPr>
                  <p:cNvSpPr/>
                  <p:nvPr/>
                </p:nvSpPr>
                <p:spPr>
                  <a:xfrm>
                    <a:off x="7659938" y="24950348"/>
                    <a:ext cx="58087" cy="69313"/>
                  </a:xfrm>
                  <a:custGeom>
                    <a:avLst/>
                    <a:gdLst>
                      <a:gd name="connsiteX0" fmla="*/ 28 w 58087"/>
                      <a:gd name="connsiteY0" fmla="*/ 35090 h 69313"/>
                      <a:gd name="connsiteX1" fmla="*/ 3233 w 58087"/>
                      <a:gd name="connsiteY1" fmla="*/ 15731 h 69313"/>
                      <a:gd name="connsiteX2" fmla="*/ 12905 w 58087"/>
                      <a:gd name="connsiteY2" fmla="*/ 4410 h 69313"/>
                      <a:gd name="connsiteX3" fmla="*/ 29043 w 58087"/>
                      <a:gd name="connsiteY3" fmla="*/ 412 h 69313"/>
                      <a:gd name="connsiteX4" fmla="*/ 41644 w 58087"/>
                      <a:gd name="connsiteY4" fmla="*/ 2601 h 69313"/>
                      <a:gd name="connsiteX5" fmla="*/ 50542 w 58087"/>
                      <a:gd name="connsiteY5" fmla="*/ 8955 h 69313"/>
                      <a:gd name="connsiteX6" fmla="*/ 56068 w 58087"/>
                      <a:gd name="connsiteY6" fmla="*/ 19056 h 69313"/>
                      <a:gd name="connsiteX7" fmla="*/ 58113 w 58087"/>
                      <a:gd name="connsiteY7" fmla="*/ 35090 h 69313"/>
                      <a:gd name="connsiteX8" fmla="*/ 54853 w 58087"/>
                      <a:gd name="connsiteY8" fmla="*/ 54364 h 69313"/>
                      <a:gd name="connsiteX9" fmla="*/ 45236 w 58087"/>
                      <a:gd name="connsiteY9" fmla="*/ 65727 h 69313"/>
                      <a:gd name="connsiteX10" fmla="*/ 29043 w 58087"/>
                      <a:gd name="connsiteY10" fmla="*/ 69725 h 69313"/>
                      <a:gd name="connsiteX11" fmla="*/ 8815 w 58087"/>
                      <a:gd name="connsiteY11" fmla="*/ 62655 h 69313"/>
                      <a:gd name="connsiteX12" fmla="*/ 28 w 58087"/>
                      <a:gd name="connsiteY12" fmla="*/ 35090 h 69313"/>
                      <a:gd name="connsiteX13" fmla="*/ 11247 w 58087"/>
                      <a:gd name="connsiteY13" fmla="*/ 35090 h 69313"/>
                      <a:gd name="connsiteX14" fmla="*/ 16387 w 58087"/>
                      <a:gd name="connsiteY14" fmla="*/ 57353 h 69313"/>
                      <a:gd name="connsiteX15" fmla="*/ 29043 w 58087"/>
                      <a:gd name="connsiteY15" fmla="*/ 62866 h 69313"/>
                      <a:gd name="connsiteX16" fmla="*/ 41754 w 58087"/>
                      <a:gd name="connsiteY16" fmla="*/ 57310 h 69313"/>
                      <a:gd name="connsiteX17" fmla="*/ 46894 w 58087"/>
                      <a:gd name="connsiteY17" fmla="*/ 35090 h 69313"/>
                      <a:gd name="connsiteX18" fmla="*/ 41754 w 58087"/>
                      <a:gd name="connsiteY18" fmla="*/ 12827 h 69313"/>
                      <a:gd name="connsiteX19" fmla="*/ 28932 w 58087"/>
                      <a:gd name="connsiteY19" fmla="*/ 7314 h 69313"/>
                      <a:gd name="connsiteX20" fmla="*/ 16884 w 58087"/>
                      <a:gd name="connsiteY20" fmla="*/ 12154 h 69313"/>
                      <a:gd name="connsiteX21" fmla="*/ 11247 w 58087"/>
                      <a:gd name="connsiteY21" fmla="*/ 35090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28" y="35090"/>
                        </a:moveTo>
                        <a:cubicBezTo>
                          <a:pt x="-28" y="27094"/>
                          <a:pt x="1023" y="20655"/>
                          <a:pt x="3233" y="15731"/>
                        </a:cubicBezTo>
                        <a:cubicBezTo>
                          <a:pt x="5333" y="10849"/>
                          <a:pt x="8594" y="7062"/>
                          <a:pt x="12905" y="4410"/>
                        </a:cubicBezTo>
                        <a:cubicBezTo>
                          <a:pt x="17161" y="1759"/>
                          <a:pt x="22521" y="454"/>
                          <a:pt x="29043" y="412"/>
                        </a:cubicBezTo>
                        <a:cubicBezTo>
                          <a:pt x="33796" y="454"/>
                          <a:pt x="37996" y="1170"/>
                          <a:pt x="41644" y="2601"/>
                        </a:cubicBezTo>
                        <a:cubicBezTo>
                          <a:pt x="45236" y="4074"/>
                          <a:pt x="48220" y="6178"/>
                          <a:pt x="50542" y="8955"/>
                        </a:cubicBezTo>
                        <a:cubicBezTo>
                          <a:pt x="52863" y="11733"/>
                          <a:pt x="54687" y="15100"/>
                          <a:pt x="56068" y="19056"/>
                        </a:cubicBezTo>
                        <a:cubicBezTo>
                          <a:pt x="57395" y="23012"/>
                          <a:pt x="58058" y="28356"/>
                          <a:pt x="58113" y="35090"/>
                        </a:cubicBezTo>
                        <a:cubicBezTo>
                          <a:pt x="58058" y="43044"/>
                          <a:pt x="57008" y="49483"/>
                          <a:pt x="54853" y="54364"/>
                        </a:cubicBezTo>
                        <a:cubicBezTo>
                          <a:pt x="52697" y="59288"/>
                          <a:pt x="49492" y="63076"/>
                          <a:pt x="45236" y="65727"/>
                        </a:cubicBezTo>
                        <a:cubicBezTo>
                          <a:pt x="40925" y="68379"/>
                          <a:pt x="35509" y="69683"/>
                          <a:pt x="29043" y="69725"/>
                        </a:cubicBezTo>
                        <a:cubicBezTo>
                          <a:pt x="20421" y="69683"/>
                          <a:pt x="13679" y="67369"/>
                          <a:pt x="8815" y="62655"/>
                        </a:cubicBezTo>
                        <a:cubicBezTo>
                          <a:pt x="2902" y="57058"/>
                          <a:pt x="-28" y="47841"/>
                          <a:pt x="28" y="35090"/>
                        </a:cubicBezTo>
                        <a:close/>
                        <a:moveTo>
                          <a:pt x="11247" y="35090"/>
                        </a:moveTo>
                        <a:cubicBezTo>
                          <a:pt x="11247" y="46242"/>
                          <a:pt x="12960" y="53691"/>
                          <a:pt x="16387" y="57353"/>
                        </a:cubicBezTo>
                        <a:cubicBezTo>
                          <a:pt x="19813" y="61056"/>
                          <a:pt x="24014" y="62866"/>
                          <a:pt x="29043" y="62866"/>
                        </a:cubicBezTo>
                        <a:cubicBezTo>
                          <a:pt x="34072" y="62866"/>
                          <a:pt x="38328" y="61014"/>
                          <a:pt x="41754" y="57310"/>
                        </a:cubicBezTo>
                        <a:cubicBezTo>
                          <a:pt x="45181" y="53607"/>
                          <a:pt x="46894" y="46200"/>
                          <a:pt x="46894" y="35090"/>
                        </a:cubicBezTo>
                        <a:cubicBezTo>
                          <a:pt x="46894" y="23895"/>
                          <a:pt x="45181" y="16489"/>
                          <a:pt x="41754" y="12827"/>
                        </a:cubicBezTo>
                        <a:cubicBezTo>
                          <a:pt x="38328" y="9166"/>
                          <a:pt x="34017" y="7314"/>
                          <a:pt x="28932" y="7314"/>
                        </a:cubicBezTo>
                        <a:cubicBezTo>
                          <a:pt x="23848" y="7314"/>
                          <a:pt x="19869" y="8955"/>
                          <a:pt x="16884" y="12154"/>
                        </a:cubicBezTo>
                        <a:cubicBezTo>
                          <a:pt x="13126" y="16362"/>
                          <a:pt x="11247" y="23980"/>
                          <a:pt x="11247" y="35090"/>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72" name="Freeform: Shape 2771">
                    <a:extLst>
                      <a:ext uri="{FF2B5EF4-FFF2-40B4-BE49-F238E27FC236}">
                        <a16:creationId xmlns:a16="http://schemas.microsoft.com/office/drawing/2014/main" id="{0FBED2C0-70C7-FCCF-CDBF-0528F7A5B237}"/>
                      </a:ext>
                    </a:extLst>
                  </p:cNvPr>
                  <p:cNvSpPr/>
                  <p:nvPr/>
                </p:nvSpPr>
                <p:spPr>
                  <a:xfrm>
                    <a:off x="7729181" y="24950348"/>
                    <a:ext cx="58087" cy="69313"/>
                  </a:xfrm>
                  <a:custGeom>
                    <a:avLst/>
                    <a:gdLst>
                      <a:gd name="connsiteX0" fmla="*/ 33 w 58087"/>
                      <a:gd name="connsiteY0" fmla="*/ 35090 h 69313"/>
                      <a:gd name="connsiteX1" fmla="*/ 3238 w 58087"/>
                      <a:gd name="connsiteY1" fmla="*/ 15731 h 69313"/>
                      <a:gd name="connsiteX2" fmla="*/ 12910 w 58087"/>
                      <a:gd name="connsiteY2" fmla="*/ 4410 h 69313"/>
                      <a:gd name="connsiteX3" fmla="*/ 29048 w 58087"/>
                      <a:gd name="connsiteY3" fmla="*/ 412 h 69313"/>
                      <a:gd name="connsiteX4" fmla="*/ 41649 w 58087"/>
                      <a:gd name="connsiteY4" fmla="*/ 2601 h 69313"/>
                      <a:gd name="connsiteX5" fmla="*/ 50547 w 58087"/>
                      <a:gd name="connsiteY5" fmla="*/ 8955 h 69313"/>
                      <a:gd name="connsiteX6" fmla="*/ 56073 w 58087"/>
                      <a:gd name="connsiteY6" fmla="*/ 19056 h 69313"/>
                      <a:gd name="connsiteX7" fmla="*/ 58118 w 58087"/>
                      <a:gd name="connsiteY7" fmla="*/ 35090 h 69313"/>
                      <a:gd name="connsiteX8" fmla="*/ 54857 w 58087"/>
                      <a:gd name="connsiteY8" fmla="*/ 54364 h 69313"/>
                      <a:gd name="connsiteX9" fmla="*/ 45241 w 58087"/>
                      <a:gd name="connsiteY9" fmla="*/ 65727 h 69313"/>
                      <a:gd name="connsiteX10" fmla="*/ 29048 w 58087"/>
                      <a:gd name="connsiteY10" fmla="*/ 69725 h 69313"/>
                      <a:gd name="connsiteX11" fmla="*/ 8820 w 58087"/>
                      <a:gd name="connsiteY11" fmla="*/ 62655 h 69313"/>
                      <a:gd name="connsiteX12" fmla="*/ 33 w 58087"/>
                      <a:gd name="connsiteY12" fmla="*/ 35090 h 69313"/>
                      <a:gd name="connsiteX13" fmla="*/ 11252 w 58087"/>
                      <a:gd name="connsiteY13" fmla="*/ 35090 h 69313"/>
                      <a:gd name="connsiteX14" fmla="*/ 16392 w 58087"/>
                      <a:gd name="connsiteY14" fmla="*/ 57353 h 69313"/>
                      <a:gd name="connsiteX15" fmla="*/ 29048 w 58087"/>
                      <a:gd name="connsiteY15" fmla="*/ 62866 h 69313"/>
                      <a:gd name="connsiteX16" fmla="*/ 41759 w 58087"/>
                      <a:gd name="connsiteY16" fmla="*/ 57310 h 69313"/>
                      <a:gd name="connsiteX17" fmla="*/ 46899 w 58087"/>
                      <a:gd name="connsiteY17" fmla="*/ 35090 h 69313"/>
                      <a:gd name="connsiteX18" fmla="*/ 41759 w 58087"/>
                      <a:gd name="connsiteY18" fmla="*/ 12827 h 69313"/>
                      <a:gd name="connsiteX19" fmla="*/ 28937 w 58087"/>
                      <a:gd name="connsiteY19" fmla="*/ 7314 h 69313"/>
                      <a:gd name="connsiteX20" fmla="*/ 16889 w 58087"/>
                      <a:gd name="connsiteY20" fmla="*/ 12154 h 69313"/>
                      <a:gd name="connsiteX21" fmla="*/ 11252 w 58087"/>
                      <a:gd name="connsiteY21" fmla="*/ 35090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33" y="35090"/>
                        </a:moveTo>
                        <a:cubicBezTo>
                          <a:pt x="-23" y="27094"/>
                          <a:pt x="1027" y="20655"/>
                          <a:pt x="3238" y="15731"/>
                        </a:cubicBezTo>
                        <a:cubicBezTo>
                          <a:pt x="5338" y="10849"/>
                          <a:pt x="8599" y="7062"/>
                          <a:pt x="12910" y="4410"/>
                        </a:cubicBezTo>
                        <a:cubicBezTo>
                          <a:pt x="17165" y="1759"/>
                          <a:pt x="22526" y="454"/>
                          <a:pt x="29048" y="412"/>
                        </a:cubicBezTo>
                        <a:cubicBezTo>
                          <a:pt x="33801" y="454"/>
                          <a:pt x="38001" y="1170"/>
                          <a:pt x="41649" y="2601"/>
                        </a:cubicBezTo>
                        <a:cubicBezTo>
                          <a:pt x="45241" y="4074"/>
                          <a:pt x="48225" y="6178"/>
                          <a:pt x="50547" y="8955"/>
                        </a:cubicBezTo>
                        <a:cubicBezTo>
                          <a:pt x="52868" y="11733"/>
                          <a:pt x="54692" y="15100"/>
                          <a:pt x="56073" y="19056"/>
                        </a:cubicBezTo>
                        <a:cubicBezTo>
                          <a:pt x="57400" y="23012"/>
                          <a:pt x="58063" y="28356"/>
                          <a:pt x="58118" y="35090"/>
                        </a:cubicBezTo>
                        <a:cubicBezTo>
                          <a:pt x="58063" y="43044"/>
                          <a:pt x="57013" y="49483"/>
                          <a:pt x="54857" y="54364"/>
                        </a:cubicBezTo>
                        <a:cubicBezTo>
                          <a:pt x="52702" y="59288"/>
                          <a:pt x="49496" y="63076"/>
                          <a:pt x="45241" y="65727"/>
                        </a:cubicBezTo>
                        <a:cubicBezTo>
                          <a:pt x="40930" y="68379"/>
                          <a:pt x="35514" y="69683"/>
                          <a:pt x="29048" y="69725"/>
                        </a:cubicBezTo>
                        <a:cubicBezTo>
                          <a:pt x="20426" y="69683"/>
                          <a:pt x="13684" y="67369"/>
                          <a:pt x="8820" y="62655"/>
                        </a:cubicBezTo>
                        <a:cubicBezTo>
                          <a:pt x="2907" y="57058"/>
                          <a:pt x="-23" y="47841"/>
                          <a:pt x="33" y="35090"/>
                        </a:cubicBezTo>
                        <a:close/>
                        <a:moveTo>
                          <a:pt x="11252" y="35090"/>
                        </a:moveTo>
                        <a:cubicBezTo>
                          <a:pt x="11252" y="46242"/>
                          <a:pt x="12965" y="53691"/>
                          <a:pt x="16392" y="57353"/>
                        </a:cubicBezTo>
                        <a:cubicBezTo>
                          <a:pt x="19818" y="61056"/>
                          <a:pt x="24018" y="62866"/>
                          <a:pt x="29048" y="62866"/>
                        </a:cubicBezTo>
                        <a:cubicBezTo>
                          <a:pt x="34077" y="62866"/>
                          <a:pt x="38333" y="61014"/>
                          <a:pt x="41759" y="57310"/>
                        </a:cubicBezTo>
                        <a:cubicBezTo>
                          <a:pt x="45186" y="53607"/>
                          <a:pt x="46899" y="46200"/>
                          <a:pt x="46899" y="35090"/>
                        </a:cubicBezTo>
                        <a:cubicBezTo>
                          <a:pt x="46899" y="23895"/>
                          <a:pt x="45186" y="16489"/>
                          <a:pt x="41759" y="12827"/>
                        </a:cubicBezTo>
                        <a:cubicBezTo>
                          <a:pt x="38333" y="9166"/>
                          <a:pt x="34022" y="7314"/>
                          <a:pt x="28937" y="7314"/>
                        </a:cubicBezTo>
                        <a:cubicBezTo>
                          <a:pt x="23853" y="7314"/>
                          <a:pt x="19873" y="8955"/>
                          <a:pt x="16889" y="12154"/>
                        </a:cubicBezTo>
                        <a:cubicBezTo>
                          <a:pt x="13131" y="16362"/>
                          <a:pt x="11252" y="23980"/>
                          <a:pt x="11252" y="35090"/>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grpSp>
            <p:grpSp>
              <p:nvGrpSpPr>
                <p:cNvPr id="2773" name="Graphic 2805">
                  <a:extLst>
                    <a:ext uri="{FF2B5EF4-FFF2-40B4-BE49-F238E27FC236}">
                      <a16:creationId xmlns:a16="http://schemas.microsoft.com/office/drawing/2014/main" id="{708A6B0C-4C67-AB06-5EBF-AD8C499890F5}"/>
                    </a:ext>
                  </a:extLst>
                </p:cNvPr>
                <p:cNvGrpSpPr/>
                <p:nvPr/>
              </p:nvGrpSpPr>
              <p:grpSpPr>
                <a:xfrm>
                  <a:off x="8111123" y="23152547"/>
                  <a:ext cx="564318" cy="200452"/>
                  <a:chOff x="7556102" y="23410520"/>
                  <a:chExt cx="232161" cy="69313"/>
                </a:xfrm>
              </p:grpSpPr>
              <p:sp>
                <p:nvSpPr>
                  <p:cNvPr id="2774" name="Freeform: Shape 2773">
                    <a:extLst>
                      <a:ext uri="{FF2B5EF4-FFF2-40B4-BE49-F238E27FC236}">
                        <a16:creationId xmlns:a16="http://schemas.microsoft.com/office/drawing/2014/main" id="{E1E0922F-FAB6-B3CE-8805-B413444B3873}"/>
                      </a:ext>
                    </a:extLst>
                  </p:cNvPr>
                  <p:cNvSpPr/>
                  <p:nvPr/>
                </p:nvSpPr>
                <p:spPr>
                  <a:xfrm>
                    <a:off x="7556102" y="23410520"/>
                    <a:ext cx="58087" cy="69313"/>
                  </a:xfrm>
                  <a:custGeom>
                    <a:avLst/>
                    <a:gdLst>
                      <a:gd name="connsiteX0" fmla="*/ 20 w 58087"/>
                      <a:gd name="connsiteY0" fmla="*/ 34947 h 69313"/>
                      <a:gd name="connsiteX1" fmla="*/ 3226 w 58087"/>
                      <a:gd name="connsiteY1" fmla="*/ 15588 h 69313"/>
                      <a:gd name="connsiteX2" fmla="*/ 12898 w 58087"/>
                      <a:gd name="connsiteY2" fmla="*/ 4267 h 69313"/>
                      <a:gd name="connsiteX3" fmla="*/ 29036 w 58087"/>
                      <a:gd name="connsiteY3" fmla="*/ 269 h 69313"/>
                      <a:gd name="connsiteX4" fmla="*/ 41636 w 58087"/>
                      <a:gd name="connsiteY4" fmla="*/ 2458 h 69313"/>
                      <a:gd name="connsiteX5" fmla="*/ 50534 w 58087"/>
                      <a:gd name="connsiteY5" fmla="*/ 8813 h 69313"/>
                      <a:gd name="connsiteX6" fmla="*/ 56061 w 58087"/>
                      <a:gd name="connsiteY6" fmla="*/ 18913 h 69313"/>
                      <a:gd name="connsiteX7" fmla="*/ 58106 w 58087"/>
                      <a:gd name="connsiteY7" fmla="*/ 34947 h 69313"/>
                      <a:gd name="connsiteX8" fmla="*/ 54845 w 58087"/>
                      <a:gd name="connsiteY8" fmla="*/ 54222 h 69313"/>
                      <a:gd name="connsiteX9" fmla="*/ 45229 w 58087"/>
                      <a:gd name="connsiteY9" fmla="*/ 65584 h 69313"/>
                      <a:gd name="connsiteX10" fmla="*/ 29036 w 58087"/>
                      <a:gd name="connsiteY10" fmla="*/ 69582 h 69313"/>
                      <a:gd name="connsiteX11" fmla="*/ 8808 w 58087"/>
                      <a:gd name="connsiteY11" fmla="*/ 62512 h 69313"/>
                      <a:gd name="connsiteX12" fmla="*/ 20 w 58087"/>
                      <a:gd name="connsiteY12" fmla="*/ 34947 h 69313"/>
                      <a:gd name="connsiteX13" fmla="*/ 11240 w 58087"/>
                      <a:gd name="connsiteY13" fmla="*/ 34947 h 69313"/>
                      <a:gd name="connsiteX14" fmla="*/ 16379 w 58087"/>
                      <a:gd name="connsiteY14" fmla="*/ 57210 h 69313"/>
                      <a:gd name="connsiteX15" fmla="*/ 29036 w 58087"/>
                      <a:gd name="connsiteY15" fmla="*/ 62723 h 69313"/>
                      <a:gd name="connsiteX16" fmla="*/ 41747 w 58087"/>
                      <a:gd name="connsiteY16" fmla="*/ 57167 h 69313"/>
                      <a:gd name="connsiteX17" fmla="*/ 46887 w 58087"/>
                      <a:gd name="connsiteY17" fmla="*/ 34947 h 69313"/>
                      <a:gd name="connsiteX18" fmla="*/ 41747 w 58087"/>
                      <a:gd name="connsiteY18" fmla="*/ 12684 h 69313"/>
                      <a:gd name="connsiteX19" fmla="*/ 28925 w 58087"/>
                      <a:gd name="connsiteY19" fmla="*/ 7171 h 69313"/>
                      <a:gd name="connsiteX20" fmla="*/ 16877 w 58087"/>
                      <a:gd name="connsiteY20" fmla="*/ 12011 h 69313"/>
                      <a:gd name="connsiteX21" fmla="*/ 11240 w 58087"/>
                      <a:gd name="connsiteY21" fmla="*/ 34947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20" y="34947"/>
                        </a:moveTo>
                        <a:cubicBezTo>
                          <a:pt x="-35" y="26951"/>
                          <a:pt x="1015" y="20512"/>
                          <a:pt x="3226" y="15588"/>
                        </a:cubicBezTo>
                        <a:cubicBezTo>
                          <a:pt x="5326" y="10706"/>
                          <a:pt x="8587" y="6919"/>
                          <a:pt x="12898" y="4267"/>
                        </a:cubicBezTo>
                        <a:cubicBezTo>
                          <a:pt x="17153" y="1616"/>
                          <a:pt x="22514" y="312"/>
                          <a:pt x="29036" y="269"/>
                        </a:cubicBezTo>
                        <a:cubicBezTo>
                          <a:pt x="33789" y="312"/>
                          <a:pt x="37989" y="1027"/>
                          <a:pt x="41636" y="2458"/>
                        </a:cubicBezTo>
                        <a:cubicBezTo>
                          <a:pt x="45229" y="3931"/>
                          <a:pt x="48213" y="6035"/>
                          <a:pt x="50534" y="8813"/>
                        </a:cubicBezTo>
                        <a:cubicBezTo>
                          <a:pt x="52855" y="11590"/>
                          <a:pt x="54679" y="14957"/>
                          <a:pt x="56061" y="18913"/>
                        </a:cubicBezTo>
                        <a:cubicBezTo>
                          <a:pt x="57387" y="22869"/>
                          <a:pt x="58051" y="28213"/>
                          <a:pt x="58106" y="34947"/>
                        </a:cubicBezTo>
                        <a:cubicBezTo>
                          <a:pt x="58051" y="42901"/>
                          <a:pt x="57001" y="49340"/>
                          <a:pt x="54845" y="54222"/>
                        </a:cubicBezTo>
                        <a:cubicBezTo>
                          <a:pt x="52690" y="59145"/>
                          <a:pt x="49484" y="62933"/>
                          <a:pt x="45229" y="65584"/>
                        </a:cubicBezTo>
                        <a:cubicBezTo>
                          <a:pt x="40918" y="68236"/>
                          <a:pt x="35502" y="69540"/>
                          <a:pt x="29036" y="69582"/>
                        </a:cubicBezTo>
                        <a:cubicBezTo>
                          <a:pt x="20414" y="69540"/>
                          <a:pt x="13671" y="67226"/>
                          <a:pt x="8808" y="62512"/>
                        </a:cubicBezTo>
                        <a:cubicBezTo>
                          <a:pt x="2894" y="56915"/>
                          <a:pt x="-35" y="47698"/>
                          <a:pt x="20" y="34947"/>
                        </a:cubicBezTo>
                        <a:close/>
                        <a:moveTo>
                          <a:pt x="11240" y="34947"/>
                        </a:moveTo>
                        <a:cubicBezTo>
                          <a:pt x="11240" y="46099"/>
                          <a:pt x="12953" y="53548"/>
                          <a:pt x="16379" y="57210"/>
                        </a:cubicBezTo>
                        <a:cubicBezTo>
                          <a:pt x="19806" y="60913"/>
                          <a:pt x="24006" y="62723"/>
                          <a:pt x="29036" y="62723"/>
                        </a:cubicBezTo>
                        <a:cubicBezTo>
                          <a:pt x="34065" y="62723"/>
                          <a:pt x="38320" y="60871"/>
                          <a:pt x="41747" y="57167"/>
                        </a:cubicBezTo>
                        <a:cubicBezTo>
                          <a:pt x="45173" y="53464"/>
                          <a:pt x="46887" y="46057"/>
                          <a:pt x="46887" y="34947"/>
                        </a:cubicBezTo>
                        <a:cubicBezTo>
                          <a:pt x="46887" y="23753"/>
                          <a:pt x="45173" y="16346"/>
                          <a:pt x="41747" y="12684"/>
                        </a:cubicBezTo>
                        <a:cubicBezTo>
                          <a:pt x="38320" y="9023"/>
                          <a:pt x="34010" y="7171"/>
                          <a:pt x="28925" y="7171"/>
                        </a:cubicBezTo>
                        <a:cubicBezTo>
                          <a:pt x="23840" y="7171"/>
                          <a:pt x="19861" y="8813"/>
                          <a:pt x="16877" y="12011"/>
                        </a:cubicBezTo>
                        <a:cubicBezTo>
                          <a:pt x="13119" y="16219"/>
                          <a:pt x="11240" y="23837"/>
                          <a:pt x="11240" y="34947"/>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75" name="Freeform: Shape 2774">
                    <a:extLst>
                      <a:ext uri="{FF2B5EF4-FFF2-40B4-BE49-F238E27FC236}">
                        <a16:creationId xmlns:a16="http://schemas.microsoft.com/office/drawing/2014/main" id="{B3ADEC37-0C52-AC63-E1B1-B2FC0DB5986D}"/>
                      </a:ext>
                    </a:extLst>
                  </p:cNvPr>
                  <p:cNvSpPr/>
                  <p:nvPr/>
                </p:nvSpPr>
                <p:spPr>
                  <a:xfrm>
                    <a:off x="7631483" y="23469143"/>
                    <a:ext cx="12435" cy="9511"/>
                  </a:xfrm>
                  <a:custGeom>
                    <a:avLst/>
                    <a:gdLst>
                      <a:gd name="connsiteX0" fmla="*/ 23 w 12435"/>
                      <a:gd name="connsiteY0" fmla="*/ 9780 h 9511"/>
                      <a:gd name="connsiteX1" fmla="*/ 23 w 12435"/>
                      <a:gd name="connsiteY1" fmla="*/ 269 h 9511"/>
                      <a:gd name="connsiteX2" fmla="*/ 12458 w 12435"/>
                      <a:gd name="connsiteY2" fmla="*/ 269 h 9511"/>
                      <a:gd name="connsiteX3" fmla="*/ 12458 w 12435"/>
                      <a:gd name="connsiteY3" fmla="*/ 9780 h 9511"/>
                    </a:gdLst>
                    <a:ahLst/>
                    <a:cxnLst>
                      <a:cxn ang="0">
                        <a:pos x="connsiteX0" y="connsiteY0"/>
                      </a:cxn>
                      <a:cxn ang="0">
                        <a:pos x="connsiteX1" y="connsiteY1"/>
                      </a:cxn>
                      <a:cxn ang="0">
                        <a:pos x="connsiteX2" y="connsiteY2"/>
                      </a:cxn>
                      <a:cxn ang="0">
                        <a:pos x="connsiteX3" y="connsiteY3"/>
                      </a:cxn>
                    </a:cxnLst>
                    <a:rect l="l" t="t" r="r" b="b"/>
                    <a:pathLst>
                      <a:path w="12435" h="9511">
                        <a:moveTo>
                          <a:pt x="23" y="9780"/>
                        </a:moveTo>
                        <a:lnTo>
                          <a:pt x="23" y="269"/>
                        </a:lnTo>
                        <a:lnTo>
                          <a:pt x="12458" y="269"/>
                        </a:lnTo>
                        <a:lnTo>
                          <a:pt x="12458" y="9780"/>
                        </a:ln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76" name="Freeform: Shape 2775">
                    <a:extLst>
                      <a:ext uri="{FF2B5EF4-FFF2-40B4-BE49-F238E27FC236}">
                        <a16:creationId xmlns:a16="http://schemas.microsoft.com/office/drawing/2014/main" id="{EA71DD52-4472-D7BD-749C-C473B309EE73}"/>
                      </a:ext>
                    </a:extLst>
                  </p:cNvPr>
                  <p:cNvSpPr/>
                  <p:nvPr/>
                </p:nvSpPr>
                <p:spPr>
                  <a:xfrm>
                    <a:off x="7659938" y="23410520"/>
                    <a:ext cx="58087" cy="69313"/>
                  </a:xfrm>
                  <a:custGeom>
                    <a:avLst/>
                    <a:gdLst>
                      <a:gd name="connsiteX0" fmla="*/ 28 w 58087"/>
                      <a:gd name="connsiteY0" fmla="*/ 34947 h 69313"/>
                      <a:gd name="connsiteX1" fmla="*/ 3233 w 58087"/>
                      <a:gd name="connsiteY1" fmla="*/ 15588 h 69313"/>
                      <a:gd name="connsiteX2" fmla="*/ 12905 w 58087"/>
                      <a:gd name="connsiteY2" fmla="*/ 4267 h 69313"/>
                      <a:gd name="connsiteX3" fmla="*/ 29043 w 58087"/>
                      <a:gd name="connsiteY3" fmla="*/ 269 h 69313"/>
                      <a:gd name="connsiteX4" fmla="*/ 41644 w 58087"/>
                      <a:gd name="connsiteY4" fmla="*/ 2458 h 69313"/>
                      <a:gd name="connsiteX5" fmla="*/ 50542 w 58087"/>
                      <a:gd name="connsiteY5" fmla="*/ 8813 h 69313"/>
                      <a:gd name="connsiteX6" fmla="*/ 56068 w 58087"/>
                      <a:gd name="connsiteY6" fmla="*/ 18913 h 69313"/>
                      <a:gd name="connsiteX7" fmla="*/ 58113 w 58087"/>
                      <a:gd name="connsiteY7" fmla="*/ 34947 h 69313"/>
                      <a:gd name="connsiteX8" fmla="*/ 54853 w 58087"/>
                      <a:gd name="connsiteY8" fmla="*/ 54222 h 69313"/>
                      <a:gd name="connsiteX9" fmla="*/ 45236 w 58087"/>
                      <a:gd name="connsiteY9" fmla="*/ 65584 h 69313"/>
                      <a:gd name="connsiteX10" fmla="*/ 29043 w 58087"/>
                      <a:gd name="connsiteY10" fmla="*/ 69582 h 69313"/>
                      <a:gd name="connsiteX11" fmla="*/ 8815 w 58087"/>
                      <a:gd name="connsiteY11" fmla="*/ 62512 h 69313"/>
                      <a:gd name="connsiteX12" fmla="*/ 28 w 58087"/>
                      <a:gd name="connsiteY12" fmla="*/ 34947 h 69313"/>
                      <a:gd name="connsiteX13" fmla="*/ 11247 w 58087"/>
                      <a:gd name="connsiteY13" fmla="*/ 34947 h 69313"/>
                      <a:gd name="connsiteX14" fmla="*/ 16387 w 58087"/>
                      <a:gd name="connsiteY14" fmla="*/ 57210 h 69313"/>
                      <a:gd name="connsiteX15" fmla="*/ 29043 w 58087"/>
                      <a:gd name="connsiteY15" fmla="*/ 62723 h 69313"/>
                      <a:gd name="connsiteX16" fmla="*/ 41754 w 58087"/>
                      <a:gd name="connsiteY16" fmla="*/ 57167 h 69313"/>
                      <a:gd name="connsiteX17" fmla="*/ 46894 w 58087"/>
                      <a:gd name="connsiteY17" fmla="*/ 34947 h 69313"/>
                      <a:gd name="connsiteX18" fmla="*/ 41754 w 58087"/>
                      <a:gd name="connsiteY18" fmla="*/ 12684 h 69313"/>
                      <a:gd name="connsiteX19" fmla="*/ 28932 w 58087"/>
                      <a:gd name="connsiteY19" fmla="*/ 7171 h 69313"/>
                      <a:gd name="connsiteX20" fmla="*/ 16884 w 58087"/>
                      <a:gd name="connsiteY20" fmla="*/ 12011 h 69313"/>
                      <a:gd name="connsiteX21" fmla="*/ 11247 w 58087"/>
                      <a:gd name="connsiteY21" fmla="*/ 34947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28" y="34947"/>
                        </a:moveTo>
                        <a:cubicBezTo>
                          <a:pt x="-28" y="26951"/>
                          <a:pt x="1023" y="20512"/>
                          <a:pt x="3233" y="15588"/>
                        </a:cubicBezTo>
                        <a:cubicBezTo>
                          <a:pt x="5333" y="10706"/>
                          <a:pt x="8594" y="6919"/>
                          <a:pt x="12905" y="4267"/>
                        </a:cubicBezTo>
                        <a:cubicBezTo>
                          <a:pt x="17161" y="1616"/>
                          <a:pt x="22521" y="312"/>
                          <a:pt x="29043" y="269"/>
                        </a:cubicBezTo>
                        <a:cubicBezTo>
                          <a:pt x="33796" y="312"/>
                          <a:pt x="37996" y="1027"/>
                          <a:pt x="41644" y="2458"/>
                        </a:cubicBezTo>
                        <a:cubicBezTo>
                          <a:pt x="45236" y="3931"/>
                          <a:pt x="48220" y="6035"/>
                          <a:pt x="50542" y="8813"/>
                        </a:cubicBezTo>
                        <a:cubicBezTo>
                          <a:pt x="52863" y="11590"/>
                          <a:pt x="54687" y="14957"/>
                          <a:pt x="56068" y="18913"/>
                        </a:cubicBezTo>
                        <a:cubicBezTo>
                          <a:pt x="57395" y="22869"/>
                          <a:pt x="58058" y="28213"/>
                          <a:pt x="58113" y="34947"/>
                        </a:cubicBezTo>
                        <a:cubicBezTo>
                          <a:pt x="58058" y="42901"/>
                          <a:pt x="57008" y="49340"/>
                          <a:pt x="54853" y="54222"/>
                        </a:cubicBezTo>
                        <a:cubicBezTo>
                          <a:pt x="52697" y="59145"/>
                          <a:pt x="49492" y="62933"/>
                          <a:pt x="45236" y="65584"/>
                        </a:cubicBezTo>
                        <a:cubicBezTo>
                          <a:pt x="40925" y="68236"/>
                          <a:pt x="35509" y="69540"/>
                          <a:pt x="29043" y="69582"/>
                        </a:cubicBezTo>
                        <a:cubicBezTo>
                          <a:pt x="20421" y="69540"/>
                          <a:pt x="13679" y="67226"/>
                          <a:pt x="8815" y="62512"/>
                        </a:cubicBezTo>
                        <a:cubicBezTo>
                          <a:pt x="2902" y="56915"/>
                          <a:pt x="-28" y="47698"/>
                          <a:pt x="28" y="34947"/>
                        </a:cubicBezTo>
                        <a:close/>
                        <a:moveTo>
                          <a:pt x="11247" y="34947"/>
                        </a:moveTo>
                        <a:cubicBezTo>
                          <a:pt x="11247" y="46099"/>
                          <a:pt x="12960" y="53548"/>
                          <a:pt x="16387" y="57210"/>
                        </a:cubicBezTo>
                        <a:cubicBezTo>
                          <a:pt x="19813" y="60913"/>
                          <a:pt x="24014" y="62723"/>
                          <a:pt x="29043" y="62723"/>
                        </a:cubicBezTo>
                        <a:cubicBezTo>
                          <a:pt x="34072" y="62723"/>
                          <a:pt x="38328" y="60871"/>
                          <a:pt x="41754" y="57167"/>
                        </a:cubicBezTo>
                        <a:cubicBezTo>
                          <a:pt x="45181" y="53464"/>
                          <a:pt x="46894" y="46057"/>
                          <a:pt x="46894" y="34947"/>
                        </a:cubicBezTo>
                        <a:cubicBezTo>
                          <a:pt x="46894" y="23753"/>
                          <a:pt x="45181" y="16346"/>
                          <a:pt x="41754" y="12684"/>
                        </a:cubicBezTo>
                        <a:cubicBezTo>
                          <a:pt x="38328" y="9023"/>
                          <a:pt x="34017" y="7171"/>
                          <a:pt x="28932" y="7171"/>
                        </a:cubicBezTo>
                        <a:cubicBezTo>
                          <a:pt x="23848" y="7171"/>
                          <a:pt x="19869" y="8813"/>
                          <a:pt x="16884" y="12011"/>
                        </a:cubicBezTo>
                        <a:cubicBezTo>
                          <a:pt x="13126" y="16219"/>
                          <a:pt x="11247" y="23837"/>
                          <a:pt x="11247" y="34947"/>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77" name="Freeform: Shape 2776">
                    <a:extLst>
                      <a:ext uri="{FF2B5EF4-FFF2-40B4-BE49-F238E27FC236}">
                        <a16:creationId xmlns:a16="http://schemas.microsoft.com/office/drawing/2014/main" id="{A1FE43B1-5C6C-0724-1C59-AD457107062D}"/>
                      </a:ext>
                    </a:extLst>
                  </p:cNvPr>
                  <p:cNvSpPr/>
                  <p:nvPr/>
                </p:nvSpPr>
                <p:spPr>
                  <a:xfrm>
                    <a:off x="7729183" y="23411698"/>
                    <a:ext cx="59080" cy="68134"/>
                  </a:xfrm>
                  <a:custGeom>
                    <a:avLst/>
                    <a:gdLst>
                      <a:gd name="connsiteX0" fmla="*/ 31 w 59080"/>
                      <a:gd name="connsiteY0" fmla="*/ 49466 h 68134"/>
                      <a:gd name="connsiteX1" fmla="*/ 11471 w 59080"/>
                      <a:gd name="connsiteY1" fmla="*/ 48708 h 68134"/>
                      <a:gd name="connsiteX2" fmla="*/ 17384 w 59080"/>
                      <a:gd name="connsiteY2" fmla="*/ 58346 h 68134"/>
                      <a:gd name="connsiteX3" fmla="*/ 28659 w 59080"/>
                      <a:gd name="connsiteY3" fmla="*/ 61544 h 68134"/>
                      <a:gd name="connsiteX4" fmla="*/ 42033 w 59080"/>
                      <a:gd name="connsiteY4" fmla="*/ 56999 h 68134"/>
                      <a:gd name="connsiteX5" fmla="*/ 47505 w 59080"/>
                      <a:gd name="connsiteY5" fmla="*/ 44963 h 68134"/>
                      <a:gd name="connsiteX6" fmla="*/ 42199 w 59080"/>
                      <a:gd name="connsiteY6" fmla="*/ 33726 h 68134"/>
                      <a:gd name="connsiteX7" fmla="*/ 28438 w 59080"/>
                      <a:gd name="connsiteY7" fmla="*/ 29602 h 68134"/>
                      <a:gd name="connsiteX8" fmla="*/ 18932 w 59080"/>
                      <a:gd name="connsiteY8" fmla="*/ 31454 h 68134"/>
                      <a:gd name="connsiteX9" fmla="*/ 12245 w 59080"/>
                      <a:gd name="connsiteY9" fmla="*/ 36167 h 68134"/>
                      <a:gd name="connsiteX10" fmla="*/ 1965 w 59080"/>
                      <a:gd name="connsiteY10" fmla="*/ 35157 h 68134"/>
                      <a:gd name="connsiteX11" fmla="*/ 10587 w 59080"/>
                      <a:gd name="connsiteY11" fmla="*/ 269 h 68134"/>
                      <a:gd name="connsiteX12" fmla="*/ 54911 w 59080"/>
                      <a:gd name="connsiteY12" fmla="*/ 269 h 68134"/>
                      <a:gd name="connsiteX13" fmla="*/ 54911 w 59080"/>
                      <a:gd name="connsiteY13" fmla="*/ 8265 h 68134"/>
                      <a:gd name="connsiteX14" fmla="*/ 19319 w 59080"/>
                      <a:gd name="connsiteY14" fmla="*/ 8265 h 68134"/>
                      <a:gd name="connsiteX15" fmla="*/ 14511 w 59080"/>
                      <a:gd name="connsiteY15" fmla="*/ 26488 h 68134"/>
                      <a:gd name="connsiteX16" fmla="*/ 31367 w 59080"/>
                      <a:gd name="connsiteY16" fmla="*/ 22237 h 68134"/>
                      <a:gd name="connsiteX17" fmla="*/ 51042 w 59080"/>
                      <a:gd name="connsiteY17" fmla="*/ 28382 h 68134"/>
                      <a:gd name="connsiteX18" fmla="*/ 59111 w 59080"/>
                      <a:gd name="connsiteY18" fmla="*/ 44205 h 68134"/>
                      <a:gd name="connsiteX19" fmla="*/ 52037 w 59080"/>
                      <a:gd name="connsiteY19" fmla="*/ 60155 h 68134"/>
                      <a:gd name="connsiteX20" fmla="*/ 28659 w 59080"/>
                      <a:gd name="connsiteY20" fmla="*/ 68404 h 68134"/>
                      <a:gd name="connsiteX21" fmla="*/ 8763 w 59080"/>
                      <a:gd name="connsiteY21" fmla="*/ 63228 h 68134"/>
                      <a:gd name="connsiteX22" fmla="*/ 31 w 59080"/>
                      <a:gd name="connsiteY22" fmla="*/ 49466 h 6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080" h="68134">
                        <a:moveTo>
                          <a:pt x="31" y="49466"/>
                        </a:moveTo>
                        <a:lnTo>
                          <a:pt x="11471" y="48708"/>
                        </a:lnTo>
                        <a:cubicBezTo>
                          <a:pt x="12300" y="53001"/>
                          <a:pt x="14289" y="56199"/>
                          <a:pt x="17384" y="58346"/>
                        </a:cubicBezTo>
                        <a:cubicBezTo>
                          <a:pt x="20479" y="60492"/>
                          <a:pt x="24238" y="61544"/>
                          <a:pt x="28659" y="61544"/>
                        </a:cubicBezTo>
                        <a:cubicBezTo>
                          <a:pt x="33909" y="61544"/>
                          <a:pt x="38331" y="60029"/>
                          <a:pt x="42033" y="56999"/>
                        </a:cubicBezTo>
                        <a:cubicBezTo>
                          <a:pt x="45626" y="53969"/>
                          <a:pt x="47450" y="49971"/>
                          <a:pt x="47505" y="44963"/>
                        </a:cubicBezTo>
                        <a:cubicBezTo>
                          <a:pt x="47450" y="40249"/>
                          <a:pt x="45681" y="36504"/>
                          <a:pt x="42199" y="33726"/>
                        </a:cubicBezTo>
                        <a:cubicBezTo>
                          <a:pt x="38662" y="30991"/>
                          <a:pt x="34075" y="29602"/>
                          <a:pt x="28438" y="29602"/>
                        </a:cubicBezTo>
                        <a:cubicBezTo>
                          <a:pt x="24901" y="29602"/>
                          <a:pt x="21750" y="30233"/>
                          <a:pt x="18932" y="31454"/>
                        </a:cubicBezTo>
                        <a:cubicBezTo>
                          <a:pt x="16058" y="32674"/>
                          <a:pt x="13847" y="34231"/>
                          <a:pt x="12245" y="36167"/>
                        </a:cubicBezTo>
                        <a:lnTo>
                          <a:pt x="1965" y="35157"/>
                        </a:lnTo>
                        <a:lnTo>
                          <a:pt x="10587" y="269"/>
                        </a:lnTo>
                        <a:lnTo>
                          <a:pt x="54911" y="269"/>
                        </a:lnTo>
                        <a:lnTo>
                          <a:pt x="54911" y="8265"/>
                        </a:lnTo>
                        <a:lnTo>
                          <a:pt x="19319" y="8265"/>
                        </a:lnTo>
                        <a:lnTo>
                          <a:pt x="14511" y="26488"/>
                        </a:lnTo>
                        <a:cubicBezTo>
                          <a:pt x="19816" y="23710"/>
                          <a:pt x="25453" y="22279"/>
                          <a:pt x="31367" y="22237"/>
                        </a:cubicBezTo>
                        <a:cubicBezTo>
                          <a:pt x="39104" y="22279"/>
                          <a:pt x="45681" y="24342"/>
                          <a:pt x="51042" y="28382"/>
                        </a:cubicBezTo>
                        <a:cubicBezTo>
                          <a:pt x="56403" y="32506"/>
                          <a:pt x="59056" y="37766"/>
                          <a:pt x="59111" y="44205"/>
                        </a:cubicBezTo>
                        <a:cubicBezTo>
                          <a:pt x="59056" y="50392"/>
                          <a:pt x="56734" y="55695"/>
                          <a:pt x="52037" y="60155"/>
                        </a:cubicBezTo>
                        <a:cubicBezTo>
                          <a:pt x="46289" y="65626"/>
                          <a:pt x="38496" y="68362"/>
                          <a:pt x="28659" y="68404"/>
                        </a:cubicBezTo>
                        <a:cubicBezTo>
                          <a:pt x="20535" y="68362"/>
                          <a:pt x="13903" y="66679"/>
                          <a:pt x="8763" y="63228"/>
                        </a:cubicBezTo>
                        <a:cubicBezTo>
                          <a:pt x="3623" y="59777"/>
                          <a:pt x="694" y="55189"/>
                          <a:pt x="31" y="49466"/>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grpSp>
            <p:grpSp>
              <p:nvGrpSpPr>
                <p:cNvPr id="2778" name="Graphic 2805">
                  <a:extLst>
                    <a:ext uri="{FF2B5EF4-FFF2-40B4-BE49-F238E27FC236}">
                      <a16:creationId xmlns:a16="http://schemas.microsoft.com/office/drawing/2014/main" id="{A34C0019-4BF0-CE98-FD72-1DE1958616C0}"/>
                    </a:ext>
                  </a:extLst>
                </p:cNvPr>
                <p:cNvGrpSpPr/>
                <p:nvPr/>
              </p:nvGrpSpPr>
              <p:grpSpPr>
                <a:xfrm>
                  <a:off x="8112202" y="21612762"/>
                  <a:ext cx="561900" cy="200452"/>
                  <a:chOff x="7556102" y="21870735"/>
                  <a:chExt cx="231166" cy="69313"/>
                </a:xfrm>
              </p:grpSpPr>
              <p:sp>
                <p:nvSpPr>
                  <p:cNvPr id="2779" name="Freeform: Shape 2778">
                    <a:extLst>
                      <a:ext uri="{FF2B5EF4-FFF2-40B4-BE49-F238E27FC236}">
                        <a16:creationId xmlns:a16="http://schemas.microsoft.com/office/drawing/2014/main" id="{9AE8522E-838B-98FC-2878-DB749C927D68}"/>
                      </a:ext>
                    </a:extLst>
                  </p:cNvPr>
                  <p:cNvSpPr/>
                  <p:nvPr/>
                </p:nvSpPr>
                <p:spPr>
                  <a:xfrm>
                    <a:off x="7556102" y="21870735"/>
                    <a:ext cx="58087" cy="69313"/>
                  </a:xfrm>
                  <a:custGeom>
                    <a:avLst/>
                    <a:gdLst>
                      <a:gd name="connsiteX0" fmla="*/ 20 w 58087"/>
                      <a:gd name="connsiteY0" fmla="*/ 34804 h 69313"/>
                      <a:gd name="connsiteX1" fmla="*/ 3226 w 58087"/>
                      <a:gd name="connsiteY1" fmla="*/ 15445 h 69313"/>
                      <a:gd name="connsiteX2" fmla="*/ 12898 w 58087"/>
                      <a:gd name="connsiteY2" fmla="*/ 4124 h 69313"/>
                      <a:gd name="connsiteX3" fmla="*/ 29036 w 58087"/>
                      <a:gd name="connsiteY3" fmla="*/ 126 h 69313"/>
                      <a:gd name="connsiteX4" fmla="*/ 41636 w 58087"/>
                      <a:gd name="connsiteY4" fmla="*/ 2315 h 69313"/>
                      <a:gd name="connsiteX5" fmla="*/ 50534 w 58087"/>
                      <a:gd name="connsiteY5" fmla="*/ 8670 h 69313"/>
                      <a:gd name="connsiteX6" fmla="*/ 56061 w 58087"/>
                      <a:gd name="connsiteY6" fmla="*/ 18770 h 69313"/>
                      <a:gd name="connsiteX7" fmla="*/ 58106 w 58087"/>
                      <a:gd name="connsiteY7" fmla="*/ 34804 h 69313"/>
                      <a:gd name="connsiteX8" fmla="*/ 54845 w 58087"/>
                      <a:gd name="connsiteY8" fmla="*/ 54079 h 69313"/>
                      <a:gd name="connsiteX9" fmla="*/ 45229 w 58087"/>
                      <a:gd name="connsiteY9" fmla="*/ 65441 h 69313"/>
                      <a:gd name="connsiteX10" fmla="*/ 29036 w 58087"/>
                      <a:gd name="connsiteY10" fmla="*/ 69439 h 69313"/>
                      <a:gd name="connsiteX11" fmla="*/ 8808 w 58087"/>
                      <a:gd name="connsiteY11" fmla="*/ 62369 h 69313"/>
                      <a:gd name="connsiteX12" fmla="*/ 20 w 58087"/>
                      <a:gd name="connsiteY12" fmla="*/ 34804 h 69313"/>
                      <a:gd name="connsiteX13" fmla="*/ 11240 w 58087"/>
                      <a:gd name="connsiteY13" fmla="*/ 34804 h 69313"/>
                      <a:gd name="connsiteX14" fmla="*/ 16379 w 58087"/>
                      <a:gd name="connsiteY14" fmla="*/ 57067 h 69313"/>
                      <a:gd name="connsiteX15" fmla="*/ 29036 w 58087"/>
                      <a:gd name="connsiteY15" fmla="*/ 62580 h 69313"/>
                      <a:gd name="connsiteX16" fmla="*/ 41747 w 58087"/>
                      <a:gd name="connsiteY16" fmla="*/ 57025 h 69313"/>
                      <a:gd name="connsiteX17" fmla="*/ 46887 w 58087"/>
                      <a:gd name="connsiteY17" fmla="*/ 34804 h 69313"/>
                      <a:gd name="connsiteX18" fmla="*/ 41747 w 58087"/>
                      <a:gd name="connsiteY18" fmla="*/ 12541 h 69313"/>
                      <a:gd name="connsiteX19" fmla="*/ 28925 w 58087"/>
                      <a:gd name="connsiteY19" fmla="*/ 7028 h 69313"/>
                      <a:gd name="connsiteX20" fmla="*/ 16877 w 58087"/>
                      <a:gd name="connsiteY20" fmla="*/ 11868 h 69313"/>
                      <a:gd name="connsiteX21" fmla="*/ 11240 w 58087"/>
                      <a:gd name="connsiteY21" fmla="*/ 34804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20" y="34804"/>
                        </a:moveTo>
                        <a:cubicBezTo>
                          <a:pt x="-35" y="26808"/>
                          <a:pt x="1015" y="20369"/>
                          <a:pt x="3226" y="15445"/>
                        </a:cubicBezTo>
                        <a:cubicBezTo>
                          <a:pt x="5326" y="10563"/>
                          <a:pt x="8587" y="6776"/>
                          <a:pt x="12898" y="4124"/>
                        </a:cubicBezTo>
                        <a:cubicBezTo>
                          <a:pt x="17153" y="1473"/>
                          <a:pt x="22514" y="169"/>
                          <a:pt x="29036" y="126"/>
                        </a:cubicBezTo>
                        <a:cubicBezTo>
                          <a:pt x="33789" y="169"/>
                          <a:pt x="37989" y="884"/>
                          <a:pt x="41636" y="2315"/>
                        </a:cubicBezTo>
                        <a:cubicBezTo>
                          <a:pt x="45229" y="3788"/>
                          <a:pt x="48213" y="5892"/>
                          <a:pt x="50534" y="8670"/>
                        </a:cubicBezTo>
                        <a:cubicBezTo>
                          <a:pt x="52855" y="11447"/>
                          <a:pt x="54679" y="14814"/>
                          <a:pt x="56061" y="18770"/>
                        </a:cubicBezTo>
                        <a:cubicBezTo>
                          <a:pt x="57387" y="22726"/>
                          <a:pt x="58051" y="28071"/>
                          <a:pt x="58106" y="34804"/>
                        </a:cubicBezTo>
                        <a:cubicBezTo>
                          <a:pt x="58051" y="42758"/>
                          <a:pt x="57001" y="49197"/>
                          <a:pt x="54845" y="54079"/>
                        </a:cubicBezTo>
                        <a:cubicBezTo>
                          <a:pt x="52690" y="59003"/>
                          <a:pt x="49484" y="62790"/>
                          <a:pt x="45229" y="65441"/>
                        </a:cubicBezTo>
                        <a:cubicBezTo>
                          <a:pt x="40918" y="68093"/>
                          <a:pt x="35502" y="69397"/>
                          <a:pt x="29036" y="69439"/>
                        </a:cubicBezTo>
                        <a:cubicBezTo>
                          <a:pt x="20414" y="69397"/>
                          <a:pt x="13671" y="67083"/>
                          <a:pt x="8808" y="62369"/>
                        </a:cubicBezTo>
                        <a:cubicBezTo>
                          <a:pt x="2894" y="56772"/>
                          <a:pt x="-35" y="47556"/>
                          <a:pt x="20" y="34804"/>
                        </a:cubicBezTo>
                        <a:close/>
                        <a:moveTo>
                          <a:pt x="11240" y="34804"/>
                        </a:moveTo>
                        <a:cubicBezTo>
                          <a:pt x="11240" y="45956"/>
                          <a:pt x="12953" y="53405"/>
                          <a:pt x="16379" y="57067"/>
                        </a:cubicBezTo>
                        <a:cubicBezTo>
                          <a:pt x="19806" y="60770"/>
                          <a:pt x="24006" y="62580"/>
                          <a:pt x="29036" y="62580"/>
                        </a:cubicBezTo>
                        <a:cubicBezTo>
                          <a:pt x="34065" y="62580"/>
                          <a:pt x="38320" y="60728"/>
                          <a:pt x="41747" y="57025"/>
                        </a:cubicBezTo>
                        <a:cubicBezTo>
                          <a:pt x="45173" y="53321"/>
                          <a:pt x="46887" y="45914"/>
                          <a:pt x="46887" y="34804"/>
                        </a:cubicBezTo>
                        <a:cubicBezTo>
                          <a:pt x="46887" y="23610"/>
                          <a:pt x="45173" y="16203"/>
                          <a:pt x="41747" y="12541"/>
                        </a:cubicBezTo>
                        <a:cubicBezTo>
                          <a:pt x="38320" y="8880"/>
                          <a:pt x="34010" y="7028"/>
                          <a:pt x="28925" y="7028"/>
                        </a:cubicBezTo>
                        <a:cubicBezTo>
                          <a:pt x="23840" y="7028"/>
                          <a:pt x="19861" y="8670"/>
                          <a:pt x="16877" y="11868"/>
                        </a:cubicBezTo>
                        <a:cubicBezTo>
                          <a:pt x="13119" y="16076"/>
                          <a:pt x="11240" y="23694"/>
                          <a:pt x="11240" y="34804"/>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80" name="Freeform: Shape 2779">
                    <a:extLst>
                      <a:ext uri="{FF2B5EF4-FFF2-40B4-BE49-F238E27FC236}">
                        <a16:creationId xmlns:a16="http://schemas.microsoft.com/office/drawing/2014/main" id="{524F248B-1623-312E-F9FB-765F9B11FD91}"/>
                      </a:ext>
                    </a:extLst>
                  </p:cNvPr>
                  <p:cNvSpPr/>
                  <p:nvPr/>
                </p:nvSpPr>
                <p:spPr>
                  <a:xfrm>
                    <a:off x="7631483" y="21929358"/>
                    <a:ext cx="12435" cy="9511"/>
                  </a:xfrm>
                  <a:custGeom>
                    <a:avLst/>
                    <a:gdLst>
                      <a:gd name="connsiteX0" fmla="*/ 23 w 12435"/>
                      <a:gd name="connsiteY0" fmla="*/ 9638 h 9511"/>
                      <a:gd name="connsiteX1" fmla="*/ 23 w 12435"/>
                      <a:gd name="connsiteY1" fmla="*/ 126 h 9511"/>
                      <a:gd name="connsiteX2" fmla="*/ 12458 w 12435"/>
                      <a:gd name="connsiteY2" fmla="*/ 126 h 9511"/>
                      <a:gd name="connsiteX3" fmla="*/ 12458 w 12435"/>
                      <a:gd name="connsiteY3" fmla="*/ 9638 h 9511"/>
                    </a:gdLst>
                    <a:ahLst/>
                    <a:cxnLst>
                      <a:cxn ang="0">
                        <a:pos x="connsiteX0" y="connsiteY0"/>
                      </a:cxn>
                      <a:cxn ang="0">
                        <a:pos x="connsiteX1" y="connsiteY1"/>
                      </a:cxn>
                      <a:cxn ang="0">
                        <a:pos x="connsiteX2" y="connsiteY2"/>
                      </a:cxn>
                      <a:cxn ang="0">
                        <a:pos x="connsiteX3" y="connsiteY3"/>
                      </a:cxn>
                    </a:cxnLst>
                    <a:rect l="l" t="t" r="r" b="b"/>
                    <a:pathLst>
                      <a:path w="12435" h="9511">
                        <a:moveTo>
                          <a:pt x="23" y="9638"/>
                        </a:moveTo>
                        <a:lnTo>
                          <a:pt x="23" y="126"/>
                        </a:lnTo>
                        <a:lnTo>
                          <a:pt x="12458" y="126"/>
                        </a:lnTo>
                        <a:lnTo>
                          <a:pt x="12458" y="9638"/>
                        </a:ln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81" name="Freeform: Shape 2780">
                    <a:extLst>
                      <a:ext uri="{FF2B5EF4-FFF2-40B4-BE49-F238E27FC236}">
                        <a16:creationId xmlns:a16="http://schemas.microsoft.com/office/drawing/2014/main" id="{FF1923E2-3EB6-FCF2-61D1-1A5EFCA3B12A}"/>
                      </a:ext>
                    </a:extLst>
                  </p:cNvPr>
                  <p:cNvSpPr/>
                  <p:nvPr/>
                </p:nvSpPr>
                <p:spPr>
                  <a:xfrm>
                    <a:off x="7668285" y="21870735"/>
                    <a:ext cx="32828" cy="68134"/>
                  </a:xfrm>
                  <a:custGeom>
                    <a:avLst/>
                    <a:gdLst>
                      <a:gd name="connsiteX0" fmla="*/ 32854 w 32828"/>
                      <a:gd name="connsiteY0" fmla="*/ 68261 h 68134"/>
                      <a:gd name="connsiteX1" fmla="*/ 21911 w 32828"/>
                      <a:gd name="connsiteY1" fmla="*/ 68261 h 68134"/>
                      <a:gd name="connsiteX2" fmla="*/ 21911 w 32828"/>
                      <a:gd name="connsiteY2" fmla="*/ 15151 h 68134"/>
                      <a:gd name="connsiteX3" fmla="*/ 11576 w 32828"/>
                      <a:gd name="connsiteY3" fmla="*/ 20916 h 68134"/>
                      <a:gd name="connsiteX4" fmla="*/ 26 w 32828"/>
                      <a:gd name="connsiteY4" fmla="*/ 25209 h 68134"/>
                      <a:gd name="connsiteX5" fmla="*/ 26 w 32828"/>
                      <a:gd name="connsiteY5" fmla="*/ 17171 h 68134"/>
                      <a:gd name="connsiteX6" fmla="*/ 16053 w 32828"/>
                      <a:gd name="connsiteY6" fmla="*/ 9217 h 68134"/>
                      <a:gd name="connsiteX7" fmla="*/ 25835 w 32828"/>
                      <a:gd name="connsiteY7" fmla="*/ 126 h 68134"/>
                      <a:gd name="connsiteX8" fmla="*/ 32854 w 32828"/>
                      <a:gd name="connsiteY8" fmla="*/ 126 h 6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28" h="68134">
                        <a:moveTo>
                          <a:pt x="32854" y="68261"/>
                        </a:moveTo>
                        <a:lnTo>
                          <a:pt x="21911" y="68261"/>
                        </a:lnTo>
                        <a:lnTo>
                          <a:pt x="21911" y="15151"/>
                        </a:lnTo>
                        <a:cubicBezTo>
                          <a:pt x="19259" y="17086"/>
                          <a:pt x="15832" y="18980"/>
                          <a:pt x="11576" y="20916"/>
                        </a:cubicBezTo>
                        <a:cubicBezTo>
                          <a:pt x="7266" y="22852"/>
                          <a:pt x="3397" y="24283"/>
                          <a:pt x="26" y="25209"/>
                        </a:cubicBezTo>
                        <a:lnTo>
                          <a:pt x="26" y="17171"/>
                        </a:lnTo>
                        <a:cubicBezTo>
                          <a:pt x="6105" y="15024"/>
                          <a:pt x="11466" y="12373"/>
                          <a:pt x="16053" y="9217"/>
                        </a:cubicBezTo>
                        <a:cubicBezTo>
                          <a:pt x="20640" y="6102"/>
                          <a:pt x="23901" y="3072"/>
                          <a:pt x="25835" y="126"/>
                        </a:cubicBezTo>
                        <a:lnTo>
                          <a:pt x="32854" y="126"/>
                        </a:ln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82" name="Freeform: Shape 2781">
                    <a:extLst>
                      <a:ext uri="{FF2B5EF4-FFF2-40B4-BE49-F238E27FC236}">
                        <a16:creationId xmlns:a16="http://schemas.microsoft.com/office/drawing/2014/main" id="{A9FF69A7-9EAE-BFA4-B2F9-83A416B7875C}"/>
                      </a:ext>
                    </a:extLst>
                  </p:cNvPr>
                  <p:cNvSpPr/>
                  <p:nvPr/>
                </p:nvSpPr>
                <p:spPr>
                  <a:xfrm>
                    <a:off x="7729181" y="21870735"/>
                    <a:ext cx="58087" cy="69313"/>
                  </a:xfrm>
                  <a:custGeom>
                    <a:avLst/>
                    <a:gdLst>
                      <a:gd name="connsiteX0" fmla="*/ 33 w 58087"/>
                      <a:gd name="connsiteY0" fmla="*/ 34804 h 69313"/>
                      <a:gd name="connsiteX1" fmla="*/ 3238 w 58087"/>
                      <a:gd name="connsiteY1" fmla="*/ 15445 h 69313"/>
                      <a:gd name="connsiteX2" fmla="*/ 12910 w 58087"/>
                      <a:gd name="connsiteY2" fmla="*/ 4124 h 69313"/>
                      <a:gd name="connsiteX3" fmla="*/ 29048 w 58087"/>
                      <a:gd name="connsiteY3" fmla="*/ 126 h 69313"/>
                      <a:gd name="connsiteX4" fmla="*/ 41649 w 58087"/>
                      <a:gd name="connsiteY4" fmla="*/ 2315 h 69313"/>
                      <a:gd name="connsiteX5" fmla="*/ 50547 w 58087"/>
                      <a:gd name="connsiteY5" fmla="*/ 8670 h 69313"/>
                      <a:gd name="connsiteX6" fmla="*/ 56073 w 58087"/>
                      <a:gd name="connsiteY6" fmla="*/ 18770 h 69313"/>
                      <a:gd name="connsiteX7" fmla="*/ 58118 w 58087"/>
                      <a:gd name="connsiteY7" fmla="*/ 34804 h 69313"/>
                      <a:gd name="connsiteX8" fmla="*/ 54857 w 58087"/>
                      <a:gd name="connsiteY8" fmla="*/ 54079 h 69313"/>
                      <a:gd name="connsiteX9" fmla="*/ 45241 w 58087"/>
                      <a:gd name="connsiteY9" fmla="*/ 65441 h 69313"/>
                      <a:gd name="connsiteX10" fmla="*/ 29048 w 58087"/>
                      <a:gd name="connsiteY10" fmla="*/ 69439 h 69313"/>
                      <a:gd name="connsiteX11" fmla="*/ 8820 w 58087"/>
                      <a:gd name="connsiteY11" fmla="*/ 62369 h 69313"/>
                      <a:gd name="connsiteX12" fmla="*/ 33 w 58087"/>
                      <a:gd name="connsiteY12" fmla="*/ 34804 h 69313"/>
                      <a:gd name="connsiteX13" fmla="*/ 11252 w 58087"/>
                      <a:gd name="connsiteY13" fmla="*/ 34804 h 69313"/>
                      <a:gd name="connsiteX14" fmla="*/ 16392 w 58087"/>
                      <a:gd name="connsiteY14" fmla="*/ 57067 h 69313"/>
                      <a:gd name="connsiteX15" fmla="*/ 29048 w 58087"/>
                      <a:gd name="connsiteY15" fmla="*/ 62580 h 69313"/>
                      <a:gd name="connsiteX16" fmla="*/ 41759 w 58087"/>
                      <a:gd name="connsiteY16" fmla="*/ 57025 h 69313"/>
                      <a:gd name="connsiteX17" fmla="*/ 46899 w 58087"/>
                      <a:gd name="connsiteY17" fmla="*/ 34804 h 69313"/>
                      <a:gd name="connsiteX18" fmla="*/ 41759 w 58087"/>
                      <a:gd name="connsiteY18" fmla="*/ 12541 h 69313"/>
                      <a:gd name="connsiteX19" fmla="*/ 28937 w 58087"/>
                      <a:gd name="connsiteY19" fmla="*/ 7028 h 69313"/>
                      <a:gd name="connsiteX20" fmla="*/ 16889 w 58087"/>
                      <a:gd name="connsiteY20" fmla="*/ 11868 h 69313"/>
                      <a:gd name="connsiteX21" fmla="*/ 11252 w 58087"/>
                      <a:gd name="connsiteY21" fmla="*/ 34804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33" y="34804"/>
                        </a:moveTo>
                        <a:cubicBezTo>
                          <a:pt x="-23" y="26808"/>
                          <a:pt x="1027" y="20369"/>
                          <a:pt x="3238" y="15445"/>
                        </a:cubicBezTo>
                        <a:cubicBezTo>
                          <a:pt x="5338" y="10563"/>
                          <a:pt x="8599" y="6776"/>
                          <a:pt x="12910" y="4124"/>
                        </a:cubicBezTo>
                        <a:cubicBezTo>
                          <a:pt x="17165" y="1473"/>
                          <a:pt x="22526" y="169"/>
                          <a:pt x="29048" y="126"/>
                        </a:cubicBezTo>
                        <a:cubicBezTo>
                          <a:pt x="33801" y="169"/>
                          <a:pt x="38001" y="884"/>
                          <a:pt x="41649" y="2315"/>
                        </a:cubicBezTo>
                        <a:cubicBezTo>
                          <a:pt x="45241" y="3788"/>
                          <a:pt x="48225" y="5892"/>
                          <a:pt x="50547" y="8670"/>
                        </a:cubicBezTo>
                        <a:cubicBezTo>
                          <a:pt x="52868" y="11447"/>
                          <a:pt x="54692" y="14814"/>
                          <a:pt x="56073" y="18770"/>
                        </a:cubicBezTo>
                        <a:cubicBezTo>
                          <a:pt x="57400" y="22726"/>
                          <a:pt x="58063" y="28071"/>
                          <a:pt x="58118" y="34804"/>
                        </a:cubicBezTo>
                        <a:cubicBezTo>
                          <a:pt x="58063" y="42758"/>
                          <a:pt x="57013" y="49197"/>
                          <a:pt x="54857" y="54079"/>
                        </a:cubicBezTo>
                        <a:cubicBezTo>
                          <a:pt x="52702" y="59003"/>
                          <a:pt x="49496" y="62790"/>
                          <a:pt x="45241" y="65441"/>
                        </a:cubicBezTo>
                        <a:cubicBezTo>
                          <a:pt x="40930" y="68093"/>
                          <a:pt x="35514" y="69397"/>
                          <a:pt x="29048" y="69439"/>
                        </a:cubicBezTo>
                        <a:cubicBezTo>
                          <a:pt x="20426" y="69397"/>
                          <a:pt x="13684" y="67083"/>
                          <a:pt x="8820" y="62369"/>
                        </a:cubicBezTo>
                        <a:cubicBezTo>
                          <a:pt x="2907" y="56772"/>
                          <a:pt x="-23" y="47556"/>
                          <a:pt x="33" y="34804"/>
                        </a:cubicBezTo>
                        <a:close/>
                        <a:moveTo>
                          <a:pt x="11252" y="34804"/>
                        </a:moveTo>
                        <a:cubicBezTo>
                          <a:pt x="11252" y="45956"/>
                          <a:pt x="12965" y="53405"/>
                          <a:pt x="16392" y="57067"/>
                        </a:cubicBezTo>
                        <a:cubicBezTo>
                          <a:pt x="19818" y="60770"/>
                          <a:pt x="24018" y="62580"/>
                          <a:pt x="29048" y="62580"/>
                        </a:cubicBezTo>
                        <a:cubicBezTo>
                          <a:pt x="34077" y="62580"/>
                          <a:pt x="38333" y="60728"/>
                          <a:pt x="41759" y="57025"/>
                        </a:cubicBezTo>
                        <a:cubicBezTo>
                          <a:pt x="45186" y="53321"/>
                          <a:pt x="46899" y="45914"/>
                          <a:pt x="46899" y="34804"/>
                        </a:cubicBezTo>
                        <a:cubicBezTo>
                          <a:pt x="46899" y="23610"/>
                          <a:pt x="45186" y="16203"/>
                          <a:pt x="41759" y="12541"/>
                        </a:cubicBezTo>
                        <a:cubicBezTo>
                          <a:pt x="38333" y="8880"/>
                          <a:pt x="34022" y="7028"/>
                          <a:pt x="28937" y="7028"/>
                        </a:cubicBezTo>
                        <a:cubicBezTo>
                          <a:pt x="23853" y="7028"/>
                          <a:pt x="19873" y="8670"/>
                          <a:pt x="16889" y="11868"/>
                        </a:cubicBezTo>
                        <a:cubicBezTo>
                          <a:pt x="13131" y="16076"/>
                          <a:pt x="11252" y="23694"/>
                          <a:pt x="11252" y="34804"/>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grpSp>
            <p:sp>
              <p:nvSpPr>
                <p:cNvPr id="2783" name="Freeform: Shape 2782">
                  <a:extLst>
                    <a:ext uri="{FF2B5EF4-FFF2-40B4-BE49-F238E27FC236}">
                      <a16:creationId xmlns:a16="http://schemas.microsoft.com/office/drawing/2014/main" id="{F86817DA-54FC-01A8-FCAC-DCEDA54AEFCA}"/>
                    </a:ext>
                  </a:extLst>
                </p:cNvPr>
                <p:cNvSpPr/>
                <p:nvPr/>
              </p:nvSpPr>
              <p:spPr>
                <a:xfrm>
                  <a:off x="8723919" y="24807583"/>
                  <a:ext cx="52129" cy="10773"/>
                </a:xfrm>
                <a:custGeom>
                  <a:avLst/>
                  <a:gdLst>
                    <a:gd name="connsiteX0" fmla="*/ 0 w 38740"/>
                    <a:gd name="connsiteY0" fmla="*/ 0 h 10773"/>
                    <a:gd name="connsiteX1" fmla="*/ 38741 w 38740"/>
                    <a:gd name="connsiteY1" fmla="*/ 0 h 10773"/>
                  </a:gdLst>
                  <a:ahLst/>
                  <a:cxnLst>
                    <a:cxn ang="0">
                      <a:pos x="connsiteX0" y="connsiteY0"/>
                    </a:cxn>
                    <a:cxn ang="0">
                      <a:pos x="connsiteX1" y="connsiteY1"/>
                    </a:cxn>
                  </a:cxnLst>
                  <a:rect l="l" t="t" r="r" b="b"/>
                  <a:pathLst>
                    <a:path w="38740" h="10773">
                      <a:moveTo>
                        <a:pt x="0" y="0"/>
                      </a:moveTo>
                      <a:lnTo>
                        <a:pt x="38741" y="0"/>
                      </a:lnTo>
                    </a:path>
                  </a:pathLst>
                </a:custGeom>
                <a:noFill/>
                <a:ln w="15094"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2784" name="Freeform: Shape 2783">
                  <a:extLst>
                    <a:ext uri="{FF2B5EF4-FFF2-40B4-BE49-F238E27FC236}">
                      <a16:creationId xmlns:a16="http://schemas.microsoft.com/office/drawing/2014/main" id="{1214E91B-2853-6A04-5CB9-BCD8A1B0C34D}"/>
                    </a:ext>
                  </a:extLst>
                </p:cNvPr>
                <p:cNvSpPr/>
                <p:nvPr/>
              </p:nvSpPr>
              <p:spPr>
                <a:xfrm>
                  <a:off x="8723919" y="23267755"/>
                  <a:ext cx="52129" cy="10773"/>
                </a:xfrm>
                <a:custGeom>
                  <a:avLst/>
                  <a:gdLst>
                    <a:gd name="connsiteX0" fmla="*/ 0 w 38740"/>
                    <a:gd name="connsiteY0" fmla="*/ 0 h 10773"/>
                    <a:gd name="connsiteX1" fmla="*/ 38741 w 38740"/>
                    <a:gd name="connsiteY1" fmla="*/ 0 h 10773"/>
                  </a:gdLst>
                  <a:ahLst/>
                  <a:cxnLst>
                    <a:cxn ang="0">
                      <a:pos x="connsiteX0" y="connsiteY0"/>
                    </a:cxn>
                    <a:cxn ang="0">
                      <a:pos x="connsiteX1" y="connsiteY1"/>
                    </a:cxn>
                  </a:cxnLst>
                  <a:rect l="l" t="t" r="r" b="b"/>
                  <a:pathLst>
                    <a:path w="38740" h="10773">
                      <a:moveTo>
                        <a:pt x="0" y="0"/>
                      </a:moveTo>
                      <a:lnTo>
                        <a:pt x="38741" y="0"/>
                      </a:lnTo>
                    </a:path>
                  </a:pathLst>
                </a:custGeom>
                <a:noFill/>
                <a:ln w="15094"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2785" name="Freeform: Shape 2784">
                  <a:extLst>
                    <a:ext uri="{FF2B5EF4-FFF2-40B4-BE49-F238E27FC236}">
                      <a16:creationId xmlns:a16="http://schemas.microsoft.com/office/drawing/2014/main" id="{6ADF565D-35D4-7060-A7A8-E75931700095}"/>
                    </a:ext>
                  </a:extLst>
                </p:cNvPr>
                <p:cNvSpPr/>
                <p:nvPr/>
              </p:nvSpPr>
              <p:spPr>
                <a:xfrm>
                  <a:off x="8723919" y="21727938"/>
                  <a:ext cx="52129" cy="10773"/>
                </a:xfrm>
                <a:custGeom>
                  <a:avLst/>
                  <a:gdLst>
                    <a:gd name="connsiteX0" fmla="*/ 0 w 38740"/>
                    <a:gd name="connsiteY0" fmla="*/ 0 h 10773"/>
                    <a:gd name="connsiteX1" fmla="*/ 38741 w 38740"/>
                    <a:gd name="connsiteY1" fmla="*/ 0 h 10773"/>
                  </a:gdLst>
                  <a:ahLst/>
                  <a:cxnLst>
                    <a:cxn ang="0">
                      <a:pos x="connsiteX0" y="connsiteY0"/>
                    </a:cxn>
                    <a:cxn ang="0">
                      <a:pos x="connsiteX1" y="connsiteY1"/>
                    </a:cxn>
                  </a:cxnLst>
                  <a:rect l="l" t="t" r="r" b="b"/>
                  <a:pathLst>
                    <a:path w="38740" h="10773">
                      <a:moveTo>
                        <a:pt x="0" y="0"/>
                      </a:moveTo>
                      <a:lnTo>
                        <a:pt x="38741" y="0"/>
                      </a:lnTo>
                    </a:path>
                  </a:pathLst>
                </a:custGeom>
                <a:noFill/>
                <a:ln w="15094"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2786" name="Freeform: Shape 2785">
                  <a:extLst>
                    <a:ext uri="{FF2B5EF4-FFF2-40B4-BE49-F238E27FC236}">
                      <a16:creationId xmlns:a16="http://schemas.microsoft.com/office/drawing/2014/main" id="{638F7752-1DF0-726A-70D9-13D69DCDE9ED}"/>
                    </a:ext>
                  </a:extLst>
                </p:cNvPr>
                <p:cNvSpPr/>
                <p:nvPr/>
              </p:nvSpPr>
              <p:spPr>
                <a:xfrm>
                  <a:off x="8776049" y="25005677"/>
                  <a:ext cx="4895029" cy="10773"/>
                </a:xfrm>
                <a:custGeom>
                  <a:avLst/>
                  <a:gdLst>
                    <a:gd name="connsiteX0" fmla="*/ 0 w 3637782"/>
                    <a:gd name="connsiteY0" fmla="*/ 0 h 10773"/>
                    <a:gd name="connsiteX1" fmla="*/ 3637783 w 3637782"/>
                    <a:gd name="connsiteY1" fmla="*/ 0 h 10773"/>
                  </a:gdLst>
                  <a:ahLst/>
                  <a:cxnLst>
                    <a:cxn ang="0">
                      <a:pos x="connsiteX0" y="connsiteY0"/>
                    </a:cxn>
                    <a:cxn ang="0">
                      <a:pos x="connsiteX1" y="connsiteY1"/>
                    </a:cxn>
                  </a:cxnLst>
                  <a:rect l="l" t="t" r="r" b="b"/>
                  <a:pathLst>
                    <a:path w="3637782" h="10773">
                      <a:moveTo>
                        <a:pt x="0" y="0"/>
                      </a:moveTo>
                      <a:lnTo>
                        <a:pt x="3637783" y="0"/>
                      </a:lnTo>
                    </a:path>
                  </a:pathLst>
                </a:custGeom>
                <a:noFill/>
                <a:ln w="15094" cap="flat">
                  <a:solidFill>
                    <a:srgbClr val="000000"/>
                  </a:solidFill>
                  <a:prstDash val="solid"/>
                  <a:round/>
                </a:ln>
              </p:spPr>
              <p:txBody>
                <a:bodyPr rtlCol="0" anchor="ctr"/>
                <a:lstStyle/>
                <a:p>
                  <a:endParaRPr lang="en-IN">
                    <a:cs typeface="Times New Roman" panose="02020603050405020304" pitchFamily="18" charset="0"/>
                  </a:endParaRPr>
                </a:p>
              </p:txBody>
            </p:sp>
            <p:sp>
              <p:nvSpPr>
                <p:cNvPr id="2787" name="Freeform: Shape 2786">
                  <a:extLst>
                    <a:ext uri="{FF2B5EF4-FFF2-40B4-BE49-F238E27FC236}">
                      <a16:creationId xmlns:a16="http://schemas.microsoft.com/office/drawing/2014/main" id="{50FCB520-EB35-2705-DBB4-0D5879D63F3F}"/>
                    </a:ext>
                  </a:extLst>
                </p:cNvPr>
                <p:cNvSpPr/>
                <p:nvPr/>
              </p:nvSpPr>
              <p:spPr>
                <a:xfrm>
                  <a:off x="9740226" y="25005677"/>
                  <a:ext cx="19038" cy="29498"/>
                </a:xfrm>
                <a:custGeom>
                  <a:avLst/>
                  <a:gdLst>
                    <a:gd name="connsiteX0" fmla="*/ 0 w 14148"/>
                    <a:gd name="connsiteY0" fmla="*/ 29498 h 29498"/>
                    <a:gd name="connsiteX1" fmla="*/ 0 w 14148"/>
                    <a:gd name="connsiteY1" fmla="*/ 0 h 29498"/>
                  </a:gdLst>
                  <a:ahLst/>
                  <a:cxnLst>
                    <a:cxn ang="0">
                      <a:pos x="connsiteX0" y="connsiteY0"/>
                    </a:cxn>
                    <a:cxn ang="0">
                      <a:pos x="connsiteX1" y="connsiteY1"/>
                    </a:cxn>
                  </a:cxnLst>
                  <a:rect l="l" t="t" r="r" b="b"/>
                  <a:pathLst>
                    <a:path w="14148" h="29498">
                      <a:moveTo>
                        <a:pt x="0" y="29498"/>
                      </a:moveTo>
                      <a:lnTo>
                        <a:pt x="0" y="0"/>
                      </a:lnTo>
                    </a:path>
                  </a:pathLst>
                </a:custGeom>
                <a:noFill/>
                <a:ln w="15094"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2788" name="Freeform: Shape 2787">
                  <a:extLst>
                    <a:ext uri="{FF2B5EF4-FFF2-40B4-BE49-F238E27FC236}">
                      <a16:creationId xmlns:a16="http://schemas.microsoft.com/office/drawing/2014/main" id="{5D1892B5-1F14-C5B3-DD61-EAFCEDC66613}"/>
                    </a:ext>
                  </a:extLst>
                </p:cNvPr>
                <p:cNvSpPr/>
                <p:nvPr/>
              </p:nvSpPr>
              <p:spPr>
                <a:xfrm>
                  <a:off x="10847922" y="25005677"/>
                  <a:ext cx="19038" cy="29498"/>
                </a:xfrm>
                <a:custGeom>
                  <a:avLst/>
                  <a:gdLst>
                    <a:gd name="connsiteX0" fmla="*/ 0 w 14148"/>
                    <a:gd name="connsiteY0" fmla="*/ 29498 h 29498"/>
                    <a:gd name="connsiteX1" fmla="*/ 0 w 14148"/>
                    <a:gd name="connsiteY1" fmla="*/ 0 h 29498"/>
                  </a:gdLst>
                  <a:ahLst/>
                  <a:cxnLst>
                    <a:cxn ang="0">
                      <a:pos x="connsiteX0" y="connsiteY0"/>
                    </a:cxn>
                    <a:cxn ang="0">
                      <a:pos x="connsiteX1" y="connsiteY1"/>
                    </a:cxn>
                  </a:cxnLst>
                  <a:rect l="l" t="t" r="r" b="b"/>
                  <a:pathLst>
                    <a:path w="14148" h="29498">
                      <a:moveTo>
                        <a:pt x="0" y="29498"/>
                      </a:moveTo>
                      <a:lnTo>
                        <a:pt x="0" y="0"/>
                      </a:lnTo>
                    </a:path>
                  </a:pathLst>
                </a:custGeom>
                <a:noFill/>
                <a:ln w="15094"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2789" name="Freeform: Shape 2788">
                  <a:extLst>
                    <a:ext uri="{FF2B5EF4-FFF2-40B4-BE49-F238E27FC236}">
                      <a16:creationId xmlns:a16="http://schemas.microsoft.com/office/drawing/2014/main" id="{871A9669-C4B8-DAC9-75D5-4D97212F3613}"/>
                    </a:ext>
                  </a:extLst>
                </p:cNvPr>
                <p:cNvSpPr/>
                <p:nvPr/>
              </p:nvSpPr>
              <p:spPr>
                <a:xfrm>
                  <a:off x="11955634" y="25005677"/>
                  <a:ext cx="19038" cy="29498"/>
                </a:xfrm>
                <a:custGeom>
                  <a:avLst/>
                  <a:gdLst>
                    <a:gd name="connsiteX0" fmla="*/ 0 w 14148"/>
                    <a:gd name="connsiteY0" fmla="*/ 29498 h 29498"/>
                    <a:gd name="connsiteX1" fmla="*/ 0 w 14148"/>
                    <a:gd name="connsiteY1" fmla="*/ 0 h 29498"/>
                  </a:gdLst>
                  <a:ahLst/>
                  <a:cxnLst>
                    <a:cxn ang="0">
                      <a:pos x="connsiteX0" y="connsiteY0"/>
                    </a:cxn>
                    <a:cxn ang="0">
                      <a:pos x="connsiteX1" y="connsiteY1"/>
                    </a:cxn>
                  </a:cxnLst>
                  <a:rect l="l" t="t" r="r" b="b"/>
                  <a:pathLst>
                    <a:path w="14148" h="29498">
                      <a:moveTo>
                        <a:pt x="0" y="29498"/>
                      </a:moveTo>
                      <a:lnTo>
                        <a:pt x="0" y="0"/>
                      </a:lnTo>
                    </a:path>
                  </a:pathLst>
                </a:custGeom>
                <a:noFill/>
                <a:ln w="15094"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2790" name="Freeform: Shape 2789">
                  <a:extLst>
                    <a:ext uri="{FF2B5EF4-FFF2-40B4-BE49-F238E27FC236}">
                      <a16:creationId xmlns:a16="http://schemas.microsoft.com/office/drawing/2014/main" id="{DB31B476-3E0F-5575-B011-A9E67B8DABBA}"/>
                    </a:ext>
                  </a:extLst>
                </p:cNvPr>
                <p:cNvSpPr/>
                <p:nvPr/>
              </p:nvSpPr>
              <p:spPr>
                <a:xfrm>
                  <a:off x="13063346" y="25005677"/>
                  <a:ext cx="19038" cy="29498"/>
                </a:xfrm>
                <a:custGeom>
                  <a:avLst/>
                  <a:gdLst>
                    <a:gd name="connsiteX0" fmla="*/ 0 w 14148"/>
                    <a:gd name="connsiteY0" fmla="*/ 29498 h 29498"/>
                    <a:gd name="connsiteX1" fmla="*/ 0 w 14148"/>
                    <a:gd name="connsiteY1" fmla="*/ 0 h 29498"/>
                  </a:gdLst>
                  <a:ahLst/>
                  <a:cxnLst>
                    <a:cxn ang="0">
                      <a:pos x="connsiteX0" y="connsiteY0"/>
                    </a:cxn>
                    <a:cxn ang="0">
                      <a:pos x="connsiteX1" y="connsiteY1"/>
                    </a:cxn>
                  </a:cxnLst>
                  <a:rect l="l" t="t" r="r" b="b"/>
                  <a:pathLst>
                    <a:path w="14148" h="29498">
                      <a:moveTo>
                        <a:pt x="0" y="29498"/>
                      </a:moveTo>
                      <a:lnTo>
                        <a:pt x="0" y="0"/>
                      </a:lnTo>
                    </a:path>
                  </a:pathLst>
                </a:custGeom>
                <a:noFill/>
                <a:ln w="15094"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2791" name="Freeform: Shape 2790">
                  <a:extLst>
                    <a:ext uri="{FF2B5EF4-FFF2-40B4-BE49-F238E27FC236}">
                      <a16:creationId xmlns:a16="http://schemas.microsoft.com/office/drawing/2014/main" id="{3C86055E-C7C5-3054-EBFC-6F1ABE4D8882}"/>
                    </a:ext>
                  </a:extLst>
                </p:cNvPr>
                <p:cNvSpPr/>
                <p:nvPr/>
              </p:nvSpPr>
              <p:spPr>
                <a:xfrm>
                  <a:off x="9700660" y="25058530"/>
                  <a:ext cx="96196" cy="156013"/>
                </a:xfrm>
                <a:custGeom>
                  <a:avLst/>
                  <a:gdLst>
                    <a:gd name="connsiteX0" fmla="*/ 91 w 58087"/>
                    <a:gd name="connsiteY0" fmla="*/ 35116 h 69313"/>
                    <a:gd name="connsiteX1" fmla="*/ 3296 w 58087"/>
                    <a:gd name="connsiteY1" fmla="*/ 15758 h 69313"/>
                    <a:gd name="connsiteX2" fmla="*/ 12968 w 58087"/>
                    <a:gd name="connsiteY2" fmla="*/ 4437 h 69313"/>
                    <a:gd name="connsiteX3" fmla="*/ 29106 w 58087"/>
                    <a:gd name="connsiteY3" fmla="*/ 439 h 69313"/>
                    <a:gd name="connsiteX4" fmla="*/ 41707 w 58087"/>
                    <a:gd name="connsiteY4" fmla="*/ 2627 h 69313"/>
                    <a:gd name="connsiteX5" fmla="*/ 50605 w 58087"/>
                    <a:gd name="connsiteY5" fmla="*/ 8982 h 69313"/>
                    <a:gd name="connsiteX6" fmla="*/ 56131 w 58087"/>
                    <a:gd name="connsiteY6" fmla="*/ 19082 h 69313"/>
                    <a:gd name="connsiteX7" fmla="*/ 58176 w 58087"/>
                    <a:gd name="connsiteY7" fmla="*/ 35116 h 69313"/>
                    <a:gd name="connsiteX8" fmla="*/ 54915 w 58087"/>
                    <a:gd name="connsiteY8" fmla="*/ 54391 h 69313"/>
                    <a:gd name="connsiteX9" fmla="*/ 45299 w 58087"/>
                    <a:gd name="connsiteY9" fmla="*/ 65754 h 69313"/>
                    <a:gd name="connsiteX10" fmla="*/ 29106 w 58087"/>
                    <a:gd name="connsiteY10" fmla="*/ 69752 h 69313"/>
                    <a:gd name="connsiteX11" fmla="*/ 8878 w 58087"/>
                    <a:gd name="connsiteY11" fmla="*/ 62682 h 69313"/>
                    <a:gd name="connsiteX12" fmla="*/ 91 w 58087"/>
                    <a:gd name="connsiteY12" fmla="*/ 35116 h 69313"/>
                    <a:gd name="connsiteX13" fmla="*/ 11310 w 58087"/>
                    <a:gd name="connsiteY13" fmla="*/ 35116 h 69313"/>
                    <a:gd name="connsiteX14" fmla="*/ 16450 w 58087"/>
                    <a:gd name="connsiteY14" fmla="*/ 57379 h 69313"/>
                    <a:gd name="connsiteX15" fmla="*/ 29106 w 58087"/>
                    <a:gd name="connsiteY15" fmla="*/ 62892 h 69313"/>
                    <a:gd name="connsiteX16" fmla="*/ 41817 w 58087"/>
                    <a:gd name="connsiteY16" fmla="*/ 57337 h 69313"/>
                    <a:gd name="connsiteX17" fmla="*/ 46957 w 58087"/>
                    <a:gd name="connsiteY17" fmla="*/ 35116 h 69313"/>
                    <a:gd name="connsiteX18" fmla="*/ 41817 w 58087"/>
                    <a:gd name="connsiteY18" fmla="*/ 12854 h 69313"/>
                    <a:gd name="connsiteX19" fmla="*/ 28995 w 58087"/>
                    <a:gd name="connsiteY19" fmla="*/ 7341 h 69313"/>
                    <a:gd name="connsiteX20" fmla="*/ 16947 w 58087"/>
                    <a:gd name="connsiteY20" fmla="*/ 12180 h 69313"/>
                    <a:gd name="connsiteX21" fmla="*/ 11310 w 58087"/>
                    <a:gd name="connsiteY21" fmla="*/ 35116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91" y="35116"/>
                      </a:moveTo>
                      <a:cubicBezTo>
                        <a:pt x="35" y="27120"/>
                        <a:pt x="1085" y="20681"/>
                        <a:pt x="3296" y="15758"/>
                      </a:cubicBezTo>
                      <a:cubicBezTo>
                        <a:pt x="5396" y="10876"/>
                        <a:pt x="8657" y="7088"/>
                        <a:pt x="12968" y="4437"/>
                      </a:cubicBezTo>
                      <a:cubicBezTo>
                        <a:pt x="17223" y="1785"/>
                        <a:pt x="22584" y="481"/>
                        <a:pt x="29106" y="439"/>
                      </a:cubicBezTo>
                      <a:cubicBezTo>
                        <a:pt x="33859" y="481"/>
                        <a:pt x="38059" y="1196"/>
                        <a:pt x="41707" y="2627"/>
                      </a:cubicBezTo>
                      <a:cubicBezTo>
                        <a:pt x="45299" y="4100"/>
                        <a:pt x="48283" y="6204"/>
                        <a:pt x="50605" y="8982"/>
                      </a:cubicBezTo>
                      <a:cubicBezTo>
                        <a:pt x="52926" y="11759"/>
                        <a:pt x="54750" y="15126"/>
                        <a:pt x="56131" y="19082"/>
                      </a:cubicBezTo>
                      <a:cubicBezTo>
                        <a:pt x="57458" y="23038"/>
                        <a:pt x="58121" y="28383"/>
                        <a:pt x="58176" y="35116"/>
                      </a:cubicBezTo>
                      <a:cubicBezTo>
                        <a:pt x="58121" y="43070"/>
                        <a:pt x="57071" y="49509"/>
                        <a:pt x="54915" y="54391"/>
                      </a:cubicBezTo>
                      <a:cubicBezTo>
                        <a:pt x="52760" y="59315"/>
                        <a:pt x="49554" y="63102"/>
                        <a:pt x="45299" y="65754"/>
                      </a:cubicBezTo>
                      <a:cubicBezTo>
                        <a:pt x="40988" y="68405"/>
                        <a:pt x="35572" y="69710"/>
                        <a:pt x="29106" y="69752"/>
                      </a:cubicBezTo>
                      <a:cubicBezTo>
                        <a:pt x="20484" y="69710"/>
                        <a:pt x="13742" y="67395"/>
                        <a:pt x="8878" y="62682"/>
                      </a:cubicBezTo>
                      <a:cubicBezTo>
                        <a:pt x="2965" y="57084"/>
                        <a:pt x="35" y="47868"/>
                        <a:pt x="91" y="35116"/>
                      </a:cubicBezTo>
                      <a:close/>
                      <a:moveTo>
                        <a:pt x="11310" y="35116"/>
                      </a:moveTo>
                      <a:cubicBezTo>
                        <a:pt x="11310" y="46269"/>
                        <a:pt x="13023" y="53718"/>
                        <a:pt x="16450" y="57379"/>
                      </a:cubicBezTo>
                      <a:cubicBezTo>
                        <a:pt x="19876" y="61082"/>
                        <a:pt x="24076" y="62892"/>
                        <a:pt x="29106" y="62892"/>
                      </a:cubicBezTo>
                      <a:cubicBezTo>
                        <a:pt x="34135" y="62892"/>
                        <a:pt x="38391" y="61040"/>
                        <a:pt x="41817" y="57337"/>
                      </a:cubicBezTo>
                      <a:cubicBezTo>
                        <a:pt x="45244" y="53633"/>
                        <a:pt x="46957" y="46227"/>
                        <a:pt x="46957" y="35116"/>
                      </a:cubicBezTo>
                      <a:cubicBezTo>
                        <a:pt x="46957" y="23922"/>
                        <a:pt x="45244" y="16515"/>
                        <a:pt x="41817" y="12854"/>
                      </a:cubicBezTo>
                      <a:cubicBezTo>
                        <a:pt x="38391" y="9192"/>
                        <a:pt x="34080" y="7341"/>
                        <a:pt x="28995" y="7341"/>
                      </a:cubicBezTo>
                      <a:cubicBezTo>
                        <a:pt x="23911" y="7341"/>
                        <a:pt x="19931" y="8982"/>
                        <a:pt x="16947" y="12180"/>
                      </a:cubicBezTo>
                      <a:cubicBezTo>
                        <a:pt x="13189" y="16389"/>
                        <a:pt x="11310" y="24006"/>
                        <a:pt x="11310" y="35116"/>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92" name="Freeform: Shape 2791">
                  <a:extLst>
                    <a:ext uri="{FF2B5EF4-FFF2-40B4-BE49-F238E27FC236}">
                      <a16:creationId xmlns:a16="http://schemas.microsoft.com/office/drawing/2014/main" id="{EE88028E-9035-0EF6-BAA6-6F2989922BE7}"/>
                    </a:ext>
                  </a:extLst>
                </p:cNvPr>
                <p:cNvSpPr/>
                <p:nvPr/>
              </p:nvSpPr>
              <p:spPr>
                <a:xfrm>
                  <a:off x="10808364" y="25059709"/>
                  <a:ext cx="97842" cy="153359"/>
                </a:xfrm>
                <a:custGeom>
                  <a:avLst/>
                  <a:gdLst>
                    <a:gd name="connsiteX0" fmla="*/ 147 w 59080"/>
                    <a:gd name="connsiteY0" fmla="*/ 49635 h 68134"/>
                    <a:gd name="connsiteX1" fmla="*/ 11587 w 59080"/>
                    <a:gd name="connsiteY1" fmla="*/ 48878 h 68134"/>
                    <a:gd name="connsiteX2" fmla="*/ 17501 w 59080"/>
                    <a:gd name="connsiteY2" fmla="*/ 58515 h 68134"/>
                    <a:gd name="connsiteX3" fmla="*/ 28775 w 59080"/>
                    <a:gd name="connsiteY3" fmla="*/ 61714 h 68134"/>
                    <a:gd name="connsiteX4" fmla="*/ 42150 w 59080"/>
                    <a:gd name="connsiteY4" fmla="*/ 57168 h 68134"/>
                    <a:gd name="connsiteX5" fmla="*/ 47621 w 59080"/>
                    <a:gd name="connsiteY5" fmla="*/ 45132 h 68134"/>
                    <a:gd name="connsiteX6" fmla="*/ 42315 w 59080"/>
                    <a:gd name="connsiteY6" fmla="*/ 33896 h 68134"/>
                    <a:gd name="connsiteX7" fmla="*/ 28554 w 59080"/>
                    <a:gd name="connsiteY7" fmla="*/ 29772 h 68134"/>
                    <a:gd name="connsiteX8" fmla="*/ 19048 w 59080"/>
                    <a:gd name="connsiteY8" fmla="*/ 31623 h 68134"/>
                    <a:gd name="connsiteX9" fmla="*/ 12361 w 59080"/>
                    <a:gd name="connsiteY9" fmla="*/ 36337 h 68134"/>
                    <a:gd name="connsiteX10" fmla="*/ 2081 w 59080"/>
                    <a:gd name="connsiteY10" fmla="*/ 35327 h 68134"/>
                    <a:gd name="connsiteX11" fmla="*/ 10703 w 59080"/>
                    <a:gd name="connsiteY11" fmla="*/ 439 h 68134"/>
                    <a:gd name="connsiteX12" fmla="*/ 55027 w 59080"/>
                    <a:gd name="connsiteY12" fmla="*/ 439 h 68134"/>
                    <a:gd name="connsiteX13" fmla="*/ 55027 w 59080"/>
                    <a:gd name="connsiteY13" fmla="*/ 8435 h 68134"/>
                    <a:gd name="connsiteX14" fmla="*/ 19435 w 59080"/>
                    <a:gd name="connsiteY14" fmla="*/ 8435 h 68134"/>
                    <a:gd name="connsiteX15" fmla="*/ 14627 w 59080"/>
                    <a:gd name="connsiteY15" fmla="*/ 26657 h 68134"/>
                    <a:gd name="connsiteX16" fmla="*/ 31483 w 59080"/>
                    <a:gd name="connsiteY16" fmla="*/ 22407 h 68134"/>
                    <a:gd name="connsiteX17" fmla="*/ 51158 w 59080"/>
                    <a:gd name="connsiteY17" fmla="*/ 28551 h 68134"/>
                    <a:gd name="connsiteX18" fmla="*/ 59227 w 59080"/>
                    <a:gd name="connsiteY18" fmla="*/ 44375 h 68134"/>
                    <a:gd name="connsiteX19" fmla="*/ 52153 w 59080"/>
                    <a:gd name="connsiteY19" fmla="*/ 60325 h 68134"/>
                    <a:gd name="connsiteX20" fmla="*/ 28775 w 59080"/>
                    <a:gd name="connsiteY20" fmla="*/ 68573 h 68134"/>
                    <a:gd name="connsiteX21" fmla="*/ 8879 w 59080"/>
                    <a:gd name="connsiteY21" fmla="*/ 63397 h 68134"/>
                    <a:gd name="connsiteX22" fmla="*/ 147 w 59080"/>
                    <a:gd name="connsiteY22" fmla="*/ 49635 h 6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080" h="68134">
                      <a:moveTo>
                        <a:pt x="147" y="49635"/>
                      </a:moveTo>
                      <a:lnTo>
                        <a:pt x="11587" y="48878"/>
                      </a:lnTo>
                      <a:cubicBezTo>
                        <a:pt x="12416" y="53171"/>
                        <a:pt x="14406" y="56369"/>
                        <a:pt x="17501" y="58515"/>
                      </a:cubicBezTo>
                      <a:cubicBezTo>
                        <a:pt x="20596" y="60662"/>
                        <a:pt x="24354" y="61714"/>
                        <a:pt x="28775" y="61714"/>
                      </a:cubicBezTo>
                      <a:cubicBezTo>
                        <a:pt x="34025" y="61714"/>
                        <a:pt x="38447" y="60199"/>
                        <a:pt x="42150" y="57168"/>
                      </a:cubicBezTo>
                      <a:cubicBezTo>
                        <a:pt x="45742" y="54138"/>
                        <a:pt x="47566" y="50140"/>
                        <a:pt x="47621" y="45132"/>
                      </a:cubicBezTo>
                      <a:cubicBezTo>
                        <a:pt x="47566" y="40419"/>
                        <a:pt x="45797" y="36673"/>
                        <a:pt x="42315" y="33896"/>
                      </a:cubicBezTo>
                      <a:cubicBezTo>
                        <a:pt x="38778" y="31160"/>
                        <a:pt x="34191" y="29772"/>
                        <a:pt x="28554" y="29772"/>
                      </a:cubicBezTo>
                      <a:cubicBezTo>
                        <a:pt x="25017" y="29772"/>
                        <a:pt x="21867" y="30403"/>
                        <a:pt x="19048" y="31623"/>
                      </a:cubicBezTo>
                      <a:cubicBezTo>
                        <a:pt x="16174" y="32844"/>
                        <a:pt x="13963" y="34401"/>
                        <a:pt x="12361" y="36337"/>
                      </a:cubicBezTo>
                      <a:lnTo>
                        <a:pt x="2081" y="35327"/>
                      </a:lnTo>
                      <a:lnTo>
                        <a:pt x="10703" y="439"/>
                      </a:lnTo>
                      <a:lnTo>
                        <a:pt x="55027" y="439"/>
                      </a:lnTo>
                      <a:lnTo>
                        <a:pt x="55027" y="8435"/>
                      </a:lnTo>
                      <a:lnTo>
                        <a:pt x="19435" y="8435"/>
                      </a:lnTo>
                      <a:lnTo>
                        <a:pt x="14627" y="26657"/>
                      </a:lnTo>
                      <a:cubicBezTo>
                        <a:pt x="19932" y="23880"/>
                        <a:pt x="25570" y="22449"/>
                        <a:pt x="31483" y="22407"/>
                      </a:cubicBezTo>
                      <a:cubicBezTo>
                        <a:pt x="39221" y="22449"/>
                        <a:pt x="45797" y="24511"/>
                        <a:pt x="51158" y="28551"/>
                      </a:cubicBezTo>
                      <a:cubicBezTo>
                        <a:pt x="56519" y="32675"/>
                        <a:pt x="59172" y="37936"/>
                        <a:pt x="59227" y="44375"/>
                      </a:cubicBezTo>
                      <a:cubicBezTo>
                        <a:pt x="59172" y="50561"/>
                        <a:pt x="56851" y="55864"/>
                        <a:pt x="52153" y="60325"/>
                      </a:cubicBezTo>
                      <a:cubicBezTo>
                        <a:pt x="46405" y="65796"/>
                        <a:pt x="38613" y="68531"/>
                        <a:pt x="28775" y="68573"/>
                      </a:cubicBezTo>
                      <a:cubicBezTo>
                        <a:pt x="20651" y="68531"/>
                        <a:pt x="14019" y="66848"/>
                        <a:pt x="8879" y="63397"/>
                      </a:cubicBezTo>
                      <a:cubicBezTo>
                        <a:pt x="3739" y="59946"/>
                        <a:pt x="810" y="55359"/>
                        <a:pt x="147" y="49635"/>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grpSp>
              <p:nvGrpSpPr>
                <p:cNvPr id="2793" name="Graphic 2805">
                  <a:extLst>
                    <a:ext uri="{FF2B5EF4-FFF2-40B4-BE49-F238E27FC236}">
                      <a16:creationId xmlns:a16="http://schemas.microsoft.com/office/drawing/2014/main" id="{ECAC3FA6-D2C5-1470-029E-71DEEDC24A05}"/>
                    </a:ext>
                  </a:extLst>
                </p:cNvPr>
                <p:cNvGrpSpPr/>
                <p:nvPr/>
              </p:nvGrpSpPr>
              <p:grpSpPr>
                <a:xfrm>
                  <a:off x="11880766" y="25058530"/>
                  <a:ext cx="197044" cy="156013"/>
                  <a:chOff x="10170289" y="25235503"/>
                  <a:chExt cx="118982" cy="69313"/>
                </a:xfrm>
              </p:grpSpPr>
              <p:sp>
                <p:nvSpPr>
                  <p:cNvPr id="2794" name="Freeform: Shape 2793">
                    <a:extLst>
                      <a:ext uri="{FF2B5EF4-FFF2-40B4-BE49-F238E27FC236}">
                        <a16:creationId xmlns:a16="http://schemas.microsoft.com/office/drawing/2014/main" id="{3EDB79A6-29DA-CE79-0031-4CF371A7090A}"/>
                      </a:ext>
                    </a:extLst>
                  </p:cNvPr>
                  <p:cNvSpPr/>
                  <p:nvPr/>
                </p:nvSpPr>
                <p:spPr>
                  <a:xfrm>
                    <a:off x="10170289" y="25235503"/>
                    <a:ext cx="32828" cy="68134"/>
                  </a:xfrm>
                  <a:custGeom>
                    <a:avLst/>
                    <a:gdLst>
                      <a:gd name="connsiteX0" fmla="*/ 33031 w 32828"/>
                      <a:gd name="connsiteY0" fmla="*/ 68573 h 68134"/>
                      <a:gd name="connsiteX1" fmla="*/ 22088 w 32828"/>
                      <a:gd name="connsiteY1" fmla="*/ 68573 h 68134"/>
                      <a:gd name="connsiteX2" fmla="*/ 22088 w 32828"/>
                      <a:gd name="connsiteY2" fmla="*/ 15463 h 68134"/>
                      <a:gd name="connsiteX3" fmla="*/ 11753 w 32828"/>
                      <a:gd name="connsiteY3" fmla="*/ 21229 h 68134"/>
                      <a:gd name="connsiteX4" fmla="*/ 203 w 32828"/>
                      <a:gd name="connsiteY4" fmla="*/ 25521 h 68134"/>
                      <a:gd name="connsiteX5" fmla="*/ 203 w 32828"/>
                      <a:gd name="connsiteY5" fmla="*/ 17483 h 68134"/>
                      <a:gd name="connsiteX6" fmla="*/ 16230 w 32828"/>
                      <a:gd name="connsiteY6" fmla="*/ 9529 h 68134"/>
                      <a:gd name="connsiteX7" fmla="*/ 26012 w 32828"/>
                      <a:gd name="connsiteY7" fmla="*/ 439 h 68134"/>
                      <a:gd name="connsiteX8" fmla="*/ 33031 w 32828"/>
                      <a:gd name="connsiteY8" fmla="*/ 439 h 6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28" h="68134">
                        <a:moveTo>
                          <a:pt x="33031" y="68573"/>
                        </a:moveTo>
                        <a:lnTo>
                          <a:pt x="22088" y="68573"/>
                        </a:lnTo>
                        <a:lnTo>
                          <a:pt x="22088" y="15463"/>
                        </a:lnTo>
                        <a:cubicBezTo>
                          <a:pt x="19435" y="17399"/>
                          <a:pt x="16009" y="19293"/>
                          <a:pt x="11753" y="21229"/>
                        </a:cubicBezTo>
                        <a:cubicBezTo>
                          <a:pt x="7442" y="23164"/>
                          <a:pt x="3574" y="24595"/>
                          <a:pt x="203" y="25521"/>
                        </a:cubicBezTo>
                        <a:lnTo>
                          <a:pt x="203" y="17483"/>
                        </a:lnTo>
                        <a:cubicBezTo>
                          <a:pt x="6282" y="15337"/>
                          <a:pt x="11643" y="12685"/>
                          <a:pt x="16230" y="9529"/>
                        </a:cubicBezTo>
                        <a:cubicBezTo>
                          <a:pt x="20817" y="6415"/>
                          <a:pt x="24078" y="3385"/>
                          <a:pt x="26012" y="439"/>
                        </a:cubicBezTo>
                        <a:lnTo>
                          <a:pt x="33031" y="439"/>
                        </a:ln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95" name="Freeform: Shape 2794">
                    <a:extLst>
                      <a:ext uri="{FF2B5EF4-FFF2-40B4-BE49-F238E27FC236}">
                        <a16:creationId xmlns:a16="http://schemas.microsoft.com/office/drawing/2014/main" id="{6A436147-66F8-8437-08B5-F241D697AF13}"/>
                      </a:ext>
                    </a:extLst>
                  </p:cNvPr>
                  <p:cNvSpPr/>
                  <p:nvPr/>
                </p:nvSpPr>
                <p:spPr>
                  <a:xfrm>
                    <a:off x="10231184" y="25235503"/>
                    <a:ext cx="58087" cy="69313"/>
                  </a:xfrm>
                  <a:custGeom>
                    <a:avLst/>
                    <a:gdLst>
                      <a:gd name="connsiteX0" fmla="*/ 209 w 58087"/>
                      <a:gd name="connsiteY0" fmla="*/ 35116 h 69313"/>
                      <a:gd name="connsiteX1" fmla="*/ 3415 w 58087"/>
                      <a:gd name="connsiteY1" fmla="*/ 15758 h 69313"/>
                      <a:gd name="connsiteX2" fmla="*/ 13087 w 58087"/>
                      <a:gd name="connsiteY2" fmla="*/ 4437 h 69313"/>
                      <a:gd name="connsiteX3" fmla="*/ 29225 w 58087"/>
                      <a:gd name="connsiteY3" fmla="*/ 439 h 69313"/>
                      <a:gd name="connsiteX4" fmla="*/ 41825 w 58087"/>
                      <a:gd name="connsiteY4" fmla="*/ 2627 h 69313"/>
                      <a:gd name="connsiteX5" fmla="*/ 50723 w 58087"/>
                      <a:gd name="connsiteY5" fmla="*/ 8982 h 69313"/>
                      <a:gd name="connsiteX6" fmla="*/ 56250 w 58087"/>
                      <a:gd name="connsiteY6" fmla="*/ 19082 h 69313"/>
                      <a:gd name="connsiteX7" fmla="*/ 58295 w 58087"/>
                      <a:gd name="connsiteY7" fmla="*/ 35116 h 69313"/>
                      <a:gd name="connsiteX8" fmla="*/ 55034 w 58087"/>
                      <a:gd name="connsiteY8" fmla="*/ 54391 h 69313"/>
                      <a:gd name="connsiteX9" fmla="*/ 45418 w 58087"/>
                      <a:gd name="connsiteY9" fmla="*/ 65754 h 69313"/>
                      <a:gd name="connsiteX10" fmla="*/ 29225 w 58087"/>
                      <a:gd name="connsiteY10" fmla="*/ 69752 h 69313"/>
                      <a:gd name="connsiteX11" fmla="*/ 8997 w 58087"/>
                      <a:gd name="connsiteY11" fmla="*/ 62682 h 69313"/>
                      <a:gd name="connsiteX12" fmla="*/ 209 w 58087"/>
                      <a:gd name="connsiteY12" fmla="*/ 35116 h 69313"/>
                      <a:gd name="connsiteX13" fmla="*/ 11429 w 58087"/>
                      <a:gd name="connsiteY13" fmla="*/ 35116 h 69313"/>
                      <a:gd name="connsiteX14" fmla="*/ 16569 w 58087"/>
                      <a:gd name="connsiteY14" fmla="*/ 57379 h 69313"/>
                      <a:gd name="connsiteX15" fmla="*/ 29225 w 58087"/>
                      <a:gd name="connsiteY15" fmla="*/ 62892 h 69313"/>
                      <a:gd name="connsiteX16" fmla="*/ 41936 w 58087"/>
                      <a:gd name="connsiteY16" fmla="*/ 57337 h 69313"/>
                      <a:gd name="connsiteX17" fmla="*/ 47076 w 58087"/>
                      <a:gd name="connsiteY17" fmla="*/ 35116 h 69313"/>
                      <a:gd name="connsiteX18" fmla="*/ 41936 w 58087"/>
                      <a:gd name="connsiteY18" fmla="*/ 12854 h 69313"/>
                      <a:gd name="connsiteX19" fmla="*/ 29114 w 58087"/>
                      <a:gd name="connsiteY19" fmla="*/ 7341 h 69313"/>
                      <a:gd name="connsiteX20" fmla="*/ 17066 w 58087"/>
                      <a:gd name="connsiteY20" fmla="*/ 12180 h 69313"/>
                      <a:gd name="connsiteX21" fmla="*/ 11429 w 58087"/>
                      <a:gd name="connsiteY21" fmla="*/ 35116 h 6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087" h="69313">
                        <a:moveTo>
                          <a:pt x="209" y="35116"/>
                        </a:moveTo>
                        <a:cubicBezTo>
                          <a:pt x="154" y="27120"/>
                          <a:pt x="1204" y="20681"/>
                          <a:pt x="3415" y="15758"/>
                        </a:cubicBezTo>
                        <a:cubicBezTo>
                          <a:pt x="5515" y="10876"/>
                          <a:pt x="8776" y="7088"/>
                          <a:pt x="13087" y="4437"/>
                        </a:cubicBezTo>
                        <a:cubicBezTo>
                          <a:pt x="17342" y="1785"/>
                          <a:pt x="22703" y="481"/>
                          <a:pt x="29225" y="439"/>
                        </a:cubicBezTo>
                        <a:cubicBezTo>
                          <a:pt x="33978" y="481"/>
                          <a:pt x="38178" y="1196"/>
                          <a:pt x="41825" y="2627"/>
                        </a:cubicBezTo>
                        <a:cubicBezTo>
                          <a:pt x="45418" y="4100"/>
                          <a:pt x="48402" y="6204"/>
                          <a:pt x="50723" y="8982"/>
                        </a:cubicBezTo>
                        <a:cubicBezTo>
                          <a:pt x="53045" y="11759"/>
                          <a:pt x="54868" y="15126"/>
                          <a:pt x="56250" y="19082"/>
                        </a:cubicBezTo>
                        <a:cubicBezTo>
                          <a:pt x="57577" y="23038"/>
                          <a:pt x="58240" y="28383"/>
                          <a:pt x="58295" y="35116"/>
                        </a:cubicBezTo>
                        <a:cubicBezTo>
                          <a:pt x="58240" y="43070"/>
                          <a:pt x="57190" y="49509"/>
                          <a:pt x="55034" y="54391"/>
                        </a:cubicBezTo>
                        <a:cubicBezTo>
                          <a:pt x="52879" y="59315"/>
                          <a:pt x="49673" y="63102"/>
                          <a:pt x="45418" y="65754"/>
                        </a:cubicBezTo>
                        <a:cubicBezTo>
                          <a:pt x="41107" y="68405"/>
                          <a:pt x="35691" y="69710"/>
                          <a:pt x="29225" y="69752"/>
                        </a:cubicBezTo>
                        <a:cubicBezTo>
                          <a:pt x="20603" y="69710"/>
                          <a:pt x="13860" y="67395"/>
                          <a:pt x="8997" y="62682"/>
                        </a:cubicBezTo>
                        <a:cubicBezTo>
                          <a:pt x="3083" y="57084"/>
                          <a:pt x="154" y="47868"/>
                          <a:pt x="209" y="35116"/>
                        </a:cubicBezTo>
                        <a:close/>
                        <a:moveTo>
                          <a:pt x="11429" y="35116"/>
                        </a:moveTo>
                        <a:cubicBezTo>
                          <a:pt x="11429" y="46269"/>
                          <a:pt x="13142" y="53718"/>
                          <a:pt x="16569" y="57379"/>
                        </a:cubicBezTo>
                        <a:cubicBezTo>
                          <a:pt x="19995" y="61082"/>
                          <a:pt x="24195" y="62892"/>
                          <a:pt x="29225" y="62892"/>
                        </a:cubicBezTo>
                        <a:cubicBezTo>
                          <a:pt x="34254" y="62892"/>
                          <a:pt x="38509" y="61040"/>
                          <a:pt x="41936" y="57337"/>
                        </a:cubicBezTo>
                        <a:cubicBezTo>
                          <a:pt x="45362" y="53633"/>
                          <a:pt x="47076" y="46227"/>
                          <a:pt x="47076" y="35116"/>
                        </a:cubicBezTo>
                        <a:cubicBezTo>
                          <a:pt x="47076" y="23922"/>
                          <a:pt x="45362" y="16515"/>
                          <a:pt x="41936" y="12854"/>
                        </a:cubicBezTo>
                        <a:cubicBezTo>
                          <a:pt x="38509" y="9192"/>
                          <a:pt x="34199" y="7341"/>
                          <a:pt x="29114" y="7341"/>
                        </a:cubicBezTo>
                        <a:cubicBezTo>
                          <a:pt x="24029" y="7341"/>
                          <a:pt x="20050" y="8982"/>
                          <a:pt x="17066" y="12180"/>
                        </a:cubicBezTo>
                        <a:cubicBezTo>
                          <a:pt x="13308" y="16389"/>
                          <a:pt x="11429" y="24006"/>
                          <a:pt x="11429" y="35116"/>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grpSp>
            <p:grpSp>
              <p:nvGrpSpPr>
                <p:cNvPr id="2796" name="Graphic 2805">
                  <a:extLst>
                    <a:ext uri="{FF2B5EF4-FFF2-40B4-BE49-F238E27FC236}">
                      <a16:creationId xmlns:a16="http://schemas.microsoft.com/office/drawing/2014/main" id="{80322F08-EE22-4AF3-B2B2-A27914F71C70}"/>
                    </a:ext>
                  </a:extLst>
                </p:cNvPr>
                <p:cNvGrpSpPr/>
                <p:nvPr/>
              </p:nvGrpSpPr>
              <p:grpSpPr>
                <a:xfrm>
                  <a:off x="12988467" y="25058530"/>
                  <a:ext cx="198691" cy="156013"/>
                  <a:chOff x="10993481" y="25235503"/>
                  <a:chExt cx="119976" cy="69313"/>
                </a:xfrm>
              </p:grpSpPr>
              <p:sp>
                <p:nvSpPr>
                  <p:cNvPr id="2797" name="Freeform: Shape 2796">
                    <a:extLst>
                      <a:ext uri="{FF2B5EF4-FFF2-40B4-BE49-F238E27FC236}">
                        <a16:creationId xmlns:a16="http://schemas.microsoft.com/office/drawing/2014/main" id="{D1C61B78-12A5-2047-57F1-98C60FB99D14}"/>
                      </a:ext>
                    </a:extLst>
                  </p:cNvPr>
                  <p:cNvSpPr/>
                  <p:nvPr/>
                </p:nvSpPr>
                <p:spPr>
                  <a:xfrm>
                    <a:off x="10993481" y="25235503"/>
                    <a:ext cx="32828" cy="68134"/>
                  </a:xfrm>
                  <a:custGeom>
                    <a:avLst/>
                    <a:gdLst>
                      <a:gd name="connsiteX0" fmla="*/ 33089 w 32828"/>
                      <a:gd name="connsiteY0" fmla="*/ 68573 h 68134"/>
                      <a:gd name="connsiteX1" fmla="*/ 22146 w 32828"/>
                      <a:gd name="connsiteY1" fmla="*/ 68573 h 68134"/>
                      <a:gd name="connsiteX2" fmla="*/ 22146 w 32828"/>
                      <a:gd name="connsiteY2" fmla="*/ 15463 h 68134"/>
                      <a:gd name="connsiteX3" fmla="*/ 11812 w 32828"/>
                      <a:gd name="connsiteY3" fmla="*/ 21229 h 68134"/>
                      <a:gd name="connsiteX4" fmla="*/ 261 w 32828"/>
                      <a:gd name="connsiteY4" fmla="*/ 25521 h 68134"/>
                      <a:gd name="connsiteX5" fmla="*/ 261 w 32828"/>
                      <a:gd name="connsiteY5" fmla="*/ 17483 h 68134"/>
                      <a:gd name="connsiteX6" fmla="*/ 16288 w 32828"/>
                      <a:gd name="connsiteY6" fmla="*/ 9529 h 68134"/>
                      <a:gd name="connsiteX7" fmla="*/ 26070 w 32828"/>
                      <a:gd name="connsiteY7" fmla="*/ 439 h 68134"/>
                      <a:gd name="connsiteX8" fmla="*/ 33089 w 32828"/>
                      <a:gd name="connsiteY8" fmla="*/ 439 h 6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28" h="68134">
                        <a:moveTo>
                          <a:pt x="33089" y="68573"/>
                        </a:moveTo>
                        <a:lnTo>
                          <a:pt x="22146" y="68573"/>
                        </a:lnTo>
                        <a:lnTo>
                          <a:pt x="22146" y="15463"/>
                        </a:lnTo>
                        <a:cubicBezTo>
                          <a:pt x="19494" y="17399"/>
                          <a:pt x="16067" y="19293"/>
                          <a:pt x="11812" y="21229"/>
                        </a:cubicBezTo>
                        <a:cubicBezTo>
                          <a:pt x="7501" y="23164"/>
                          <a:pt x="3632" y="24595"/>
                          <a:pt x="261" y="25521"/>
                        </a:cubicBezTo>
                        <a:lnTo>
                          <a:pt x="261" y="17483"/>
                        </a:lnTo>
                        <a:cubicBezTo>
                          <a:pt x="6340" y="15337"/>
                          <a:pt x="11701" y="12685"/>
                          <a:pt x="16288" y="9529"/>
                        </a:cubicBezTo>
                        <a:cubicBezTo>
                          <a:pt x="20875" y="6415"/>
                          <a:pt x="24136" y="3385"/>
                          <a:pt x="26070" y="439"/>
                        </a:cubicBezTo>
                        <a:lnTo>
                          <a:pt x="33089" y="439"/>
                        </a:ln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sp>
                <p:nvSpPr>
                  <p:cNvPr id="2798" name="Freeform: Shape 2797">
                    <a:extLst>
                      <a:ext uri="{FF2B5EF4-FFF2-40B4-BE49-F238E27FC236}">
                        <a16:creationId xmlns:a16="http://schemas.microsoft.com/office/drawing/2014/main" id="{B769045C-F0E7-08AD-F2A3-889C16886103}"/>
                      </a:ext>
                    </a:extLst>
                  </p:cNvPr>
                  <p:cNvSpPr/>
                  <p:nvPr/>
                </p:nvSpPr>
                <p:spPr>
                  <a:xfrm>
                    <a:off x="11054377" y="25236682"/>
                    <a:ext cx="59080" cy="68134"/>
                  </a:xfrm>
                  <a:custGeom>
                    <a:avLst/>
                    <a:gdLst>
                      <a:gd name="connsiteX0" fmla="*/ 266 w 59080"/>
                      <a:gd name="connsiteY0" fmla="*/ 49635 h 68134"/>
                      <a:gd name="connsiteX1" fmla="*/ 11706 w 59080"/>
                      <a:gd name="connsiteY1" fmla="*/ 48878 h 68134"/>
                      <a:gd name="connsiteX2" fmla="*/ 17619 w 59080"/>
                      <a:gd name="connsiteY2" fmla="*/ 58515 h 68134"/>
                      <a:gd name="connsiteX3" fmla="*/ 28894 w 59080"/>
                      <a:gd name="connsiteY3" fmla="*/ 61714 h 68134"/>
                      <a:gd name="connsiteX4" fmla="*/ 42268 w 59080"/>
                      <a:gd name="connsiteY4" fmla="*/ 57168 h 68134"/>
                      <a:gd name="connsiteX5" fmla="*/ 47740 w 59080"/>
                      <a:gd name="connsiteY5" fmla="*/ 45132 h 68134"/>
                      <a:gd name="connsiteX6" fmla="*/ 42434 w 59080"/>
                      <a:gd name="connsiteY6" fmla="*/ 33896 h 68134"/>
                      <a:gd name="connsiteX7" fmla="*/ 28673 w 59080"/>
                      <a:gd name="connsiteY7" fmla="*/ 29772 h 68134"/>
                      <a:gd name="connsiteX8" fmla="*/ 19167 w 59080"/>
                      <a:gd name="connsiteY8" fmla="*/ 31623 h 68134"/>
                      <a:gd name="connsiteX9" fmla="*/ 12480 w 59080"/>
                      <a:gd name="connsiteY9" fmla="*/ 36337 h 68134"/>
                      <a:gd name="connsiteX10" fmla="*/ 2200 w 59080"/>
                      <a:gd name="connsiteY10" fmla="*/ 35327 h 68134"/>
                      <a:gd name="connsiteX11" fmla="*/ 10822 w 59080"/>
                      <a:gd name="connsiteY11" fmla="*/ 439 h 68134"/>
                      <a:gd name="connsiteX12" fmla="*/ 55146 w 59080"/>
                      <a:gd name="connsiteY12" fmla="*/ 439 h 68134"/>
                      <a:gd name="connsiteX13" fmla="*/ 55146 w 59080"/>
                      <a:gd name="connsiteY13" fmla="*/ 8435 h 68134"/>
                      <a:gd name="connsiteX14" fmla="*/ 19554 w 59080"/>
                      <a:gd name="connsiteY14" fmla="*/ 8435 h 68134"/>
                      <a:gd name="connsiteX15" fmla="*/ 14746 w 59080"/>
                      <a:gd name="connsiteY15" fmla="*/ 26657 h 68134"/>
                      <a:gd name="connsiteX16" fmla="*/ 31602 w 59080"/>
                      <a:gd name="connsiteY16" fmla="*/ 22407 h 68134"/>
                      <a:gd name="connsiteX17" fmla="*/ 51277 w 59080"/>
                      <a:gd name="connsiteY17" fmla="*/ 28551 h 68134"/>
                      <a:gd name="connsiteX18" fmla="*/ 59346 w 59080"/>
                      <a:gd name="connsiteY18" fmla="*/ 44375 h 68134"/>
                      <a:gd name="connsiteX19" fmla="*/ 52272 w 59080"/>
                      <a:gd name="connsiteY19" fmla="*/ 60325 h 68134"/>
                      <a:gd name="connsiteX20" fmla="*/ 28894 w 59080"/>
                      <a:gd name="connsiteY20" fmla="*/ 68573 h 68134"/>
                      <a:gd name="connsiteX21" fmla="*/ 8998 w 59080"/>
                      <a:gd name="connsiteY21" fmla="*/ 63397 h 68134"/>
                      <a:gd name="connsiteX22" fmla="*/ 266 w 59080"/>
                      <a:gd name="connsiteY22" fmla="*/ 49635 h 6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080" h="68134">
                        <a:moveTo>
                          <a:pt x="266" y="49635"/>
                        </a:moveTo>
                        <a:lnTo>
                          <a:pt x="11706" y="48878"/>
                        </a:lnTo>
                        <a:cubicBezTo>
                          <a:pt x="12535" y="53171"/>
                          <a:pt x="14524" y="56369"/>
                          <a:pt x="17619" y="58515"/>
                        </a:cubicBezTo>
                        <a:cubicBezTo>
                          <a:pt x="20714" y="60662"/>
                          <a:pt x="24473" y="61714"/>
                          <a:pt x="28894" y="61714"/>
                        </a:cubicBezTo>
                        <a:cubicBezTo>
                          <a:pt x="34144" y="61714"/>
                          <a:pt x="38566" y="60199"/>
                          <a:pt x="42268" y="57168"/>
                        </a:cubicBezTo>
                        <a:cubicBezTo>
                          <a:pt x="45861" y="54138"/>
                          <a:pt x="47685" y="50140"/>
                          <a:pt x="47740" y="45132"/>
                        </a:cubicBezTo>
                        <a:cubicBezTo>
                          <a:pt x="47685" y="40419"/>
                          <a:pt x="45916" y="36673"/>
                          <a:pt x="42434" y="33896"/>
                        </a:cubicBezTo>
                        <a:cubicBezTo>
                          <a:pt x="38897" y="31160"/>
                          <a:pt x="34310" y="29772"/>
                          <a:pt x="28673" y="29772"/>
                        </a:cubicBezTo>
                        <a:cubicBezTo>
                          <a:pt x="25136" y="29772"/>
                          <a:pt x="21985" y="30403"/>
                          <a:pt x="19167" y="31623"/>
                        </a:cubicBezTo>
                        <a:cubicBezTo>
                          <a:pt x="16293" y="32844"/>
                          <a:pt x="14082" y="34401"/>
                          <a:pt x="12480" y="36337"/>
                        </a:cubicBezTo>
                        <a:lnTo>
                          <a:pt x="2200" y="35327"/>
                        </a:lnTo>
                        <a:lnTo>
                          <a:pt x="10822" y="439"/>
                        </a:lnTo>
                        <a:lnTo>
                          <a:pt x="55146" y="439"/>
                        </a:lnTo>
                        <a:lnTo>
                          <a:pt x="55146" y="8435"/>
                        </a:lnTo>
                        <a:lnTo>
                          <a:pt x="19554" y="8435"/>
                        </a:lnTo>
                        <a:lnTo>
                          <a:pt x="14746" y="26657"/>
                        </a:lnTo>
                        <a:cubicBezTo>
                          <a:pt x="20051" y="23880"/>
                          <a:pt x="25688" y="22449"/>
                          <a:pt x="31602" y="22407"/>
                        </a:cubicBezTo>
                        <a:cubicBezTo>
                          <a:pt x="39339" y="22449"/>
                          <a:pt x="45916" y="24511"/>
                          <a:pt x="51277" y="28551"/>
                        </a:cubicBezTo>
                        <a:cubicBezTo>
                          <a:pt x="56638" y="32675"/>
                          <a:pt x="59291" y="37936"/>
                          <a:pt x="59346" y="44375"/>
                        </a:cubicBezTo>
                        <a:cubicBezTo>
                          <a:pt x="59291" y="50561"/>
                          <a:pt x="56969" y="55864"/>
                          <a:pt x="52272" y="60325"/>
                        </a:cubicBezTo>
                        <a:cubicBezTo>
                          <a:pt x="46524" y="65796"/>
                          <a:pt x="38731" y="68531"/>
                          <a:pt x="28894" y="68573"/>
                        </a:cubicBezTo>
                        <a:cubicBezTo>
                          <a:pt x="20770" y="68531"/>
                          <a:pt x="14138" y="66848"/>
                          <a:pt x="8998" y="63397"/>
                        </a:cubicBezTo>
                        <a:cubicBezTo>
                          <a:pt x="3858" y="59946"/>
                          <a:pt x="929" y="55359"/>
                          <a:pt x="266" y="49635"/>
                        </a:cubicBezTo>
                        <a:close/>
                      </a:path>
                    </a:pathLst>
                  </a:custGeom>
                  <a:solidFill>
                    <a:srgbClr val="000000"/>
                  </a:solidFill>
                  <a:ln w="14146" cap="flat">
                    <a:noFill/>
                    <a:prstDash val="solid"/>
                    <a:miter/>
                  </a:ln>
                </p:spPr>
                <p:txBody>
                  <a:bodyPr rtlCol="0" anchor="ctr"/>
                  <a:lstStyle/>
                  <a:p>
                    <a:endParaRPr lang="en-IN">
                      <a:cs typeface="Times New Roman" panose="02020603050405020304" pitchFamily="18" charset="0"/>
                    </a:endParaRPr>
                  </a:p>
                </p:txBody>
              </p:sp>
            </p:grpSp>
            <p:grpSp>
              <p:nvGrpSpPr>
                <p:cNvPr id="186" name="Graphic 2804">
                  <a:extLst>
                    <a:ext uri="{FF2B5EF4-FFF2-40B4-BE49-F238E27FC236}">
                      <a16:creationId xmlns:a16="http://schemas.microsoft.com/office/drawing/2014/main" id="{4C231BBE-F107-F5C6-72E1-752077E683DE}"/>
                    </a:ext>
                  </a:extLst>
                </p:cNvPr>
                <p:cNvGrpSpPr/>
                <p:nvPr/>
              </p:nvGrpSpPr>
              <p:grpSpPr>
                <a:xfrm>
                  <a:off x="7964076" y="21906055"/>
                  <a:ext cx="284850" cy="1152791"/>
                  <a:chOff x="929149" y="22552411"/>
                  <a:chExt cx="100575" cy="541983"/>
                </a:xfrm>
                <a:solidFill>
                  <a:srgbClr val="000000"/>
                </a:solidFill>
              </p:grpSpPr>
              <p:sp>
                <p:nvSpPr>
                  <p:cNvPr id="187" name="Freeform: Shape 186">
                    <a:extLst>
                      <a:ext uri="{FF2B5EF4-FFF2-40B4-BE49-F238E27FC236}">
                        <a16:creationId xmlns:a16="http://schemas.microsoft.com/office/drawing/2014/main" id="{37B972E3-8911-D347-A0E5-5DE4542CE0D3}"/>
                      </a:ext>
                    </a:extLst>
                  </p:cNvPr>
                  <p:cNvSpPr/>
                  <p:nvPr/>
                </p:nvSpPr>
                <p:spPr>
                  <a:xfrm>
                    <a:off x="929149" y="23037905"/>
                    <a:ext cx="77716" cy="56489"/>
                  </a:xfrm>
                  <a:custGeom>
                    <a:avLst/>
                    <a:gdLst>
                      <a:gd name="connsiteX0" fmla="*/ 77730 w 77716"/>
                      <a:gd name="connsiteY0" fmla="*/ 56741 h 56489"/>
                      <a:gd name="connsiteX1" fmla="*/ 13 w 77716"/>
                      <a:gd name="connsiteY1" fmla="*/ 56741 h 56489"/>
                      <a:gd name="connsiteX2" fmla="*/ 13 w 77716"/>
                      <a:gd name="connsiteY2" fmla="*/ 251 h 56489"/>
                      <a:gd name="connsiteX3" fmla="*/ 9188 w 77716"/>
                      <a:gd name="connsiteY3" fmla="*/ 251 h 56489"/>
                      <a:gd name="connsiteX4" fmla="*/ 9188 w 77716"/>
                      <a:gd name="connsiteY4" fmla="*/ 45651 h 56489"/>
                      <a:gd name="connsiteX5" fmla="*/ 33243 w 77716"/>
                      <a:gd name="connsiteY5" fmla="*/ 45651 h 56489"/>
                      <a:gd name="connsiteX6" fmla="*/ 33243 w 77716"/>
                      <a:gd name="connsiteY6" fmla="*/ 6357 h 56489"/>
                      <a:gd name="connsiteX7" fmla="*/ 42418 w 77716"/>
                      <a:gd name="connsiteY7" fmla="*/ 6357 h 56489"/>
                      <a:gd name="connsiteX8" fmla="*/ 42418 w 77716"/>
                      <a:gd name="connsiteY8" fmla="*/ 45651 h 56489"/>
                      <a:gd name="connsiteX9" fmla="*/ 77730 w 77716"/>
                      <a:gd name="connsiteY9" fmla="*/ 45651 h 5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16" h="56489">
                        <a:moveTo>
                          <a:pt x="77730" y="56741"/>
                        </a:moveTo>
                        <a:lnTo>
                          <a:pt x="13" y="56741"/>
                        </a:lnTo>
                        <a:lnTo>
                          <a:pt x="13" y="251"/>
                        </a:lnTo>
                        <a:lnTo>
                          <a:pt x="9188" y="251"/>
                        </a:lnTo>
                        <a:lnTo>
                          <a:pt x="9188" y="45651"/>
                        </a:lnTo>
                        <a:lnTo>
                          <a:pt x="33243" y="45651"/>
                        </a:lnTo>
                        <a:lnTo>
                          <a:pt x="33243" y="6357"/>
                        </a:lnTo>
                        <a:lnTo>
                          <a:pt x="42418" y="6357"/>
                        </a:lnTo>
                        <a:lnTo>
                          <a:pt x="42418" y="45651"/>
                        </a:lnTo>
                        <a:lnTo>
                          <a:pt x="77730" y="45651"/>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88" name="Freeform: Shape 187">
                    <a:extLst>
                      <a:ext uri="{FF2B5EF4-FFF2-40B4-BE49-F238E27FC236}">
                        <a16:creationId xmlns:a16="http://schemas.microsoft.com/office/drawing/2014/main" id="{D45A4797-5411-2134-30A9-D7B71BD05B64}"/>
                      </a:ext>
                    </a:extLst>
                  </p:cNvPr>
                  <p:cNvSpPr/>
                  <p:nvPr/>
                </p:nvSpPr>
                <p:spPr>
                  <a:xfrm>
                    <a:off x="949310" y="22992004"/>
                    <a:ext cx="57554" cy="32938"/>
                  </a:xfrm>
                  <a:custGeom>
                    <a:avLst/>
                    <a:gdLst>
                      <a:gd name="connsiteX0" fmla="*/ 57568 w 57554"/>
                      <a:gd name="connsiteY0" fmla="*/ 33183 h 32938"/>
                      <a:gd name="connsiteX1" fmla="*/ 1285 w 57554"/>
                      <a:gd name="connsiteY1" fmla="*/ 33183 h 32938"/>
                      <a:gd name="connsiteX2" fmla="*/ 1285 w 57554"/>
                      <a:gd name="connsiteY2" fmla="*/ 23920 h 32938"/>
                      <a:gd name="connsiteX3" fmla="*/ 9805 w 57554"/>
                      <a:gd name="connsiteY3" fmla="*/ 23920 h 32938"/>
                      <a:gd name="connsiteX4" fmla="*/ 1941 w 57554"/>
                      <a:gd name="connsiteY4" fmla="*/ 17399 h 32938"/>
                      <a:gd name="connsiteX5" fmla="*/ 13 w 57554"/>
                      <a:gd name="connsiteY5" fmla="*/ 10795 h 32938"/>
                      <a:gd name="connsiteX6" fmla="*/ 3059 w 57554"/>
                      <a:gd name="connsiteY6" fmla="*/ 245 h 32938"/>
                      <a:gd name="connsiteX7" fmla="*/ 11925 w 57554"/>
                      <a:gd name="connsiteY7" fmla="*/ 3775 h 32938"/>
                      <a:gd name="connsiteX8" fmla="*/ 9843 w 57554"/>
                      <a:gd name="connsiteY8" fmla="*/ 11293 h 32938"/>
                      <a:gd name="connsiteX9" fmla="*/ 11732 w 57554"/>
                      <a:gd name="connsiteY9" fmla="*/ 17399 h 32938"/>
                      <a:gd name="connsiteX10" fmla="*/ 16975 w 57554"/>
                      <a:gd name="connsiteY10" fmla="*/ 21179 h 32938"/>
                      <a:gd name="connsiteX11" fmla="*/ 28116 w 57554"/>
                      <a:gd name="connsiteY11" fmla="*/ 22924 h 32938"/>
                      <a:gd name="connsiteX12" fmla="*/ 57568 w 57554"/>
                      <a:gd name="connsiteY12" fmla="*/ 22924 h 3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54" h="32938">
                        <a:moveTo>
                          <a:pt x="57568" y="33183"/>
                        </a:moveTo>
                        <a:lnTo>
                          <a:pt x="1285" y="33183"/>
                        </a:lnTo>
                        <a:lnTo>
                          <a:pt x="1285" y="23920"/>
                        </a:lnTo>
                        <a:lnTo>
                          <a:pt x="9805" y="23920"/>
                        </a:lnTo>
                        <a:cubicBezTo>
                          <a:pt x="5834" y="21594"/>
                          <a:pt x="3213" y="19435"/>
                          <a:pt x="1941" y="17399"/>
                        </a:cubicBezTo>
                        <a:cubicBezTo>
                          <a:pt x="669" y="15447"/>
                          <a:pt x="52" y="13246"/>
                          <a:pt x="13" y="10795"/>
                        </a:cubicBezTo>
                        <a:cubicBezTo>
                          <a:pt x="52" y="7389"/>
                          <a:pt x="1054" y="3858"/>
                          <a:pt x="3059" y="245"/>
                        </a:cubicBezTo>
                        <a:lnTo>
                          <a:pt x="11925" y="3775"/>
                        </a:lnTo>
                        <a:cubicBezTo>
                          <a:pt x="10576" y="6309"/>
                          <a:pt x="9882" y="8843"/>
                          <a:pt x="9843" y="11293"/>
                        </a:cubicBezTo>
                        <a:cubicBezTo>
                          <a:pt x="9882" y="13619"/>
                          <a:pt x="10499" y="15655"/>
                          <a:pt x="11732" y="17399"/>
                        </a:cubicBezTo>
                        <a:cubicBezTo>
                          <a:pt x="13005" y="19227"/>
                          <a:pt x="14739" y="20473"/>
                          <a:pt x="16975" y="21179"/>
                        </a:cubicBezTo>
                        <a:cubicBezTo>
                          <a:pt x="20368" y="22384"/>
                          <a:pt x="24107" y="22965"/>
                          <a:pt x="28116" y="22924"/>
                        </a:cubicBezTo>
                        <a:lnTo>
                          <a:pt x="57568" y="22924"/>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89" name="Freeform: Shape 188">
                    <a:extLst>
                      <a:ext uri="{FF2B5EF4-FFF2-40B4-BE49-F238E27FC236}">
                        <a16:creationId xmlns:a16="http://schemas.microsoft.com/office/drawing/2014/main" id="{EB061BCA-01FF-FB71-3CA4-A68232C1D5DA}"/>
                      </a:ext>
                    </a:extLst>
                  </p:cNvPr>
                  <p:cNvSpPr/>
                  <p:nvPr/>
                </p:nvSpPr>
                <p:spPr>
                  <a:xfrm>
                    <a:off x="949310" y="22933407"/>
                    <a:ext cx="58826" cy="55908"/>
                  </a:xfrm>
                  <a:custGeom>
                    <a:avLst/>
                    <a:gdLst>
                      <a:gd name="connsiteX0" fmla="*/ 39450 w 58826"/>
                      <a:gd name="connsiteY0" fmla="*/ 11207 h 55908"/>
                      <a:gd name="connsiteX1" fmla="*/ 40645 w 58826"/>
                      <a:gd name="connsiteY1" fmla="*/ 573 h 55908"/>
                      <a:gd name="connsiteX2" fmla="*/ 54099 w 58826"/>
                      <a:gd name="connsiteY2" fmla="*/ 9919 h 55908"/>
                      <a:gd name="connsiteX3" fmla="*/ 58840 w 58826"/>
                      <a:gd name="connsiteY3" fmla="*/ 27240 h 55908"/>
                      <a:gd name="connsiteX4" fmla="*/ 51246 w 58826"/>
                      <a:gd name="connsiteY4" fmla="*/ 48382 h 55908"/>
                      <a:gd name="connsiteX5" fmla="*/ 29889 w 58826"/>
                      <a:gd name="connsiteY5" fmla="*/ 56149 h 55908"/>
                      <a:gd name="connsiteX6" fmla="*/ 7877 w 58826"/>
                      <a:gd name="connsiteY6" fmla="*/ 48257 h 55908"/>
                      <a:gd name="connsiteX7" fmla="*/ 13 w 58826"/>
                      <a:gd name="connsiteY7" fmla="*/ 27821 h 55908"/>
                      <a:gd name="connsiteX8" fmla="*/ 7723 w 58826"/>
                      <a:gd name="connsiteY8" fmla="*/ 7967 h 55908"/>
                      <a:gd name="connsiteX9" fmla="*/ 29311 w 58826"/>
                      <a:gd name="connsiteY9" fmla="*/ 241 h 55908"/>
                      <a:gd name="connsiteX10" fmla="*/ 31855 w 58826"/>
                      <a:gd name="connsiteY10" fmla="*/ 282 h 55908"/>
                      <a:gd name="connsiteX11" fmla="*/ 31855 w 58826"/>
                      <a:gd name="connsiteY11" fmla="*/ 45516 h 55908"/>
                      <a:gd name="connsiteX12" fmla="*/ 46080 w 58826"/>
                      <a:gd name="connsiteY12" fmla="*/ 39867 h 55908"/>
                      <a:gd name="connsiteX13" fmla="*/ 51015 w 58826"/>
                      <a:gd name="connsiteY13" fmla="*/ 27198 h 55908"/>
                      <a:gd name="connsiteX14" fmla="*/ 48278 w 58826"/>
                      <a:gd name="connsiteY14" fmla="*/ 17562 h 55908"/>
                      <a:gd name="connsiteX15" fmla="*/ 39450 w 58826"/>
                      <a:gd name="connsiteY15" fmla="*/ 11207 h 55908"/>
                      <a:gd name="connsiteX16" fmla="*/ 24030 w 58826"/>
                      <a:gd name="connsiteY16" fmla="*/ 44934 h 55908"/>
                      <a:gd name="connsiteX17" fmla="*/ 24030 w 58826"/>
                      <a:gd name="connsiteY17" fmla="*/ 11082 h 55908"/>
                      <a:gd name="connsiteX18" fmla="*/ 13352 w 58826"/>
                      <a:gd name="connsiteY18" fmla="*/ 14986 h 55908"/>
                      <a:gd name="connsiteX19" fmla="*/ 7839 w 58826"/>
                      <a:gd name="connsiteY19" fmla="*/ 27697 h 55908"/>
                      <a:gd name="connsiteX20" fmla="*/ 12234 w 58826"/>
                      <a:gd name="connsiteY20" fmla="*/ 39618 h 55908"/>
                      <a:gd name="connsiteX21" fmla="*/ 24030 w 58826"/>
                      <a:gd name="connsiteY21" fmla="*/ 44934 h 5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26" h="55908">
                        <a:moveTo>
                          <a:pt x="39450" y="11207"/>
                        </a:moveTo>
                        <a:lnTo>
                          <a:pt x="40645" y="573"/>
                        </a:lnTo>
                        <a:cubicBezTo>
                          <a:pt x="46466" y="2276"/>
                          <a:pt x="50937" y="5392"/>
                          <a:pt x="54099" y="9919"/>
                        </a:cubicBezTo>
                        <a:cubicBezTo>
                          <a:pt x="57260" y="14446"/>
                          <a:pt x="58840" y="20220"/>
                          <a:pt x="58840" y="27240"/>
                        </a:cubicBezTo>
                        <a:cubicBezTo>
                          <a:pt x="58840" y="36170"/>
                          <a:pt x="56334" y="43231"/>
                          <a:pt x="51246" y="48382"/>
                        </a:cubicBezTo>
                        <a:cubicBezTo>
                          <a:pt x="46196" y="53616"/>
                          <a:pt x="39064" y="56191"/>
                          <a:pt x="29889" y="56149"/>
                        </a:cubicBezTo>
                        <a:cubicBezTo>
                          <a:pt x="20445" y="56191"/>
                          <a:pt x="13120" y="53574"/>
                          <a:pt x="7877" y="48257"/>
                        </a:cubicBezTo>
                        <a:cubicBezTo>
                          <a:pt x="2673" y="43024"/>
                          <a:pt x="52" y="36212"/>
                          <a:pt x="13" y="27821"/>
                        </a:cubicBezTo>
                        <a:cubicBezTo>
                          <a:pt x="52" y="19763"/>
                          <a:pt x="2596" y="13117"/>
                          <a:pt x="7723" y="7967"/>
                        </a:cubicBezTo>
                        <a:cubicBezTo>
                          <a:pt x="12850" y="2816"/>
                          <a:pt x="20059" y="241"/>
                          <a:pt x="29311" y="241"/>
                        </a:cubicBezTo>
                        <a:cubicBezTo>
                          <a:pt x="29889" y="241"/>
                          <a:pt x="30737" y="282"/>
                          <a:pt x="31855" y="282"/>
                        </a:cubicBezTo>
                        <a:lnTo>
                          <a:pt x="31855" y="45516"/>
                        </a:lnTo>
                        <a:cubicBezTo>
                          <a:pt x="38062" y="45184"/>
                          <a:pt x="42804" y="43273"/>
                          <a:pt x="46080" y="39867"/>
                        </a:cubicBezTo>
                        <a:cubicBezTo>
                          <a:pt x="49395" y="36503"/>
                          <a:pt x="51053" y="32307"/>
                          <a:pt x="51015" y="27198"/>
                        </a:cubicBezTo>
                        <a:cubicBezTo>
                          <a:pt x="51053" y="23460"/>
                          <a:pt x="50128" y="20220"/>
                          <a:pt x="48278" y="17562"/>
                        </a:cubicBezTo>
                        <a:cubicBezTo>
                          <a:pt x="46466" y="14903"/>
                          <a:pt x="43536" y="12785"/>
                          <a:pt x="39450" y="11207"/>
                        </a:cubicBezTo>
                        <a:close/>
                        <a:moveTo>
                          <a:pt x="24030" y="44934"/>
                        </a:moveTo>
                        <a:lnTo>
                          <a:pt x="24030" y="11082"/>
                        </a:lnTo>
                        <a:cubicBezTo>
                          <a:pt x="19288" y="11539"/>
                          <a:pt x="15742" y="12868"/>
                          <a:pt x="13352" y="14986"/>
                        </a:cubicBezTo>
                        <a:cubicBezTo>
                          <a:pt x="9689" y="18309"/>
                          <a:pt x="7839" y="22546"/>
                          <a:pt x="7839" y="27697"/>
                        </a:cubicBezTo>
                        <a:cubicBezTo>
                          <a:pt x="7839" y="32473"/>
                          <a:pt x="9304" y="36419"/>
                          <a:pt x="12234" y="39618"/>
                        </a:cubicBezTo>
                        <a:cubicBezTo>
                          <a:pt x="15163" y="42858"/>
                          <a:pt x="19095" y="44644"/>
                          <a:pt x="24030" y="44934"/>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90" name="Freeform: Shape 189">
                    <a:extLst>
                      <a:ext uri="{FF2B5EF4-FFF2-40B4-BE49-F238E27FC236}">
                        <a16:creationId xmlns:a16="http://schemas.microsoft.com/office/drawing/2014/main" id="{C2F3C71D-AA54-7A54-50EC-F556313E7B18}"/>
                      </a:ext>
                    </a:extLst>
                  </p:cNvPr>
                  <p:cNvSpPr/>
                  <p:nvPr/>
                </p:nvSpPr>
                <p:spPr>
                  <a:xfrm>
                    <a:off x="949310" y="22871883"/>
                    <a:ext cx="79142" cy="52544"/>
                  </a:xfrm>
                  <a:custGeom>
                    <a:avLst/>
                    <a:gdLst>
                      <a:gd name="connsiteX0" fmla="*/ 79156 w 79142"/>
                      <a:gd name="connsiteY0" fmla="*/ 10536 h 52544"/>
                      <a:gd name="connsiteX1" fmla="*/ 51593 w 79142"/>
                      <a:gd name="connsiteY1" fmla="*/ 10536 h 52544"/>
                      <a:gd name="connsiteX2" fmla="*/ 56797 w 79142"/>
                      <a:gd name="connsiteY2" fmla="*/ 17223 h 52544"/>
                      <a:gd name="connsiteX3" fmla="*/ 58840 w 79142"/>
                      <a:gd name="connsiteY3" fmla="*/ 26403 h 52544"/>
                      <a:gd name="connsiteX4" fmla="*/ 50860 w 79142"/>
                      <a:gd name="connsiteY4" fmla="*/ 45011 h 52544"/>
                      <a:gd name="connsiteX5" fmla="*/ 28887 w 79142"/>
                      <a:gd name="connsiteY5" fmla="*/ 52779 h 52544"/>
                      <a:gd name="connsiteX6" fmla="*/ 13699 w 79142"/>
                      <a:gd name="connsiteY6" fmla="*/ 49622 h 52544"/>
                      <a:gd name="connsiteX7" fmla="*/ 3483 w 79142"/>
                      <a:gd name="connsiteY7" fmla="*/ 40401 h 52544"/>
                      <a:gd name="connsiteX8" fmla="*/ 13 w 79142"/>
                      <a:gd name="connsiteY8" fmla="*/ 27192 h 52544"/>
                      <a:gd name="connsiteX9" fmla="*/ 8803 w 79142"/>
                      <a:gd name="connsiteY9" fmla="*/ 9498 h 52544"/>
                      <a:gd name="connsiteX10" fmla="*/ 1285 w 79142"/>
                      <a:gd name="connsiteY10" fmla="*/ 9498 h 52544"/>
                      <a:gd name="connsiteX11" fmla="*/ 1285 w 79142"/>
                      <a:gd name="connsiteY11" fmla="*/ 235 h 52544"/>
                      <a:gd name="connsiteX12" fmla="*/ 79156 w 79142"/>
                      <a:gd name="connsiteY12" fmla="*/ 235 h 52544"/>
                      <a:gd name="connsiteX13" fmla="*/ 29273 w 79142"/>
                      <a:gd name="connsiteY13" fmla="*/ 42228 h 52544"/>
                      <a:gd name="connsiteX14" fmla="*/ 45579 w 79142"/>
                      <a:gd name="connsiteY14" fmla="*/ 37327 h 52544"/>
                      <a:gd name="connsiteX15" fmla="*/ 51015 w 79142"/>
                      <a:gd name="connsiteY15" fmla="*/ 25531 h 52544"/>
                      <a:gd name="connsiteX16" fmla="*/ 45849 w 79142"/>
                      <a:gd name="connsiteY16" fmla="*/ 14233 h 52544"/>
                      <a:gd name="connsiteX17" fmla="*/ 30121 w 79142"/>
                      <a:gd name="connsiteY17" fmla="*/ 9498 h 52544"/>
                      <a:gd name="connsiteX18" fmla="*/ 13197 w 79142"/>
                      <a:gd name="connsiteY18" fmla="*/ 14482 h 52544"/>
                      <a:gd name="connsiteX19" fmla="*/ 7531 w 79142"/>
                      <a:gd name="connsiteY19" fmla="*/ 26237 h 52544"/>
                      <a:gd name="connsiteX20" fmla="*/ 12812 w 79142"/>
                      <a:gd name="connsiteY20" fmla="*/ 37576 h 52544"/>
                      <a:gd name="connsiteX21" fmla="*/ 29273 w 79142"/>
                      <a:gd name="connsiteY21" fmla="*/ 42228 h 5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9142" h="52544">
                        <a:moveTo>
                          <a:pt x="79156" y="10536"/>
                        </a:moveTo>
                        <a:lnTo>
                          <a:pt x="51593" y="10536"/>
                        </a:lnTo>
                        <a:cubicBezTo>
                          <a:pt x="53713" y="12114"/>
                          <a:pt x="55448" y="14357"/>
                          <a:pt x="56797" y="17223"/>
                        </a:cubicBezTo>
                        <a:cubicBezTo>
                          <a:pt x="58185" y="20131"/>
                          <a:pt x="58840" y="23205"/>
                          <a:pt x="58840" y="26403"/>
                        </a:cubicBezTo>
                        <a:cubicBezTo>
                          <a:pt x="58840" y="33630"/>
                          <a:pt x="56180" y="39819"/>
                          <a:pt x="50860" y="45011"/>
                        </a:cubicBezTo>
                        <a:cubicBezTo>
                          <a:pt x="45541" y="50204"/>
                          <a:pt x="38216" y="52779"/>
                          <a:pt x="28887" y="52779"/>
                        </a:cubicBezTo>
                        <a:cubicBezTo>
                          <a:pt x="23259" y="52779"/>
                          <a:pt x="18209" y="51740"/>
                          <a:pt x="13699" y="49622"/>
                        </a:cubicBezTo>
                        <a:cubicBezTo>
                          <a:pt x="9227" y="47504"/>
                          <a:pt x="5834" y="44430"/>
                          <a:pt x="3483" y="40401"/>
                        </a:cubicBezTo>
                        <a:cubicBezTo>
                          <a:pt x="1208" y="36413"/>
                          <a:pt x="52" y="32010"/>
                          <a:pt x="13" y="27192"/>
                        </a:cubicBezTo>
                        <a:cubicBezTo>
                          <a:pt x="52" y="19716"/>
                          <a:pt x="2982" y="13817"/>
                          <a:pt x="8803" y="9498"/>
                        </a:cubicBezTo>
                        <a:lnTo>
                          <a:pt x="1285" y="9498"/>
                        </a:lnTo>
                        <a:lnTo>
                          <a:pt x="1285" y="235"/>
                        </a:lnTo>
                        <a:lnTo>
                          <a:pt x="79156" y="235"/>
                        </a:lnTo>
                        <a:close/>
                        <a:moveTo>
                          <a:pt x="29273" y="42228"/>
                        </a:moveTo>
                        <a:cubicBezTo>
                          <a:pt x="36558" y="42270"/>
                          <a:pt x="41994" y="40609"/>
                          <a:pt x="45579" y="37327"/>
                        </a:cubicBezTo>
                        <a:cubicBezTo>
                          <a:pt x="49241" y="34046"/>
                          <a:pt x="51053" y="30141"/>
                          <a:pt x="51015" y="25531"/>
                        </a:cubicBezTo>
                        <a:cubicBezTo>
                          <a:pt x="51053" y="21211"/>
                          <a:pt x="49318" y="17431"/>
                          <a:pt x="45849" y="14233"/>
                        </a:cubicBezTo>
                        <a:cubicBezTo>
                          <a:pt x="42418" y="11117"/>
                          <a:pt x="37175" y="9539"/>
                          <a:pt x="30121" y="9498"/>
                        </a:cubicBezTo>
                        <a:cubicBezTo>
                          <a:pt x="22642" y="9539"/>
                          <a:pt x="17014" y="11200"/>
                          <a:pt x="13197" y="14482"/>
                        </a:cubicBezTo>
                        <a:cubicBezTo>
                          <a:pt x="9458" y="17846"/>
                          <a:pt x="7569" y="21751"/>
                          <a:pt x="7531" y="26237"/>
                        </a:cubicBezTo>
                        <a:cubicBezTo>
                          <a:pt x="7569" y="30681"/>
                          <a:pt x="9304" y="34461"/>
                          <a:pt x="12812" y="37576"/>
                        </a:cubicBezTo>
                        <a:cubicBezTo>
                          <a:pt x="16358" y="40692"/>
                          <a:pt x="21871" y="42270"/>
                          <a:pt x="29273" y="42228"/>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91" name="Freeform: Shape 190">
                    <a:extLst>
                      <a:ext uri="{FF2B5EF4-FFF2-40B4-BE49-F238E27FC236}">
                        <a16:creationId xmlns:a16="http://schemas.microsoft.com/office/drawing/2014/main" id="{09D86DC0-F87A-8267-6E3B-B51F81A03922}"/>
                      </a:ext>
                    </a:extLst>
                  </p:cNvPr>
                  <p:cNvSpPr/>
                  <p:nvPr/>
                </p:nvSpPr>
                <p:spPr>
                  <a:xfrm>
                    <a:off x="950582" y="22806838"/>
                    <a:ext cx="57554" cy="49179"/>
                  </a:xfrm>
                  <a:custGeom>
                    <a:avLst/>
                    <a:gdLst>
                      <a:gd name="connsiteX0" fmla="*/ 56296 w 57554"/>
                      <a:gd name="connsiteY0" fmla="*/ 9408 h 49179"/>
                      <a:gd name="connsiteX1" fmla="*/ 48046 w 57554"/>
                      <a:gd name="connsiteY1" fmla="*/ 9408 h 49179"/>
                      <a:gd name="connsiteX2" fmla="*/ 57568 w 57554"/>
                      <a:gd name="connsiteY2" fmla="*/ 28681 h 49179"/>
                      <a:gd name="connsiteX3" fmla="*/ 55679 w 57554"/>
                      <a:gd name="connsiteY3" fmla="*/ 38692 h 49179"/>
                      <a:gd name="connsiteX4" fmla="*/ 50860 w 57554"/>
                      <a:gd name="connsiteY4" fmla="*/ 45628 h 49179"/>
                      <a:gd name="connsiteX5" fmla="*/ 43806 w 57554"/>
                      <a:gd name="connsiteY5" fmla="*/ 48785 h 49179"/>
                      <a:gd name="connsiteX6" fmla="*/ 34862 w 57554"/>
                      <a:gd name="connsiteY6" fmla="*/ 49408 h 49179"/>
                      <a:gd name="connsiteX7" fmla="*/ 13 w 57554"/>
                      <a:gd name="connsiteY7" fmla="*/ 49408 h 49179"/>
                      <a:gd name="connsiteX8" fmla="*/ 13 w 57554"/>
                      <a:gd name="connsiteY8" fmla="*/ 39107 h 49179"/>
                      <a:gd name="connsiteX9" fmla="*/ 31239 w 57554"/>
                      <a:gd name="connsiteY9" fmla="*/ 39107 h 49179"/>
                      <a:gd name="connsiteX10" fmla="*/ 41300 w 57554"/>
                      <a:gd name="connsiteY10" fmla="*/ 38484 h 49179"/>
                      <a:gd name="connsiteX11" fmla="*/ 47237 w 57554"/>
                      <a:gd name="connsiteY11" fmla="*/ 34413 h 49179"/>
                      <a:gd name="connsiteX12" fmla="*/ 49357 w 57554"/>
                      <a:gd name="connsiteY12" fmla="*/ 26604 h 49179"/>
                      <a:gd name="connsiteX13" fmla="*/ 47160 w 57554"/>
                      <a:gd name="connsiteY13" fmla="*/ 17965 h 49179"/>
                      <a:gd name="connsiteX14" fmla="*/ 41184 w 57554"/>
                      <a:gd name="connsiteY14" fmla="*/ 12233 h 49179"/>
                      <a:gd name="connsiteX15" fmla="*/ 30159 w 57554"/>
                      <a:gd name="connsiteY15" fmla="*/ 10530 h 49179"/>
                      <a:gd name="connsiteX16" fmla="*/ 13 w 57554"/>
                      <a:gd name="connsiteY16" fmla="*/ 10530 h 49179"/>
                      <a:gd name="connsiteX17" fmla="*/ 13 w 57554"/>
                      <a:gd name="connsiteY17" fmla="*/ 229 h 49179"/>
                      <a:gd name="connsiteX18" fmla="*/ 56296 w 57554"/>
                      <a:gd name="connsiteY18" fmla="*/ 229 h 49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554" h="49179">
                        <a:moveTo>
                          <a:pt x="56296" y="9408"/>
                        </a:moveTo>
                        <a:lnTo>
                          <a:pt x="48046" y="9408"/>
                        </a:lnTo>
                        <a:cubicBezTo>
                          <a:pt x="54407" y="14144"/>
                          <a:pt x="57568" y="20582"/>
                          <a:pt x="57568" y="28681"/>
                        </a:cubicBezTo>
                        <a:cubicBezTo>
                          <a:pt x="57568" y="32295"/>
                          <a:pt x="56951" y="35618"/>
                          <a:pt x="55679" y="38692"/>
                        </a:cubicBezTo>
                        <a:cubicBezTo>
                          <a:pt x="54407" y="41807"/>
                          <a:pt x="52788" y="44133"/>
                          <a:pt x="50860" y="45628"/>
                        </a:cubicBezTo>
                        <a:cubicBezTo>
                          <a:pt x="48933" y="47165"/>
                          <a:pt x="46581" y="48204"/>
                          <a:pt x="43806" y="48785"/>
                        </a:cubicBezTo>
                        <a:cubicBezTo>
                          <a:pt x="41955" y="49201"/>
                          <a:pt x="38987" y="49408"/>
                          <a:pt x="34862" y="49408"/>
                        </a:cubicBezTo>
                        <a:lnTo>
                          <a:pt x="13" y="49408"/>
                        </a:lnTo>
                        <a:lnTo>
                          <a:pt x="13" y="39107"/>
                        </a:lnTo>
                        <a:lnTo>
                          <a:pt x="31239" y="39107"/>
                        </a:lnTo>
                        <a:cubicBezTo>
                          <a:pt x="36250" y="39149"/>
                          <a:pt x="39604" y="38941"/>
                          <a:pt x="41300" y="38484"/>
                        </a:cubicBezTo>
                        <a:cubicBezTo>
                          <a:pt x="43844" y="37902"/>
                          <a:pt x="45810" y="36532"/>
                          <a:pt x="47237" y="34413"/>
                        </a:cubicBezTo>
                        <a:cubicBezTo>
                          <a:pt x="48663" y="32337"/>
                          <a:pt x="49357" y="29720"/>
                          <a:pt x="49357" y="26604"/>
                        </a:cubicBezTo>
                        <a:cubicBezTo>
                          <a:pt x="49357" y="23531"/>
                          <a:pt x="48625" y="20665"/>
                          <a:pt x="47160" y="17965"/>
                        </a:cubicBezTo>
                        <a:cubicBezTo>
                          <a:pt x="45695" y="15265"/>
                          <a:pt x="43729" y="13354"/>
                          <a:pt x="41184" y="12233"/>
                        </a:cubicBezTo>
                        <a:cubicBezTo>
                          <a:pt x="38679" y="11111"/>
                          <a:pt x="34978" y="10530"/>
                          <a:pt x="30159" y="10530"/>
                        </a:cubicBezTo>
                        <a:lnTo>
                          <a:pt x="13" y="10530"/>
                        </a:lnTo>
                        <a:lnTo>
                          <a:pt x="13" y="229"/>
                        </a:lnTo>
                        <a:lnTo>
                          <a:pt x="56296" y="229"/>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2816" name="Freeform: Shape 2815">
                    <a:extLst>
                      <a:ext uri="{FF2B5EF4-FFF2-40B4-BE49-F238E27FC236}">
                        <a16:creationId xmlns:a16="http://schemas.microsoft.com/office/drawing/2014/main" id="{99D8B7CA-22B9-DB88-4916-9A382EBA325B}"/>
                      </a:ext>
                    </a:extLst>
                  </p:cNvPr>
                  <p:cNvSpPr/>
                  <p:nvPr/>
                </p:nvSpPr>
                <p:spPr>
                  <a:xfrm>
                    <a:off x="949310" y="22738253"/>
                    <a:ext cx="58826" cy="55908"/>
                  </a:xfrm>
                  <a:custGeom>
                    <a:avLst/>
                    <a:gdLst>
                      <a:gd name="connsiteX0" fmla="*/ 39450 w 58826"/>
                      <a:gd name="connsiteY0" fmla="*/ 11188 h 55908"/>
                      <a:gd name="connsiteX1" fmla="*/ 40645 w 58826"/>
                      <a:gd name="connsiteY1" fmla="*/ 555 h 55908"/>
                      <a:gd name="connsiteX2" fmla="*/ 54099 w 58826"/>
                      <a:gd name="connsiteY2" fmla="*/ 9901 h 55908"/>
                      <a:gd name="connsiteX3" fmla="*/ 58840 w 58826"/>
                      <a:gd name="connsiteY3" fmla="*/ 27221 h 55908"/>
                      <a:gd name="connsiteX4" fmla="*/ 51246 w 58826"/>
                      <a:gd name="connsiteY4" fmla="*/ 48364 h 55908"/>
                      <a:gd name="connsiteX5" fmla="*/ 29889 w 58826"/>
                      <a:gd name="connsiteY5" fmla="*/ 56131 h 55908"/>
                      <a:gd name="connsiteX6" fmla="*/ 7877 w 58826"/>
                      <a:gd name="connsiteY6" fmla="*/ 48239 h 55908"/>
                      <a:gd name="connsiteX7" fmla="*/ 13 w 58826"/>
                      <a:gd name="connsiteY7" fmla="*/ 27803 h 55908"/>
                      <a:gd name="connsiteX8" fmla="*/ 7723 w 58826"/>
                      <a:gd name="connsiteY8" fmla="*/ 7948 h 55908"/>
                      <a:gd name="connsiteX9" fmla="*/ 29311 w 58826"/>
                      <a:gd name="connsiteY9" fmla="*/ 223 h 55908"/>
                      <a:gd name="connsiteX10" fmla="*/ 31855 w 58826"/>
                      <a:gd name="connsiteY10" fmla="*/ 264 h 55908"/>
                      <a:gd name="connsiteX11" fmla="*/ 31855 w 58826"/>
                      <a:gd name="connsiteY11" fmla="*/ 45498 h 55908"/>
                      <a:gd name="connsiteX12" fmla="*/ 46080 w 58826"/>
                      <a:gd name="connsiteY12" fmla="*/ 39849 h 55908"/>
                      <a:gd name="connsiteX13" fmla="*/ 51015 w 58826"/>
                      <a:gd name="connsiteY13" fmla="*/ 27180 h 55908"/>
                      <a:gd name="connsiteX14" fmla="*/ 48278 w 58826"/>
                      <a:gd name="connsiteY14" fmla="*/ 17543 h 55908"/>
                      <a:gd name="connsiteX15" fmla="*/ 39450 w 58826"/>
                      <a:gd name="connsiteY15" fmla="*/ 11188 h 55908"/>
                      <a:gd name="connsiteX16" fmla="*/ 24030 w 58826"/>
                      <a:gd name="connsiteY16" fmla="*/ 44916 h 55908"/>
                      <a:gd name="connsiteX17" fmla="*/ 24030 w 58826"/>
                      <a:gd name="connsiteY17" fmla="*/ 11064 h 55908"/>
                      <a:gd name="connsiteX18" fmla="*/ 13352 w 58826"/>
                      <a:gd name="connsiteY18" fmla="*/ 14968 h 55908"/>
                      <a:gd name="connsiteX19" fmla="*/ 7839 w 58826"/>
                      <a:gd name="connsiteY19" fmla="*/ 27678 h 55908"/>
                      <a:gd name="connsiteX20" fmla="*/ 12234 w 58826"/>
                      <a:gd name="connsiteY20" fmla="*/ 39599 h 55908"/>
                      <a:gd name="connsiteX21" fmla="*/ 24030 w 58826"/>
                      <a:gd name="connsiteY21" fmla="*/ 44916 h 5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26" h="55908">
                        <a:moveTo>
                          <a:pt x="39450" y="11188"/>
                        </a:moveTo>
                        <a:lnTo>
                          <a:pt x="40645" y="555"/>
                        </a:lnTo>
                        <a:cubicBezTo>
                          <a:pt x="46466" y="2258"/>
                          <a:pt x="50937" y="5373"/>
                          <a:pt x="54099" y="9901"/>
                        </a:cubicBezTo>
                        <a:cubicBezTo>
                          <a:pt x="57260" y="14428"/>
                          <a:pt x="58840" y="20202"/>
                          <a:pt x="58840" y="27221"/>
                        </a:cubicBezTo>
                        <a:cubicBezTo>
                          <a:pt x="58840" y="36152"/>
                          <a:pt x="56334" y="43213"/>
                          <a:pt x="51246" y="48364"/>
                        </a:cubicBezTo>
                        <a:cubicBezTo>
                          <a:pt x="46196" y="53597"/>
                          <a:pt x="39064" y="56173"/>
                          <a:pt x="29889" y="56131"/>
                        </a:cubicBezTo>
                        <a:cubicBezTo>
                          <a:pt x="20445" y="56173"/>
                          <a:pt x="13120" y="53556"/>
                          <a:pt x="7877" y="48239"/>
                        </a:cubicBezTo>
                        <a:cubicBezTo>
                          <a:pt x="2673" y="43005"/>
                          <a:pt x="52" y="36193"/>
                          <a:pt x="13" y="27803"/>
                        </a:cubicBezTo>
                        <a:cubicBezTo>
                          <a:pt x="52" y="19745"/>
                          <a:pt x="2596" y="13099"/>
                          <a:pt x="7723" y="7948"/>
                        </a:cubicBezTo>
                        <a:cubicBezTo>
                          <a:pt x="12850" y="2798"/>
                          <a:pt x="20059" y="223"/>
                          <a:pt x="29311" y="223"/>
                        </a:cubicBezTo>
                        <a:cubicBezTo>
                          <a:pt x="29889" y="223"/>
                          <a:pt x="30737" y="264"/>
                          <a:pt x="31855" y="264"/>
                        </a:cubicBezTo>
                        <a:lnTo>
                          <a:pt x="31855" y="45498"/>
                        </a:lnTo>
                        <a:cubicBezTo>
                          <a:pt x="38062" y="45165"/>
                          <a:pt x="42804" y="43255"/>
                          <a:pt x="46080" y="39849"/>
                        </a:cubicBezTo>
                        <a:cubicBezTo>
                          <a:pt x="49395" y="36484"/>
                          <a:pt x="51053" y="32289"/>
                          <a:pt x="51015" y="27180"/>
                        </a:cubicBezTo>
                        <a:cubicBezTo>
                          <a:pt x="51053" y="23442"/>
                          <a:pt x="50128" y="20202"/>
                          <a:pt x="48278" y="17543"/>
                        </a:cubicBezTo>
                        <a:cubicBezTo>
                          <a:pt x="46466" y="14885"/>
                          <a:pt x="43536" y="12767"/>
                          <a:pt x="39450" y="11188"/>
                        </a:cubicBezTo>
                        <a:close/>
                        <a:moveTo>
                          <a:pt x="24030" y="44916"/>
                        </a:moveTo>
                        <a:lnTo>
                          <a:pt x="24030" y="11064"/>
                        </a:lnTo>
                        <a:cubicBezTo>
                          <a:pt x="19288" y="11521"/>
                          <a:pt x="15742" y="12850"/>
                          <a:pt x="13352" y="14968"/>
                        </a:cubicBezTo>
                        <a:cubicBezTo>
                          <a:pt x="9689" y="18291"/>
                          <a:pt x="7839" y="22528"/>
                          <a:pt x="7839" y="27678"/>
                        </a:cubicBezTo>
                        <a:cubicBezTo>
                          <a:pt x="7839" y="32455"/>
                          <a:pt x="9304" y="36401"/>
                          <a:pt x="12234" y="39599"/>
                        </a:cubicBezTo>
                        <a:cubicBezTo>
                          <a:pt x="15163" y="42839"/>
                          <a:pt x="19095" y="44625"/>
                          <a:pt x="24030" y="44916"/>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2817" name="Freeform: Shape 2816">
                    <a:extLst>
                      <a:ext uri="{FF2B5EF4-FFF2-40B4-BE49-F238E27FC236}">
                        <a16:creationId xmlns:a16="http://schemas.microsoft.com/office/drawing/2014/main" id="{BEF5E84E-B174-8A5F-C2E0-8E4F45705E1C}"/>
                      </a:ext>
                    </a:extLst>
                  </p:cNvPr>
                  <p:cNvSpPr/>
                  <p:nvPr/>
                </p:nvSpPr>
                <p:spPr>
                  <a:xfrm>
                    <a:off x="949310" y="22676396"/>
                    <a:ext cx="57554" cy="49262"/>
                  </a:xfrm>
                  <a:custGeom>
                    <a:avLst/>
                    <a:gdLst>
                      <a:gd name="connsiteX0" fmla="*/ 57568 w 57554"/>
                      <a:gd name="connsiteY0" fmla="*/ 49479 h 49262"/>
                      <a:gd name="connsiteX1" fmla="*/ 1285 w 57554"/>
                      <a:gd name="connsiteY1" fmla="*/ 49479 h 49262"/>
                      <a:gd name="connsiteX2" fmla="*/ 1285 w 57554"/>
                      <a:gd name="connsiteY2" fmla="*/ 40258 h 49262"/>
                      <a:gd name="connsiteX3" fmla="*/ 9265 w 57554"/>
                      <a:gd name="connsiteY3" fmla="*/ 40258 h 49262"/>
                      <a:gd name="connsiteX4" fmla="*/ 13 w 57554"/>
                      <a:gd name="connsiteY4" fmla="*/ 20943 h 49262"/>
                      <a:gd name="connsiteX5" fmla="*/ 1864 w 57554"/>
                      <a:gd name="connsiteY5" fmla="*/ 10891 h 49262"/>
                      <a:gd name="connsiteX6" fmla="*/ 6644 w 57554"/>
                      <a:gd name="connsiteY6" fmla="*/ 3996 h 49262"/>
                      <a:gd name="connsiteX7" fmla="*/ 13699 w 57554"/>
                      <a:gd name="connsiteY7" fmla="*/ 798 h 49262"/>
                      <a:gd name="connsiteX8" fmla="*/ 22950 w 57554"/>
                      <a:gd name="connsiteY8" fmla="*/ 216 h 49262"/>
                      <a:gd name="connsiteX9" fmla="*/ 57568 w 57554"/>
                      <a:gd name="connsiteY9" fmla="*/ 216 h 49262"/>
                      <a:gd name="connsiteX10" fmla="*/ 57568 w 57554"/>
                      <a:gd name="connsiteY10" fmla="*/ 10476 h 49262"/>
                      <a:gd name="connsiteX11" fmla="*/ 23336 w 57554"/>
                      <a:gd name="connsiteY11" fmla="*/ 10476 h 49262"/>
                      <a:gd name="connsiteX12" fmla="*/ 14624 w 57554"/>
                      <a:gd name="connsiteY12" fmla="*/ 11681 h 49262"/>
                      <a:gd name="connsiteX13" fmla="*/ 9998 w 57554"/>
                      <a:gd name="connsiteY13" fmla="*/ 15959 h 49262"/>
                      <a:gd name="connsiteX14" fmla="*/ 8263 w 57554"/>
                      <a:gd name="connsiteY14" fmla="*/ 23103 h 49262"/>
                      <a:gd name="connsiteX15" fmla="*/ 12157 w 57554"/>
                      <a:gd name="connsiteY15" fmla="*/ 34443 h 49262"/>
                      <a:gd name="connsiteX16" fmla="*/ 26805 w 57554"/>
                      <a:gd name="connsiteY16" fmla="*/ 39219 h 49262"/>
                      <a:gd name="connsiteX17" fmla="*/ 57568 w 57554"/>
                      <a:gd name="connsiteY17" fmla="*/ 39219 h 4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554" h="49262">
                        <a:moveTo>
                          <a:pt x="57568" y="49479"/>
                        </a:moveTo>
                        <a:lnTo>
                          <a:pt x="1285" y="49479"/>
                        </a:lnTo>
                        <a:lnTo>
                          <a:pt x="1285" y="40258"/>
                        </a:lnTo>
                        <a:lnTo>
                          <a:pt x="9265" y="40258"/>
                        </a:lnTo>
                        <a:cubicBezTo>
                          <a:pt x="3136" y="35813"/>
                          <a:pt x="52" y="29375"/>
                          <a:pt x="13" y="20943"/>
                        </a:cubicBezTo>
                        <a:cubicBezTo>
                          <a:pt x="52" y="17288"/>
                          <a:pt x="669" y="13965"/>
                          <a:pt x="1864" y="10891"/>
                        </a:cubicBezTo>
                        <a:cubicBezTo>
                          <a:pt x="3097" y="7859"/>
                          <a:pt x="4678" y="5533"/>
                          <a:pt x="6644" y="3996"/>
                        </a:cubicBezTo>
                        <a:cubicBezTo>
                          <a:pt x="8648" y="2501"/>
                          <a:pt x="11000" y="1463"/>
                          <a:pt x="13699" y="798"/>
                        </a:cubicBezTo>
                        <a:cubicBezTo>
                          <a:pt x="15472" y="466"/>
                          <a:pt x="18556" y="258"/>
                          <a:pt x="22950" y="216"/>
                        </a:cubicBezTo>
                        <a:lnTo>
                          <a:pt x="57568" y="216"/>
                        </a:lnTo>
                        <a:lnTo>
                          <a:pt x="57568" y="10476"/>
                        </a:lnTo>
                        <a:lnTo>
                          <a:pt x="23336" y="10476"/>
                        </a:lnTo>
                        <a:cubicBezTo>
                          <a:pt x="19442" y="10476"/>
                          <a:pt x="16551" y="10891"/>
                          <a:pt x="14624" y="11681"/>
                        </a:cubicBezTo>
                        <a:cubicBezTo>
                          <a:pt x="12735" y="12511"/>
                          <a:pt x="11193" y="13924"/>
                          <a:pt x="9998" y="15959"/>
                        </a:cubicBezTo>
                        <a:cubicBezTo>
                          <a:pt x="8880" y="17994"/>
                          <a:pt x="8301" y="20403"/>
                          <a:pt x="8263" y="23103"/>
                        </a:cubicBezTo>
                        <a:cubicBezTo>
                          <a:pt x="8301" y="27506"/>
                          <a:pt x="9612" y="31286"/>
                          <a:pt x="12157" y="34443"/>
                        </a:cubicBezTo>
                        <a:cubicBezTo>
                          <a:pt x="14778" y="37683"/>
                          <a:pt x="19635" y="39261"/>
                          <a:pt x="26805" y="39219"/>
                        </a:cubicBezTo>
                        <a:lnTo>
                          <a:pt x="57568" y="39219"/>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2818" name="Freeform: Shape 2817">
                    <a:extLst>
                      <a:ext uri="{FF2B5EF4-FFF2-40B4-BE49-F238E27FC236}">
                        <a16:creationId xmlns:a16="http://schemas.microsoft.com/office/drawing/2014/main" id="{0BD9C98E-455A-F9F7-63D2-539415153F39}"/>
                      </a:ext>
                    </a:extLst>
                  </p:cNvPr>
                  <p:cNvSpPr/>
                  <p:nvPr/>
                </p:nvSpPr>
                <p:spPr>
                  <a:xfrm>
                    <a:off x="949310" y="22610936"/>
                    <a:ext cx="58826" cy="52835"/>
                  </a:xfrm>
                  <a:custGeom>
                    <a:avLst/>
                    <a:gdLst>
                      <a:gd name="connsiteX0" fmla="*/ 36944 w 58826"/>
                      <a:gd name="connsiteY0" fmla="*/ 10345 h 52835"/>
                      <a:gd name="connsiteX1" fmla="*/ 38178 w 58826"/>
                      <a:gd name="connsiteY1" fmla="*/ 210 h 52835"/>
                      <a:gd name="connsiteX2" fmla="*/ 53366 w 58826"/>
                      <a:gd name="connsiteY2" fmla="*/ 8725 h 52835"/>
                      <a:gd name="connsiteX3" fmla="*/ 58840 w 58826"/>
                      <a:gd name="connsiteY3" fmla="*/ 25465 h 52835"/>
                      <a:gd name="connsiteX4" fmla="*/ 51284 w 58826"/>
                      <a:gd name="connsiteY4" fmla="*/ 45485 h 52835"/>
                      <a:gd name="connsiteX5" fmla="*/ 29620 w 58826"/>
                      <a:gd name="connsiteY5" fmla="*/ 53045 h 52835"/>
                      <a:gd name="connsiteX6" fmla="*/ 13699 w 58826"/>
                      <a:gd name="connsiteY6" fmla="*/ 49805 h 52835"/>
                      <a:gd name="connsiteX7" fmla="*/ 3444 w 58826"/>
                      <a:gd name="connsiteY7" fmla="*/ 39878 h 52835"/>
                      <a:gd name="connsiteX8" fmla="*/ 13 w 58826"/>
                      <a:gd name="connsiteY8" fmla="*/ 25382 h 52835"/>
                      <a:gd name="connsiteX9" fmla="*/ 4639 w 58826"/>
                      <a:gd name="connsiteY9" fmla="*/ 9265 h 52835"/>
                      <a:gd name="connsiteX10" fmla="*/ 17823 w 58826"/>
                      <a:gd name="connsiteY10" fmla="*/ 1207 h 52835"/>
                      <a:gd name="connsiteX11" fmla="*/ 19250 w 58826"/>
                      <a:gd name="connsiteY11" fmla="*/ 11176 h 52835"/>
                      <a:gd name="connsiteX12" fmla="*/ 10730 w 58826"/>
                      <a:gd name="connsiteY12" fmla="*/ 16243 h 52835"/>
                      <a:gd name="connsiteX13" fmla="*/ 7839 w 58826"/>
                      <a:gd name="connsiteY13" fmla="*/ 25008 h 52835"/>
                      <a:gd name="connsiteX14" fmla="*/ 13005 w 58826"/>
                      <a:gd name="connsiteY14" fmla="*/ 37635 h 52835"/>
                      <a:gd name="connsiteX15" fmla="*/ 29350 w 58826"/>
                      <a:gd name="connsiteY15" fmla="*/ 42495 h 52835"/>
                      <a:gd name="connsiteX16" fmla="*/ 45888 w 58826"/>
                      <a:gd name="connsiteY16" fmla="*/ 37801 h 52835"/>
                      <a:gd name="connsiteX17" fmla="*/ 51015 w 58826"/>
                      <a:gd name="connsiteY17" fmla="*/ 25589 h 52835"/>
                      <a:gd name="connsiteX18" fmla="*/ 47584 w 58826"/>
                      <a:gd name="connsiteY18" fmla="*/ 15496 h 52835"/>
                      <a:gd name="connsiteX19" fmla="*/ 36944 w 58826"/>
                      <a:gd name="connsiteY19" fmla="*/ 10345 h 5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826" h="52835">
                        <a:moveTo>
                          <a:pt x="36944" y="10345"/>
                        </a:moveTo>
                        <a:lnTo>
                          <a:pt x="38178" y="210"/>
                        </a:lnTo>
                        <a:cubicBezTo>
                          <a:pt x="44654" y="1373"/>
                          <a:pt x="49704" y="4198"/>
                          <a:pt x="53366" y="8725"/>
                        </a:cubicBezTo>
                        <a:cubicBezTo>
                          <a:pt x="57028" y="13294"/>
                          <a:pt x="58840" y="18860"/>
                          <a:pt x="58840" y="25465"/>
                        </a:cubicBezTo>
                        <a:cubicBezTo>
                          <a:pt x="58840" y="33772"/>
                          <a:pt x="56334" y="40459"/>
                          <a:pt x="51284" y="45485"/>
                        </a:cubicBezTo>
                        <a:cubicBezTo>
                          <a:pt x="46273" y="50553"/>
                          <a:pt x="39064" y="53087"/>
                          <a:pt x="29620" y="53045"/>
                        </a:cubicBezTo>
                        <a:cubicBezTo>
                          <a:pt x="23606" y="53087"/>
                          <a:pt x="18286" y="52007"/>
                          <a:pt x="13699" y="49805"/>
                        </a:cubicBezTo>
                        <a:cubicBezTo>
                          <a:pt x="9150" y="47645"/>
                          <a:pt x="5719" y="44322"/>
                          <a:pt x="3444" y="39878"/>
                        </a:cubicBezTo>
                        <a:cubicBezTo>
                          <a:pt x="1170" y="35475"/>
                          <a:pt x="52" y="30657"/>
                          <a:pt x="13" y="25382"/>
                        </a:cubicBezTo>
                        <a:cubicBezTo>
                          <a:pt x="52" y="18860"/>
                          <a:pt x="1594" y="13461"/>
                          <a:pt x="4639" y="9265"/>
                        </a:cubicBezTo>
                        <a:cubicBezTo>
                          <a:pt x="7762" y="5070"/>
                          <a:pt x="12157" y="2412"/>
                          <a:pt x="17823" y="1207"/>
                        </a:cubicBezTo>
                        <a:lnTo>
                          <a:pt x="19250" y="11176"/>
                        </a:lnTo>
                        <a:cubicBezTo>
                          <a:pt x="15510" y="12173"/>
                          <a:pt x="12658" y="13834"/>
                          <a:pt x="10730" y="16243"/>
                        </a:cubicBezTo>
                        <a:cubicBezTo>
                          <a:pt x="8803" y="18653"/>
                          <a:pt x="7839" y="21602"/>
                          <a:pt x="7839" y="25008"/>
                        </a:cubicBezTo>
                        <a:cubicBezTo>
                          <a:pt x="7839" y="30241"/>
                          <a:pt x="9574" y="34437"/>
                          <a:pt x="13005" y="37635"/>
                        </a:cubicBezTo>
                        <a:cubicBezTo>
                          <a:pt x="16474" y="40916"/>
                          <a:pt x="21910" y="42536"/>
                          <a:pt x="29350" y="42495"/>
                        </a:cubicBezTo>
                        <a:cubicBezTo>
                          <a:pt x="36944" y="42536"/>
                          <a:pt x="42457" y="40958"/>
                          <a:pt x="45888" y="37801"/>
                        </a:cubicBezTo>
                        <a:cubicBezTo>
                          <a:pt x="49318" y="34686"/>
                          <a:pt x="51053" y="30615"/>
                          <a:pt x="51015" y="25589"/>
                        </a:cubicBezTo>
                        <a:cubicBezTo>
                          <a:pt x="51053" y="21560"/>
                          <a:pt x="49897" y="18196"/>
                          <a:pt x="47584" y="15496"/>
                        </a:cubicBezTo>
                        <a:cubicBezTo>
                          <a:pt x="45309" y="12796"/>
                          <a:pt x="41763" y="11093"/>
                          <a:pt x="36944" y="1034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2819" name="Freeform: Shape 2818">
                    <a:extLst>
                      <a:ext uri="{FF2B5EF4-FFF2-40B4-BE49-F238E27FC236}">
                        <a16:creationId xmlns:a16="http://schemas.microsoft.com/office/drawing/2014/main" id="{F86DCDC1-4C23-BA40-098E-B62B5FA7E255}"/>
                      </a:ext>
                    </a:extLst>
                  </p:cNvPr>
                  <p:cNvSpPr/>
                  <p:nvPr/>
                </p:nvSpPr>
                <p:spPr>
                  <a:xfrm>
                    <a:off x="950582" y="22552411"/>
                    <a:ext cx="79142" cy="55576"/>
                  </a:xfrm>
                  <a:custGeom>
                    <a:avLst/>
                    <a:gdLst>
                      <a:gd name="connsiteX0" fmla="*/ 77961 w 79142"/>
                      <a:gd name="connsiteY0" fmla="*/ 50381 h 55576"/>
                      <a:gd name="connsiteX1" fmla="*/ 69017 w 79142"/>
                      <a:gd name="connsiteY1" fmla="*/ 51544 h 55576"/>
                      <a:gd name="connsiteX2" fmla="*/ 69865 w 79142"/>
                      <a:gd name="connsiteY2" fmla="*/ 45646 h 55576"/>
                      <a:gd name="connsiteX3" fmla="*/ 68786 w 79142"/>
                      <a:gd name="connsiteY3" fmla="*/ 40205 h 55576"/>
                      <a:gd name="connsiteX4" fmla="*/ 65856 w 79142"/>
                      <a:gd name="connsiteY4" fmla="*/ 36799 h 55576"/>
                      <a:gd name="connsiteX5" fmla="*/ 58725 w 79142"/>
                      <a:gd name="connsiteY5" fmla="*/ 33642 h 55576"/>
                      <a:gd name="connsiteX6" fmla="*/ 56412 w 79142"/>
                      <a:gd name="connsiteY6" fmla="*/ 32728 h 55576"/>
                      <a:gd name="connsiteX7" fmla="*/ 13 w 79142"/>
                      <a:gd name="connsiteY7" fmla="*/ 55781 h 55576"/>
                      <a:gd name="connsiteX8" fmla="*/ 13 w 79142"/>
                      <a:gd name="connsiteY8" fmla="*/ 44691 h 55576"/>
                      <a:gd name="connsiteX9" fmla="*/ 32588 w 79142"/>
                      <a:gd name="connsiteY9" fmla="*/ 32063 h 55576"/>
                      <a:gd name="connsiteX10" fmla="*/ 45656 w 79142"/>
                      <a:gd name="connsiteY10" fmla="*/ 27661 h 55576"/>
                      <a:gd name="connsiteX11" fmla="*/ 32819 w 79142"/>
                      <a:gd name="connsiteY11" fmla="*/ 23424 h 55576"/>
                      <a:gd name="connsiteX12" fmla="*/ 13 w 79142"/>
                      <a:gd name="connsiteY12" fmla="*/ 10464 h 55576"/>
                      <a:gd name="connsiteX13" fmla="*/ 13 w 79142"/>
                      <a:gd name="connsiteY13" fmla="*/ 205 h 55576"/>
                      <a:gd name="connsiteX14" fmla="*/ 57260 w 79142"/>
                      <a:gd name="connsiteY14" fmla="*/ 23258 h 55576"/>
                      <a:gd name="connsiteX15" fmla="*/ 70020 w 79142"/>
                      <a:gd name="connsiteY15" fmla="*/ 29031 h 55576"/>
                      <a:gd name="connsiteX16" fmla="*/ 76959 w 79142"/>
                      <a:gd name="connsiteY16" fmla="*/ 35345 h 55576"/>
                      <a:gd name="connsiteX17" fmla="*/ 79156 w 79142"/>
                      <a:gd name="connsiteY17" fmla="*/ 43777 h 55576"/>
                      <a:gd name="connsiteX18" fmla="*/ 77961 w 79142"/>
                      <a:gd name="connsiteY18" fmla="*/ 50381 h 5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142" h="55576">
                        <a:moveTo>
                          <a:pt x="77961" y="50381"/>
                        </a:moveTo>
                        <a:lnTo>
                          <a:pt x="69017" y="51544"/>
                        </a:lnTo>
                        <a:cubicBezTo>
                          <a:pt x="69557" y="49301"/>
                          <a:pt x="69827" y="47349"/>
                          <a:pt x="69865" y="45646"/>
                        </a:cubicBezTo>
                        <a:cubicBezTo>
                          <a:pt x="69827" y="43403"/>
                          <a:pt x="69480" y="41575"/>
                          <a:pt x="68786" y="40205"/>
                        </a:cubicBezTo>
                        <a:cubicBezTo>
                          <a:pt x="68092" y="38834"/>
                          <a:pt x="67090" y="37712"/>
                          <a:pt x="65856" y="36799"/>
                        </a:cubicBezTo>
                        <a:cubicBezTo>
                          <a:pt x="64854" y="36176"/>
                          <a:pt x="62502" y="35137"/>
                          <a:pt x="58725" y="33642"/>
                        </a:cubicBezTo>
                        <a:cubicBezTo>
                          <a:pt x="58185" y="33517"/>
                          <a:pt x="57414" y="33185"/>
                          <a:pt x="56412" y="32728"/>
                        </a:cubicBezTo>
                        <a:lnTo>
                          <a:pt x="13" y="55781"/>
                        </a:lnTo>
                        <a:lnTo>
                          <a:pt x="13" y="44691"/>
                        </a:lnTo>
                        <a:lnTo>
                          <a:pt x="32588" y="32063"/>
                        </a:lnTo>
                        <a:cubicBezTo>
                          <a:pt x="36751" y="30444"/>
                          <a:pt x="41107" y="28990"/>
                          <a:pt x="45656" y="27661"/>
                        </a:cubicBezTo>
                        <a:cubicBezTo>
                          <a:pt x="41262" y="26539"/>
                          <a:pt x="36983" y="25127"/>
                          <a:pt x="32819" y="23424"/>
                        </a:cubicBezTo>
                        <a:lnTo>
                          <a:pt x="13" y="10464"/>
                        </a:lnTo>
                        <a:lnTo>
                          <a:pt x="13" y="205"/>
                        </a:lnTo>
                        <a:lnTo>
                          <a:pt x="57260" y="23258"/>
                        </a:lnTo>
                        <a:cubicBezTo>
                          <a:pt x="63389" y="25750"/>
                          <a:pt x="67630" y="27702"/>
                          <a:pt x="70020" y="29031"/>
                        </a:cubicBezTo>
                        <a:cubicBezTo>
                          <a:pt x="73142" y="30900"/>
                          <a:pt x="75455" y="32977"/>
                          <a:pt x="76959" y="35345"/>
                        </a:cubicBezTo>
                        <a:cubicBezTo>
                          <a:pt x="78385" y="37712"/>
                          <a:pt x="79117" y="40537"/>
                          <a:pt x="79156" y="43777"/>
                        </a:cubicBezTo>
                        <a:cubicBezTo>
                          <a:pt x="79117" y="45771"/>
                          <a:pt x="78732" y="47972"/>
                          <a:pt x="77961" y="50381"/>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sp>
              <p:nvSpPr>
                <p:cNvPr id="2828" name="TextBox 2827">
                  <a:extLst>
                    <a:ext uri="{FF2B5EF4-FFF2-40B4-BE49-F238E27FC236}">
                      <a16:creationId xmlns:a16="http://schemas.microsoft.com/office/drawing/2014/main" id="{438DA8BD-EC67-25A1-2DAE-D85A42B9DC9A}"/>
                    </a:ext>
                  </a:extLst>
                </p:cNvPr>
                <p:cNvSpPr txBox="1"/>
                <p:nvPr/>
              </p:nvSpPr>
              <p:spPr>
                <a:xfrm flipH="1">
                  <a:off x="9138405" y="20027925"/>
                  <a:ext cx="4310234" cy="556121"/>
                </a:xfrm>
                <a:prstGeom prst="rect">
                  <a:avLst/>
                </a:prstGeom>
                <a:noFill/>
              </p:spPr>
              <p:txBody>
                <a:bodyPr wrap="square" rtlCol="0">
                  <a:spAutoFit/>
                </a:bodyPr>
                <a:lstStyle/>
                <a:p>
                  <a:r>
                    <a:rPr lang="en-IN" sz="3000" dirty="0"/>
                    <a:t>Transformed Survival Time</a:t>
                  </a:r>
                </a:p>
              </p:txBody>
            </p:sp>
          </p:grpSp>
          <p:grpSp>
            <p:nvGrpSpPr>
              <p:cNvPr id="3783" name="Group 3782">
                <a:extLst>
                  <a:ext uri="{FF2B5EF4-FFF2-40B4-BE49-F238E27FC236}">
                    <a16:creationId xmlns:a16="http://schemas.microsoft.com/office/drawing/2014/main" id="{2FC41413-7394-970D-0430-FD83F819759E}"/>
                  </a:ext>
                </a:extLst>
              </p:cNvPr>
              <p:cNvGrpSpPr/>
              <p:nvPr/>
            </p:nvGrpSpPr>
            <p:grpSpPr>
              <a:xfrm>
                <a:off x="464144" y="15118080"/>
                <a:ext cx="5785795" cy="5148756"/>
                <a:chOff x="464144" y="15118080"/>
                <a:chExt cx="5785795" cy="5148756"/>
              </a:xfrm>
            </p:grpSpPr>
            <p:grpSp>
              <p:nvGrpSpPr>
                <p:cNvPr id="3782" name="Group 3781">
                  <a:extLst>
                    <a:ext uri="{FF2B5EF4-FFF2-40B4-BE49-F238E27FC236}">
                      <a16:creationId xmlns:a16="http://schemas.microsoft.com/office/drawing/2014/main" id="{E10447FA-BF79-DF79-CED7-0EF2E7068C96}"/>
                    </a:ext>
                  </a:extLst>
                </p:cNvPr>
                <p:cNvGrpSpPr/>
                <p:nvPr/>
              </p:nvGrpSpPr>
              <p:grpSpPr>
                <a:xfrm>
                  <a:off x="464144" y="15816628"/>
                  <a:ext cx="5785795" cy="4450208"/>
                  <a:chOff x="464144" y="15816628"/>
                  <a:chExt cx="5785795" cy="4450208"/>
                </a:xfrm>
              </p:grpSpPr>
              <p:sp>
                <p:nvSpPr>
                  <p:cNvPr id="21" name="Freeform: Shape 20">
                    <a:extLst>
                      <a:ext uri="{FF2B5EF4-FFF2-40B4-BE49-F238E27FC236}">
                        <a16:creationId xmlns:a16="http://schemas.microsoft.com/office/drawing/2014/main" id="{5AF1AF08-DF8A-90FD-9B1E-F98DA7E1CC46}"/>
                      </a:ext>
                    </a:extLst>
                  </p:cNvPr>
                  <p:cNvSpPr/>
                  <p:nvPr/>
                </p:nvSpPr>
                <p:spPr>
                  <a:xfrm>
                    <a:off x="1660208" y="18208938"/>
                    <a:ext cx="485685" cy="1659128"/>
                  </a:xfrm>
                  <a:custGeom>
                    <a:avLst/>
                    <a:gdLst>
                      <a:gd name="connsiteX0" fmla="*/ 0 w 485685"/>
                      <a:gd name="connsiteY0" fmla="*/ 1629314 h 1629313"/>
                      <a:gd name="connsiteX1" fmla="*/ 485685 w 485685"/>
                      <a:gd name="connsiteY1" fmla="*/ 1629314 h 1629313"/>
                      <a:gd name="connsiteX2" fmla="*/ 485685 w 485685"/>
                      <a:gd name="connsiteY2" fmla="*/ 0 h 1629313"/>
                      <a:gd name="connsiteX3" fmla="*/ 0 w 485685"/>
                      <a:gd name="connsiteY3" fmla="*/ 0 h 1629313"/>
                    </a:gdLst>
                    <a:ahLst/>
                    <a:cxnLst>
                      <a:cxn ang="0">
                        <a:pos x="connsiteX0" y="connsiteY0"/>
                      </a:cxn>
                      <a:cxn ang="0">
                        <a:pos x="connsiteX1" y="connsiteY1"/>
                      </a:cxn>
                      <a:cxn ang="0">
                        <a:pos x="connsiteX2" y="connsiteY2"/>
                      </a:cxn>
                      <a:cxn ang="0">
                        <a:pos x="connsiteX3" y="connsiteY3"/>
                      </a:cxn>
                    </a:cxnLst>
                    <a:rect l="l" t="t" r="r" b="b"/>
                    <a:pathLst>
                      <a:path w="485685" h="1629313">
                        <a:moveTo>
                          <a:pt x="0" y="1629314"/>
                        </a:moveTo>
                        <a:lnTo>
                          <a:pt x="485685" y="1629314"/>
                        </a:lnTo>
                        <a:lnTo>
                          <a:pt x="485685"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2" name="Freeform: Shape 21">
                    <a:extLst>
                      <a:ext uri="{FF2B5EF4-FFF2-40B4-BE49-F238E27FC236}">
                        <a16:creationId xmlns:a16="http://schemas.microsoft.com/office/drawing/2014/main" id="{C0E9F3A2-F629-F3A9-9233-A413E25227CE}"/>
                      </a:ext>
                    </a:extLst>
                  </p:cNvPr>
                  <p:cNvSpPr/>
                  <p:nvPr/>
                </p:nvSpPr>
                <p:spPr>
                  <a:xfrm>
                    <a:off x="2145893" y="15886161"/>
                    <a:ext cx="485689" cy="3981905"/>
                  </a:xfrm>
                  <a:custGeom>
                    <a:avLst/>
                    <a:gdLst>
                      <a:gd name="connsiteX0" fmla="*/ 0 w 485689"/>
                      <a:gd name="connsiteY0" fmla="*/ 3910350 h 3910349"/>
                      <a:gd name="connsiteX1" fmla="*/ 485689 w 485689"/>
                      <a:gd name="connsiteY1" fmla="*/ 3910350 h 3910349"/>
                      <a:gd name="connsiteX2" fmla="*/ 485689 w 485689"/>
                      <a:gd name="connsiteY2" fmla="*/ 0 h 3910349"/>
                      <a:gd name="connsiteX3" fmla="*/ 0 w 485689"/>
                      <a:gd name="connsiteY3" fmla="*/ 0 h 3910349"/>
                    </a:gdLst>
                    <a:ahLst/>
                    <a:cxnLst>
                      <a:cxn ang="0">
                        <a:pos x="connsiteX0" y="connsiteY0"/>
                      </a:cxn>
                      <a:cxn ang="0">
                        <a:pos x="connsiteX1" y="connsiteY1"/>
                      </a:cxn>
                      <a:cxn ang="0">
                        <a:pos x="connsiteX2" y="connsiteY2"/>
                      </a:cxn>
                      <a:cxn ang="0">
                        <a:pos x="connsiteX3" y="connsiteY3"/>
                      </a:cxn>
                    </a:cxnLst>
                    <a:rect l="l" t="t" r="r" b="b"/>
                    <a:pathLst>
                      <a:path w="485689" h="3910349">
                        <a:moveTo>
                          <a:pt x="0" y="3910350"/>
                        </a:moveTo>
                        <a:lnTo>
                          <a:pt x="485689" y="3910350"/>
                        </a:lnTo>
                        <a:lnTo>
                          <a:pt x="485689"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3" name="Freeform: Shape 22">
                    <a:extLst>
                      <a:ext uri="{FF2B5EF4-FFF2-40B4-BE49-F238E27FC236}">
                        <a16:creationId xmlns:a16="http://schemas.microsoft.com/office/drawing/2014/main" id="{42262F0F-7351-F6E6-AECB-1D25B2FE6640}"/>
                      </a:ext>
                    </a:extLst>
                  </p:cNvPr>
                  <p:cNvSpPr/>
                  <p:nvPr/>
                </p:nvSpPr>
                <p:spPr>
                  <a:xfrm>
                    <a:off x="2631582" y="17545291"/>
                    <a:ext cx="485689" cy="2322776"/>
                  </a:xfrm>
                  <a:custGeom>
                    <a:avLst/>
                    <a:gdLst>
                      <a:gd name="connsiteX0" fmla="*/ 0 w 485689"/>
                      <a:gd name="connsiteY0" fmla="*/ 2281035 h 2281035"/>
                      <a:gd name="connsiteX1" fmla="*/ 485689 w 485689"/>
                      <a:gd name="connsiteY1" fmla="*/ 2281035 h 2281035"/>
                      <a:gd name="connsiteX2" fmla="*/ 485689 w 485689"/>
                      <a:gd name="connsiteY2" fmla="*/ 0 h 2281035"/>
                      <a:gd name="connsiteX3" fmla="*/ 0 w 485689"/>
                      <a:gd name="connsiteY3" fmla="*/ 0 h 2281035"/>
                    </a:gdLst>
                    <a:ahLst/>
                    <a:cxnLst>
                      <a:cxn ang="0">
                        <a:pos x="connsiteX0" y="connsiteY0"/>
                      </a:cxn>
                      <a:cxn ang="0">
                        <a:pos x="connsiteX1" y="connsiteY1"/>
                      </a:cxn>
                      <a:cxn ang="0">
                        <a:pos x="connsiteX2" y="connsiteY2"/>
                      </a:cxn>
                      <a:cxn ang="0">
                        <a:pos x="connsiteX3" y="connsiteY3"/>
                      </a:cxn>
                    </a:cxnLst>
                    <a:rect l="l" t="t" r="r" b="b"/>
                    <a:pathLst>
                      <a:path w="485689" h="2281035">
                        <a:moveTo>
                          <a:pt x="0" y="2281035"/>
                        </a:moveTo>
                        <a:lnTo>
                          <a:pt x="485689" y="2281035"/>
                        </a:lnTo>
                        <a:lnTo>
                          <a:pt x="485689"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5" name="Freeform: Shape 24">
                    <a:extLst>
                      <a:ext uri="{FF2B5EF4-FFF2-40B4-BE49-F238E27FC236}">
                        <a16:creationId xmlns:a16="http://schemas.microsoft.com/office/drawing/2014/main" id="{50D0AFE9-A87B-14A1-B96F-3FB5F520BCA3}"/>
                      </a:ext>
                    </a:extLst>
                  </p:cNvPr>
                  <p:cNvSpPr/>
                  <p:nvPr/>
                </p:nvSpPr>
                <p:spPr>
                  <a:xfrm>
                    <a:off x="3117271" y="18540751"/>
                    <a:ext cx="485689" cy="1327315"/>
                  </a:xfrm>
                  <a:custGeom>
                    <a:avLst/>
                    <a:gdLst>
                      <a:gd name="connsiteX0" fmla="*/ 0 w 485689"/>
                      <a:gd name="connsiteY0" fmla="*/ 1303464 h 1303463"/>
                      <a:gd name="connsiteX1" fmla="*/ 485689 w 485689"/>
                      <a:gd name="connsiteY1" fmla="*/ 1303464 h 1303463"/>
                      <a:gd name="connsiteX2" fmla="*/ 485689 w 485689"/>
                      <a:gd name="connsiteY2" fmla="*/ 0 h 1303463"/>
                      <a:gd name="connsiteX3" fmla="*/ 0 w 485689"/>
                      <a:gd name="connsiteY3" fmla="*/ 0 h 1303463"/>
                    </a:gdLst>
                    <a:ahLst/>
                    <a:cxnLst>
                      <a:cxn ang="0">
                        <a:pos x="connsiteX0" y="connsiteY0"/>
                      </a:cxn>
                      <a:cxn ang="0">
                        <a:pos x="connsiteX1" y="connsiteY1"/>
                      </a:cxn>
                      <a:cxn ang="0">
                        <a:pos x="connsiteX2" y="connsiteY2"/>
                      </a:cxn>
                      <a:cxn ang="0">
                        <a:pos x="connsiteX3" y="connsiteY3"/>
                      </a:cxn>
                    </a:cxnLst>
                    <a:rect l="l" t="t" r="r" b="b"/>
                    <a:pathLst>
                      <a:path w="485689" h="1303463">
                        <a:moveTo>
                          <a:pt x="0" y="1303464"/>
                        </a:moveTo>
                        <a:lnTo>
                          <a:pt x="485689" y="1303464"/>
                        </a:lnTo>
                        <a:lnTo>
                          <a:pt x="485689"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6" name="Freeform: Shape 25">
                    <a:extLst>
                      <a:ext uri="{FF2B5EF4-FFF2-40B4-BE49-F238E27FC236}">
                        <a16:creationId xmlns:a16="http://schemas.microsoft.com/office/drawing/2014/main" id="{595CE377-BEF4-2712-B704-115D274A5B97}"/>
                      </a:ext>
                    </a:extLst>
                  </p:cNvPr>
                  <p:cNvSpPr/>
                  <p:nvPr/>
                </p:nvSpPr>
                <p:spPr>
                  <a:xfrm>
                    <a:off x="3602960" y="19868067"/>
                    <a:ext cx="485689" cy="10828"/>
                  </a:xfrm>
                  <a:custGeom>
                    <a:avLst/>
                    <a:gdLst>
                      <a:gd name="connsiteX0" fmla="*/ 0 w 485689"/>
                      <a:gd name="connsiteY0" fmla="*/ 0 h 10633"/>
                      <a:gd name="connsiteX1" fmla="*/ 485689 w 485689"/>
                      <a:gd name="connsiteY1" fmla="*/ 0 h 10633"/>
                    </a:gdLst>
                    <a:ahLst/>
                    <a:cxnLst>
                      <a:cxn ang="0">
                        <a:pos x="connsiteX0" y="connsiteY0"/>
                      </a:cxn>
                      <a:cxn ang="0">
                        <a:pos x="connsiteX1" y="connsiteY1"/>
                      </a:cxn>
                    </a:cxnLst>
                    <a:rect l="l" t="t" r="r" b="b"/>
                    <a:pathLst>
                      <a:path w="485689" h="10633">
                        <a:moveTo>
                          <a:pt x="0" y="0"/>
                        </a:moveTo>
                        <a:lnTo>
                          <a:pt x="485689" y="0"/>
                        </a:lnTo>
                        <a:close/>
                      </a:path>
                    </a:pathLst>
                  </a:custGeom>
                  <a:no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7" name="Freeform: Shape 26">
                    <a:extLst>
                      <a:ext uri="{FF2B5EF4-FFF2-40B4-BE49-F238E27FC236}">
                        <a16:creationId xmlns:a16="http://schemas.microsoft.com/office/drawing/2014/main" id="{DDCE3533-10D7-CF90-E419-51F4EA7594FE}"/>
                      </a:ext>
                    </a:extLst>
                  </p:cNvPr>
                  <p:cNvSpPr/>
                  <p:nvPr/>
                </p:nvSpPr>
                <p:spPr>
                  <a:xfrm>
                    <a:off x="4088649" y="19536254"/>
                    <a:ext cx="485679" cy="331813"/>
                  </a:xfrm>
                  <a:custGeom>
                    <a:avLst/>
                    <a:gdLst>
                      <a:gd name="connsiteX0" fmla="*/ 0 w 485679"/>
                      <a:gd name="connsiteY0" fmla="*/ 325850 h 325850"/>
                      <a:gd name="connsiteX1" fmla="*/ 485679 w 485679"/>
                      <a:gd name="connsiteY1" fmla="*/ 325850 h 325850"/>
                      <a:gd name="connsiteX2" fmla="*/ 485679 w 485679"/>
                      <a:gd name="connsiteY2" fmla="*/ 0 h 325850"/>
                      <a:gd name="connsiteX3" fmla="*/ 0 w 485679"/>
                      <a:gd name="connsiteY3" fmla="*/ 0 h 325850"/>
                    </a:gdLst>
                    <a:ahLst/>
                    <a:cxnLst>
                      <a:cxn ang="0">
                        <a:pos x="connsiteX0" y="connsiteY0"/>
                      </a:cxn>
                      <a:cxn ang="0">
                        <a:pos x="connsiteX1" y="connsiteY1"/>
                      </a:cxn>
                      <a:cxn ang="0">
                        <a:pos x="connsiteX2" y="connsiteY2"/>
                      </a:cxn>
                      <a:cxn ang="0">
                        <a:pos x="connsiteX3" y="connsiteY3"/>
                      </a:cxn>
                    </a:cxnLst>
                    <a:rect l="l" t="t" r="r" b="b"/>
                    <a:pathLst>
                      <a:path w="485679" h="325850">
                        <a:moveTo>
                          <a:pt x="0" y="325850"/>
                        </a:moveTo>
                        <a:lnTo>
                          <a:pt x="485679" y="325850"/>
                        </a:lnTo>
                        <a:lnTo>
                          <a:pt x="485679"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29" name="Freeform: Shape 28">
                    <a:extLst>
                      <a:ext uri="{FF2B5EF4-FFF2-40B4-BE49-F238E27FC236}">
                        <a16:creationId xmlns:a16="http://schemas.microsoft.com/office/drawing/2014/main" id="{D555D497-8237-A363-3689-2A70ABCF6A96}"/>
                      </a:ext>
                    </a:extLst>
                  </p:cNvPr>
                  <p:cNvSpPr/>
                  <p:nvPr/>
                </p:nvSpPr>
                <p:spPr>
                  <a:xfrm>
                    <a:off x="4574329" y="19702139"/>
                    <a:ext cx="485689" cy="165928"/>
                  </a:xfrm>
                  <a:custGeom>
                    <a:avLst/>
                    <a:gdLst>
                      <a:gd name="connsiteX0" fmla="*/ 0 w 485689"/>
                      <a:gd name="connsiteY0" fmla="*/ 162946 h 162946"/>
                      <a:gd name="connsiteX1" fmla="*/ 485689 w 485689"/>
                      <a:gd name="connsiteY1" fmla="*/ 162946 h 162946"/>
                      <a:gd name="connsiteX2" fmla="*/ 485689 w 485689"/>
                      <a:gd name="connsiteY2" fmla="*/ 0 h 162946"/>
                      <a:gd name="connsiteX3" fmla="*/ 0 w 485689"/>
                      <a:gd name="connsiteY3" fmla="*/ 0 h 162946"/>
                    </a:gdLst>
                    <a:ahLst/>
                    <a:cxnLst>
                      <a:cxn ang="0">
                        <a:pos x="connsiteX0" y="connsiteY0"/>
                      </a:cxn>
                      <a:cxn ang="0">
                        <a:pos x="connsiteX1" y="connsiteY1"/>
                      </a:cxn>
                      <a:cxn ang="0">
                        <a:pos x="connsiteX2" y="connsiteY2"/>
                      </a:cxn>
                      <a:cxn ang="0">
                        <a:pos x="connsiteX3" y="connsiteY3"/>
                      </a:cxn>
                    </a:cxnLst>
                    <a:rect l="l" t="t" r="r" b="b"/>
                    <a:pathLst>
                      <a:path w="485689" h="162946">
                        <a:moveTo>
                          <a:pt x="0" y="162946"/>
                        </a:moveTo>
                        <a:lnTo>
                          <a:pt x="485689" y="162946"/>
                        </a:lnTo>
                        <a:lnTo>
                          <a:pt x="485689"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31" name="Freeform: Shape 30">
                    <a:extLst>
                      <a:ext uri="{FF2B5EF4-FFF2-40B4-BE49-F238E27FC236}">
                        <a16:creationId xmlns:a16="http://schemas.microsoft.com/office/drawing/2014/main" id="{0E51641A-E5FC-E86B-0E08-6AC14492C28E}"/>
                      </a:ext>
                    </a:extLst>
                  </p:cNvPr>
                  <p:cNvSpPr/>
                  <p:nvPr/>
                </p:nvSpPr>
                <p:spPr>
                  <a:xfrm>
                    <a:off x="5060018" y="19702139"/>
                    <a:ext cx="485689" cy="165928"/>
                  </a:xfrm>
                  <a:custGeom>
                    <a:avLst/>
                    <a:gdLst>
                      <a:gd name="connsiteX0" fmla="*/ 0 w 485689"/>
                      <a:gd name="connsiteY0" fmla="*/ 162946 h 162946"/>
                      <a:gd name="connsiteX1" fmla="*/ 485689 w 485689"/>
                      <a:gd name="connsiteY1" fmla="*/ 162946 h 162946"/>
                      <a:gd name="connsiteX2" fmla="*/ 485689 w 485689"/>
                      <a:gd name="connsiteY2" fmla="*/ 0 h 162946"/>
                      <a:gd name="connsiteX3" fmla="*/ 0 w 485689"/>
                      <a:gd name="connsiteY3" fmla="*/ 0 h 162946"/>
                    </a:gdLst>
                    <a:ahLst/>
                    <a:cxnLst>
                      <a:cxn ang="0">
                        <a:pos x="connsiteX0" y="connsiteY0"/>
                      </a:cxn>
                      <a:cxn ang="0">
                        <a:pos x="connsiteX1" y="connsiteY1"/>
                      </a:cxn>
                      <a:cxn ang="0">
                        <a:pos x="connsiteX2" y="connsiteY2"/>
                      </a:cxn>
                      <a:cxn ang="0">
                        <a:pos x="connsiteX3" y="connsiteY3"/>
                      </a:cxn>
                    </a:cxnLst>
                    <a:rect l="l" t="t" r="r" b="b"/>
                    <a:pathLst>
                      <a:path w="485689" h="162946">
                        <a:moveTo>
                          <a:pt x="0" y="162946"/>
                        </a:moveTo>
                        <a:lnTo>
                          <a:pt x="485689" y="162946"/>
                        </a:lnTo>
                        <a:lnTo>
                          <a:pt x="485689"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34" name="Freeform: Shape 33">
                    <a:extLst>
                      <a:ext uri="{FF2B5EF4-FFF2-40B4-BE49-F238E27FC236}">
                        <a16:creationId xmlns:a16="http://schemas.microsoft.com/office/drawing/2014/main" id="{E4F4C01D-1950-280C-CFC8-6C233065B9CA}"/>
                      </a:ext>
                    </a:extLst>
                  </p:cNvPr>
                  <p:cNvSpPr/>
                  <p:nvPr/>
                </p:nvSpPr>
                <p:spPr>
                  <a:xfrm>
                    <a:off x="5545707" y="19702139"/>
                    <a:ext cx="485689" cy="165928"/>
                  </a:xfrm>
                  <a:custGeom>
                    <a:avLst/>
                    <a:gdLst>
                      <a:gd name="connsiteX0" fmla="*/ 0 w 485689"/>
                      <a:gd name="connsiteY0" fmla="*/ 162946 h 162946"/>
                      <a:gd name="connsiteX1" fmla="*/ 485689 w 485689"/>
                      <a:gd name="connsiteY1" fmla="*/ 162946 h 162946"/>
                      <a:gd name="connsiteX2" fmla="*/ 485689 w 485689"/>
                      <a:gd name="connsiteY2" fmla="*/ 0 h 162946"/>
                      <a:gd name="connsiteX3" fmla="*/ 0 w 485689"/>
                      <a:gd name="connsiteY3" fmla="*/ 0 h 162946"/>
                    </a:gdLst>
                    <a:ahLst/>
                    <a:cxnLst>
                      <a:cxn ang="0">
                        <a:pos x="connsiteX0" y="connsiteY0"/>
                      </a:cxn>
                      <a:cxn ang="0">
                        <a:pos x="connsiteX1" y="connsiteY1"/>
                      </a:cxn>
                      <a:cxn ang="0">
                        <a:pos x="connsiteX2" y="connsiteY2"/>
                      </a:cxn>
                      <a:cxn ang="0">
                        <a:pos x="connsiteX3" y="connsiteY3"/>
                      </a:cxn>
                    </a:cxnLst>
                    <a:rect l="l" t="t" r="r" b="b"/>
                    <a:pathLst>
                      <a:path w="485689" h="162946">
                        <a:moveTo>
                          <a:pt x="0" y="162946"/>
                        </a:moveTo>
                        <a:lnTo>
                          <a:pt x="485689" y="162946"/>
                        </a:lnTo>
                        <a:lnTo>
                          <a:pt x="485689" y="0"/>
                        </a:lnTo>
                        <a:lnTo>
                          <a:pt x="0" y="0"/>
                        </a:lnTo>
                        <a:close/>
                      </a:path>
                    </a:pathLst>
                  </a:custGeom>
                  <a:solidFill>
                    <a:srgbClr val="FFCB05"/>
                  </a:solidFill>
                  <a:ln w="10522" cap="flat">
                    <a:solidFill>
                      <a:srgbClr val="000000"/>
                    </a:solidFill>
                    <a:prstDash val="solid"/>
                    <a:miter/>
                  </a:ln>
                </p:spPr>
                <p:txBody>
                  <a:bodyPr rtlCol="0" anchor="ctr"/>
                  <a:lstStyle/>
                  <a:p>
                    <a:endParaRPr lang="en-IN">
                      <a:cs typeface="Times New Roman" panose="02020603050405020304" pitchFamily="18" charset="0"/>
                    </a:endParaRPr>
                  </a:p>
                </p:txBody>
              </p:sp>
              <p:sp>
                <p:nvSpPr>
                  <p:cNvPr id="35" name="Freeform: Shape 34">
                    <a:extLst>
                      <a:ext uri="{FF2B5EF4-FFF2-40B4-BE49-F238E27FC236}">
                        <a16:creationId xmlns:a16="http://schemas.microsoft.com/office/drawing/2014/main" id="{175EDA93-F512-B345-2F8A-82E1DA226E96}"/>
                      </a:ext>
                    </a:extLst>
                  </p:cNvPr>
                  <p:cNvSpPr/>
                  <p:nvPr/>
                </p:nvSpPr>
                <p:spPr>
                  <a:xfrm>
                    <a:off x="1905538" y="15937848"/>
                    <a:ext cx="3885504" cy="3807095"/>
                  </a:xfrm>
                  <a:custGeom>
                    <a:avLst/>
                    <a:gdLst>
                      <a:gd name="connsiteX0" fmla="*/ 0 w 3885504"/>
                      <a:gd name="connsiteY0" fmla="*/ 2149157 h 3738680"/>
                      <a:gd name="connsiteX1" fmla="*/ 7633 w 3885504"/>
                      <a:gd name="connsiteY1" fmla="*/ 2102380 h 3738680"/>
                      <a:gd name="connsiteX2" fmla="*/ 30415 w 3885504"/>
                      <a:gd name="connsiteY2" fmla="*/ 1961700 h 3738680"/>
                      <a:gd name="connsiteX3" fmla="*/ 38049 w 3885504"/>
                      <a:gd name="connsiteY3" fmla="*/ 1914807 h 3738680"/>
                      <a:gd name="connsiteX4" fmla="*/ 45643 w 3885504"/>
                      <a:gd name="connsiteY4" fmla="*/ 1867946 h 3738680"/>
                      <a:gd name="connsiteX5" fmla="*/ 53237 w 3885504"/>
                      <a:gd name="connsiteY5" fmla="*/ 1821137 h 3738680"/>
                      <a:gd name="connsiteX6" fmla="*/ 60831 w 3885504"/>
                      <a:gd name="connsiteY6" fmla="*/ 1774403 h 3738680"/>
                      <a:gd name="connsiteX7" fmla="*/ 68464 w 3885504"/>
                      <a:gd name="connsiteY7" fmla="*/ 1727808 h 3738680"/>
                      <a:gd name="connsiteX8" fmla="*/ 76060 w 3885504"/>
                      <a:gd name="connsiteY8" fmla="*/ 1681329 h 3738680"/>
                      <a:gd name="connsiteX9" fmla="*/ 83649 w 3885504"/>
                      <a:gd name="connsiteY9" fmla="*/ 1634925 h 3738680"/>
                      <a:gd name="connsiteX10" fmla="*/ 91248 w 3885504"/>
                      <a:gd name="connsiteY10" fmla="*/ 1588734 h 3738680"/>
                      <a:gd name="connsiteX11" fmla="*/ 98877 w 3885504"/>
                      <a:gd name="connsiteY11" fmla="*/ 1542670 h 3738680"/>
                      <a:gd name="connsiteX12" fmla="*/ 106476 w 3885504"/>
                      <a:gd name="connsiteY12" fmla="*/ 1496733 h 3738680"/>
                      <a:gd name="connsiteX13" fmla="*/ 114065 w 3885504"/>
                      <a:gd name="connsiteY13" fmla="*/ 1451042 h 3738680"/>
                      <a:gd name="connsiteX14" fmla="*/ 121664 w 3885504"/>
                      <a:gd name="connsiteY14" fmla="*/ 1405563 h 3738680"/>
                      <a:gd name="connsiteX15" fmla="*/ 129292 w 3885504"/>
                      <a:gd name="connsiteY15" fmla="*/ 1360286 h 3738680"/>
                      <a:gd name="connsiteX16" fmla="*/ 136891 w 3885504"/>
                      <a:gd name="connsiteY16" fmla="*/ 1315179 h 3738680"/>
                      <a:gd name="connsiteX17" fmla="*/ 144480 w 3885504"/>
                      <a:gd name="connsiteY17" fmla="*/ 1270401 h 3738680"/>
                      <a:gd name="connsiteX18" fmla="*/ 152079 w 3885504"/>
                      <a:gd name="connsiteY18" fmla="*/ 1225837 h 3738680"/>
                      <a:gd name="connsiteX19" fmla="*/ 159708 w 3885504"/>
                      <a:gd name="connsiteY19" fmla="*/ 1181474 h 3738680"/>
                      <a:gd name="connsiteX20" fmla="*/ 167306 w 3885504"/>
                      <a:gd name="connsiteY20" fmla="*/ 1137484 h 3738680"/>
                      <a:gd name="connsiteX21" fmla="*/ 174896 w 3885504"/>
                      <a:gd name="connsiteY21" fmla="*/ 1093791 h 3738680"/>
                      <a:gd name="connsiteX22" fmla="*/ 182494 w 3885504"/>
                      <a:gd name="connsiteY22" fmla="*/ 1050343 h 3738680"/>
                      <a:gd name="connsiteX23" fmla="*/ 190123 w 3885504"/>
                      <a:gd name="connsiteY23" fmla="*/ 1007310 h 3738680"/>
                      <a:gd name="connsiteX24" fmla="*/ 197722 w 3885504"/>
                      <a:gd name="connsiteY24" fmla="*/ 964649 h 3738680"/>
                      <a:gd name="connsiteX25" fmla="*/ 205311 w 3885504"/>
                      <a:gd name="connsiteY25" fmla="*/ 922370 h 3738680"/>
                      <a:gd name="connsiteX26" fmla="*/ 212910 w 3885504"/>
                      <a:gd name="connsiteY26" fmla="*/ 880411 h 3738680"/>
                      <a:gd name="connsiteX27" fmla="*/ 220509 w 3885504"/>
                      <a:gd name="connsiteY27" fmla="*/ 839047 h 3738680"/>
                      <a:gd name="connsiteX28" fmla="*/ 228137 w 3885504"/>
                      <a:gd name="connsiteY28" fmla="*/ 798129 h 3738680"/>
                      <a:gd name="connsiteX29" fmla="*/ 235736 w 3885504"/>
                      <a:gd name="connsiteY29" fmla="*/ 757627 h 3738680"/>
                      <a:gd name="connsiteX30" fmla="*/ 243325 w 3885504"/>
                      <a:gd name="connsiteY30" fmla="*/ 717752 h 3738680"/>
                      <a:gd name="connsiteX31" fmla="*/ 250924 w 3885504"/>
                      <a:gd name="connsiteY31" fmla="*/ 678546 h 3738680"/>
                      <a:gd name="connsiteX32" fmla="*/ 258553 w 3885504"/>
                      <a:gd name="connsiteY32" fmla="*/ 639787 h 3738680"/>
                      <a:gd name="connsiteX33" fmla="*/ 266152 w 3885504"/>
                      <a:gd name="connsiteY33" fmla="*/ 601741 h 3738680"/>
                      <a:gd name="connsiteX34" fmla="*/ 273741 w 3885504"/>
                      <a:gd name="connsiteY34" fmla="*/ 564568 h 3738680"/>
                      <a:gd name="connsiteX35" fmla="*/ 281340 w 3885504"/>
                      <a:gd name="connsiteY35" fmla="*/ 528057 h 3738680"/>
                      <a:gd name="connsiteX36" fmla="*/ 288968 w 3885504"/>
                      <a:gd name="connsiteY36" fmla="*/ 492211 h 3738680"/>
                      <a:gd name="connsiteX37" fmla="*/ 296567 w 3885504"/>
                      <a:gd name="connsiteY37" fmla="*/ 457486 h 3738680"/>
                      <a:gd name="connsiteX38" fmla="*/ 304156 w 3885504"/>
                      <a:gd name="connsiteY38" fmla="*/ 423592 h 3738680"/>
                      <a:gd name="connsiteX39" fmla="*/ 311755 w 3885504"/>
                      <a:gd name="connsiteY39" fmla="*/ 390487 h 3738680"/>
                      <a:gd name="connsiteX40" fmla="*/ 319383 w 3885504"/>
                      <a:gd name="connsiteY40" fmla="*/ 358504 h 3738680"/>
                      <a:gd name="connsiteX41" fmla="*/ 326982 w 3885504"/>
                      <a:gd name="connsiteY41" fmla="*/ 327725 h 3738680"/>
                      <a:gd name="connsiteX42" fmla="*/ 334571 w 3885504"/>
                      <a:gd name="connsiteY42" fmla="*/ 297901 h 3738680"/>
                      <a:gd name="connsiteX43" fmla="*/ 342170 w 3885504"/>
                      <a:gd name="connsiteY43" fmla="*/ 269034 h 3738680"/>
                      <a:gd name="connsiteX44" fmla="*/ 349799 w 3885504"/>
                      <a:gd name="connsiteY44" fmla="*/ 241868 h 3738680"/>
                      <a:gd name="connsiteX45" fmla="*/ 357398 w 3885504"/>
                      <a:gd name="connsiteY45" fmla="*/ 215742 h 3738680"/>
                      <a:gd name="connsiteX46" fmla="*/ 364987 w 3885504"/>
                      <a:gd name="connsiteY46" fmla="*/ 190695 h 3738680"/>
                      <a:gd name="connsiteX47" fmla="*/ 372586 w 3885504"/>
                      <a:gd name="connsiteY47" fmla="*/ 167310 h 3738680"/>
                      <a:gd name="connsiteX48" fmla="*/ 380214 w 3885504"/>
                      <a:gd name="connsiteY48" fmla="*/ 145337 h 3738680"/>
                      <a:gd name="connsiteX49" fmla="*/ 387813 w 3885504"/>
                      <a:gd name="connsiteY49" fmla="*/ 124569 h 3738680"/>
                      <a:gd name="connsiteX50" fmla="*/ 395402 w 3885504"/>
                      <a:gd name="connsiteY50" fmla="*/ 105255 h 3738680"/>
                      <a:gd name="connsiteX51" fmla="*/ 403001 w 3885504"/>
                      <a:gd name="connsiteY51" fmla="*/ 87850 h 3738680"/>
                      <a:gd name="connsiteX52" fmla="*/ 410630 w 3885504"/>
                      <a:gd name="connsiteY52" fmla="*/ 71734 h 3738680"/>
                      <a:gd name="connsiteX53" fmla="*/ 418228 w 3885504"/>
                      <a:gd name="connsiteY53" fmla="*/ 56906 h 3738680"/>
                      <a:gd name="connsiteX54" fmla="*/ 425818 w 3885504"/>
                      <a:gd name="connsiteY54" fmla="*/ 44237 h 3738680"/>
                      <a:gd name="connsiteX55" fmla="*/ 433416 w 3885504"/>
                      <a:gd name="connsiteY55" fmla="*/ 33063 h 3738680"/>
                      <a:gd name="connsiteX56" fmla="*/ 441045 w 3885504"/>
                      <a:gd name="connsiteY56" fmla="*/ 23178 h 3738680"/>
                      <a:gd name="connsiteX57" fmla="*/ 448644 w 3885504"/>
                      <a:gd name="connsiteY57" fmla="*/ 15203 h 3738680"/>
                      <a:gd name="connsiteX58" fmla="*/ 456233 w 3885504"/>
                      <a:gd name="connsiteY58" fmla="*/ 9055 h 3738680"/>
                      <a:gd name="connsiteX59" fmla="*/ 463832 w 3885504"/>
                      <a:gd name="connsiteY59" fmla="*/ 4320 h 3738680"/>
                      <a:gd name="connsiteX60" fmla="*/ 471460 w 3885504"/>
                      <a:gd name="connsiteY60" fmla="*/ 1039 h 3738680"/>
                      <a:gd name="connsiteX61" fmla="*/ 479059 w 3885504"/>
                      <a:gd name="connsiteY61" fmla="*/ 0 h 3738680"/>
                      <a:gd name="connsiteX62" fmla="*/ 486648 w 3885504"/>
                      <a:gd name="connsiteY62" fmla="*/ 374 h 3738680"/>
                      <a:gd name="connsiteX63" fmla="*/ 494247 w 3885504"/>
                      <a:gd name="connsiteY63" fmla="*/ 2077 h 3738680"/>
                      <a:gd name="connsiteX64" fmla="*/ 501836 w 3885504"/>
                      <a:gd name="connsiteY64" fmla="*/ 5815 h 3738680"/>
                      <a:gd name="connsiteX65" fmla="*/ 509475 w 3885504"/>
                      <a:gd name="connsiteY65" fmla="*/ 11132 h 3738680"/>
                      <a:gd name="connsiteX66" fmla="*/ 517064 w 3885504"/>
                      <a:gd name="connsiteY66" fmla="*/ 17778 h 3738680"/>
                      <a:gd name="connsiteX67" fmla="*/ 524663 w 3885504"/>
                      <a:gd name="connsiteY67" fmla="*/ 26002 h 3738680"/>
                      <a:gd name="connsiteX68" fmla="*/ 532252 w 3885504"/>
                      <a:gd name="connsiteY68" fmla="*/ 36095 h 3738680"/>
                      <a:gd name="connsiteX69" fmla="*/ 539890 w 3885504"/>
                      <a:gd name="connsiteY69" fmla="*/ 47393 h 3738680"/>
                      <a:gd name="connsiteX70" fmla="*/ 547479 w 3885504"/>
                      <a:gd name="connsiteY70" fmla="*/ 59896 h 3738680"/>
                      <a:gd name="connsiteX71" fmla="*/ 555078 w 3885504"/>
                      <a:gd name="connsiteY71" fmla="*/ 74268 h 3738680"/>
                      <a:gd name="connsiteX72" fmla="*/ 562667 w 3885504"/>
                      <a:gd name="connsiteY72" fmla="*/ 89844 h 3738680"/>
                      <a:gd name="connsiteX73" fmla="*/ 570306 w 3885504"/>
                      <a:gd name="connsiteY73" fmla="*/ 106500 h 3738680"/>
                      <a:gd name="connsiteX74" fmla="*/ 577895 w 3885504"/>
                      <a:gd name="connsiteY74" fmla="*/ 124611 h 3738680"/>
                      <a:gd name="connsiteX75" fmla="*/ 585494 w 3885504"/>
                      <a:gd name="connsiteY75" fmla="*/ 144008 h 3738680"/>
                      <a:gd name="connsiteX76" fmla="*/ 593083 w 3885504"/>
                      <a:gd name="connsiteY76" fmla="*/ 164319 h 3738680"/>
                      <a:gd name="connsiteX77" fmla="*/ 600721 w 3885504"/>
                      <a:gd name="connsiteY77" fmla="*/ 185670 h 3738680"/>
                      <a:gd name="connsiteX78" fmla="*/ 608310 w 3885504"/>
                      <a:gd name="connsiteY78" fmla="*/ 208349 h 3738680"/>
                      <a:gd name="connsiteX79" fmla="*/ 615909 w 3885504"/>
                      <a:gd name="connsiteY79" fmla="*/ 231817 h 3738680"/>
                      <a:gd name="connsiteX80" fmla="*/ 623498 w 3885504"/>
                      <a:gd name="connsiteY80" fmla="*/ 256032 h 3738680"/>
                      <a:gd name="connsiteX81" fmla="*/ 631136 w 3885504"/>
                      <a:gd name="connsiteY81" fmla="*/ 281328 h 3738680"/>
                      <a:gd name="connsiteX82" fmla="*/ 638725 w 3885504"/>
                      <a:gd name="connsiteY82" fmla="*/ 307331 h 3738680"/>
                      <a:gd name="connsiteX83" fmla="*/ 646324 w 3885504"/>
                      <a:gd name="connsiteY83" fmla="*/ 333956 h 3738680"/>
                      <a:gd name="connsiteX84" fmla="*/ 653923 w 3885504"/>
                      <a:gd name="connsiteY84" fmla="*/ 361245 h 3738680"/>
                      <a:gd name="connsiteX85" fmla="*/ 661552 w 3885504"/>
                      <a:gd name="connsiteY85" fmla="*/ 389241 h 3738680"/>
                      <a:gd name="connsiteX86" fmla="*/ 669141 w 3885504"/>
                      <a:gd name="connsiteY86" fmla="*/ 417652 h 3738680"/>
                      <a:gd name="connsiteX87" fmla="*/ 676740 w 3885504"/>
                      <a:gd name="connsiteY87" fmla="*/ 446437 h 3738680"/>
                      <a:gd name="connsiteX88" fmla="*/ 684339 w 3885504"/>
                      <a:gd name="connsiteY88" fmla="*/ 475803 h 3738680"/>
                      <a:gd name="connsiteX89" fmla="*/ 691967 w 3885504"/>
                      <a:gd name="connsiteY89" fmla="*/ 505419 h 3738680"/>
                      <a:gd name="connsiteX90" fmla="*/ 699566 w 3885504"/>
                      <a:gd name="connsiteY90" fmla="*/ 535243 h 3738680"/>
                      <a:gd name="connsiteX91" fmla="*/ 707155 w 3885504"/>
                      <a:gd name="connsiteY91" fmla="*/ 565357 h 3738680"/>
                      <a:gd name="connsiteX92" fmla="*/ 714754 w 3885504"/>
                      <a:gd name="connsiteY92" fmla="*/ 595638 h 3738680"/>
                      <a:gd name="connsiteX93" fmla="*/ 722383 w 3885504"/>
                      <a:gd name="connsiteY93" fmla="*/ 625996 h 3738680"/>
                      <a:gd name="connsiteX94" fmla="*/ 729982 w 3885504"/>
                      <a:gd name="connsiteY94" fmla="*/ 656407 h 3738680"/>
                      <a:gd name="connsiteX95" fmla="*/ 737571 w 3885504"/>
                      <a:gd name="connsiteY95" fmla="*/ 686851 h 3738680"/>
                      <a:gd name="connsiteX96" fmla="*/ 745169 w 3885504"/>
                      <a:gd name="connsiteY96" fmla="*/ 717220 h 3738680"/>
                      <a:gd name="connsiteX97" fmla="*/ 752798 w 3885504"/>
                      <a:gd name="connsiteY97" fmla="*/ 747493 h 3738680"/>
                      <a:gd name="connsiteX98" fmla="*/ 760397 w 3885504"/>
                      <a:gd name="connsiteY98" fmla="*/ 777607 h 3738680"/>
                      <a:gd name="connsiteX99" fmla="*/ 767986 w 3885504"/>
                      <a:gd name="connsiteY99" fmla="*/ 807561 h 3738680"/>
                      <a:gd name="connsiteX100" fmla="*/ 775585 w 3885504"/>
                      <a:gd name="connsiteY100" fmla="*/ 837303 h 3738680"/>
                      <a:gd name="connsiteX101" fmla="*/ 783213 w 3885504"/>
                      <a:gd name="connsiteY101" fmla="*/ 866789 h 3738680"/>
                      <a:gd name="connsiteX102" fmla="*/ 790812 w 3885504"/>
                      <a:gd name="connsiteY102" fmla="*/ 895946 h 3738680"/>
                      <a:gd name="connsiteX103" fmla="*/ 798401 w 3885504"/>
                      <a:gd name="connsiteY103" fmla="*/ 924816 h 3738680"/>
                      <a:gd name="connsiteX104" fmla="*/ 806000 w 3885504"/>
                      <a:gd name="connsiteY104" fmla="*/ 953388 h 3738680"/>
                      <a:gd name="connsiteX105" fmla="*/ 813589 w 3885504"/>
                      <a:gd name="connsiteY105" fmla="*/ 981428 h 3738680"/>
                      <a:gd name="connsiteX106" fmla="*/ 821228 w 3885504"/>
                      <a:gd name="connsiteY106" fmla="*/ 1009139 h 3738680"/>
                      <a:gd name="connsiteX107" fmla="*/ 828817 w 3885504"/>
                      <a:gd name="connsiteY107" fmla="*/ 1036509 h 3738680"/>
                      <a:gd name="connsiteX108" fmla="*/ 836416 w 3885504"/>
                      <a:gd name="connsiteY108" fmla="*/ 1063337 h 3738680"/>
                      <a:gd name="connsiteX109" fmla="*/ 844005 w 3885504"/>
                      <a:gd name="connsiteY109" fmla="*/ 1089719 h 3738680"/>
                      <a:gd name="connsiteX110" fmla="*/ 851643 w 3885504"/>
                      <a:gd name="connsiteY110" fmla="*/ 1115675 h 3738680"/>
                      <a:gd name="connsiteX111" fmla="*/ 859232 w 3885504"/>
                      <a:gd name="connsiteY111" fmla="*/ 1141184 h 3738680"/>
                      <a:gd name="connsiteX112" fmla="*/ 866831 w 3885504"/>
                      <a:gd name="connsiteY112" fmla="*/ 1166056 h 3738680"/>
                      <a:gd name="connsiteX113" fmla="*/ 874420 w 3885504"/>
                      <a:gd name="connsiteY113" fmla="*/ 1190523 h 3738680"/>
                      <a:gd name="connsiteX114" fmla="*/ 882058 w 3885504"/>
                      <a:gd name="connsiteY114" fmla="*/ 1214619 h 3738680"/>
                      <a:gd name="connsiteX115" fmla="*/ 889648 w 3885504"/>
                      <a:gd name="connsiteY115" fmla="*/ 1238044 h 3738680"/>
                      <a:gd name="connsiteX116" fmla="*/ 897246 w 3885504"/>
                      <a:gd name="connsiteY116" fmla="*/ 1261012 h 3738680"/>
                      <a:gd name="connsiteX117" fmla="*/ 904836 w 3885504"/>
                      <a:gd name="connsiteY117" fmla="*/ 1283566 h 3738680"/>
                      <a:gd name="connsiteX118" fmla="*/ 912474 w 3885504"/>
                      <a:gd name="connsiteY118" fmla="*/ 1305619 h 3738680"/>
                      <a:gd name="connsiteX119" fmla="*/ 920063 w 3885504"/>
                      <a:gd name="connsiteY119" fmla="*/ 1327141 h 3738680"/>
                      <a:gd name="connsiteX120" fmla="*/ 927662 w 3885504"/>
                      <a:gd name="connsiteY120" fmla="*/ 1348238 h 3738680"/>
                      <a:gd name="connsiteX121" fmla="*/ 935251 w 3885504"/>
                      <a:gd name="connsiteY121" fmla="*/ 1369005 h 3738680"/>
                      <a:gd name="connsiteX122" fmla="*/ 942889 w 3885504"/>
                      <a:gd name="connsiteY122" fmla="*/ 1389155 h 3738680"/>
                      <a:gd name="connsiteX123" fmla="*/ 950478 w 3885504"/>
                      <a:gd name="connsiteY123" fmla="*/ 1408965 h 3738680"/>
                      <a:gd name="connsiteX124" fmla="*/ 958077 w 3885504"/>
                      <a:gd name="connsiteY124" fmla="*/ 1428446 h 3738680"/>
                      <a:gd name="connsiteX125" fmla="*/ 965666 w 3885504"/>
                      <a:gd name="connsiteY125" fmla="*/ 1447511 h 3738680"/>
                      <a:gd name="connsiteX126" fmla="*/ 973305 w 3885504"/>
                      <a:gd name="connsiteY126" fmla="*/ 1466162 h 3738680"/>
                      <a:gd name="connsiteX127" fmla="*/ 980894 w 3885504"/>
                      <a:gd name="connsiteY127" fmla="*/ 1484569 h 3738680"/>
                      <a:gd name="connsiteX128" fmla="*/ 988493 w 3885504"/>
                      <a:gd name="connsiteY128" fmla="*/ 1502677 h 3738680"/>
                      <a:gd name="connsiteX129" fmla="*/ 996082 w 3885504"/>
                      <a:gd name="connsiteY129" fmla="*/ 1520371 h 3738680"/>
                      <a:gd name="connsiteX130" fmla="*/ 1003720 w 3885504"/>
                      <a:gd name="connsiteY130" fmla="*/ 1537895 h 3738680"/>
                      <a:gd name="connsiteX131" fmla="*/ 1011309 w 3885504"/>
                      <a:gd name="connsiteY131" fmla="*/ 1555175 h 3738680"/>
                      <a:gd name="connsiteX132" fmla="*/ 1018908 w 3885504"/>
                      <a:gd name="connsiteY132" fmla="*/ 1572209 h 3738680"/>
                      <a:gd name="connsiteX133" fmla="*/ 1026497 w 3885504"/>
                      <a:gd name="connsiteY133" fmla="*/ 1589031 h 3738680"/>
                      <a:gd name="connsiteX134" fmla="*/ 1034135 w 3885504"/>
                      <a:gd name="connsiteY134" fmla="*/ 1605726 h 3738680"/>
                      <a:gd name="connsiteX135" fmla="*/ 1041724 w 3885504"/>
                      <a:gd name="connsiteY135" fmla="*/ 1622303 h 3738680"/>
                      <a:gd name="connsiteX136" fmla="*/ 1049323 w 3885504"/>
                      <a:gd name="connsiteY136" fmla="*/ 1638711 h 3738680"/>
                      <a:gd name="connsiteX137" fmla="*/ 1056912 w 3885504"/>
                      <a:gd name="connsiteY137" fmla="*/ 1655075 h 3738680"/>
                      <a:gd name="connsiteX138" fmla="*/ 1064551 w 3885504"/>
                      <a:gd name="connsiteY138" fmla="*/ 1671313 h 3738680"/>
                      <a:gd name="connsiteX139" fmla="*/ 1072140 w 3885504"/>
                      <a:gd name="connsiteY139" fmla="*/ 1687550 h 3738680"/>
                      <a:gd name="connsiteX140" fmla="*/ 1087328 w 3885504"/>
                      <a:gd name="connsiteY140" fmla="*/ 1719950 h 3738680"/>
                      <a:gd name="connsiteX141" fmla="*/ 1094927 w 3885504"/>
                      <a:gd name="connsiteY141" fmla="*/ 1736198 h 3738680"/>
                      <a:gd name="connsiteX142" fmla="*/ 1102555 w 3885504"/>
                      <a:gd name="connsiteY142" fmla="*/ 1752477 h 3738680"/>
                      <a:gd name="connsiteX143" fmla="*/ 1110154 w 3885504"/>
                      <a:gd name="connsiteY143" fmla="*/ 1768800 h 3738680"/>
                      <a:gd name="connsiteX144" fmla="*/ 1117753 w 3885504"/>
                      <a:gd name="connsiteY144" fmla="*/ 1785164 h 3738680"/>
                      <a:gd name="connsiteX145" fmla="*/ 1125342 w 3885504"/>
                      <a:gd name="connsiteY145" fmla="*/ 1801742 h 3738680"/>
                      <a:gd name="connsiteX146" fmla="*/ 1132971 w 3885504"/>
                      <a:gd name="connsiteY146" fmla="*/ 1818351 h 3738680"/>
                      <a:gd name="connsiteX147" fmla="*/ 1140570 w 3885504"/>
                      <a:gd name="connsiteY147" fmla="*/ 1835088 h 3738680"/>
                      <a:gd name="connsiteX148" fmla="*/ 1148169 w 3885504"/>
                      <a:gd name="connsiteY148" fmla="*/ 1852038 h 3738680"/>
                      <a:gd name="connsiteX149" fmla="*/ 1155758 w 3885504"/>
                      <a:gd name="connsiteY149" fmla="*/ 1869115 h 3738680"/>
                      <a:gd name="connsiteX150" fmla="*/ 1163396 w 3885504"/>
                      <a:gd name="connsiteY150" fmla="*/ 1886352 h 3738680"/>
                      <a:gd name="connsiteX151" fmla="*/ 1170985 w 3885504"/>
                      <a:gd name="connsiteY151" fmla="*/ 1903791 h 3738680"/>
                      <a:gd name="connsiteX152" fmla="*/ 1178584 w 3885504"/>
                      <a:gd name="connsiteY152" fmla="*/ 1921453 h 3738680"/>
                      <a:gd name="connsiteX153" fmla="*/ 1186173 w 3885504"/>
                      <a:gd name="connsiteY153" fmla="*/ 1939306 h 3738680"/>
                      <a:gd name="connsiteX154" fmla="*/ 1193811 w 3885504"/>
                      <a:gd name="connsiteY154" fmla="*/ 1957298 h 3738680"/>
                      <a:gd name="connsiteX155" fmla="*/ 1201400 w 3885504"/>
                      <a:gd name="connsiteY155" fmla="*/ 1975609 h 3738680"/>
                      <a:gd name="connsiteX156" fmla="*/ 1208999 w 3885504"/>
                      <a:gd name="connsiteY156" fmla="*/ 1994132 h 3738680"/>
                      <a:gd name="connsiteX157" fmla="*/ 1216588 w 3885504"/>
                      <a:gd name="connsiteY157" fmla="*/ 2012868 h 3738680"/>
                      <a:gd name="connsiteX158" fmla="*/ 1224227 w 3885504"/>
                      <a:gd name="connsiteY158" fmla="*/ 2031849 h 3738680"/>
                      <a:gd name="connsiteX159" fmla="*/ 1231816 w 3885504"/>
                      <a:gd name="connsiteY159" fmla="*/ 2051127 h 3738680"/>
                      <a:gd name="connsiteX160" fmla="*/ 1239415 w 3885504"/>
                      <a:gd name="connsiteY160" fmla="*/ 2070565 h 3738680"/>
                      <a:gd name="connsiteX161" fmla="*/ 1247004 w 3885504"/>
                      <a:gd name="connsiteY161" fmla="*/ 2090258 h 3738680"/>
                      <a:gd name="connsiteX162" fmla="*/ 1254642 w 3885504"/>
                      <a:gd name="connsiteY162" fmla="*/ 2110270 h 3738680"/>
                      <a:gd name="connsiteX163" fmla="*/ 1262231 w 3885504"/>
                      <a:gd name="connsiteY163" fmla="*/ 2130505 h 3738680"/>
                      <a:gd name="connsiteX164" fmla="*/ 1269830 w 3885504"/>
                      <a:gd name="connsiteY164" fmla="*/ 2150901 h 3738680"/>
                      <a:gd name="connsiteX165" fmla="*/ 1277419 w 3885504"/>
                      <a:gd name="connsiteY165" fmla="*/ 2171667 h 3738680"/>
                      <a:gd name="connsiteX166" fmla="*/ 1285058 w 3885504"/>
                      <a:gd name="connsiteY166" fmla="*/ 2192636 h 3738680"/>
                      <a:gd name="connsiteX167" fmla="*/ 1292647 w 3885504"/>
                      <a:gd name="connsiteY167" fmla="*/ 2213786 h 3738680"/>
                      <a:gd name="connsiteX168" fmla="*/ 1300245 w 3885504"/>
                      <a:gd name="connsiteY168" fmla="*/ 2235213 h 3738680"/>
                      <a:gd name="connsiteX169" fmla="*/ 1307835 w 3885504"/>
                      <a:gd name="connsiteY169" fmla="*/ 2256894 h 3738680"/>
                      <a:gd name="connsiteX170" fmla="*/ 1315473 w 3885504"/>
                      <a:gd name="connsiteY170" fmla="*/ 2278788 h 3738680"/>
                      <a:gd name="connsiteX171" fmla="*/ 1323062 w 3885504"/>
                      <a:gd name="connsiteY171" fmla="*/ 2300842 h 3738680"/>
                      <a:gd name="connsiteX172" fmla="*/ 1330661 w 3885504"/>
                      <a:gd name="connsiteY172" fmla="*/ 2323236 h 3738680"/>
                      <a:gd name="connsiteX173" fmla="*/ 1338250 w 3885504"/>
                      <a:gd name="connsiteY173" fmla="*/ 2345789 h 3738680"/>
                      <a:gd name="connsiteX174" fmla="*/ 1345888 w 3885504"/>
                      <a:gd name="connsiteY174" fmla="*/ 2368513 h 3738680"/>
                      <a:gd name="connsiteX175" fmla="*/ 1353477 w 3885504"/>
                      <a:gd name="connsiteY175" fmla="*/ 2391439 h 3738680"/>
                      <a:gd name="connsiteX176" fmla="*/ 1361076 w 3885504"/>
                      <a:gd name="connsiteY176" fmla="*/ 2414609 h 3738680"/>
                      <a:gd name="connsiteX177" fmla="*/ 1368665 w 3885504"/>
                      <a:gd name="connsiteY177" fmla="*/ 2437917 h 3738680"/>
                      <a:gd name="connsiteX178" fmla="*/ 1376304 w 3885504"/>
                      <a:gd name="connsiteY178" fmla="*/ 2461385 h 3738680"/>
                      <a:gd name="connsiteX179" fmla="*/ 1383893 w 3885504"/>
                      <a:gd name="connsiteY179" fmla="*/ 2485098 h 3738680"/>
                      <a:gd name="connsiteX180" fmla="*/ 1391492 w 3885504"/>
                      <a:gd name="connsiteY180" fmla="*/ 2508906 h 3738680"/>
                      <a:gd name="connsiteX181" fmla="*/ 1399081 w 3885504"/>
                      <a:gd name="connsiteY181" fmla="*/ 2532873 h 3738680"/>
                      <a:gd name="connsiteX182" fmla="*/ 1406680 w 3885504"/>
                      <a:gd name="connsiteY182" fmla="*/ 2557001 h 3738680"/>
                      <a:gd name="connsiteX183" fmla="*/ 1414308 w 3885504"/>
                      <a:gd name="connsiteY183" fmla="*/ 2581256 h 3738680"/>
                      <a:gd name="connsiteX184" fmla="*/ 1421907 w 3885504"/>
                      <a:gd name="connsiteY184" fmla="*/ 2605595 h 3738680"/>
                      <a:gd name="connsiteX185" fmla="*/ 1429496 w 3885504"/>
                      <a:gd name="connsiteY185" fmla="*/ 2630063 h 3738680"/>
                      <a:gd name="connsiteX186" fmla="*/ 1437095 w 3885504"/>
                      <a:gd name="connsiteY186" fmla="*/ 2654658 h 3738680"/>
                      <a:gd name="connsiteX187" fmla="*/ 1444724 w 3885504"/>
                      <a:gd name="connsiteY187" fmla="*/ 2679285 h 3738680"/>
                      <a:gd name="connsiteX188" fmla="*/ 1452323 w 3885504"/>
                      <a:gd name="connsiteY188" fmla="*/ 2704039 h 3738680"/>
                      <a:gd name="connsiteX189" fmla="*/ 1459912 w 3885504"/>
                      <a:gd name="connsiteY189" fmla="*/ 2728837 h 3738680"/>
                      <a:gd name="connsiteX190" fmla="*/ 1467510 w 3885504"/>
                      <a:gd name="connsiteY190" fmla="*/ 2753676 h 3738680"/>
                      <a:gd name="connsiteX191" fmla="*/ 1475139 w 3885504"/>
                      <a:gd name="connsiteY191" fmla="*/ 2778558 h 3738680"/>
                      <a:gd name="connsiteX192" fmla="*/ 1482738 w 3885504"/>
                      <a:gd name="connsiteY192" fmla="*/ 2803440 h 3738680"/>
                      <a:gd name="connsiteX193" fmla="*/ 1497926 w 3885504"/>
                      <a:gd name="connsiteY193" fmla="*/ 2853279 h 3738680"/>
                      <a:gd name="connsiteX194" fmla="*/ 1505554 w 3885504"/>
                      <a:gd name="connsiteY194" fmla="*/ 2878161 h 3738680"/>
                      <a:gd name="connsiteX195" fmla="*/ 1513153 w 3885504"/>
                      <a:gd name="connsiteY195" fmla="*/ 2903001 h 3738680"/>
                      <a:gd name="connsiteX196" fmla="*/ 1528341 w 3885504"/>
                      <a:gd name="connsiteY196" fmla="*/ 2952510 h 3738680"/>
                      <a:gd name="connsiteX197" fmla="*/ 1535970 w 3885504"/>
                      <a:gd name="connsiteY197" fmla="*/ 2977105 h 3738680"/>
                      <a:gd name="connsiteX198" fmla="*/ 1543569 w 3885504"/>
                      <a:gd name="connsiteY198" fmla="*/ 3001647 h 3738680"/>
                      <a:gd name="connsiteX199" fmla="*/ 1551158 w 3885504"/>
                      <a:gd name="connsiteY199" fmla="*/ 3026030 h 3738680"/>
                      <a:gd name="connsiteX200" fmla="*/ 1558757 w 3885504"/>
                      <a:gd name="connsiteY200" fmla="*/ 3050337 h 3738680"/>
                      <a:gd name="connsiteX201" fmla="*/ 1566385 w 3885504"/>
                      <a:gd name="connsiteY201" fmla="*/ 3074380 h 3738680"/>
                      <a:gd name="connsiteX202" fmla="*/ 1573984 w 3885504"/>
                      <a:gd name="connsiteY202" fmla="*/ 3098305 h 3738680"/>
                      <a:gd name="connsiteX203" fmla="*/ 1581583 w 3885504"/>
                      <a:gd name="connsiteY203" fmla="*/ 3122113 h 3738680"/>
                      <a:gd name="connsiteX204" fmla="*/ 1589172 w 3885504"/>
                      <a:gd name="connsiteY204" fmla="*/ 3145581 h 3738680"/>
                      <a:gd name="connsiteX205" fmla="*/ 1596801 w 3885504"/>
                      <a:gd name="connsiteY205" fmla="*/ 3168836 h 3738680"/>
                      <a:gd name="connsiteX206" fmla="*/ 1604400 w 3885504"/>
                      <a:gd name="connsiteY206" fmla="*/ 3191889 h 3738680"/>
                      <a:gd name="connsiteX207" fmla="*/ 1611999 w 3885504"/>
                      <a:gd name="connsiteY207" fmla="*/ 3214613 h 3738680"/>
                      <a:gd name="connsiteX208" fmla="*/ 1619588 w 3885504"/>
                      <a:gd name="connsiteY208" fmla="*/ 3236996 h 3738680"/>
                      <a:gd name="connsiteX209" fmla="*/ 1627226 w 3885504"/>
                      <a:gd name="connsiteY209" fmla="*/ 3259178 h 3738680"/>
                      <a:gd name="connsiteX210" fmla="*/ 1634815 w 3885504"/>
                      <a:gd name="connsiteY210" fmla="*/ 3281029 h 3738680"/>
                      <a:gd name="connsiteX211" fmla="*/ 1642414 w 3885504"/>
                      <a:gd name="connsiteY211" fmla="*/ 3302381 h 3738680"/>
                      <a:gd name="connsiteX212" fmla="*/ 1650003 w 3885504"/>
                      <a:gd name="connsiteY212" fmla="*/ 3323478 h 3738680"/>
                      <a:gd name="connsiteX213" fmla="*/ 1657641 w 3885504"/>
                      <a:gd name="connsiteY213" fmla="*/ 3344245 h 3738680"/>
                      <a:gd name="connsiteX214" fmla="*/ 1665230 w 3885504"/>
                      <a:gd name="connsiteY214" fmla="*/ 3364480 h 3738680"/>
                      <a:gd name="connsiteX215" fmla="*/ 1672829 w 3885504"/>
                      <a:gd name="connsiteY215" fmla="*/ 3384290 h 3738680"/>
                      <a:gd name="connsiteX216" fmla="*/ 1680418 w 3885504"/>
                      <a:gd name="connsiteY216" fmla="*/ 3403770 h 3738680"/>
                      <a:gd name="connsiteX217" fmla="*/ 1688017 w 3885504"/>
                      <a:gd name="connsiteY217" fmla="*/ 3422709 h 3738680"/>
                      <a:gd name="connsiteX218" fmla="*/ 1695646 w 3885504"/>
                      <a:gd name="connsiteY218" fmla="*/ 3441157 h 3738680"/>
                      <a:gd name="connsiteX219" fmla="*/ 1703245 w 3885504"/>
                      <a:gd name="connsiteY219" fmla="*/ 3459181 h 3738680"/>
                      <a:gd name="connsiteX220" fmla="*/ 1710834 w 3885504"/>
                      <a:gd name="connsiteY220" fmla="*/ 3476748 h 3738680"/>
                      <a:gd name="connsiteX221" fmla="*/ 1718433 w 3885504"/>
                      <a:gd name="connsiteY221" fmla="*/ 3493655 h 3738680"/>
                      <a:gd name="connsiteX222" fmla="*/ 1726061 w 3885504"/>
                      <a:gd name="connsiteY222" fmla="*/ 3510105 h 3738680"/>
                      <a:gd name="connsiteX223" fmla="*/ 1733660 w 3885504"/>
                      <a:gd name="connsiteY223" fmla="*/ 3526097 h 3738680"/>
                      <a:gd name="connsiteX224" fmla="*/ 1741249 w 3885504"/>
                      <a:gd name="connsiteY224" fmla="*/ 3541420 h 3738680"/>
                      <a:gd name="connsiteX225" fmla="*/ 1748848 w 3885504"/>
                      <a:gd name="connsiteY225" fmla="*/ 3556168 h 3738680"/>
                      <a:gd name="connsiteX226" fmla="*/ 1756477 w 3885504"/>
                      <a:gd name="connsiteY226" fmla="*/ 3570460 h 3738680"/>
                      <a:gd name="connsiteX227" fmla="*/ 1764075 w 3885504"/>
                      <a:gd name="connsiteY227" fmla="*/ 3584209 h 3738680"/>
                      <a:gd name="connsiteX228" fmla="*/ 1771665 w 3885504"/>
                      <a:gd name="connsiteY228" fmla="*/ 3597203 h 3738680"/>
                      <a:gd name="connsiteX229" fmla="*/ 1779263 w 3885504"/>
                      <a:gd name="connsiteY229" fmla="*/ 3609708 h 3738680"/>
                      <a:gd name="connsiteX230" fmla="*/ 1786892 w 3885504"/>
                      <a:gd name="connsiteY230" fmla="*/ 3621713 h 3738680"/>
                      <a:gd name="connsiteX231" fmla="*/ 1794491 w 3885504"/>
                      <a:gd name="connsiteY231" fmla="*/ 3632931 h 3738680"/>
                      <a:gd name="connsiteX232" fmla="*/ 1802080 w 3885504"/>
                      <a:gd name="connsiteY232" fmla="*/ 3643639 h 3738680"/>
                      <a:gd name="connsiteX233" fmla="*/ 1809679 w 3885504"/>
                      <a:gd name="connsiteY233" fmla="*/ 3653825 h 3738680"/>
                      <a:gd name="connsiteX234" fmla="*/ 1817307 w 3885504"/>
                      <a:gd name="connsiteY234" fmla="*/ 3663332 h 3738680"/>
                      <a:gd name="connsiteX235" fmla="*/ 1824906 w 3885504"/>
                      <a:gd name="connsiteY235" fmla="*/ 3672179 h 3738680"/>
                      <a:gd name="connsiteX236" fmla="*/ 1832495 w 3885504"/>
                      <a:gd name="connsiteY236" fmla="*/ 3680526 h 3738680"/>
                      <a:gd name="connsiteX237" fmla="*/ 1840094 w 3885504"/>
                      <a:gd name="connsiteY237" fmla="*/ 3688342 h 3738680"/>
                      <a:gd name="connsiteX238" fmla="*/ 1847723 w 3885504"/>
                      <a:gd name="connsiteY238" fmla="*/ 3695360 h 3738680"/>
                      <a:gd name="connsiteX239" fmla="*/ 1855322 w 3885504"/>
                      <a:gd name="connsiteY239" fmla="*/ 3701878 h 3738680"/>
                      <a:gd name="connsiteX240" fmla="*/ 1862911 w 3885504"/>
                      <a:gd name="connsiteY240" fmla="*/ 3707939 h 3738680"/>
                      <a:gd name="connsiteX241" fmla="*/ 1870510 w 3885504"/>
                      <a:gd name="connsiteY241" fmla="*/ 3713256 h 3738680"/>
                      <a:gd name="connsiteX242" fmla="*/ 1878138 w 3885504"/>
                      <a:gd name="connsiteY242" fmla="*/ 3717998 h 3738680"/>
                      <a:gd name="connsiteX243" fmla="*/ 1885737 w 3885504"/>
                      <a:gd name="connsiteY243" fmla="*/ 3722273 h 3738680"/>
                      <a:gd name="connsiteX244" fmla="*/ 1893326 w 3885504"/>
                      <a:gd name="connsiteY244" fmla="*/ 3726016 h 3738680"/>
                      <a:gd name="connsiteX245" fmla="*/ 1900925 w 3885504"/>
                      <a:gd name="connsiteY245" fmla="*/ 3729046 h 3738680"/>
                      <a:gd name="connsiteX246" fmla="*/ 1908554 w 3885504"/>
                      <a:gd name="connsiteY246" fmla="*/ 3731662 h 3738680"/>
                      <a:gd name="connsiteX247" fmla="*/ 1916152 w 3885504"/>
                      <a:gd name="connsiteY247" fmla="*/ 3733821 h 3738680"/>
                      <a:gd name="connsiteX248" fmla="*/ 1923742 w 3885504"/>
                      <a:gd name="connsiteY248" fmla="*/ 3735235 h 3738680"/>
                      <a:gd name="connsiteX249" fmla="*/ 1931340 w 3885504"/>
                      <a:gd name="connsiteY249" fmla="*/ 3736266 h 3738680"/>
                      <a:gd name="connsiteX250" fmla="*/ 1938969 w 3885504"/>
                      <a:gd name="connsiteY250" fmla="*/ 3736851 h 3738680"/>
                      <a:gd name="connsiteX251" fmla="*/ 1946568 w 3885504"/>
                      <a:gd name="connsiteY251" fmla="*/ 3736894 h 3738680"/>
                      <a:gd name="connsiteX252" fmla="*/ 1954157 w 3885504"/>
                      <a:gd name="connsiteY252" fmla="*/ 3736437 h 3738680"/>
                      <a:gd name="connsiteX253" fmla="*/ 1961756 w 3885504"/>
                      <a:gd name="connsiteY253" fmla="*/ 3735565 h 3738680"/>
                      <a:gd name="connsiteX254" fmla="*/ 1969384 w 3885504"/>
                      <a:gd name="connsiteY254" fmla="*/ 3734320 h 3738680"/>
                      <a:gd name="connsiteX255" fmla="*/ 1976983 w 3885504"/>
                      <a:gd name="connsiteY255" fmla="*/ 3732492 h 3738680"/>
                      <a:gd name="connsiteX256" fmla="*/ 1984572 w 3885504"/>
                      <a:gd name="connsiteY256" fmla="*/ 3730375 h 3738680"/>
                      <a:gd name="connsiteX257" fmla="*/ 1992171 w 3885504"/>
                      <a:gd name="connsiteY257" fmla="*/ 3727877 h 3738680"/>
                      <a:gd name="connsiteX258" fmla="*/ 1999770 w 3885504"/>
                      <a:gd name="connsiteY258" fmla="*/ 3724931 h 3738680"/>
                      <a:gd name="connsiteX259" fmla="*/ 2007399 w 3885504"/>
                      <a:gd name="connsiteY259" fmla="*/ 3721646 h 3738680"/>
                      <a:gd name="connsiteX260" fmla="*/ 2014988 w 3885504"/>
                      <a:gd name="connsiteY260" fmla="*/ 3718073 h 3738680"/>
                      <a:gd name="connsiteX261" fmla="*/ 2022587 w 3885504"/>
                      <a:gd name="connsiteY261" fmla="*/ 3714170 h 3738680"/>
                      <a:gd name="connsiteX262" fmla="*/ 2030185 w 3885504"/>
                      <a:gd name="connsiteY262" fmla="*/ 3709938 h 3738680"/>
                      <a:gd name="connsiteX263" fmla="*/ 2037814 w 3885504"/>
                      <a:gd name="connsiteY263" fmla="*/ 3705451 h 3738680"/>
                      <a:gd name="connsiteX264" fmla="*/ 2045413 w 3885504"/>
                      <a:gd name="connsiteY264" fmla="*/ 3700761 h 3738680"/>
                      <a:gd name="connsiteX265" fmla="*/ 2053002 w 3885504"/>
                      <a:gd name="connsiteY265" fmla="*/ 3695732 h 3738680"/>
                      <a:gd name="connsiteX266" fmla="*/ 2060601 w 3885504"/>
                      <a:gd name="connsiteY266" fmla="*/ 3690543 h 3738680"/>
                      <a:gd name="connsiteX267" fmla="*/ 2068229 w 3885504"/>
                      <a:gd name="connsiteY267" fmla="*/ 3685183 h 3738680"/>
                      <a:gd name="connsiteX268" fmla="*/ 2075828 w 3885504"/>
                      <a:gd name="connsiteY268" fmla="*/ 3679612 h 3738680"/>
                      <a:gd name="connsiteX269" fmla="*/ 2083417 w 3885504"/>
                      <a:gd name="connsiteY269" fmla="*/ 3673923 h 3738680"/>
                      <a:gd name="connsiteX270" fmla="*/ 2091016 w 3885504"/>
                      <a:gd name="connsiteY270" fmla="*/ 3668149 h 3738680"/>
                      <a:gd name="connsiteX271" fmla="*/ 2098645 w 3885504"/>
                      <a:gd name="connsiteY271" fmla="*/ 3662290 h 3738680"/>
                      <a:gd name="connsiteX272" fmla="*/ 2113833 w 3885504"/>
                      <a:gd name="connsiteY272" fmla="*/ 3650327 h 3738680"/>
                      <a:gd name="connsiteX273" fmla="*/ 2121432 w 3885504"/>
                      <a:gd name="connsiteY273" fmla="*/ 3644309 h 3738680"/>
                      <a:gd name="connsiteX274" fmla="*/ 2129060 w 3885504"/>
                      <a:gd name="connsiteY274" fmla="*/ 3638322 h 3738680"/>
                      <a:gd name="connsiteX275" fmla="*/ 2144248 w 3885504"/>
                      <a:gd name="connsiteY275" fmla="*/ 3626445 h 3738680"/>
                      <a:gd name="connsiteX276" fmla="*/ 2151847 w 3885504"/>
                      <a:gd name="connsiteY276" fmla="*/ 3620628 h 3738680"/>
                      <a:gd name="connsiteX277" fmla="*/ 2159476 w 3885504"/>
                      <a:gd name="connsiteY277" fmla="*/ 3614939 h 3738680"/>
                      <a:gd name="connsiteX278" fmla="*/ 2167075 w 3885504"/>
                      <a:gd name="connsiteY278" fmla="*/ 3609335 h 3738680"/>
                      <a:gd name="connsiteX279" fmla="*/ 2174664 w 3885504"/>
                      <a:gd name="connsiteY279" fmla="*/ 3603891 h 3738680"/>
                      <a:gd name="connsiteX280" fmla="*/ 2182263 w 3885504"/>
                      <a:gd name="connsiteY280" fmla="*/ 3598660 h 3738680"/>
                      <a:gd name="connsiteX281" fmla="*/ 2189891 w 3885504"/>
                      <a:gd name="connsiteY281" fmla="*/ 3593630 h 3738680"/>
                      <a:gd name="connsiteX282" fmla="*/ 2197490 w 3885504"/>
                      <a:gd name="connsiteY282" fmla="*/ 3588771 h 3738680"/>
                      <a:gd name="connsiteX283" fmla="*/ 2205079 w 3885504"/>
                      <a:gd name="connsiteY283" fmla="*/ 3584209 h 3738680"/>
                      <a:gd name="connsiteX284" fmla="*/ 2212678 w 3885504"/>
                      <a:gd name="connsiteY284" fmla="*/ 3579924 h 3738680"/>
                      <a:gd name="connsiteX285" fmla="*/ 2220307 w 3885504"/>
                      <a:gd name="connsiteY285" fmla="*/ 3575851 h 3738680"/>
                      <a:gd name="connsiteX286" fmla="*/ 2227905 w 3885504"/>
                      <a:gd name="connsiteY286" fmla="*/ 3572076 h 3738680"/>
                      <a:gd name="connsiteX287" fmla="*/ 2235495 w 3885504"/>
                      <a:gd name="connsiteY287" fmla="*/ 3568716 h 3738680"/>
                      <a:gd name="connsiteX288" fmla="*/ 2243093 w 3885504"/>
                      <a:gd name="connsiteY288" fmla="*/ 3565600 h 3738680"/>
                      <a:gd name="connsiteX289" fmla="*/ 2250722 w 3885504"/>
                      <a:gd name="connsiteY289" fmla="*/ 3562772 h 3738680"/>
                      <a:gd name="connsiteX290" fmla="*/ 2258321 w 3885504"/>
                      <a:gd name="connsiteY290" fmla="*/ 3560401 h 3738680"/>
                      <a:gd name="connsiteX291" fmla="*/ 2265910 w 3885504"/>
                      <a:gd name="connsiteY291" fmla="*/ 3558370 h 3738680"/>
                      <a:gd name="connsiteX292" fmla="*/ 2273509 w 3885504"/>
                      <a:gd name="connsiteY292" fmla="*/ 3556668 h 3738680"/>
                      <a:gd name="connsiteX293" fmla="*/ 2281098 w 3885504"/>
                      <a:gd name="connsiteY293" fmla="*/ 3555339 h 3738680"/>
                      <a:gd name="connsiteX294" fmla="*/ 2288736 w 3885504"/>
                      <a:gd name="connsiteY294" fmla="*/ 3554467 h 3738680"/>
                      <a:gd name="connsiteX295" fmla="*/ 2296325 w 3885504"/>
                      <a:gd name="connsiteY295" fmla="*/ 3553925 h 3738680"/>
                      <a:gd name="connsiteX296" fmla="*/ 2303924 w 3885504"/>
                      <a:gd name="connsiteY296" fmla="*/ 3553680 h 3738680"/>
                      <a:gd name="connsiteX297" fmla="*/ 2311513 w 3885504"/>
                      <a:gd name="connsiteY297" fmla="*/ 3553967 h 3738680"/>
                      <a:gd name="connsiteX298" fmla="*/ 2319152 w 3885504"/>
                      <a:gd name="connsiteY298" fmla="*/ 3554584 h 3738680"/>
                      <a:gd name="connsiteX299" fmla="*/ 2326741 w 3885504"/>
                      <a:gd name="connsiteY299" fmla="*/ 3555499 h 3738680"/>
                      <a:gd name="connsiteX300" fmla="*/ 2334340 w 3885504"/>
                      <a:gd name="connsiteY300" fmla="*/ 3556870 h 3738680"/>
                      <a:gd name="connsiteX301" fmla="*/ 2341929 w 3885504"/>
                      <a:gd name="connsiteY301" fmla="*/ 3558614 h 3738680"/>
                      <a:gd name="connsiteX302" fmla="*/ 2349567 w 3885504"/>
                      <a:gd name="connsiteY302" fmla="*/ 3560698 h 3738680"/>
                      <a:gd name="connsiteX303" fmla="*/ 2357156 w 3885504"/>
                      <a:gd name="connsiteY303" fmla="*/ 3563016 h 3738680"/>
                      <a:gd name="connsiteX304" fmla="*/ 2364755 w 3885504"/>
                      <a:gd name="connsiteY304" fmla="*/ 3565845 h 3738680"/>
                      <a:gd name="connsiteX305" fmla="*/ 2372344 w 3885504"/>
                      <a:gd name="connsiteY305" fmla="*/ 3568875 h 3738680"/>
                      <a:gd name="connsiteX306" fmla="*/ 2379982 w 3885504"/>
                      <a:gd name="connsiteY306" fmla="*/ 3572204 h 3738680"/>
                      <a:gd name="connsiteX307" fmla="*/ 2387572 w 3885504"/>
                      <a:gd name="connsiteY307" fmla="*/ 3575851 h 3738680"/>
                      <a:gd name="connsiteX308" fmla="*/ 2395170 w 3885504"/>
                      <a:gd name="connsiteY308" fmla="*/ 3579764 h 3738680"/>
                      <a:gd name="connsiteX309" fmla="*/ 2402760 w 3885504"/>
                      <a:gd name="connsiteY309" fmla="*/ 3583911 h 3738680"/>
                      <a:gd name="connsiteX310" fmla="*/ 2410398 w 3885504"/>
                      <a:gd name="connsiteY310" fmla="*/ 3588271 h 3738680"/>
                      <a:gd name="connsiteX311" fmla="*/ 2417987 w 3885504"/>
                      <a:gd name="connsiteY311" fmla="*/ 3592886 h 3738680"/>
                      <a:gd name="connsiteX312" fmla="*/ 2425586 w 3885504"/>
                      <a:gd name="connsiteY312" fmla="*/ 3597618 h 3738680"/>
                      <a:gd name="connsiteX313" fmla="*/ 2433175 w 3885504"/>
                      <a:gd name="connsiteY313" fmla="*/ 3602520 h 3738680"/>
                      <a:gd name="connsiteX314" fmla="*/ 2440813 w 3885504"/>
                      <a:gd name="connsiteY314" fmla="*/ 3607592 h 3738680"/>
                      <a:gd name="connsiteX315" fmla="*/ 2448402 w 3885504"/>
                      <a:gd name="connsiteY315" fmla="*/ 3612781 h 3738680"/>
                      <a:gd name="connsiteX316" fmla="*/ 2456001 w 3885504"/>
                      <a:gd name="connsiteY316" fmla="*/ 3618012 h 3738680"/>
                      <a:gd name="connsiteX317" fmla="*/ 2463600 w 3885504"/>
                      <a:gd name="connsiteY317" fmla="*/ 3623329 h 3738680"/>
                      <a:gd name="connsiteX318" fmla="*/ 2471229 w 3885504"/>
                      <a:gd name="connsiteY318" fmla="*/ 3628731 h 3738680"/>
                      <a:gd name="connsiteX319" fmla="*/ 2486417 w 3885504"/>
                      <a:gd name="connsiteY319" fmla="*/ 3639534 h 3738680"/>
                      <a:gd name="connsiteX320" fmla="*/ 2494015 w 3885504"/>
                      <a:gd name="connsiteY320" fmla="*/ 3644893 h 3738680"/>
                      <a:gd name="connsiteX321" fmla="*/ 2501644 w 3885504"/>
                      <a:gd name="connsiteY321" fmla="*/ 3650210 h 3738680"/>
                      <a:gd name="connsiteX322" fmla="*/ 2509243 w 3885504"/>
                      <a:gd name="connsiteY322" fmla="*/ 3655442 h 3738680"/>
                      <a:gd name="connsiteX323" fmla="*/ 2516832 w 3885504"/>
                      <a:gd name="connsiteY323" fmla="*/ 3660589 h 3738680"/>
                      <a:gd name="connsiteX324" fmla="*/ 2524431 w 3885504"/>
                      <a:gd name="connsiteY324" fmla="*/ 3665661 h 3738680"/>
                      <a:gd name="connsiteX325" fmla="*/ 2532059 w 3885504"/>
                      <a:gd name="connsiteY325" fmla="*/ 3670563 h 3738680"/>
                      <a:gd name="connsiteX326" fmla="*/ 2539658 w 3885504"/>
                      <a:gd name="connsiteY326" fmla="*/ 3675379 h 3738680"/>
                      <a:gd name="connsiteX327" fmla="*/ 2547247 w 3885504"/>
                      <a:gd name="connsiteY327" fmla="*/ 3679952 h 3738680"/>
                      <a:gd name="connsiteX328" fmla="*/ 2554846 w 3885504"/>
                      <a:gd name="connsiteY328" fmla="*/ 3684397 h 3738680"/>
                      <a:gd name="connsiteX329" fmla="*/ 2562435 w 3885504"/>
                      <a:gd name="connsiteY329" fmla="*/ 3688671 h 3738680"/>
                      <a:gd name="connsiteX330" fmla="*/ 2570074 w 3885504"/>
                      <a:gd name="connsiteY330" fmla="*/ 3692659 h 3738680"/>
                      <a:gd name="connsiteX331" fmla="*/ 2577663 w 3885504"/>
                      <a:gd name="connsiteY331" fmla="*/ 3696434 h 3738680"/>
                      <a:gd name="connsiteX332" fmla="*/ 2585262 w 3885504"/>
                      <a:gd name="connsiteY332" fmla="*/ 3700049 h 3738680"/>
                      <a:gd name="connsiteX333" fmla="*/ 2592851 w 3885504"/>
                      <a:gd name="connsiteY333" fmla="*/ 3703420 h 3738680"/>
                      <a:gd name="connsiteX334" fmla="*/ 2600489 w 3885504"/>
                      <a:gd name="connsiteY334" fmla="*/ 3706450 h 3738680"/>
                      <a:gd name="connsiteX335" fmla="*/ 2608078 w 3885504"/>
                      <a:gd name="connsiteY335" fmla="*/ 3709311 h 3738680"/>
                      <a:gd name="connsiteX336" fmla="*/ 2615677 w 3885504"/>
                      <a:gd name="connsiteY336" fmla="*/ 3711927 h 3738680"/>
                      <a:gd name="connsiteX337" fmla="*/ 2623266 w 3885504"/>
                      <a:gd name="connsiteY337" fmla="*/ 3714213 h 3738680"/>
                      <a:gd name="connsiteX338" fmla="*/ 2630904 w 3885504"/>
                      <a:gd name="connsiteY338" fmla="*/ 3716297 h 3738680"/>
                      <a:gd name="connsiteX339" fmla="*/ 2638494 w 3885504"/>
                      <a:gd name="connsiteY339" fmla="*/ 3718115 h 3738680"/>
                      <a:gd name="connsiteX340" fmla="*/ 2646092 w 3885504"/>
                      <a:gd name="connsiteY340" fmla="*/ 3719614 h 3738680"/>
                      <a:gd name="connsiteX341" fmla="*/ 2653682 w 3885504"/>
                      <a:gd name="connsiteY341" fmla="*/ 3720901 h 3738680"/>
                      <a:gd name="connsiteX342" fmla="*/ 2661320 w 3885504"/>
                      <a:gd name="connsiteY342" fmla="*/ 3721943 h 3738680"/>
                      <a:gd name="connsiteX343" fmla="*/ 2668909 w 3885504"/>
                      <a:gd name="connsiteY343" fmla="*/ 3722688 h 3738680"/>
                      <a:gd name="connsiteX344" fmla="*/ 2676508 w 3885504"/>
                      <a:gd name="connsiteY344" fmla="*/ 3723187 h 3738680"/>
                      <a:gd name="connsiteX345" fmla="*/ 2684097 w 3885504"/>
                      <a:gd name="connsiteY345" fmla="*/ 3723474 h 3738680"/>
                      <a:gd name="connsiteX346" fmla="*/ 2691735 w 3885504"/>
                      <a:gd name="connsiteY346" fmla="*/ 3723602 h 3738680"/>
                      <a:gd name="connsiteX347" fmla="*/ 2699324 w 3885504"/>
                      <a:gd name="connsiteY347" fmla="*/ 3723357 h 3738680"/>
                      <a:gd name="connsiteX348" fmla="*/ 2706923 w 3885504"/>
                      <a:gd name="connsiteY348" fmla="*/ 3722975 h 3738680"/>
                      <a:gd name="connsiteX349" fmla="*/ 2714512 w 3885504"/>
                      <a:gd name="connsiteY349" fmla="*/ 3722443 h 3738680"/>
                      <a:gd name="connsiteX350" fmla="*/ 2722151 w 3885504"/>
                      <a:gd name="connsiteY350" fmla="*/ 3721646 h 3738680"/>
                      <a:gd name="connsiteX351" fmla="*/ 2729740 w 3885504"/>
                      <a:gd name="connsiteY351" fmla="*/ 3720699 h 3738680"/>
                      <a:gd name="connsiteX352" fmla="*/ 2737339 w 3885504"/>
                      <a:gd name="connsiteY352" fmla="*/ 3719614 h 3738680"/>
                      <a:gd name="connsiteX353" fmla="*/ 2744928 w 3885504"/>
                      <a:gd name="connsiteY353" fmla="*/ 3718370 h 3738680"/>
                      <a:gd name="connsiteX354" fmla="*/ 2752566 w 3885504"/>
                      <a:gd name="connsiteY354" fmla="*/ 3716999 h 3738680"/>
                      <a:gd name="connsiteX355" fmla="*/ 2760155 w 3885504"/>
                      <a:gd name="connsiteY355" fmla="*/ 3715457 h 3738680"/>
                      <a:gd name="connsiteX356" fmla="*/ 2767754 w 3885504"/>
                      <a:gd name="connsiteY356" fmla="*/ 3713883 h 3738680"/>
                      <a:gd name="connsiteX357" fmla="*/ 2775343 w 3885504"/>
                      <a:gd name="connsiteY357" fmla="*/ 3712182 h 3738680"/>
                      <a:gd name="connsiteX358" fmla="*/ 2782981 w 3885504"/>
                      <a:gd name="connsiteY358" fmla="*/ 3710395 h 3738680"/>
                      <a:gd name="connsiteX359" fmla="*/ 2790571 w 3885504"/>
                      <a:gd name="connsiteY359" fmla="*/ 3708566 h 3738680"/>
                      <a:gd name="connsiteX360" fmla="*/ 2805759 w 3885504"/>
                      <a:gd name="connsiteY360" fmla="*/ 3704749 h 3738680"/>
                      <a:gd name="connsiteX361" fmla="*/ 2813397 w 3885504"/>
                      <a:gd name="connsiteY361" fmla="*/ 3702792 h 3738680"/>
                      <a:gd name="connsiteX362" fmla="*/ 2836174 w 3885504"/>
                      <a:gd name="connsiteY362" fmla="*/ 3696933 h 3738680"/>
                      <a:gd name="connsiteX363" fmla="*/ 2843812 w 3885504"/>
                      <a:gd name="connsiteY363" fmla="*/ 3695030 h 3738680"/>
                      <a:gd name="connsiteX364" fmla="*/ 2851401 w 3885504"/>
                      <a:gd name="connsiteY364" fmla="*/ 3693159 h 3738680"/>
                      <a:gd name="connsiteX365" fmla="*/ 2859000 w 3885504"/>
                      <a:gd name="connsiteY365" fmla="*/ 3691330 h 3738680"/>
                      <a:gd name="connsiteX366" fmla="*/ 2874188 w 3885504"/>
                      <a:gd name="connsiteY366" fmla="*/ 3687842 h 3738680"/>
                      <a:gd name="connsiteX367" fmla="*/ 2881817 w 3885504"/>
                      <a:gd name="connsiteY367" fmla="*/ 3686215 h 3738680"/>
                      <a:gd name="connsiteX368" fmla="*/ 2889416 w 3885504"/>
                      <a:gd name="connsiteY368" fmla="*/ 3684684 h 3738680"/>
                      <a:gd name="connsiteX369" fmla="*/ 2897005 w 3885504"/>
                      <a:gd name="connsiteY369" fmla="*/ 3683184 h 3738680"/>
                      <a:gd name="connsiteX370" fmla="*/ 2904604 w 3885504"/>
                      <a:gd name="connsiteY370" fmla="*/ 3681770 h 3738680"/>
                      <a:gd name="connsiteX371" fmla="*/ 2912232 w 3885504"/>
                      <a:gd name="connsiteY371" fmla="*/ 3680484 h 3738680"/>
                      <a:gd name="connsiteX372" fmla="*/ 2919831 w 3885504"/>
                      <a:gd name="connsiteY372" fmla="*/ 3679282 h 3738680"/>
                      <a:gd name="connsiteX373" fmla="*/ 2927430 w 3885504"/>
                      <a:gd name="connsiteY373" fmla="*/ 3678165 h 3738680"/>
                      <a:gd name="connsiteX374" fmla="*/ 2935019 w 3885504"/>
                      <a:gd name="connsiteY374" fmla="*/ 3677123 h 3738680"/>
                      <a:gd name="connsiteX375" fmla="*/ 2942648 w 3885504"/>
                      <a:gd name="connsiteY375" fmla="*/ 3676166 h 3738680"/>
                      <a:gd name="connsiteX376" fmla="*/ 2950246 w 3885504"/>
                      <a:gd name="connsiteY376" fmla="*/ 3675337 h 3738680"/>
                      <a:gd name="connsiteX377" fmla="*/ 2957845 w 3885504"/>
                      <a:gd name="connsiteY377" fmla="*/ 3674593 h 3738680"/>
                      <a:gd name="connsiteX378" fmla="*/ 2965434 w 3885504"/>
                      <a:gd name="connsiteY378" fmla="*/ 3673923 h 3738680"/>
                      <a:gd name="connsiteX379" fmla="*/ 2973073 w 3885504"/>
                      <a:gd name="connsiteY379" fmla="*/ 3673306 h 3738680"/>
                      <a:gd name="connsiteX380" fmla="*/ 2980662 w 3885504"/>
                      <a:gd name="connsiteY380" fmla="*/ 3672806 h 3738680"/>
                      <a:gd name="connsiteX381" fmla="*/ 2988261 w 3885504"/>
                      <a:gd name="connsiteY381" fmla="*/ 3672349 h 3738680"/>
                      <a:gd name="connsiteX382" fmla="*/ 2995850 w 3885504"/>
                      <a:gd name="connsiteY382" fmla="*/ 3671977 h 3738680"/>
                      <a:gd name="connsiteX383" fmla="*/ 3003488 w 3885504"/>
                      <a:gd name="connsiteY383" fmla="*/ 3671679 h 3738680"/>
                      <a:gd name="connsiteX384" fmla="*/ 3011077 w 3885504"/>
                      <a:gd name="connsiteY384" fmla="*/ 3671434 h 3738680"/>
                      <a:gd name="connsiteX385" fmla="*/ 3018676 w 3885504"/>
                      <a:gd name="connsiteY385" fmla="*/ 3671222 h 3738680"/>
                      <a:gd name="connsiteX386" fmla="*/ 3026265 w 3885504"/>
                      <a:gd name="connsiteY386" fmla="*/ 3671062 h 3738680"/>
                      <a:gd name="connsiteX387" fmla="*/ 3033904 w 3885504"/>
                      <a:gd name="connsiteY387" fmla="*/ 3670935 h 3738680"/>
                      <a:gd name="connsiteX388" fmla="*/ 3041493 w 3885504"/>
                      <a:gd name="connsiteY388" fmla="*/ 3670850 h 3738680"/>
                      <a:gd name="connsiteX389" fmla="*/ 3056681 w 3885504"/>
                      <a:gd name="connsiteY389" fmla="*/ 3670765 h 3738680"/>
                      <a:gd name="connsiteX390" fmla="*/ 3079507 w 3885504"/>
                      <a:gd name="connsiteY390" fmla="*/ 3670765 h 3738680"/>
                      <a:gd name="connsiteX391" fmla="*/ 3087096 w 3885504"/>
                      <a:gd name="connsiteY391" fmla="*/ 3670807 h 3738680"/>
                      <a:gd name="connsiteX392" fmla="*/ 3109922 w 3885504"/>
                      <a:gd name="connsiteY392" fmla="*/ 3670807 h 3738680"/>
                      <a:gd name="connsiteX393" fmla="*/ 3117511 w 3885504"/>
                      <a:gd name="connsiteY393" fmla="*/ 3670850 h 3738680"/>
                      <a:gd name="connsiteX394" fmla="*/ 3125150 w 3885504"/>
                      <a:gd name="connsiteY394" fmla="*/ 3670850 h 3738680"/>
                      <a:gd name="connsiteX395" fmla="*/ 3132739 w 3885504"/>
                      <a:gd name="connsiteY395" fmla="*/ 3670807 h 3738680"/>
                      <a:gd name="connsiteX396" fmla="*/ 3147927 w 3885504"/>
                      <a:gd name="connsiteY396" fmla="*/ 3670807 h 3738680"/>
                      <a:gd name="connsiteX397" fmla="*/ 3155526 w 3885504"/>
                      <a:gd name="connsiteY397" fmla="*/ 3670765 h 3738680"/>
                      <a:gd name="connsiteX398" fmla="*/ 3193570 w 3885504"/>
                      <a:gd name="connsiteY398" fmla="*/ 3670765 h 3738680"/>
                      <a:gd name="connsiteX399" fmla="*/ 3201169 w 3885504"/>
                      <a:gd name="connsiteY399" fmla="*/ 3670807 h 3738680"/>
                      <a:gd name="connsiteX400" fmla="*/ 3208758 w 3885504"/>
                      <a:gd name="connsiteY400" fmla="*/ 3670892 h 3738680"/>
                      <a:gd name="connsiteX401" fmla="*/ 3216356 w 3885504"/>
                      <a:gd name="connsiteY401" fmla="*/ 3671020 h 3738680"/>
                      <a:gd name="connsiteX402" fmla="*/ 3223985 w 3885504"/>
                      <a:gd name="connsiteY402" fmla="*/ 3671137 h 3738680"/>
                      <a:gd name="connsiteX403" fmla="*/ 3231584 w 3885504"/>
                      <a:gd name="connsiteY403" fmla="*/ 3671307 h 3738680"/>
                      <a:gd name="connsiteX404" fmla="*/ 3239173 w 3885504"/>
                      <a:gd name="connsiteY404" fmla="*/ 3671552 h 3738680"/>
                      <a:gd name="connsiteX405" fmla="*/ 3246772 w 3885504"/>
                      <a:gd name="connsiteY405" fmla="*/ 3671849 h 3738680"/>
                      <a:gd name="connsiteX406" fmla="*/ 3254401 w 3885504"/>
                      <a:gd name="connsiteY406" fmla="*/ 3672221 h 3738680"/>
                      <a:gd name="connsiteX407" fmla="*/ 3261999 w 3885504"/>
                      <a:gd name="connsiteY407" fmla="*/ 3672636 h 3738680"/>
                      <a:gd name="connsiteX408" fmla="*/ 3269588 w 3885504"/>
                      <a:gd name="connsiteY408" fmla="*/ 3673136 h 3738680"/>
                      <a:gd name="connsiteX409" fmla="*/ 3277187 w 3885504"/>
                      <a:gd name="connsiteY409" fmla="*/ 3673721 h 3738680"/>
                      <a:gd name="connsiteX410" fmla="*/ 3284816 w 3885504"/>
                      <a:gd name="connsiteY410" fmla="*/ 3674337 h 3738680"/>
                      <a:gd name="connsiteX411" fmla="*/ 3292415 w 3885504"/>
                      <a:gd name="connsiteY411" fmla="*/ 3675124 h 3738680"/>
                      <a:gd name="connsiteX412" fmla="*/ 3300004 w 3885504"/>
                      <a:gd name="connsiteY412" fmla="*/ 3675964 h 3738680"/>
                      <a:gd name="connsiteX413" fmla="*/ 3307603 w 3885504"/>
                      <a:gd name="connsiteY413" fmla="*/ 3676868 h 3738680"/>
                      <a:gd name="connsiteX414" fmla="*/ 3315231 w 3885504"/>
                      <a:gd name="connsiteY414" fmla="*/ 3677910 h 3738680"/>
                      <a:gd name="connsiteX415" fmla="*/ 3322830 w 3885504"/>
                      <a:gd name="connsiteY415" fmla="*/ 3679037 h 3738680"/>
                      <a:gd name="connsiteX416" fmla="*/ 3330419 w 3885504"/>
                      <a:gd name="connsiteY416" fmla="*/ 3680239 h 3738680"/>
                      <a:gd name="connsiteX417" fmla="*/ 3338018 w 3885504"/>
                      <a:gd name="connsiteY417" fmla="*/ 3681568 h 3738680"/>
                      <a:gd name="connsiteX418" fmla="*/ 3345647 w 3885504"/>
                      <a:gd name="connsiteY418" fmla="*/ 3682982 h 3738680"/>
                      <a:gd name="connsiteX419" fmla="*/ 3353246 w 3885504"/>
                      <a:gd name="connsiteY419" fmla="*/ 3684471 h 3738680"/>
                      <a:gd name="connsiteX420" fmla="*/ 3360835 w 3885504"/>
                      <a:gd name="connsiteY420" fmla="*/ 3686098 h 3738680"/>
                      <a:gd name="connsiteX421" fmla="*/ 3368434 w 3885504"/>
                      <a:gd name="connsiteY421" fmla="*/ 3687799 h 3738680"/>
                      <a:gd name="connsiteX422" fmla="*/ 3376062 w 3885504"/>
                      <a:gd name="connsiteY422" fmla="*/ 3689543 h 3738680"/>
                      <a:gd name="connsiteX423" fmla="*/ 3383661 w 3885504"/>
                      <a:gd name="connsiteY423" fmla="*/ 3691415 h 3738680"/>
                      <a:gd name="connsiteX424" fmla="*/ 3391260 w 3885504"/>
                      <a:gd name="connsiteY424" fmla="*/ 3693318 h 3738680"/>
                      <a:gd name="connsiteX425" fmla="*/ 3398849 w 3885504"/>
                      <a:gd name="connsiteY425" fmla="*/ 3695317 h 3738680"/>
                      <a:gd name="connsiteX426" fmla="*/ 3406478 w 3885504"/>
                      <a:gd name="connsiteY426" fmla="*/ 3697348 h 3738680"/>
                      <a:gd name="connsiteX427" fmla="*/ 3421675 w 3885504"/>
                      <a:gd name="connsiteY427" fmla="*/ 3701591 h 3738680"/>
                      <a:gd name="connsiteX428" fmla="*/ 3429264 w 3885504"/>
                      <a:gd name="connsiteY428" fmla="*/ 3703792 h 3738680"/>
                      <a:gd name="connsiteX429" fmla="*/ 3436903 w 3885504"/>
                      <a:gd name="connsiteY429" fmla="*/ 3705951 h 3738680"/>
                      <a:gd name="connsiteX430" fmla="*/ 3444492 w 3885504"/>
                      <a:gd name="connsiteY430" fmla="*/ 3708194 h 3738680"/>
                      <a:gd name="connsiteX431" fmla="*/ 3459680 w 3885504"/>
                      <a:gd name="connsiteY431" fmla="*/ 3712596 h 3738680"/>
                      <a:gd name="connsiteX432" fmla="*/ 3467279 w 3885504"/>
                      <a:gd name="connsiteY432" fmla="*/ 3714755 h 3738680"/>
                      <a:gd name="connsiteX433" fmla="*/ 3474907 w 3885504"/>
                      <a:gd name="connsiteY433" fmla="*/ 3716871 h 3738680"/>
                      <a:gd name="connsiteX434" fmla="*/ 3482506 w 3885504"/>
                      <a:gd name="connsiteY434" fmla="*/ 3718987 h 3738680"/>
                      <a:gd name="connsiteX435" fmla="*/ 3490095 w 3885504"/>
                      <a:gd name="connsiteY435" fmla="*/ 3721029 h 3738680"/>
                      <a:gd name="connsiteX436" fmla="*/ 3497694 w 3885504"/>
                      <a:gd name="connsiteY436" fmla="*/ 3723017 h 3738680"/>
                      <a:gd name="connsiteX437" fmla="*/ 3505323 w 3885504"/>
                      <a:gd name="connsiteY437" fmla="*/ 3724889 h 3738680"/>
                      <a:gd name="connsiteX438" fmla="*/ 3512921 w 3885504"/>
                      <a:gd name="connsiteY438" fmla="*/ 3726718 h 3738680"/>
                      <a:gd name="connsiteX439" fmla="*/ 3520511 w 3885504"/>
                      <a:gd name="connsiteY439" fmla="*/ 3728461 h 3738680"/>
                      <a:gd name="connsiteX440" fmla="*/ 3528109 w 3885504"/>
                      <a:gd name="connsiteY440" fmla="*/ 3730035 h 3738680"/>
                      <a:gd name="connsiteX441" fmla="*/ 3535738 w 3885504"/>
                      <a:gd name="connsiteY441" fmla="*/ 3731535 h 3738680"/>
                      <a:gd name="connsiteX442" fmla="*/ 3543337 w 3885504"/>
                      <a:gd name="connsiteY442" fmla="*/ 3732949 h 3738680"/>
                      <a:gd name="connsiteX443" fmla="*/ 3550926 w 3885504"/>
                      <a:gd name="connsiteY443" fmla="*/ 3734150 h 3738680"/>
                      <a:gd name="connsiteX444" fmla="*/ 3558525 w 3885504"/>
                      <a:gd name="connsiteY444" fmla="*/ 3735235 h 3738680"/>
                      <a:gd name="connsiteX445" fmla="*/ 3566153 w 3885504"/>
                      <a:gd name="connsiteY445" fmla="*/ 3736234 h 3738680"/>
                      <a:gd name="connsiteX446" fmla="*/ 3573752 w 3885504"/>
                      <a:gd name="connsiteY446" fmla="*/ 3737021 h 3738680"/>
                      <a:gd name="connsiteX447" fmla="*/ 3581341 w 3885504"/>
                      <a:gd name="connsiteY447" fmla="*/ 3737638 h 3738680"/>
                      <a:gd name="connsiteX448" fmla="*/ 3588940 w 3885504"/>
                      <a:gd name="connsiteY448" fmla="*/ 3738138 h 3738680"/>
                      <a:gd name="connsiteX449" fmla="*/ 3596569 w 3885504"/>
                      <a:gd name="connsiteY449" fmla="*/ 3738510 h 3738680"/>
                      <a:gd name="connsiteX450" fmla="*/ 3604168 w 3885504"/>
                      <a:gd name="connsiteY450" fmla="*/ 3738680 h 3738680"/>
                      <a:gd name="connsiteX451" fmla="*/ 3611757 w 3885504"/>
                      <a:gd name="connsiteY451" fmla="*/ 3738680 h 3738680"/>
                      <a:gd name="connsiteX452" fmla="*/ 3619356 w 3885504"/>
                      <a:gd name="connsiteY452" fmla="*/ 3738553 h 3738680"/>
                      <a:gd name="connsiteX453" fmla="*/ 3626984 w 3885504"/>
                      <a:gd name="connsiteY453" fmla="*/ 3738265 h 3738680"/>
                      <a:gd name="connsiteX454" fmla="*/ 3634583 w 3885504"/>
                      <a:gd name="connsiteY454" fmla="*/ 3737808 h 3738680"/>
                      <a:gd name="connsiteX455" fmla="*/ 3642172 w 3885504"/>
                      <a:gd name="connsiteY455" fmla="*/ 3737181 h 3738680"/>
                      <a:gd name="connsiteX456" fmla="*/ 3649771 w 3885504"/>
                      <a:gd name="connsiteY456" fmla="*/ 3736479 h 3738680"/>
                      <a:gd name="connsiteX457" fmla="*/ 3657400 w 3885504"/>
                      <a:gd name="connsiteY457" fmla="*/ 3735565 h 3738680"/>
                      <a:gd name="connsiteX458" fmla="*/ 3664998 w 3885504"/>
                      <a:gd name="connsiteY458" fmla="*/ 3734565 h 3738680"/>
                      <a:gd name="connsiteX459" fmla="*/ 3672588 w 3885504"/>
                      <a:gd name="connsiteY459" fmla="*/ 3733448 h 3738680"/>
                      <a:gd name="connsiteX460" fmla="*/ 3680186 w 3885504"/>
                      <a:gd name="connsiteY460" fmla="*/ 3732204 h 3738680"/>
                      <a:gd name="connsiteX461" fmla="*/ 3687815 w 3885504"/>
                      <a:gd name="connsiteY461" fmla="*/ 3730833 h 3738680"/>
                      <a:gd name="connsiteX462" fmla="*/ 3695414 w 3885504"/>
                      <a:gd name="connsiteY462" fmla="*/ 3729418 h 3738680"/>
                      <a:gd name="connsiteX463" fmla="*/ 3703003 w 3885504"/>
                      <a:gd name="connsiteY463" fmla="*/ 3727877 h 3738680"/>
                      <a:gd name="connsiteX464" fmla="*/ 3710602 w 3885504"/>
                      <a:gd name="connsiteY464" fmla="*/ 3726260 h 3738680"/>
                      <a:gd name="connsiteX465" fmla="*/ 3718230 w 3885504"/>
                      <a:gd name="connsiteY465" fmla="*/ 3724644 h 3738680"/>
                      <a:gd name="connsiteX466" fmla="*/ 3733418 w 3885504"/>
                      <a:gd name="connsiteY466" fmla="*/ 3721231 h 3738680"/>
                      <a:gd name="connsiteX467" fmla="*/ 3748606 w 3885504"/>
                      <a:gd name="connsiteY467" fmla="*/ 3717743 h 3738680"/>
                      <a:gd name="connsiteX468" fmla="*/ 3756245 w 3885504"/>
                      <a:gd name="connsiteY468" fmla="*/ 3715999 h 3738680"/>
                      <a:gd name="connsiteX469" fmla="*/ 3763834 w 3885504"/>
                      <a:gd name="connsiteY469" fmla="*/ 3714298 h 3738680"/>
                      <a:gd name="connsiteX470" fmla="*/ 3771433 w 3885504"/>
                      <a:gd name="connsiteY470" fmla="*/ 3712639 h 3738680"/>
                      <a:gd name="connsiteX471" fmla="*/ 3779022 w 3885504"/>
                      <a:gd name="connsiteY471" fmla="*/ 3711012 h 3738680"/>
                      <a:gd name="connsiteX472" fmla="*/ 3786660 w 3885504"/>
                      <a:gd name="connsiteY472" fmla="*/ 3709481 h 3738680"/>
                      <a:gd name="connsiteX473" fmla="*/ 3794249 w 3885504"/>
                      <a:gd name="connsiteY473" fmla="*/ 3707982 h 3738680"/>
                      <a:gd name="connsiteX474" fmla="*/ 3801848 w 3885504"/>
                      <a:gd name="connsiteY474" fmla="*/ 3706610 h 3738680"/>
                      <a:gd name="connsiteX475" fmla="*/ 3809447 w 3885504"/>
                      <a:gd name="connsiteY475" fmla="*/ 3705323 h 3738680"/>
                      <a:gd name="connsiteX476" fmla="*/ 3817075 w 3885504"/>
                      <a:gd name="connsiteY476" fmla="*/ 3704164 h 3738680"/>
                      <a:gd name="connsiteX477" fmla="*/ 3824665 w 3885504"/>
                      <a:gd name="connsiteY477" fmla="*/ 3703122 h 3738680"/>
                      <a:gd name="connsiteX478" fmla="*/ 3832263 w 3885504"/>
                      <a:gd name="connsiteY478" fmla="*/ 3702208 h 3738680"/>
                      <a:gd name="connsiteX479" fmla="*/ 3839862 w 3885504"/>
                      <a:gd name="connsiteY479" fmla="*/ 3701506 h 3738680"/>
                      <a:gd name="connsiteX480" fmla="*/ 3847491 w 3885504"/>
                      <a:gd name="connsiteY480" fmla="*/ 3700878 h 3738680"/>
                      <a:gd name="connsiteX481" fmla="*/ 3855090 w 3885504"/>
                      <a:gd name="connsiteY481" fmla="*/ 3700421 h 3738680"/>
                      <a:gd name="connsiteX482" fmla="*/ 3862679 w 3885504"/>
                      <a:gd name="connsiteY482" fmla="*/ 3700177 h 3738680"/>
                      <a:gd name="connsiteX483" fmla="*/ 3870278 w 3885504"/>
                      <a:gd name="connsiteY483" fmla="*/ 3700092 h 3738680"/>
                      <a:gd name="connsiteX484" fmla="*/ 3877906 w 3885504"/>
                      <a:gd name="connsiteY484" fmla="*/ 3700134 h 3738680"/>
                      <a:gd name="connsiteX485" fmla="*/ 3885505 w 3885504"/>
                      <a:gd name="connsiteY485" fmla="*/ 3700421 h 373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3885504" h="3738680">
                        <a:moveTo>
                          <a:pt x="0" y="2149157"/>
                        </a:moveTo>
                        <a:lnTo>
                          <a:pt x="7633" y="2102380"/>
                        </a:lnTo>
                        <a:lnTo>
                          <a:pt x="30415" y="1961700"/>
                        </a:lnTo>
                        <a:lnTo>
                          <a:pt x="38049" y="1914807"/>
                        </a:lnTo>
                        <a:lnTo>
                          <a:pt x="45643" y="1867946"/>
                        </a:lnTo>
                        <a:lnTo>
                          <a:pt x="53237" y="1821137"/>
                        </a:lnTo>
                        <a:lnTo>
                          <a:pt x="60831" y="1774403"/>
                        </a:lnTo>
                        <a:lnTo>
                          <a:pt x="68464" y="1727808"/>
                        </a:lnTo>
                        <a:lnTo>
                          <a:pt x="76060" y="1681329"/>
                        </a:lnTo>
                        <a:lnTo>
                          <a:pt x="83649" y="1634925"/>
                        </a:lnTo>
                        <a:lnTo>
                          <a:pt x="91248" y="1588734"/>
                        </a:lnTo>
                        <a:lnTo>
                          <a:pt x="98877" y="1542670"/>
                        </a:lnTo>
                        <a:lnTo>
                          <a:pt x="106476" y="1496733"/>
                        </a:lnTo>
                        <a:lnTo>
                          <a:pt x="114065" y="1451042"/>
                        </a:lnTo>
                        <a:lnTo>
                          <a:pt x="121664" y="1405563"/>
                        </a:lnTo>
                        <a:lnTo>
                          <a:pt x="129292" y="1360286"/>
                        </a:lnTo>
                        <a:lnTo>
                          <a:pt x="136891" y="1315179"/>
                        </a:lnTo>
                        <a:lnTo>
                          <a:pt x="144480" y="1270401"/>
                        </a:lnTo>
                        <a:lnTo>
                          <a:pt x="152079" y="1225837"/>
                        </a:lnTo>
                        <a:lnTo>
                          <a:pt x="159708" y="1181474"/>
                        </a:lnTo>
                        <a:lnTo>
                          <a:pt x="167306" y="1137484"/>
                        </a:lnTo>
                        <a:lnTo>
                          <a:pt x="174896" y="1093791"/>
                        </a:lnTo>
                        <a:lnTo>
                          <a:pt x="182494" y="1050343"/>
                        </a:lnTo>
                        <a:lnTo>
                          <a:pt x="190123" y="1007310"/>
                        </a:lnTo>
                        <a:lnTo>
                          <a:pt x="197722" y="964649"/>
                        </a:lnTo>
                        <a:lnTo>
                          <a:pt x="205311" y="922370"/>
                        </a:lnTo>
                        <a:lnTo>
                          <a:pt x="212910" y="880411"/>
                        </a:lnTo>
                        <a:lnTo>
                          <a:pt x="220509" y="839047"/>
                        </a:lnTo>
                        <a:lnTo>
                          <a:pt x="228137" y="798129"/>
                        </a:lnTo>
                        <a:lnTo>
                          <a:pt x="235736" y="757627"/>
                        </a:lnTo>
                        <a:lnTo>
                          <a:pt x="243325" y="717752"/>
                        </a:lnTo>
                        <a:lnTo>
                          <a:pt x="250924" y="678546"/>
                        </a:lnTo>
                        <a:lnTo>
                          <a:pt x="258553" y="639787"/>
                        </a:lnTo>
                        <a:lnTo>
                          <a:pt x="266152" y="601741"/>
                        </a:lnTo>
                        <a:lnTo>
                          <a:pt x="273741" y="564568"/>
                        </a:lnTo>
                        <a:lnTo>
                          <a:pt x="281340" y="528057"/>
                        </a:lnTo>
                        <a:lnTo>
                          <a:pt x="288968" y="492211"/>
                        </a:lnTo>
                        <a:lnTo>
                          <a:pt x="296567" y="457486"/>
                        </a:lnTo>
                        <a:lnTo>
                          <a:pt x="304156" y="423592"/>
                        </a:lnTo>
                        <a:lnTo>
                          <a:pt x="311755" y="390487"/>
                        </a:lnTo>
                        <a:lnTo>
                          <a:pt x="319383" y="358504"/>
                        </a:lnTo>
                        <a:lnTo>
                          <a:pt x="326982" y="327725"/>
                        </a:lnTo>
                        <a:lnTo>
                          <a:pt x="334571" y="297901"/>
                        </a:lnTo>
                        <a:lnTo>
                          <a:pt x="342170" y="269034"/>
                        </a:lnTo>
                        <a:lnTo>
                          <a:pt x="349799" y="241868"/>
                        </a:lnTo>
                        <a:lnTo>
                          <a:pt x="357398" y="215742"/>
                        </a:lnTo>
                        <a:lnTo>
                          <a:pt x="364987" y="190695"/>
                        </a:lnTo>
                        <a:lnTo>
                          <a:pt x="372586" y="167310"/>
                        </a:lnTo>
                        <a:lnTo>
                          <a:pt x="380214" y="145337"/>
                        </a:lnTo>
                        <a:lnTo>
                          <a:pt x="387813" y="124569"/>
                        </a:lnTo>
                        <a:lnTo>
                          <a:pt x="395402" y="105255"/>
                        </a:lnTo>
                        <a:lnTo>
                          <a:pt x="403001" y="87850"/>
                        </a:lnTo>
                        <a:lnTo>
                          <a:pt x="410630" y="71734"/>
                        </a:lnTo>
                        <a:lnTo>
                          <a:pt x="418228" y="56906"/>
                        </a:lnTo>
                        <a:lnTo>
                          <a:pt x="425818" y="44237"/>
                        </a:lnTo>
                        <a:lnTo>
                          <a:pt x="433416" y="33063"/>
                        </a:lnTo>
                        <a:lnTo>
                          <a:pt x="441045" y="23178"/>
                        </a:lnTo>
                        <a:lnTo>
                          <a:pt x="448644" y="15203"/>
                        </a:lnTo>
                        <a:lnTo>
                          <a:pt x="456233" y="9055"/>
                        </a:lnTo>
                        <a:lnTo>
                          <a:pt x="463832" y="4320"/>
                        </a:lnTo>
                        <a:lnTo>
                          <a:pt x="471460" y="1039"/>
                        </a:lnTo>
                        <a:lnTo>
                          <a:pt x="479059" y="0"/>
                        </a:lnTo>
                        <a:lnTo>
                          <a:pt x="486648" y="374"/>
                        </a:lnTo>
                        <a:lnTo>
                          <a:pt x="494247" y="2077"/>
                        </a:lnTo>
                        <a:lnTo>
                          <a:pt x="501836" y="5815"/>
                        </a:lnTo>
                        <a:lnTo>
                          <a:pt x="509475" y="11132"/>
                        </a:lnTo>
                        <a:lnTo>
                          <a:pt x="517064" y="17778"/>
                        </a:lnTo>
                        <a:lnTo>
                          <a:pt x="524663" y="26002"/>
                        </a:lnTo>
                        <a:lnTo>
                          <a:pt x="532252" y="36095"/>
                        </a:lnTo>
                        <a:lnTo>
                          <a:pt x="539890" y="47393"/>
                        </a:lnTo>
                        <a:lnTo>
                          <a:pt x="547479" y="59896"/>
                        </a:lnTo>
                        <a:lnTo>
                          <a:pt x="555078" y="74268"/>
                        </a:lnTo>
                        <a:lnTo>
                          <a:pt x="562667" y="89844"/>
                        </a:lnTo>
                        <a:lnTo>
                          <a:pt x="570306" y="106500"/>
                        </a:lnTo>
                        <a:lnTo>
                          <a:pt x="577895" y="124611"/>
                        </a:lnTo>
                        <a:lnTo>
                          <a:pt x="585494" y="144008"/>
                        </a:lnTo>
                        <a:lnTo>
                          <a:pt x="593083" y="164319"/>
                        </a:lnTo>
                        <a:lnTo>
                          <a:pt x="600721" y="185670"/>
                        </a:lnTo>
                        <a:lnTo>
                          <a:pt x="608310" y="208349"/>
                        </a:lnTo>
                        <a:lnTo>
                          <a:pt x="615909" y="231817"/>
                        </a:lnTo>
                        <a:lnTo>
                          <a:pt x="623498" y="256032"/>
                        </a:lnTo>
                        <a:lnTo>
                          <a:pt x="631136" y="281328"/>
                        </a:lnTo>
                        <a:lnTo>
                          <a:pt x="638725" y="307331"/>
                        </a:lnTo>
                        <a:lnTo>
                          <a:pt x="646324" y="333956"/>
                        </a:lnTo>
                        <a:lnTo>
                          <a:pt x="653923" y="361245"/>
                        </a:lnTo>
                        <a:lnTo>
                          <a:pt x="661552" y="389241"/>
                        </a:lnTo>
                        <a:lnTo>
                          <a:pt x="669141" y="417652"/>
                        </a:lnTo>
                        <a:lnTo>
                          <a:pt x="676740" y="446437"/>
                        </a:lnTo>
                        <a:lnTo>
                          <a:pt x="684339" y="475803"/>
                        </a:lnTo>
                        <a:lnTo>
                          <a:pt x="691967" y="505419"/>
                        </a:lnTo>
                        <a:lnTo>
                          <a:pt x="699566" y="535243"/>
                        </a:lnTo>
                        <a:lnTo>
                          <a:pt x="707155" y="565357"/>
                        </a:lnTo>
                        <a:lnTo>
                          <a:pt x="714754" y="595638"/>
                        </a:lnTo>
                        <a:lnTo>
                          <a:pt x="722383" y="625996"/>
                        </a:lnTo>
                        <a:lnTo>
                          <a:pt x="729982" y="656407"/>
                        </a:lnTo>
                        <a:lnTo>
                          <a:pt x="737571" y="686851"/>
                        </a:lnTo>
                        <a:lnTo>
                          <a:pt x="745169" y="717220"/>
                        </a:lnTo>
                        <a:lnTo>
                          <a:pt x="752798" y="747493"/>
                        </a:lnTo>
                        <a:lnTo>
                          <a:pt x="760397" y="777607"/>
                        </a:lnTo>
                        <a:lnTo>
                          <a:pt x="767986" y="807561"/>
                        </a:lnTo>
                        <a:lnTo>
                          <a:pt x="775585" y="837303"/>
                        </a:lnTo>
                        <a:lnTo>
                          <a:pt x="783213" y="866789"/>
                        </a:lnTo>
                        <a:lnTo>
                          <a:pt x="790812" y="895946"/>
                        </a:lnTo>
                        <a:lnTo>
                          <a:pt x="798401" y="924816"/>
                        </a:lnTo>
                        <a:lnTo>
                          <a:pt x="806000" y="953388"/>
                        </a:lnTo>
                        <a:lnTo>
                          <a:pt x="813589" y="981428"/>
                        </a:lnTo>
                        <a:lnTo>
                          <a:pt x="821228" y="1009139"/>
                        </a:lnTo>
                        <a:lnTo>
                          <a:pt x="828817" y="1036509"/>
                        </a:lnTo>
                        <a:lnTo>
                          <a:pt x="836416" y="1063337"/>
                        </a:lnTo>
                        <a:lnTo>
                          <a:pt x="844005" y="1089719"/>
                        </a:lnTo>
                        <a:lnTo>
                          <a:pt x="851643" y="1115675"/>
                        </a:lnTo>
                        <a:lnTo>
                          <a:pt x="859232" y="1141184"/>
                        </a:lnTo>
                        <a:lnTo>
                          <a:pt x="866831" y="1166056"/>
                        </a:lnTo>
                        <a:lnTo>
                          <a:pt x="874420" y="1190523"/>
                        </a:lnTo>
                        <a:lnTo>
                          <a:pt x="882058" y="1214619"/>
                        </a:lnTo>
                        <a:lnTo>
                          <a:pt x="889648" y="1238044"/>
                        </a:lnTo>
                        <a:lnTo>
                          <a:pt x="897246" y="1261012"/>
                        </a:lnTo>
                        <a:lnTo>
                          <a:pt x="904836" y="1283566"/>
                        </a:lnTo>
                        <a:lnTo>
                          <a:pt x="912474" y="1305619"/>
                        </a:lnTo>
                        <a:lnTo>
                          <a:pt x="920063" y="1327141"/>
                        </a:lnTo>
                        <a:lnTo>
                          <a:pt x="927662" y="1348238"/>
                        </a:lnTo>
                        <a:lnTo>
                          <a:pt x="935251" y="1369005"/>
                        </a:lnTo>
                        <a:lnTo>
                          <a:pt x="942889" y="1389155"/>
                        </a:lnTo>
                        <a:lnTo>
                          <a:pt x="950478" y="1408965"/>
                        </a:lnTo>
                        <a:lnTo>
                          <a:pt x="958077" y="1428446"/>
                        </a:lnTo>
                        <a:lnTo>
                          <a:pt x="965666" y="1447511"/>
                        </a:lnTo>
                        <a:lnTo>
                          <a:pt x="973305" y="1466162"/>
                        </a:lnTo>
                        <a:lnTo>
                          <a:pt x="980894" y="1484569"/>
                        </a:lnTo>
                        <a:lnTo>
                          <a:pt x="988493" y="1502677"/>
                        </a:lnTo>
                        <a:lnTo>
                          <a:pt x="996082" y="1520371"/>
                        </a:lnTo>
                        <a:lnTo>
                          <a:pt x="1003720" y="1537895"/>
                        </a:lnTo>
                        <a:lnTo>
                          <a:pt x="1011309" y="1555175"/>
                        </a:lnTo>
                        <a:lnTo>
                          <a:pt x="1018908" y="1572209"/>
                        </a:lnTo>
                        <a:lnTo>
                          <a:pt x="1026497" y="1589031"/>
                        </a:lnTo>
                        <a:lnTo>
                          <a:pt x="1034135" y="1605726"/>
                        </a:lnTo>
                        <a:lnTo>
                          <a:pt x="1041724" y="1622303"/>
                        </a:lnTo>
                        <a:lnTo>
                          <a:pt x="1049323" y="1638711"/>
                        </a:lnTo>
                        <a:lnTo>
                          <a:pt x="1056912" y="1655075"/>
                        </a:lnTo>
                        <a:lnTo>
                          <a:pt x="1064551" y="1671313"/>
                        </a:lnTo>
                        <a:lnTo>
                          <a:pt x="1072140" y="1687550"/>
                        </a:lnTo>
                        <a:lnTo>
                          <a:pt x="1087328" y="1719950"/>
                        </a:lnTo>
                        <a:lnTo>
                          <a:pt x="1094927" y="1736198"/>
                        </a:lnTo>
                        <a:lnTo>
                          <a:pt x="1102555" y="1752477"/>
                        </a:lnTo>
                        <a:lnTo>
                          <a:pt x="1110154" y="1768800"/>
                        </a:lnTo>
                        <a:lnTo>
                          <a:pt x="1117753" y="1785164"/>
                        </a:lnTo>
                        <a:lnTo>
                          <a:pt x="1125342" y="1801742"/>
                        </a:lnTo>
                        <a:lnTo>
                          <a:pt x="1132971" y="1818351"/>
                        </a:lnTo>
                        <a:lnTo>
                          <a:pt x="1140570" y="1835088"/>
                        </a:lnTo>
                        <a:lnTo>
                          <a:pt x="1148169" y="1852038"/>
                        </a:lnTo>
                        <a:lnTo>
                          <a:pt x="1155758" y="1869115"/>
                        </a:lnTo>
                        <a:lnTo>
                          <a:pt x="1163396" y="1886352"/>
                        </a:lnTo>
                        <a:lnTo>
                          <a:pt x="1170985" y="1903791"/>
                        </a:lnTo>
                        <a:lnTo>
                          <a:pt x="1178584" y="1921453"/>
                        </a:lnTo>
                        <a:lnTo>
                          <a:pt x="1186173" y="1939306"/>
                        </a:lnTo>
                        <a:lnTo>
                          <a:pt x="1193811" y="1957298"/>
                        </a:lnTo>
                        <a:lnTo>
                          <a:pt x="1201400" y="1975609"/>
                        </a:lnTo>
                        <a:lnTo>
                          <a:pt x="1208999" y="1994132"/>
                        </a:lnTo>
                        <a:lnTo>
                          <a:pt x="1216588" y="2012868"/>
                        </a:lnTo>
                        <a:lnTo>
                          <a:pt x="1224227" y="2031849"/>
                        </a:lnTo>
                        <a:lnTo>
                          <a:pt x="1231816" y="2051127"/>
                        </a:lnTo>
                        <a:lnTo>
                          <a:pt x="1239415" y="2070565"/>
                        </a:lnTo>
                        <a:lnTo>
                          <a:pt x="1247004" y="2090258"/>
                        </a:lnTo>
                        <a:lnTo>
                          <a:pt x="1254642" y="2110270"/>
                        </a:lnTo>
                        <a:lnTo>
                          <a:pt x="1262231" y="2130505"/>
                        </a:lnTo>
                        <a:lnTo>
                          <a:pt x="1269830" y="2150901"/>
                        </a:lnTo>
                        <a:lnTo>
                          <a:pt x="1277419" y="2171667"/>
                        </a:lnTo>
                        <a:lnTo>
                          <a:pt x="1285058" y="2192636"/>
                        </a:lnTo>
                        <a:lnTo>
                          <a:pt x="1292647" y="2213786"/>
                        </a:lnTo>
                        <a:lnTo>
                          <a:pt x="1300245" y="2235213"/>
                        </a:lnTo>
                        <a:lnTo>
                          <a:pt x="1307835" y="2256894"/>
                        </a:lnTo>
                        <a:lnTo>
                          <a:pt x="1315473" y="2278788"/>
                        </a:lnTo>
                        <a:lnTo>
                          <a:pt x="1323062" y="2300842"/>
                        </a:lnTo>
                        <a:lnTo>
                          <a:pt x="1330661" y="2323236"/>
                        </a:lnTo>
                        <a:lnTo>
                          <a:pt x="1338250" y="2345789"/>
                        </a:lnTo>
                        <a:lnTo>
                          <a:pt x="1345888" y="2368513"/>
                        </a:lnTo>
                        <a:lnTo>
                          <a:pt x="1353477" y="2391439"/>
                        </a:lnTo>
                        <a:lnTo>
                          <a:pt x="1361076" y="2414609"/>
                        </a:lnTo>
                        <a:lnTo>
                          <a:pt x="1368665" y="2437917"/>
                        </a:lnTo>
                        <a:lnTo>
                          <a:pt x="1376304" y="2461385"/>
                        </a:lnTo>
                        <a:lnTo>
                          <a:pt x="1383893" y="2485098"/>
                        </a:lnTo>
                        <a:lnTo>
                          <a:pt x="1391492" y="2508906"/>
                        </a:lnTo>
                        <a:lnTo>
                          <a:pt x="1399081" y="2532873"/>
                        </a:lnTo>
                        <a:lnTo>
                          <a:pt x="1406680" y="2557001"/>
                        </a:lnTo>
                        <a:lnTo>
                          <a:pt x="1414308" y="2581256"/>
                        </a:lnTo>
                        <a:lnTo>
                          <a:pt x="1421907" y="2605595"/>
                        </a:lnTo>
                        <a:lnTo>
                          <a:pt x="1429496" y="2630063"/>
                        </a:lnTo>
                        <a:lnTo>
                          <a:pt x="1437095" y="2654658"/>
                        </a:lnTo>
                        <a:lnTo>
                          <a:pt x="1444724" y="2679285"/>
                        </a:lnTo>
                        <a:lnTo>
                          <a:pt x="1452323" y="2704039"/>
                        </a:lnTo>
                        <a:lnTo>
                          <a:pt x="1459912" y="2728837"/>
                        </a:lnTo>
                        <a:lnTo>
                          <a:pt x="1467510" y="2753676"/>
                        </a:lnTo>
                        <a:lnTo>
                          <a:pt x="1475139" y="2778558"/>
                        </a:lnTo>
                        <a:lnTo>
                          <a:pt x="1482738" y="2803440"/>
                        </a:lnTo>
                        <a:lnTo>
                          <a:pt x="1497926" y="2853279"/>
                        </a:lnTo>
                        <a:lnTo>
                          <a:pt x="1505554" y="2878161"/>
                        </a:lnTo>
                        <a:lnTo>
                          <a:pt x="1513153" y="2903001"/>
                        </a:lnTo>
                        <a:lnTo>
                          <a:pt x="1528341" y="2952510"/>
                        </a:lnTo>
                        <a:lnTo>
                          <a:pt x="1535970" y="2977105"/>
                        </a:lnTo>
                        <a:lnTo>
                          <a:pt x="1543569" y="3001647"/>
                        </a:lnTo>
                        <a:lnTo>
                          <a:pt x="1551158" y="3026030"/>
                        </a:lnTo>
                        <a:lnTo>
                          <a:pt x="1558757" y="3050337"/>
                        </a:lnTo>
                        <a:lnTo>
                          <a:pt x="1566385" y="3074380"/>
                        </a:lnTo>
                        <a:lnTo>
                          <a:pt x="1573984" y="3098305"/>
                        </a:lnTo>
                        <a:lnTo>
                          <a:pt x="1581583" y="3122113"/>
                        </a:lnTo>
                        <a:lnTo>
                          <a:pt x="1589172" y="3145581"/>
                        </a:lnTo>
                        <a:lnTo>
                          <a:pt x="1596801" y="3168836"/>
                        </a:lnTo>
                        <a:lnTo>
                          <a:pt x="1604400" y="3191889"/>
                        </a:lnTo>
                        <a:lnTo>
                          <a:pt x="1611999" y="3214613"/>
                        </a:lnTo>
                        <a:lnTo>
                          <a:pt x="1619588" y="3236996"/>
                        </a:lnTo>
                        <a:lnTo>
                          <a:pt x="1627226" y="3259178"/>
                        </a:lnTo>
                        <a:lnTo>
                          <a:pt x="1634815" y="3281029"/>
                        </a:lnTo>
                        <a:lnTo>
                          <a:pt x="1642414" y="3302381"/>
                        </a:lnTo>
                        <a:lnTo>
                          <a:pt x="1650003" y="3323478"/>
                        </a:lnTo>
                        <a:lnTo>
                          <a:pt x="1657641" y="3344245"/>
                        </a:lnTo>
                        <a:lnTo>
                          <a:pt x="1665230" y="3364480"/>
                        </a:lnTo>
                        <a:lnTo>
                          <a:pt x="1672829" y="3384290"/>
                        </a:lnTo>
                        <a:lnTo>
                          <a:pt x="1680418" y="3403770"/>
                        </a:lnTo>
                        <a:lnTo>
                          <a:pt x="1688017" y="3422709"/>
                        </a:lnTo>
                        <a:lnTo>
                          <a:pt x="1695646" y="3441157"/>
                        </a:lnTo>
                        <a:lnTo>
                          <a:pt x="1703245" y="3459181"/>
                        </a:lnTo>
                        <a:lnTo>
                          <a:pt x="1710834" y="3476748"/>
                        </a:lnTo>
                        <a:lnTo>
                          <a:pt x="1718433" y="3493655"/>
                        </a:lnTo>
                        <a:lnTo>
                          <a:pt x="1726061" y="3510105"/>
                        </a:lnTo>
                        <a:lnTo>
                          <a:pt x="1733660" y="3526097"/>
                        </a:lnTo>
                        <a:lnTo>
                          <a:pt x="1741249" y="3541420"/>
                        </a:lnTo>
                        <a:lnTo>
                          <a:pt x="1748848" y="3556168"/>
                        </a:lnTo>
                        <a:lnTo>
                          <a:pt x="1756477" y="3570460"/>
                        </a:lnTo>
                        <a:lnTo>
                          <a:pt x="1764075" y="3584209"/>
                        </a:lnTo>
                        <a:lnTo>
                          <a:pt x="1771665" y="3597203"/>
                        </a:lnTo>
                        <a:lnTo>
                          <a:pt x="1779263" y="3609708"/>
                        </a:lnTo>
                        <a:lnTo>
                          <a:pt x="1786892" y="3621713"/>
                        </a:lnTo>
                        <a:lnTo>
                          <a:pt x="1794491" y="3632931"/>
                        </a:lnTo>
                        <a:lnTo>
                          <a:pt x="1802080" y="3643639"/>
                        </a:lnTo>
                        <a:lnTo>
                          <a:pt x="1809679" y="3653825"/>
                        </a:lnTo>
                        <a:lnTo>
                          <a:pt x="1817307" y="3663332"/>
                        </a:lnTo>
                        <a:lnTo>
                          <a:pt x="1824906" y="3672179"/>
                        </a:lnTo>
                        <a:lnTo>
                          <a:pt x="1832495" y="3680526"/>
                        </a:lnTo>
                        <a:lnTo>
                          <a:pt x="1840094" y="3688342"/>
                        </a:lnTo>
                        <a:lnTo>
                          <a:pt x="1847723" y="3695360"/>
                        </a:lnTo>
                        <a:lnTo>
                          <a:pt x="1855322" y="3701878"/>
                        </a:lnTo>
                        <a:lnTo>
                          <a:pt x="1862911" y="3707939"/>
                        </a:lnTo>
                        <a:lnTo>
                          <a:pt x="1870510" y="3713256"/>
                        </a:lnTo>
                        <a:lnTo>
                          <a:pt x="1878138" y="3717998"/>
                        </a:lnTo>
                        <a:lnTo>
                          <a:pt x="1885737" y="3722273"/>
                        </a:lnTo>
                        <a:lnTo>
                          <a:pt x="1893326" y="3726016"/>
                        </a:lnTo>
                        <a:lnTo>
                          <a:pt x="1900925" y="3729046"/>
                        </a:lnTo>
                        <a:lnTo>
                          <a:pt x="1908554" y="3731662"/>
                        </a:lnTo>
                        <a:lnTo>
                          <a:pt x="1916152" y="3733821"/>
                        </a:lnTo>
                        <a:lnTo>
                          <a:pt x="1923742" y="3735235"/>
                        </a:lnTo>
                        <a:lnTo>
                          <a:pt x="1931340" y="3736266"/>
                        </a:lnTo>
                        <a:lnTo>
                          <a:pt x="1938969" y="3736851"/>
                        </a:lnTo>
                        <a:lnTo>
                          <a:pt x="1946568" y="3736894"/>
                        </a:lnTo>
                        <a:lnTo>
                          <a:pt x="1954157" y="3736437"/>
                        </a:lnTo>
                        <a:lnTo>
                          <a:pt x="1961756" y="3735565"/>
                        </a:lnTo>
                        <a:lnTo>
                          <a:pt x="1969384" y="3734320"/>
                        </a:lnTo>
                        <a:lnTo>
                          <a:pt x="1976983" y="3732492"/>
                        </a:lnTo>
                        <a:lnTo>
                          <a:pt x="1984572" y="3730375"/>
                        </a:lnTo>
                        <a:lnTo>
                          <a:pt x="1992171" y="3727877"/>
                        </a:lnTo>
                        <a:lnTo>
                          <a:pt x="1999770" y="3724931"/>
                        </a:lnTo>
                        <a:lnTo>
                          <a:pt x="2007399" y="3721646"/>
                        </a:lnTo>
                        <a:lnTo>
                          <a:pt x="2014988" y="3718073"/>
                        </a:lnTo>
                        <a:lnTo>
                          <a:pt x="2022587" y="3714170"/>
                        </a:lnTo>
                        <a:lnTo>
                          <a:pt x="2030185" y="3709938"/>
                        </a:lnTo>
                        <a:lnTo>
                          <a:pt x="2037814" y="3705451"/>
                        </a:lnTo>
                        <a:lnTo>
                          <a:pt x="2045413" y="3700761"/>
                        </a:lnTo>
                        <a:lnTo>
                          <a:pt x="2053002" y="3695732"/>
                        </a:lnTo>
                        <a:lnTo>
                          <a:pt x="2060601" y="3690543"/>
                        </a:lnTo>
                        <a:lnTo>
                          <a:pt x="2068229" y="3685183"/>
                        </a:lnTo>
                        <a:lnTo>
                          <a:pt x="2075828" y="3679612"/>
                        </a:lnTo>
                        <a:lnTo>
                          <a:pt x="2083417" y="3673923"/>
                        </a:lnTo>
                        <a:lnTo>
                          <a:pt x="2091016" y="3668149"/>
                        </a:lnTo>
                        <a:lnTo>
                          <a:pt x="2098645" y="3662290"/>
                        </a:lnTo>
                        <a:lnTo>
                          <a:pt x="2113833" y="3650327"/>
                        </a:lnTo>
                        <a:lnTo>
                          <a:pt x="2121432" y="3644309"/>
                        </a:lnTo>
                        <a:lnTo>
                          <a:pt x="2129060" y="3638322"/>
                        </a:lnTo>
                        <a:lnTo>
                          <a:pt x="2144248" y="3626445"/>
                        </a:lnTo>
                        <a:lnTo>
                          <a:pt x="2151847" y="3620628"/>
                        </a:lnTo>
                        <a:lnTo>
                          <a:pt x="2159476" y="3614939"/>
                        </a:lnTo>
                        <a:lnTo>
                          <a:pt x="2167075" y="3609335"/>
                        </a:lnTo>
                        <a:lnTo>
                          <a:pt x="2174664" y="3603891"/>
                        </a:lnTo>
                        <a:lnTo>
                          <a:pt x="2182263" y="3598660"/>
                        </a:lnTo>
                        <a:lnTo>
                          <a:pt x="2189891" y="3593630"/>
                        </a:lnTo>
                        <a:lnTo>
                          <a:pt x="2197490" y="3588771"/>
                        </a:lnTo>
                        <a:lnTo>
                          <a:pt x="2205079" y="3584209"/>
                        </a:lnTo>
                        <a:lnTo>
                          <a:pt x="2212678" y="3579924"/>
                        </a:lnTo>
                        <a:lnTo>
                          <a:pt x="2220307" y="3575851"/>
                        </a:lnTo>
                        <a:lnTo>
                          <a:pt x="2227905" y="3572076"/>
                        </a:lnTo>
                        <a:lnTo>
                          <a:pt x="2235495" y="3568716"/>
                        </a:lnTo>
                        <a:lnTo>
                          <a:pt x="2243093" y="3565600"/>
                        </a:lnTo>
                        <a:lnTo>
                          <a:pt x="2250722" y="3562772"/>
                        </a:lnTo>
                        <a:lnTo>
                          <a:pt x="2258321" y="3560401"/>
                        </a:lnTo>
                        <a:lnTo>
                          <a:pt x="2265910" y="3558370"/>
                        </a:lnTo>
                        <a:lnTo>
                          <a:pt x="2273509" y="3556668"/>
                        </a:lnTo>
                        <a:lnTo>
                          <a:pt x="2281098" y="3555339"/>
                        </a:lnTo>
                        <a:lnTo>
                          <a:pt x="2288736" y="3554467"/>
                        </a:lnTo>
                        <a:lnTo>
                          <a:pt x="2296325" y="3553925"/>
                        </a:lnTo>
                        <a:lnTo>
                          <a:pt x="2303924" y="3553680"/>
                        </a:lnTo>
                        <a:lnTo>
                          <a:pt x="2311513" y="3553967"/>
                        </a:lnTo>
                        <a:lnTo>
                          <a:pt x="2319152" y="3554584"/>
                        </a:lnTo>
                        <a:lnTo>
                          <a:pt x="2326741" y="3555499"/>
                        </a:lnTo>
                        <a:lnTo>
                          <a:pt x="2334340" y="3556870"/>
                        </a:lnTo>
                        <a:lnTo>
                          <a:pt x="2341929" y="3558614"/>
                        </a:lnTo>
                        <a:lnTo>
                          <a:pt x="2349567" y="3560698"/>
                        </a:lnTo>
                        <a:lnTo>
                          <a:pt x="2357156" y="3563016"/>
                        </a:lnTo>
                        <a:lnTo>
                          <a:pt x="2364755" y="3565845"/>
                        </a:lnTo>
                        <a:lnTo>
                          <a:pt x="2372344" y="3568875"/>
                        </a:lnTo>
                        <a:lnTo>
                          <a:pt x="2379982" y="3572204"/>
                        </a:lnTo>
                        <a:lnTo>
                          <a:pt x="2387572" y="3575851"/>
                        </a:lnTo>
                        <a:lnTo>
                          <a:pt x="2395170" y="3579764"/>
                        </a:lnTo>
                        <a:lnTo>
                          <a:pt x="2402760" y="3583911"/>
                        </a:lnTo>
                        <a:lnTo>
                          <a:pt x="2410398" y="3588271"/>
                        </a:lnTo>
                        <a:lnTo>
                          <a:pt x="2417987" y="3592886"/>
                        </a:lnTo>
                        <a:lnTo>
                          <a:pt x="2425586" y="3597618"/>
                        </a:lnTo>
                        <a:lnTo>
                          <a:pt x="2433175" y="3602520"/>
                        </a:lnTo>
                        <a:lnTo>
                          <a:pt x="2440813" y="3607592"/>
                        </a:lnTo>
                        <a:lnTo>
                          <a:pt x="2448402" y="3612781"/>
                        </a:lnTo>
                        <a:lnTo>
                          <a:pt x="2456001" y="3618012"/>
                        </a:lnTo>
                        <a:lnTo>
                          <a:pt x="2463600" y="3623329"/>
                        </a:lnTo>
                        <a:lnTo>
                          <a:pt x="2471229" y="3628731"/>
                        </a:lnTo>
                        <a:lnTo>
                          <a:pt x="2486417" y="3639534"/>
                        </a:lnTo>
                        <a:lnTo>
                          <a:pt x="2494015" y="3644893"/>
                        </a:lnTo>
                        <a:lnTo>
                          <a:pt x="2501644" y="3650210"/>
                        </a:lnTo>
                        <a:lnTo>
                          <a:pt x="2509243" y="3655442"/>
                        </a:lnTo>
                        <a:lnTo>
                          <a:pt x="2516832" y="3660589"/>
                        </a:lnTo>
                        <a:lnTo>
                          <a:pt x="2524431" y="3665661"/>
                        </a:lnTo>
                        <a:lnTo>
                          <a:pt x="2532059" y="3670563"/>
                        </a:lnTo>
                        <a:lnTo>
                          <a:pt x="2539658" y="3675379"/>
                        </a:lnTo>
                        <a:lnTo>
                          <a:pt x="2547247" y="3679952"/>
                        </a:lnTo>
                        <a:lnTo>
                          <a:pt x="2554846" y="3684397"/>
                        </a:lnTo>
                        <a:lnTo>
                          <a:pt x="2562435" y="3688671"/>
                        </a:lnTo>
                        <a:lnTo>
                          <a:pt x="2570074" y="3692659"/>
                        </a:lnTo>
                        <a:lnTo>
                          <a:pt x="2577663" y="3696434"/>
                        </a:lnTo>
                        <a:lnTo>
                          <a:pt x="2585262" y="3700049"/>
                        </a:lnTo>
                        <a:lnTo>
                          <a:pt x="2592851" y="3703420"/>
                        </a:lnTo>
                        <a:lnTo>
                          <a:pt x="2600489" y="3706450"/>
                        </a:lnTo>
                        <a:lnTo>
                          <a:pt x="2608078" y="3709311"/>
                        </a:lnTo>
                        <a:lnTo>
                          <a:pt x="2615677" y="3711927"/>
                        </a:lnTo>
                        <a:lnTo>
                          <a:pt x="2623266" y="3714213"/>
                        </a:lnTo>
                        <a:lnTo>
                          <a:pt x="2630904" y="3716297"/>
                        </a:lnTo>
                        <a:lnTo>
                          <a:pt x="2638494" y="3718115"/>
                        </a:lnTo>
                        <a:lnTo>
                          <a:pt x="2646092" y="3719614"/>
                        </a:lnTo>
                        <a:lnTo>
                          <a:pt x="2653682" y="3720901"/>
                        </a:lnTo>
                        <a:lnTo>
                          <a:pt x="2661320" y="3721943"/>
                        </a:lnTo>
                        <a:lnTo>
                          <a:pt x="2668909" y="3722688"/>
                        </a:lnTo>
                        <a:lnTo>
                          <a:pt x="2676508" y="3723187"/>
                        </a:lnTo>
                        <a:lnTo>
                          <a:pt x="2684097" y="3723474"/>
                        </a:lnTo>
                        <a:lnTo>
                          <a:pt x="2691735" y="3723602"/>
                        </a:lnTo>
                        <a:lnTo>
                          <a:pt x="2699324" y="3723357"/>
                        </a:lnTo>
                        <a:lnTo>
                          <a:pt x="2706923" y="3722975"/>
                        </a:lnTo>
                        <a:lnTo>
                          <a:pt x="2714512" y="3722443"/>
                        </a:lnTo>
                        <a:lnTo>
                          <a:pt x="2722151" y="3721646"/>
                        </a:lnTo>
                        <a:lnTo>
                          <a:pt x="2729740" y="3720699"/>
                        </a:lnTo>
                        <a:lnTo>
                          <a:pt x="2737339" y="3719614"/>
                        </a:lnTo>
                        <a:lnTo>
                          <a:pt x="2744928" y="3718370"/>
                        </a:lnTo>
                        <a:lnTo>
                          <a:pt x="2752566" y="3716999"/>
                        </a:lnTo>
                        <a:lnTo>
                          <a:pt x="2760155" y="3715457"/>
                        </a:lnTo>
                        <a:lnTo>
                          <a:pt x="2767754" y="3713883"/>
                        </a:lnTo>
                        <a:lnTo>
                          <a:pt x="2775343" y="3712182"/>
                        </a:lnTo>
                        <a:lnTo>
                          <a:pt x="2782981" y="3710395"/>
                        </a:lnTo>
                        <a:lnTo>
                          <a:pt x="2790571" y="3708566"/>
                        </a:lnTo>
                        <a:lnTo>
                          <a:pt x="2805759" y="3704749"/>
                        </a:lnTo>
                        <a:lnTo>
                          <a:pt x="2813397" y="3702792"/>
                        </a:lnTo>
                        <a:lnTo>
                          <a:pt x="2836174" y="3696933"/>
                        </a:lnTo>
                        <a:lnTo>
                          <a:pt x="2843812" y="3695030"/>
                        </a:lnTo>
                        <a:lnTo>
                          <a:pt x="2851401" y="3693159"/>
                        </a:lnTo>
                        <a:lnTo>
                          <a:pt x="2859000" y="3691330"/>
                        </a:lnTo>
                        <a:lnTo>
                          <a:pt x="2874188" y="3687842"/>
                        </a:lnTo>
                        <a:lnTo>
                          <a:pt x="2881817" y="3686215"/>
                        </a:lnTo>
                        <a:lnTo>
                          <a:pt x="2889416" y="3684684"/>
                        </a:lnTo>
                        <a:lnTo>
                          <a:pt x="2897005" y="3683184"/>
                        </a:lnTo>
                        <a:lnTo>
                          <a:pt x="2904604" y="3681770"/>
                        </a:lnTo>
                        <a:lnTo>
                          <a:pt x="2912232" y="3680484"/>
                        </a:lnTo>
                        <a:lnTo>
                          <a:pt x="2919831" y="3679282"/>
                        </a:lnTo>
                        <a:lnTo>
                          <a:pt x="2927430" y="3678165"/>
                        </a:lnTo>
                        <a:lnTo>
                          <a:pt x="2935019" y="3677123"/>
                        </a:lnTo>
                        <a:lnTo>
                          <a:pt x="2942648" y="3676166"/>
                        </a:lnTo>
                        <a:lnTo>
                          <a:pt x="2950246" y="3675337"/>
                        </a:lnTo>
                        <a:lnTo>
                          <a:pt x="2957845" y="3674593"/>
                        </a:lnTo>
                        <a:lnTo>
                          <a:pt x="2965434" y="3673923"/>
                        </a:lnTo>
                        <a:lnTo>
                          <a:pt x="2973073" y="3673306"/>
                        </a:lnTo>
                        <a:lnTo>
                          <a:pt x="2980662" y="3672806"/>
                        </a:lnTo>
                        <a:lnTo>
                          <a:pt x="2988261" y="3672349"/>
                        </a:lnTo>
                        <a:lnTo>
                          <a:pt x="2995850" y="3671977"/>
                        </a:lnTo>
                        <a:lnTo>
                          <a:pt x="3003488" y="3671679"/>
                        </a:lnTo>
                        <a:lnTo>
                          <a:pt x="3011077" y="3671434"/>
                        </a:lnTo>
                        <a:lnTo>
                          <a:pt x="3018676" y="3671222"/>
                        </a:lnTo>
                        <a:lnTo>
                          <a:pt x="3026265" y="3671062"/>
                        </a:lnTo>
                        <a:lnTo>
                          <a:pt x="3033904" y="3670935"/>
                        </a:lnTo>
                        <a:lnTo>
                          <a:pt x="3041493" y="3670850"/>
                        </a:lnTo>
                        <a:lnTo>
                          <a:pt x="3056681" y="3670765"/>
                        </a:lnTo>
                        <a:lnTo>
                          <a:pt x="3079507" y="3670765"/>
                        </a:lnTo>
                        <a:lnTo>
                          <a:pt x="3087096" y="3670807"/>
                        </a:lnTo>
                        <a:lnTo>
                          <a:pt x="3109922" y="3670807"/>
                        </a:lnTo>
                        <a:lnTo>
                          <a:pt x="3117511" y="3670850"/>
                        </a:lnTo>
                        <a:lnTo>
                          <a:pt x="3125150" y="3670850"/>
                        </a:lnTo>
                        <a:lnTo>
                          <a:pt x="3132739" y="3670807"/>
                        </a:lnTo>
                        <a:lnTo>
                          <a:pt x="3147927" y="3670807"/>
                        </a:lnTo>
                        <a:lnTo>
                          <a:pt x="3155526" y="3670765"/>
                        </a:lnTo>
                        <a:lnTo>
                          <a:pt x="3193570" y="3670765"/>
                        </a:lnTo>
                        <a:lnTo>
                          <a:pt x="3201169" y="3670807"/>
                        </a:lnTo>
                        <a:lnTo>
                          <a:pt x="3208758" y="3670892"/>
                        </a:lnTo>
                        <a:lnTo>
                          <a:pt x="3216356" y="3671020"/>
                        </a:lnTo>
                        <a:lnTo>
                          <a:pt x="3223985" y="3671137"/>
                        </a:lnTo>
                        <a:lnTo>
                          <a:pt x="3231584" y="3671307"/>
                        </a:lnTo>
                        <a:lnTo>
                          <a:pt x="3239173" y="3671552"/>
                        </a:lnTo>
                        <a:lnTo>
                          <a:pt x="3246772" y="3671849"/>
                        </a:lnTo>
                        <a:lnTo>
                          <a:pt x="3254401" y="3672221"/>
                        </a:lnTo>
                        <a:lnTo>
                          <a:pt x="3261999" y="3672636"/>
                        </a:lnTo>
                        <a:lnTo>
                          <a:pt x="3269588" y="3673136"/>
                        </a:lnTo>
                        <a:lnTo>
                          <a:pt x="3277187" y="3673721"/>
                        </a:lnTo>
                        <a:lnTo>
                          <a:pt x="3284816" y="3674337"/>
                        </a:lnTo>
                        <a:lnTo>
                          <a:pt x="3292415" y="3675124"/>
                        </a:lnTo>
                        <a:lnTo>
                          <a:pt x="3300004" y="3675964"/>
                        </a:lnTo>
                        <a:lnTo>
                          <a:pt x="3307603" y="3676868"/>
                        </a:lnTo>
                        <a:lnTo>
                          <a:pt x="3315231" y="3677910"/>
                        </a:lnTo>
                        <a:lnTo>
                          <a:pt x="3322830" y="3679037"/>
                        </a:lnTo>
                        <a:lnTo>
                          <a:pt x="3330419" y="3680239"/>
                        </a:lnTo>
                        <a:lnTo>
                          <a:pt x="3338018" y="3681568"/>
                        </a:lnTo>
                        <a:lnTo>
                          <a:pt x="3345647" y="3682982"/>
                        </a:lnTo>
                        <a:lnTo>
                          <a:pt x="3353246" y="3684471"/>
                        </a:lnTo>
                        <a:lnTo>
                          <a:pt x="3360835" y="3686098"/>
                        </a:lnTo>
                        <a:lnTo>
                          <a:pt x="3368434" y="3687799"/>
                        </a:lnTo>
                        <a:lnTo>
                          <a:pt x="3376062" y="3689543"/>
                        </a:lnTo>
                        <a:lnTo>
                          <a:pt x="3383661" y="3691415"/>
                        </a:lnTo>
                        <a:lnTo>
                          <a:pt x="3391260" y="3693318"/>
                        </a:lnTo>
                        <a:lnTo>
                          <a:pt x="3398849" y="3695317"/>
                        </a:lnTo>
                        <a:lnTo>
                          <a:pt x="3406478" y="3697348"/>
                        </a:lnTo>
                        <a:lnTo>
                          <a:pt x="3421675" y="3701591"/>
                        </a:lnTo>
                        <a:lnTo>
                          <a:pt x="3429264" y="3703792"/>
                        </a:lnTo>
                        <a:lnTo>
                          <a:pt x="3436903" y="3705951"/>
                        </a:lnTo>
                        <a:lnTo>
                          <a:pt x="3444492" y="3708194"/>
                        </a:lnTo>
                        <a:lnTo>
                          <a:pt x="3459680" y="3712596"/>
                        </a:lnTo>
                        <a:lnTo>
                          <a:pt x="3467279" y="3714755"/>
                        </a:lnTo>
                        <a:lnTo>
                          <a:pt x="3474907" y="3716871"/>
                        </a:lnTo>
                        <a:lnTo>
                          <a:pt x="3482506" y="3718987"/>
                        </a:lnTo>
                        <a:lnTo>
                          <a:pt x="3490095" y="3721029"/>
                        </a:lnTo>
                        <a:lnTo>
                          <a:pt x="3497694" y="3723017"/>
                        </a:lnTo>
                        <a:lnTo>
                          <a:pt x="3505323" y="3724889"/>
                        </a:lnTo>
                        <a:lnTo>
                          <a:pt x="3512921" y="3726718"/>
                        </a:lnTo>
                        <a:lnTo>
                          <a:pt x="3520511" y="3728461"/>
                        </a:lnTo>
                        <a:lnTo>
                          <a:pt x="3528109" y="3730035"/>
                        </a:lnTo>
                        <a:lnTo>
                          <a:pt x="3535738" y="3731535"/>
                        </a:lnTo>
                        <a:lnTo>
                          <a:pt x="3543337" y="3732949"/>
                        </a:lnTo>
                        <a:lnTo>
                          <a:pt x="3550926" y="3734150"/>
                        </a:lnTo>
                        <a:lnTo>
                          <a:pt x="3558525" y="3735235"/>
                        </a:lnTo>
                        <a:lnTo>
                          <a:pt x="3566153" y="3736234"/>
                        </a:lnTo>
                        <a:lnTo>
                          <a:pt x="3573752" y="3737021"/>
                        </a:lnTo>
                        <a:lnTo>
                          <a:pt x="3581341" y="3737638"/>
                        </a:lnTo>
                        <a:lnTo>
                          <a:pt x="3588940" y="3738138"/>
                        </a:lnTo>
                        <a:lnTo>
                          <a:pt x="3596569" y="3738510"/>
                        </a:lnTo>
                        <a:lnTo>
                          <a:pt x="3604168" y="3738680"/>
                        </a:lnTo>
                        <a:lnTo>
                          <a:pt x="3611757" y="3738680"/>
                        </a:lnTo>
                        <a:lnTo>
                          <a:pt x="3619356" y="3738553"/>
                        </a:lnTo>
                        <a:lnTo>
                          <a:pt x="3626984" y="3738265"/>
                        </a:lnTo>
                        <a:lnTo>
                          <a:pt x="3634583" y="3737808"/>
                        </a:lnTo>
                        <a:lnTo>
                          <a:pt x="3642172" y="3737181"/>
                        </a:lnTo>
                        <a:lnTo>
                          <a:pt x="3649771" y="3736479"/>
                        </a:lnTo>
                        <a:lnTo>
                          <a:pt x="3657400" y="3735565"/>
                        </a:lnTo>
                        <a:lnTo>
                          <a:pt x="3664998" y="3734565"/>
                        </a:lnTo>
                        <a:lnTo>
                          <a:pt x="3672588" y="3733448"/>
                        </a:lnTo>
                        <a:lnTo>
                          <a:pt x="3680186" y="3732204"/>
                        </a:lnTo>
                        <a:lnTo>
                          <a:pt x="3687815" y="3730833"/>
                        </a:lnTo>
                        <a:lnTo>
                          <a:pt x="3695414" y="3729418"/>
                        </a:lnTo>
                        <a:lnTo>
                          <a:pt x="3703003" y="3727877"/>
                        </a:lnTo>
                        <a:lnTo>
                          <a:pt x="3710602" y="3726260"/>
                        </a:lnTo>
                        <a:lnTo>
                          <a:pt x="3718230" y="3724644"/>
                        </a:lnTo>
                        <a:lnTo>
                          <a:pt x="3733418" y="3721231"/>
                        </a:lnTo>
                        <a:lnTo>
                          <a:pt x="3748606" y="3717743"/>
                        </a:lnTo>
                        <a:lnTo>
                          <a:pt x="3756245" y="3715999"/>
                        </a:lnTo>
                        <a:lnTo>
                          <a:pt x="3763834" y="3714298"/>
                        </a:lnTo>
                        <a:lnTo>
                          <a:pt x="3771433" y="3712639"/>
                        </a:lnTo>
                        <a:lnTo>
                          <a:pt x="3779022" y="3711012"/>
                        </a:lnTo>
                        <a:lnTo>
                          <a:pt x="3786660" y="3709481"/>
                        </a:lnTo>
                        <a:lnTo>
                          <a:pt x="3794249" y="3707982"/>
                        </a:lnTo>
                        <a:lnTo>
                          <a:pt x="3801848" y="3706610"/>
                        </a:lnTo>
                        <a:lnTo>
                          <a:pt x="3809447" y="3705323"/>
                        </a:lnTo>
                        <a:lnTo>
                          <a:pt x="3817075" y="3704164"/>
                        </a:lnTo>
                        <a:lnTo>
                          <a:pt x="3824665" y="3703122"/>
                        </a:lnTo>
                        <a:lnTo>
                          <a:pt x="3832263" y="3702208"/>
                        </a:lnTo>
                        <a:lnTo>
                          <a:pt x="3839862" y="3701506"/>
                        </a:lnTo>
                        <a:lnTo>
                          <a:pt x="3847491" y="3700878"/>
                        </a:lnTo>
                        <a:lnTo>
                          <a:pt x="3855090" y="3700421"/>
                        </a:lnTo>
                        <a:lnTo>
                          <a:pt x="3862679" y="3700177"/>
                        </a:lnTo>
                        <a:lnTo>
                          <a:pt x="3870278" y="3700092"/>
                        </a:lnTo>
                        <a:lnTo>
                          <a:pt x="3877906" y="3700134"/>
                        </a:lnTo>
                        <a:lnTo>
                          <a:pt x="3885505" y="3700421"/>
                        </a:lnTo>
                      </a:path>
                    </a:pathLst>
                  </a:custGeom>
                  <a:noFill/>
                  <a:ln w="15783" cap="flat">
                    <a:solidFill>
                      <a:srgbClr val="00274C"/>
                    </a:solidFill>
                    <a:prstDash val="solid"/>
                    <a:round/>
                  </a:ln>
                </p:spPr>
                <p:txBody>
                  <a:bodyPr rtlCol="0" anchor="ctr"/>
                  <a:lstStyle/>
                  <a:p>
                    <a:endParaRPr lang="en-IN">
                      <a:cs typeface="Times New Roman" panose="02020603050405020304" pitchFamily="18" charset="0"/>
                    </a:endParaRPr>
                  </a:p>
                </p:txBody>
              </p:sp>
              <p:sp>
                <p:nvSpPr>
                  <p:cNvPr id="36" name="Freeform: Shape 35">
                    <a:extLst>
                      <a:ext uri="{FF2B5EF4-FFF2-40B4-BE49-F238E27FC236}">
                        <a16:creationId xmlns:a16="http://schemas.microsoft.com/office/drawing/2014/main" id="{933AE194-64DC-6E1E-129C-1D5E6A682C98}"/>
                      </a:ext>
                    </a:extLst>
                  </p:cNvPr>
                  <p:cNvSpPr/>
                  <p:nvPr/>
                </p:nvSpPr>
                <p:spPr>
                  <a:xfrm>
                    <a:off x="1401645" y="15816628"/>
                    <a:ext cx="49894" cy="4250532"/>
                  </a:xfrm>
                  <a:custGeom>
                    <a:avLst/>
                    <a:gdLst>
                      <a:gd name="connsiteX0" fmla="*/ 0 w 9868"/>
                      <a:gd name="connsiteY0" fmla="*/ 4301421 h 4301420"/>
                      <a:gd name="connsiteX1" fmla="*/ 0 w 9868"/>
                      <a:gd name="connsiteY1" fmla="*/ 0 h 4301420"/>
                    </a:gdLst>
                    <a:ahLst/>
                    <a:cxnLst>
                      <a:cxn ang="0">
                        <a:pos x="connsiteX0" y="connsiteY0"/>
                      </a:cxn>
                      <a:cxn ang="0">
                        <a:pos x="connsiteX1" y="connsiteY1"/>
                      </a:cxn>
                    </a:cxnLst>
                    <a:rect l="l" t="t" r="r" b="b"/>
                    <a:pathLst>
                      <a:path w="9868" h="4301420">
                        <a:moveTo>
                          <a:pt x="0" y="4301421"/>
                        </a:moveTo>
                        <a:lnTo>
                          <a:pt x="0" y="0"/>
                        </a:lnTo>
                      </a:path>
                    </a:pathLst>
                  </a:custGeom>
                  <a:noFill/>
                  <a:ln w="10522" cap="flat">
                    <a:solidFill>
                      <a:srgbClr val="000000"/>
                    </a:solidFill>
                    <a:prstDash val="solid"/>
                    <a:round/>
                  </a:ln>
                </p:spPr>
                <p:txBody>
                  <a:bodyPr rtlCol="0" anchor="ctr"/>
                  <a:lstStyle/>
                  <a:p>
                    <a:endParaRPr lang="en-IN">
                      <a:cs typeface="Times New Roman" panose="02020603050405020304" pitchFamily="18" charset="0"/>
                    </a:endParaRPr>
                  </a:p>
                </p:txBody>
              </p:sp>
              <p:grpSp>
                <p:nvGrpSpPr>
                  <p:cNvPr id="37" name="Graphic 2804">
                    <a:extLst>
                      <a:ext uri="{FF2B5EF4-FFF2-40B4-BE49-F238E27FC236}">
                        <a16:creationId xmlns:a16="http://schemas.microsoft.com/office/drawing/2014/main" id="{F85B99C4-3FCD-DF3F-227D-0FC16209DBE0}"/>
                      </a:ext>
                    </a:extLst>
                  </p:cNvPr>
                  <p:cNvGrpSpPr/>
                  <p:nvPr/>
                </p:nvGrpSpPr>
                <p:grpSpPr>
                  <a:xfrm>
                    <a:off x="836465" y="19792188"/>
                    <a:ext cx="556100" cy="177315"/>
                    <a:chOff x="1059754" y="24749103"/>
                    <a:chExt cx="209541" cy="68411"/>
                  </a:xfrm>
                </p:grpSpPr>
                <p:sp>
                  <p:nvSpPr>
                    <p:cNvPr id="38" name="Freeform: Shape 37">
                      <a:extLst>
                        <a:ext uri="{FF2B5EF4-FFF2-40B4-BE49-F238E27FC236}">
                          <a16:creationId xmlns:a16="http://schemas.microsoft.com/office/drawing/2014/main" id="{D382B865-55C3-62C8-9906-AA0A9C28CECC}"/>
                        </a:ext>
                      </a:extLst>
                    </p:cNvPr>
                    <p:cNvSpPr/>
                    <p:nvPr/>
                  </p:nvSpPr>
                  <p:spPr>
                    <a:xfrm>
                      <a:off x="1059754" y="24749103"/>
                      <a:ext cx="40517" cy="68411"/>
                    </a:xfrm>
                    <a:custGeom>
                      <a:avLst/>
                      <a:gdLst>
                        <a:gd name="connsiteX0" fmla="*/ 20 w 40517"/>
                        <a:gd name="connsiteY0" fmla="*/ 34639 h 68411"/>
                        <a:gd name="connsiteX1" fmla="*/ 2256 w 40517"/>
                        <a:gd name="connsiteY1" fmla="*/ 15532 h 68411"/>
                        <a:gd name="connsiteX2" fmla="*/ 9002 w 40517"/>
                        <a:gd name="connsiteY2" fmla="*/ 4358 h 68411"/>
                        <a:gd name="connsiteX3" fmla="*/ 20258 w 40517"/>
                        <a:gd name="connsiteY3" fmla="*/ 412 h 68411"/>
                        <a:gd name="connsiteX4" fmla="*/ 29048 w 40517"/>
                        <a:gd name="connsiteY4" fmla="*/ 2572 h 68411"/>
                        <a:gd name="connsiteX5" fmla="*/ 35254 w 40517"/>
                        <a:gd name="connsiteY5" fmla="*/ 8844 h 68411"/>
                        <a:gd name="connsiteX6" fmla="*/ 39109 w 40517"/>
                        <a:gd name="connsiteY6" fmla="*/ 18813 h 68411"/>
                        <a:gd name="connsiteX7" fmla="*/ 40536 w 40517"/>
                        <a:gd name="connsiteY7" fmla="*/ 34639 h 68411"/>
                        <a:gd name="connsiteX8" fmla="*/ 38261 w 40517"/>
                        <a:gd name="connsiteY8" fmla="*/ 53662 h 68411"/>
                        <a:gd name="connsiteX9" fmla="*/ 31553 w 40517"/>
                        <a:gd name="connsiteY9" fmla="*/ 64877 h 68411"/>
                        <a:gd name="connsiteX10" fmla="*/ 20258 w 40517"/>
                        <a:gd name="connsiteY10" fmla="*/ 68823 h 68411"/>
                        <a:gd name="connsiteX11" fmla="*/ 6149 w 40517"/>
                        <a:gd name="connsiteY11" fmla="*/ 61845 h 68411"/>
                        <a:gd name="connsiteX12" fmla="*/ 20 w 40517"/>
                        <a:gd name="connsiteY12" fmla="*/ 34639 h 68411"/>
                        <a:gd name="connsiteX13" fmla="*/ 7845 w 40517"/>
                        <a:gd name="connsiteY13" fmla="*/ 34639 h 68411"/>
                        <a:gd name="connsiteX14" fmla="*/ 11431 w 40517"/>
                        <a:gd name="connsiteY14" fmla="*/ 56612 h 68411"/>
                        <a:gd name="connsiteX15" fmla="*/ 20258 w 40517"/>
                        <a:gd name="connsiteY15" fmla="*/ 62053 h 68411"/>
                        <a:gd name="connsiteX16" fmla="*/ 29125 w 40517"/>
                        <a:gd name="connsiteY16" fmla="*/ 56570 h 68411"/>
                        <a:gd name="connsiteX17" fmla="*/ 32710 w 40517"/>
                        <a:gd name="connsiteY17" fmla="*/ 34639 h 68411"/>
                        <a:gd name="connsiteX18" fmla="*/ 29125 w 40517"/>
                        <a:gd name="connsiteY18" fmla="*/ 12666 h 68411"/>
                        <a:gd name="connsiteX19" fmla="*/ 20181 w 40517"/>
                        <a:gd name="connsiteY19" fmla="*/ 7224 h 68411"/>
                        <a:gd name="connsiteX20" fmla="*/ 11777 w 40517"/>
                        <a:gd name="connsiteY20" fmla="*/ 12001 h 68411"/>
                        <a:gd name="connsiteX21" fmla="*/ 7845 w 40517"/>
                        <a:gd name="connsiteY21" fmla="*/ 34639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0" y="34639"/>
                          </a:moveTo>
                          <a:cubicBezTo>
                            <a:pt x="-19" y="26747"/>
                            <a:pt x="714" y="20392"/>
                            <a:pt x="2256" y="15532"/>
                          </a:cubicBezTo>
                          <a:cubicBezTo>
                            <a:pt x="3721" y="10713"/>
                            <a:pt x="5995" y="6975"/>
                            <a:pt x="9002" y="4358"/>
                          </a:cubicBezTo>
                          <a:cubicBezTo>
                            <a:pt x="11970" y="1741"/>
                            <a:pt x="15709" y="454"/>
                            <a:pt x="20258" y="412"/>
                          </a:cubicBezTo>
                          <a:cubicBezTo>
                            <a:pt x="23574" y="454"/>
                            <a:pt x="26503" y="1160"/>
                            <a:pt x="29048" y="2572"/>
                          </a:cubicBezTo>
                          <a:cubicBezTo>
                            <a:pt x="31553" y="4026"/>
                            <a:pt x="33635" y="6103"/>
                            <a:pt x="35254" y="8844"/>
                          </a:cubicBezTo>
                          <a:cubicBezTo>
                            <a:pt x="36873" y="11586"/>
                            <a:pt x="38145" y="14909"/>
                            <a:pt x="39109" y="18813"/>
                          </a:cubicBezTo>
                          <a:cubicBezTo>
                            <a:pt x="40034" y="22718"/>
                            <a:pt x="40497" y="27993"/>
                            <a:pt x="40536" y="34639"/>
                          </a:cubicBezTo>
                          <a:cubicBezTo>
                            <a:pt x="40497" y="42489"/>
                            <a:pt x="39765" y="48844"/>
                            <a:pt x="38261" y="53662"/>
                          </a:cubicBezTo>
                          <a:cubicBezTo>
                            <a:pt x="36758" y="58522"/>
                            <a:pt x="34522" y="62261"/>
                            <a:pt x="31553" y="64877"/>
                          </a:cubicBezTo>
                          <a:cubicBezTo>
                            <a:pt x="28547" y="67494"/>
                            <a:pt x="24769" y="68782"/>
                            <a:pt x="20258" y="68823"/>
                          </a:cubicBezTo>
                          <a:cubicBezTo>
                            <a:pt x="14245" y="68782"/>
                            <a:pt x="9542" y="66497"/>
                            <a:pt x="6149" y="61845"/>
                          </a:cubicBezTo>
                          <a:cubicBezTo>
                            <a:pt x="2024" y="56321"/>
                            <a:pt x="-19" y="47224"/>
                            <a:pt x="20" y="34639"/>
                          </a:cubicBezTo>
                          <a:close/>
                          <a:moveTo>
                            <a:pt x="7845" y="34639"/>
                          </a:moveTo>
                          <a:cubicBezTo>
                            <a:pt x="7845" y="45646"/>
                            <a:pt x="9040" y="52998"/>
                            <a:pt x="11431" y="56612"/>
                          </a:cubicBezTo>
                          <a:cubicBezTo>
                            <a:pt x="13821" y="60267"/>
                            <a:pt x="16750" y="62053"/>
                            <a:pt x="20258" y="62053"/>
                          </a:cubicBezTo>
                          <a:cubicBezTo>
                            <a:pt x="23766" y="62053"/>
                            <a:pt x="26735" y="60225"/>
                            <a:pt x="29125" y="56570"/>
                          </a:cubicBezTo>
                          <a:cubicBezTo>
                            <a:pt x="31515" y="52915"/>
                            <a:pt x="32710" y="45604"/>
                            <a:pt x="32710" y="34639"/>
                          </a:cubicBezTo>
                          <a:cubicBezTo>
                            <a:pt x="32710" y="23590"/>
                            <a:pt x="31515" y="16279"/>
                            <a:pt x="29125" y="12666"/>
                          </a:cubicBezTo>
                          <a:cubicBezTo>
                            <a:pt x="26735" y="9052"/>
                            <a:pt x="23728" y="7224"/>
                            <a:pt x="20181" y="7224"/>
                          </a:cubicBezTo>
                          <a:cubicBezTo>
                            <a:pt x="16635" y="7224"/>
                            <a:pt x="13859" y="8844"/>
                            <a:pt x="11777" y="12001"/>
                          </a:cubicBezTo>
                          <a:cubicBezTo>
                            <a:pt x="9156" y="16155"/>
                            <a:pt x="7845" y="23673"/>
                            <a:pt x="7845" y="34639"/>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39" name="Freeform: Shape 38">
                      <a:extLst>
                        <a:ext uri="{FF2B5EF4-FFF2-40B4-BE49-F238E27FC236}">
                          <a16:creationId xmlns:a16="http://schemas.microsoft.com/office/drawing/2014/main" id="{FEAF8E01-7F47-908B-469D-A80C99FDEE9D}"/>
                        </a:ext>
                      </a:extLst>
                    </p:cNvPr>
                    <p:cNvSpPr/>
                    <p:nvPr/>
                  </p:nvSpPr>
                  <p:spPr>
                    <a:xfrm>
                      <a:off x="1112333" y="24806964"/>
                      <a:ext cx="8673" cy="9387"/>
                    </a:xfrm>
                    <a:custGeom>
                      <a:avLst/>
                      <a:gdLst>
                        <a:gd name="connsiteX0" fmla="*/ 23 w 8673"/>
                        <a:gd name="connsiteY0" fmla="*/ 9800 h 9387"/>
                        <a:gd name="connsiteX1" fmla="*/ 23 w 8673"/>
                        <a:gd name="connsiteY1" fmla="*/ 412 h 9387"/>
                        <a:gd name="connsiteX2" fmla="*/ 8697 w 8673"/>
                        <a:gd name="connsiteY2" fmla="*/ 412 h 9387"/>
                        <a:gd name="connsiteX3" fmla="*/ 8697 w 8673"/>
                        <a:gd name="connsiteY3" fmla="*/ 9800 h 9387"/>
                      </a:gdLst>
                      <a:ahLst/>
                      <a:cxnLst>
                        <a:cxn ang="0">
                          <a:pos x="connsiteX0" y="connsiteY0"/>
                        </a:cxn>
                        <a:cxn ang="0">
                          <a:pos x="connsiteX1" y="connsiteY1"/>
                        </a:cxn>
                        <a:cxn ang="0">
                          <a:pos x="connsiteX2" y="connsiteY2"/>
                        </a:cxn>
                        <a:cxn ang="0">
                          <a:pos x="connsiteX3" y="connsiteY3"/>
                        </a:cxn>
                      </a:cxnLst>
                      <a:rect l="l" t="t" r="r" b="b"/>
                      <a:pathLst>
                        <a:path w="8673" h="9387">
                          <a:moveTo>
                            <a:pt x="23" y="9800"/>
                          </a:moveTo>
                          <a:lnTo>
                            <a:pt x="23" y="412"/>
                          </a:lnTo>
                          <a:lnTo>
                            <a:pt x="8697" y="412"/>
                          </a:lnTo>
                          <a:lnTo>
                            <a:pt x="8697" y="9800"/>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40" name="Freeform: Shape 39">
                      <a:extLst>
                        <a:ext uri="{FF2B5EF4-FFF2-40B4-BE49-F238E27FC236}">
                          <a16:creationId xmlns:a16="http://schemas.microsoft.com/office/drawing/2014/main" id="{BD289F9A-8F48-211B-12CC-9D5E481DBF10}"/>
                        </a:ext>
                      </a:extLst>
                    </p:cNvPr>
                    <p:cNvSpPr/>
                    <p:nvPr/>
                  </p:nvSpPr>
                  <p:spPr>
                    <a:xfrm>
                      <a:off x="1132180" y="24749103"/>
                      <a:ext cx="40517" cy="68411"/>
                    </a:xfrm>
                    <a:custGeom>
                      <a:avLst/>
                      <a:gdLst>
                        <a:gd name="connsiteX0" fmla="*/ 27 w 40517"/>
                        <a:gd name="connsiteY0" fmla="*/ 34639 h 68411"/>
                        <a:gd name="connsiteX1" fmla="*/ 2263 w 40517"/>
                        <a:gd name="connsiteY1" fmla="*/ 15532 h 68411"/>
                        <a:gd name="connsiteX2" fmla="*/ 9009 w 40517"/>
                        <a:gd name="connsiteY2" fmla="*/ 4358 h 68411"/>
                        <a:gd name="connsiteX3" fmla="*/ 20266 w 40517"/>
                        <a:gd name="connsiteY3" fmla="*/ 412 h 68411"/>
                        <a:gd name="connsiteX4" fmla="*/ 29055 w 40517"/>
                        <a:gd name="connsiteY4" fmla="*/ 2572 h 68411"/>
                        <a:gd name="connsiteX5" fmla="*/ 35262 w 40517"/>
                        <a:gd name="connsiteY5" fmla="*/ 8844 h 68411"/>
                        <a:gd name="connsiteX6" fmla="*/ 39117 w 40517"/>
                        <a:gd name="connsiteY6" fmla="*/ 18813 h 68411"/>
                        <a:gd name="connsiteX7" fmla="*/ 40543 w 40517"/>
                        <a:gd name="connsiteY7" fmla="*/ 34639 h 68411"/>
                        <a:gd name="connsiteX8" fmla="*/ 38268 w 40517"/>
                        <a:gd name="connsiteY8" fmla="*/ 53662 h 68411"/>
                        <a:gd name="connsiteX9" fmla="*/ 31561 w 40517"/>
                        <a:gd name="connsiteY9" fmla="*/ 64877 h 68411"/>
                        <a:gd name="connsiteX10" fmla="*/ 20266 w 40517"/>
                        <a:gd name="connsiteY10" fmla="*/ 68823 h 68411"/>
                        <a:gd name="connsiteX11" fmla="*/ 6157 w 40517"/>
                        <a:gd name="connsiteY11" fmla="*/ 61845 h 68411"/>
                        <a:gd name="connsiteX12" fmla="*/ 27 w 40517"/>
                        <a:gd name="connsiteY12" fmla="*/ 34639 h 68411"/>
                        <a:gd name="connsiteX13" fmla="*/ 7853 w 40517"/>
                        <a:gd name="connsiteY13" fmla="*/ 34639 h 68411"/>
                        <a:gd name="connsiteX14" fmla="*/ 11438 w 40517"/>
                        <a:gd name="connsiteY14" fmla="*/ 56612 h 68411"/>
                        <a:gd name="connsiteX15" fmla="*/ 20266 w 40517"/>
                        <a:gd name="connsiteY15" fmla="*/ 62053 h 68411"/>
                        <a:gd name="connsiteX16" fmla="*/ 29132 w 40517"/>
                        <a:gd name="connsiteY16" fmla="*/ 56570 h 68411"/>
                        <a:gd name="connsiteX17" fmla="*/ 32717 w 40517"/>
                        <a:gd name="connsiteY17" fmla="*/ 34639 h 68411"/>
                        <a:gd name="connsiteX18" fmla="*/ 29132 w 40517"/>
                        <a:gd name="connsiteY18" fmla="*/ 12666 h 68411"/>
                        <a:gd name="connsiteX19" fmla="*/ 20189 w 40517"/>
                        <a:gd name="connsiteY19" fmla="*/ 7224 h 68411"/>
                        <a:gd name="connsiteX20" fmla="*/ 11785 w 40517"/>
                        <a:gd name="connsiteY20" fmla="*/ 12001 h 68411"/>
                        <a:gd name="connsiteX21" fmla="*/ 7853 w 40517"/>
                        <a:gd name="connsiteY21" fmla="*/ 34639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7" y="34639"/>
                          </a:moveTo>
                          <a:cubicBezTo>
                            <a:pt x="-11" y="26747"/>
                            <a:pt x="721" y="20392"/>
                            <a:pt x="2263" y="15532"/>
                          </a:cubicBezTo>
                          <a:cubicBezTo>
                            <a:pt x="3728" y="10713"/>
                            <a:pt x="6002" y="6975"/>
                            <a:pt x="9009" y="4358"/>
                          </a:cubicBezTo>
                          <a:cubicBezTo>
                            <a:pt x="11978" y="1741"/>
                            <a:pt x="15717" y="454"/>
                            <a:pt x="20266" y="412"/>
                          </a:cubicBezTo>
                          <a:cubicBezTo>
                            <a:pt x="23581" y="454"/>
                            <a:pt x="26511" y="1160"/>
                            <a:pt x="29055" y="2572"/>
                          </a:cubicBezTo>
                          <a:cubicBezTo>
                            <a:pt x="31561" y="4026"/>
                            <a:pt x="33642" y="6103"/>
                            <a:pt x="35262" y="8844"/>
                          </a:cubicBezTo>
                          <a:cubicBezTo>
                            <a:pt x="36881" y="11586"/>
                            <a:pt x="38153" y="14909"/>
                            <a:pt x="39117" y="18813"/>
                          </a:cubicBezTo>
                          <a:cubicBezTo>
                            <a:pt x="40042" y="22718"/>
                            <a:pt x="40504" y="27993"/>
                            <a:pt x="40543" y="34639"/>
                          </a:cubicBezTo>
                          <a:cubicBezTo>
                            <a:pt x="40504" y="42489"/>
                            <a:pt x="39772" y="48844"/>
                            <a:pt x="38268" y="53662"/>
                          </a:cubicBezTo>
                          <a:cubicBezTo>
                            <a:pt x="36765" y="58522"/>
                            <a:pt x="34529" y="62261"/>
                            <a:pt x="31561" y="64877"/>
                          </a:cubicBezTo>
                          <a:cubicBezTo>
                            <a:pt x="28554" y="67494"/>
                            <a:pt x="24776" y="68782"/>
                            <a:pt x="20266" y="68823"/>
                          </a:cubicBezTo>
                          <a:cubicBezTo>
                            <a:pt x="14252" y="68782"/>
                            <a:pt x="9549" y="66497"/>
                            <a:pt x="6157" y="61845"/>
                          </a:cubicBezTo>
                          <a:cubicBezTo>
                            <a:pt x="2032" y="56321"/>
                            <a:pt x="-11" y="47224"/>
                            <a:pt x="27" y="34639"/>
                          </a:cubicBezTo>
                          <a:close/>
                          <a:moveTo>
                            <a:pt x="7853" y="34639"/>
                          </a:moveTo>
                          <a:cubicBezTo>
                            <a:pt x="7853" y="45646"/>
                            <a:pt x="9048" y="52998"/>
                            <a:pt x="11438" y="56612"/>
                          </a:cubicBezTo>
                          <a:cubicBezTo>
                            <a:pt x="13828" y="60267"/>
                            <a:pt x="16758" y="62053"/>
                            <a:pt x="20266" y="62053"/>
                          </a:cubicBezTo>
                          <a:cubicBezTo>
                            <a:pt x="23774" y="62053"/>
                            <a:pt x="26742" y="60225"/>
                            <a:pt x="29132" y="56570"/>
                          </a:cubicBezTo>
                          <a:cubicBezTo>
                            <a:pt x="31522" y="52915"/>
                            <a:pt x="32717" y="45604"/>
                            <a:pt x="32717" y="34639"/>
                          </a:cubicBezTo>
                          <a:cubicBezTo>
                            <a:pt x="32717" y="23590"/>
                            <a:pt x="31522" y="16279"/>
                            <a:pt x="29132" y="12666"/>
                          </a:cubicBezTo>
                          <a:cubicBezTo>
                            <a:pt x="26742" y="9052"/>
                            <a:pt x="23735" y="7224"/>
                            <a:pt x="20189" y="7224"/>
                          </a:cubicBezTo>
                          <a:cubicBezTo>
                            <a:pt x="16642" y="7224"/>
                            <a:pt x="13866" y="8844"/>
                            <a:pt x="11785" y="12001"/>
                          </a:cubicBezTo>
                          <a:cubicBezTo>
                            <a:pt x="9163" y="16155"/>
                            <a:pt x="7853" y="23673"/>
                            <a:pt x="7853" y="34639"/>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41" name="Freeform: Shape 40">
                      <a:extLst>
                        <a:ext uri="{FF2B5EF4-FFF2-40B4-BE49-F238E27FC236}">
                          <a16:creationId xmlns:a16="http://schemas.microsoft.com/office/drawing/2014/main" id="{C48A88BD-FC36-0751-F786-8CD3B379BBA7}"/>
                        </a:ext>
                      </a:extLst>
                    </p:cNvPr>
                    <p:cNvSpPr/>
                    <p:nvPr/>
                  </p:nvSpPr>
                  <p:spPr>
                    <a:xfrm>
                      <a:off x="1180480" y="24749103"/>
                      <a:ext cx="40517" cy="68411"/>
                    </a:xfrm>
                    <a:custGeom>
                      <a:avLst/>
                      <a:gdLst>
                        <a:gd name="connsiteX0" fmla="*/ 32 w 40517"/>
                        <a:gd name="connsiteY0" fmla="*/ 34639 h 68411"/>
                        <a:gd name="connsiteX1" fmla="*/ 2268 w 40517"/>
                        <a:gd name="connsiteY1" fmla="*/ 15532 h 68411"/>
                        <a:gd name="connsiteX2" fmla="*/ 9014 w 40517"/>
                        <a:gd name="connsiteY2" fmla="*/ 4358 h 68411"/>
                        <a:gd name="connsiteX3" fmla="*/ 20271 w 40517"/>
                        <a:gd name="connsiteY3" fmla="*/ 412 h 68411"/>
                        <a:gd name="connsiteX4" fmla="*/ 29060 w 40517"/>
                        <a:gd name="connsiteY4" fmla="*/ 2572 h 68411"/>
                        <a:gd name="connsiteX5" fmla="*/ 35266 w 40517"/>
                        <a:gd name="connsiteY5" fmla="*/ 8844 h 68411"/>
                        <a:gd name="connsiteX6" fmla="*/ 39121 w 40517"/>
                        <a:gd name="connsiteY6" fmla="*/ 18813 h 68411"/>
                        <a:gd name="connsiteX7" fmla="*/ 40548 w 40517"/>
                        <a:gd name="connsiteY7" fmla="*/ 34639 h 68411"/>
                        <a:gd name="connsiteX8" fmla="*/ 38273 w 40517"/>
                        <a:gd name="connsiteY8" fmla="*/ 53662 h 68411"/>
                        <a:gd name="connsiteX9" fmla="*/ 31566 w 40517"/>
                        <a:gd name="connsiteY9" fmla="*/ 64877 h 68411"/>
                        <a:gd name="connsiteX10" fmla="*/ 20271 w 40517"/>
                        <a:gd name="connsiteY10" fmla="*/ 68823 h 68411"/>
                        <a:gd name="connsiteX11" fmla="*/ 6161 w 40517"/>
                        <a:gd name="connsiteY11" fmla="*/ 61845 h 68411"/>
                        <a:gd name="connsiteX12" fmla="*/ 32 w 40517"/>
                        <a:gd name="connsiteY12" fmla="*/ 34639 h 68411"/>
                        <a:gd name="connsiteX13" fmla="*/ 7858 w 40517"/>
                        <a:gd name="connsiteY13" fmla="*/ 34639 h 68411"/>
                        <a:gd name="connsiteX14" fmla="*/ 11443 w 40517"/>
                        <a:gd name="connsiteY14" fmla="*/ 56612 h 68411"/>
                        <a:gd name="connsiteX15" fmla="*/ 20271 w 40517"/>
                        <a:gd name="connsiteY15" fmla="*/ 62053 h 68411"/>
                        <a:gd name="connsiteX16" fmla="*/ 29137 w 40517"/>
                        <a:gd name="connsiteY16" fmla="*/ 56570 h 68411"/>
                        <a:gd name="connsiteX17" fmla="*/ 32722 w 40517"/>
                        <a:gd name="connsiteY17" fmla="*/ 34639 h 68411"/>
                        <a:gd name="connsiteX18" fmla="*/ 29137 w 40517"/>
                        <a:gd name="connsiteY18" fmla="*/ 12666 h 68411"/>
                        <a:gd name="connsiteX19" fmla="*/ 20194 w 40517"/>
                        <a:gd name="connsiteY19" fmla="*/ 7224 h 68411"/>
                        <a:gd name="connsiteX20" fmla="*/ 11790 w 40517"/>
                        <a:gd name="connsiteY20" fmla="*/ 12001 h 68411"/>
                        <a:gd name="connsiteX21" fmla="*/ 7858 w 40517"/>
                        <a:gd name="connsiteY21" fmla="*/ 34639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32" y="34639"/>
                          </a:moveTo>
                          <a:cubicBezTo>
                            <a:pt x="-7" y="26747"/>
                            <a:pt x="726" y="20392"/>
                            <a:pt x="2268" y="15532"/>
                          </a:cubicBezTo>
                          <a:cubicBezTo>
                            <a:pt x="3733" y="10713"/>
                            <a:pt x="6007" y="6975"/>
                            <a:pt x="9014" y="4358"/>
                          </a:cubicBezTo>
                          <a:cubicBezTo>
                            <a:pt x="11982" y="1741"/>
                            <a:pt x="15722" y="454"/>
                            <a:pt x="20271" y="412"/>
                          </a:cubicBezTo>
                          <a:cubicBezTo>
                            <a:pt x="23586" y="454"/>
                            <a:pt x="26516" y="1160"/>
                            <a:pt x="29060" y="2572"/>
                          </a:cubicBezTo>
                          <a:cubicBezTo>
                            <a:pt x="31566" y="4026"/>
                            <a:pt x="33647" y="6103"/>
                            <a:pt x="35266" y="8844"/>
                          </a:cubicBezTo>
                          <a:cubicBezTo>
                            <a:pt x="36886" y="11586"/>
                            <a:pt x="38158" y="14909"/>
                            <a:pt x="39121" y="18813"/>
                          </a:cubicBezTo>
                          <a:cubicBezTo>
                            <a:pt x="40047" y="22718"/>
                            <a:pt x="40509" y="27993"/>
                            <a:pt x="40548" y="34639"/>
                          </a:cubicBezTo>
                          <a:cubicBezTo>
                            <a:pt x="40509" y="42489"/>
                            <a:pt x="39777" y="48844"/>
                            <a:pt x="38273" y="53662"/>
                          </a:cubicBezTo>
                          <a:cubicBezTo>
                            <a:pt x="36770" y="58522"/>
                            <a:pt x="34534" y="62261"/>
                            <a:pt x="31566" y="64877"/>
                          </a:cubicBezTo>
                          <a:cubicBezTo>
                            <a:pt x="28559" y="67494"/>
                            <a:pt x="24781" y="68782"/>
                            <a:pt x="20271" y="68823"/>
                          </a:cubicBezTo>
                          <a:cubicBezTo>
                            <a:pt x="14257" y="68782"/>
                            <a:pt x="9554" y="66497"/>
                            <a:pt x="6161" y="61845"/>
                          </a:cubicBezTo>
                          <a:cubicBezTo>
                            <a:pt x="2037" y="56321"/>
                            <a:pt x="-7" y="47224"/>
                            <a:pt x="32" y="34639"/>
                          </a:cubicBezTo>
                          <a:close/>
                          <a:moveTo>
                            <a:pt x="7858" y="34639"/>
                          </a:moveTo>
                          <a:cubicBezTo>
                            <a:pt x="7858" y="45646"/>
                            <a:pt x="9053" y="52998"/>
                            <a:pt x="11443" y="56612"/>
                          </a:cubicBezTo>
                          <a:cubicBezTo>
                            <a:pt x="13833" y="60267"/>
                            <a:pt x="16763" y="62053"/>
                            <a:pt x="20271" y="62053"/>
                          </a:cubicBezTo>
                          <a:cubicBezTo>
                            <a:pt x="23779" y="62053"/>
                            <a:pt x="26747" y="60225"/>
                            <a:pt x="29137" y="56570"/>
                          </a:cubicBezTo>
                          <a:cubicBezTo>
                            <a:pt x="31527" y="52915"/>
                            <a:pt x="32722" y="45604"/>
                            <a:pt x="32722" y="34639"/>
                          </a:cubicBezTo>
                          <a:cubicBezTo>
                            <a:pt x="32722" y="23590"/>
                            <a:pt x="31527" y="16279"/>
                            <a:pt x="29137" y="12666"/>
                          </a:cubicBezTo>
                          <a:cubicBezTo>
                            <a:pt x="26747" y="9052"/>
                            <a:pt x="23740" y="7224"/>
                            <a:pt x="20194" y="7224"/>
                          </a:cubicBezTo>
                          <a:cubicBezTo>
                            <a:pt x="16647" y="7224"/>
                            <a:pt x="13871" y="8844"/>
                            <a:pt x="11790" y="12001"/>
                          </a:cubicBezTo>
                          <a:cubicBezTo>
                            <a:pt x="9168" y="16155"/>
                            <a:pt x="7858" y="23673"/>
                            <a:pt x="7858" y="34639"/>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42" name="Freeform: Shape 41">
                      <a:extLst>
                        <a:ext uri="{FF2B5EF4-FFF2-40B4-BE49-F238E27FC236}">
                          <a16:creationId xmlns:a16="http://schemas.microsoft.com/office/drawing/2014/main" id="{57E2B281-C46F-2505-9EE9-10D87E23F114}"/>
                        </a:ext>
                      </a:extLst>
                    </p:cNvPr>
                    <p:cNvSpPr/>
                    <p:nvPr/>
                  </p:nvSpPr>
                  <p:spPr>
                    <a:xfrm>
                      <a:off x="1228778" y="24749103"/>
                      <a:ext cx="40517" cy="68411"/>
                    </a:xfrm>
                    <a:custGeom>
                      <a:avLst/>
                      <a:gdLst>
                        <a:gd name="connsiteX0" fmla="*/ 37 w 40517"/>
                        <a:gd name="connsiteY0" fmla="*/ 34639 h 68411"/>
                        <a:gd name="connsiteX1" fmla="*/ 2273 w 40517"/>
                        <a:gd name="connsiteY1" fmla="*/ 15532 h 68411"/>
                        <a:gd name="connsiteX2" fmla="*/ 9019 w 40517"/>
                        <a:gd name="connsiteY2" fmla="*/ 4358 h 68411"/>
                        <a:gd name="connsiteX3" fmla="*/ 20276 w 40517"/>
                        <a:gd name="connsiteY3" fmla="*/ 412 h 68411"/>
                        <a:gd name="connsiteX4" fmla="*/ 29065 w 40517"/>
                        <a:gd name="connsiteY4" fmla="*/ 2572 h 68411"/>
                        <a:gd name="connsiteX5" fmla="*/ 35271 w 40517"/>
                        <a:gd name="connsiteY5" fmla="*/ 8844 h 68411"/>
                        <a:gd name="connsiteX6" fmla="*/ 39126 w 40517"/>
                        <a:gd name="connsiteY6" fmla="*/ 18813 h 68411"/>
                        <a:gd name="connsiteX7" fmla="*/ 40553 w 40517"/>
                        <a:gd name="connsiteY7" fmla="*/ 34639 h 68411"/>
                        <a:gd name="connsiteX8" fmla="*/ 38278 w 40517"/>
                        <a:gd name="connsiteY8" fmla="*/ 53662 h 68411"/>
                        <a:gd name="connsiteX9" fmla="*/ 31571 w 40517"/>
                        <a:gd name="connsiteY9" fmla="*/ 64877 h 68411"/>
                        <a:gd name="connsiteX10" fmla="*/ 20276 w 40517"/>
                        <a:gd name="connsiteY10" fmla="*/ 68823 h 68411"/>
                        <a:gd name="connsiteX11" fmla="*/ 6166 w 40517"/>
                        <a:gd name="connsiteY11" fmla="*/ 61845 h 68411"/>
                        <a:gd name="connsiteX12" fmla="*/ 37 w 40517"/>
                        <a:gd name="connsiteY12" fmla="*/ 34639 h 68411"/>
                        <a:gd name="connsiteX13" fmla="*/ 7863 w 40517"/>
                        <a:gd name="connsiteY13" fmla="*/ 34639 h 68411"/>
                        <a:gd name="connsiteX14" fmla="*/ 11448 w 40517"/>
                        <a:gd name="connsiteY14" fmla="*/ 56612 h 68411"/>
                        <a:gd name="connsiteX15" fmla="*/ 20276 w 40517"/>
                        <a:gd name="connsiteY15" fmla="*/ 62053 h 68411"/>
                        <a:gd name="connsiteX16" fmla="*/ 29142 w 40517"/>
                        <a:gd name="connsiteY16" fmla="*/ 56570 h 68411"/>
                        <a:gd name="connsiteX17" fmla="*/ 32727 w 40517"/>
                        <a:gd name="connsiteY17" fmla="*/ 34639 h 68411"/>
                        <a:gd name="connsiteX18" fmla="*/ 29142 w 40517"/>
                        <a:gd name="connsiteY18" fmla="*/ 12666 h 68411"/>
                        <a:gd name="connsiteX19" fmla="*/ 20198 w 40517"/>
                        <a:gd name="connsiteY19" fmla="*/ 7224 h 68411"/>
                        <a:gd name="connsiteX20" fmla="*/ 11795 w 40517"/>
                        <a:gd name="connsiteY20" fmla="*/ 12001 h 68411"/>
                        <a:gd name="connsiteX21" fmla="*/ 7863 w 40517"/>
                        <a:gd name="connsiteY21" fmla="*/ 34639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37" y="34639"/>
                          </a:moveTo>
                          <a:cubicBezTo>
                            <a:pt x="-2" y="26747"/>
                            <a:pt x="731" y="20392"/>
                            <a:pt x="2273" y="15532"/>
                          </a:cubicBezTo>
                          <a:cubicBezTo>
                            <a:pt x="3738" y="10713"/>
                            <a:pt x="6012" y="6975"/>
                            <a:pt x="9019" y="4358"/>
                          </a:cubicBezTo>
                          <a:cubicBezTo>
                            <a:pt x="11987" y="1741"/>
                            <a:pt x="15727" y="454"/>
                            <a:pt x="20276" y="412"/>
                          </a:cubicBezTo>
                          <a:cubicBezTo>
                            <a:pt x="23591" y="454"/>
                            <a:pt x="26521" y="1160"/>
                            <a:pt x="29065" y="2572"/>
                          </a:cubicBezTo>
                          <a:cubicBezTo>
                            <a:pt x="31571" y="4026"/>
                            <a:pt x="33652" y="6103"/>
                            <a:pt x="35271" y="8844"/>
                          </a:cubicBezTo>
                          <a:cubicBezTo>
                            <a:pt x="36890" y="11586"/>
                            <a:pt x="38163" y="14909"/>
                            <a:pt x="39126" y="18813"/>
                          </a:cubicBezTo>
                          <a:cubicBezTo>
                            <a:pt x="40052" y="22718"/>
                            <a:pt x="40514" y="27993"/>
                            <a:pt x="40553" y="34639"/>
                          </a:cubicBezTo>
                          <a:cubicBezTo>
                            <a:pt x="40514" y="42489"/>
                            <a:pt x="39782" y="48844"/>
                            <a:pt x="38278" y="53662"/>
                          </a:cubicBezTo>
                          <a:cubicBezTo>
                            <a:pt x="36775" y="58522"/>
                            <a:pt x="34539" y="62261"/>
                            <a:pt x="31571" y="64877"/>
                          </a:cubicBezTo>
                          <a:cubicBezTo>
                            <a:pt x="28564" y="67494"/>
                            <a:pt x="24786" y="68782"/>
                            <a:pt x="20276" y="68823"/>
                          </a:cubicBezTo>
                          <a:cubicBezTo>
                            <a:pt x="14262" y="68782"/>
                            <a:pt x="9559" y="66497"/>
                            <a:pt x="6166" y="61845"/>
                          </a:cubicBezTo>
                          <a:cubicBezTo>
                            <a:pt x="2042" y="56321"/>
                            <a:pt x="-2" y="47224"/>
                            <a:pt x="37" y="34639"/>
                          </a:cubicBezTo>
                          <a:close/>
                          <a:moveTo>
                            <a:pt x="7863" y="34639"/>
                          </a:moveTo>
                          <a:cubicBezTo>
                            <a:pt x="7863" y="45646"/>
                            <a:pt x="9058" y="52998"/>
                            <a:pt x="11448" y="56612"/>
                          </a:cubicBezTo>
                          <a:cubicBezTo>
                            <a:pt x="13838" y="60267"/>
                            <a:pt x="16767" y="62053"/>
                            <a:pt x="20276" y="62053"/>
                          </a:cubicBezTo>
                          <a:cubicBezTo>
                            <a:pt x="23784" y="62053"/>
                            <a:pt x="26752" y="60225"/>
                            <a:pt x="29142" y="56570"/>
                          </a:cubicBezTo>
                          <a:cubicBezTo>
                            <a:pt x="31532" y="52915"/>
                            <a:pt x="32727" y="45604"/>
                            <a:pt x="32727" y="34639"/>
                          </a:cubicBezTo>
                          <a:cubicBezTo>
                            <a:pt x="32727" y="23590"/>
                            <a:pt x="31532" y="16279"/>
                            <a:pt x="29142" y="12666"/>
                          </a:cubicBezTo>
                          <a:cubicBezTo>
                            <a:pt x="26752" y="9052"/>
                            <a:pt x="23745" y="7224"/>
                            <a:pt x="20198" y="7224"/>
                          </a:cubicBezTo>
                          <a:cubicBezTo>
                            <a:pt x="16652" y="7224"/>
                            <a:pt x="13876" y="8844"/>
                            <a:pt x="11795" y="12001"/>
                          </a:cubicBezTo>
                          <a:cubicBezTo>
                            <a:pt x="9173" y="16155"/>
                            <a:pt x="7863" y="23673"/>
                            <a:pt x="7863" y="34639"/>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nvGrpSpPr>
                  <p:cNvPr id="44" name="Graphic 2804">
                    <a:extLst>
                      <a:ext uri="{FF2B5EF4-FFF2-40B4-BE49-F238E27FC236}">
                        <a16:creationId xmlns:a16="http://schemas.microsoft.com/office/drawing/2014/main" id="{F92D1364-8097-4A1C-4979-DA6A34707611}"/>
                      </a:ext>
                    </a:extLst>
                  </p:cNvPr>
                  <p:cNvGrpSpPr/>
                  <p:nvPr/>
                </p:nvGrpSpPr>
                <p:grpSpPr>
                  <a:xfrm>
                    <a:off x="836040" y="18805357"/>
                    <a:ext cx="557942" cy="177315"/>
                    <a:chOff x="1059754" y="23780006"/>
                    <a:chExt cx="210235" cy="68411"/>
                  </a:xfrm>
                </p:grpSpPr>
                <p:sp>
                  <p:nvSpPr>
                    <p:cNvPr id="45" name="Freeform: Shape 44">
                      <a:extLst>
                        <a:ext uri="{FF2B5EF4-FFF2-40B4-BE49-F238E27FC236}">
                          <a16:creationId xmlns:a16="http://schemas.microsoft.com/office/drawing/2014/main" id="{9C95AB54-D8C8-B0FA-56B8-999C80AD232F}"/>
                        </a:ext>
                      </a:extLst>
                    </p:cNvPr>
                    <p:cNvSpPr/>
                    <p:nvPr/>
                  </p:nvSpPr>
                  <p:spPr>
                    <a:xfrm>
                      <a:off x="1059754" y="23780006"/>
                      <a:ext cx="40517" cy="68411"/>
                    </a:xfrm>
                    <a:custGeom>
                      <a:avLst/>
                      <a:gdLst>
                        <a:gd name="connsiteX0" fmla="*/ 20 w 40517"/>
                        <a:gd name="connsiteY0" fmla="*/ 34547 h 68411"/>
                        <a:gd name="connsiteX1" fmla="*/ 2256 w 40517"/>
                        <a:gd name="connsiteY1" fmla="*/ 15441 h 68411"/>
                        <a:gd name="connsiteX2" fmla="*/ 9002 w 40517"/>
                        <a:gd name="connsiteY2" fmla="*/ 4267 h 68411"/>
                        <a:gd name="connsiteX3" fmla="*/ 20258 w 40517"/>
                        <a:gd name="connsiteY3" fmla="*/ 321 h 68411"/>
                        <a:gd name="connsiteX4" fmla="*/ 29048 w 40517"/>
                        <a:gd name="connsiteY4" fmla="*/ 2481 h 68411"/>
                        <a:gd name="connsiteX5" fmla="*/ 35254 w 40517"/>
                        <a:gd name="connsiteY5" fmla="*/ 8753 h 68411"/>
                        <a:gd name="connsiteX6" fmla="*/ 39109 w 40517"/>
                        <a:gd name="connsiteY6" fmla="*/ 18722 h 68411"/>
                        <a:gd name="connsiteX7" fmla="*/ 40536 w 40517"/>
                        <a:gd name="connsiteY7" fmla="*/ 34547 h 68411"/>
                        <a:gd name="connsiteX8" fmla="*/ 38261 w 40517"/>
                        <a:gd name="connsiteY8" fmla="*/ 53571 h 68411"/>
                        <a:gd name="connsiteX9" fmla="*/ 31553 w 40517"/>
                        <a:gd name="connsiteY9" fmla="*/ 64786 h 68411"/>
                        <a:gd name="connsiteX10" fmla="*/ 20258 w 40517"/>
                        <a:gd name="connsiteY10" fmla="*/ 68732 h 68411"/>
                        <a:gd name="connsiteX11" fmla="*/ 6149 w 40517"/>
                        <a:gd name="connsiteY11" fmla="*/ 61754 h 68411"/>
                        <a:gd name="connsiteX12" fmla="*/ 20 w 40517"/>
                        <a:gd name="connsiteY12" fmla="*/ 34547 h 68411"/>
                        <a:gd name="connsiteX13" fmla="*/ 7845 w 40517"/>
                        <a:gd name="connsiteY13" fmla="*/ 34547 h 68411"/>
                        <a:gd name="connsiteX14" fmla="*/ 11431 w 40517"/>
                        <a:gd name="connsiteY14" fmla="*/ 56520 h 68411"/>
                        <a:gd name="connsiteX15" fmla="*/ 20258 w 40517"/>
                        <a:gd name="connsiteY15" fmla="*/ 61962 h 68411"/>
                        <a:gd name="connsiteX16" fmla="*/ 29125 w 40517"/>
                        <a:gd name="connsiteY16" fmla="*/ 56479 h 68411"/>
                        <a:gd name="connsiteX17" fmla="*/ 32710 w 40517"/>
                        <a:gd name="connsiteY17" fmla="*/ 34547 h 68411"/>
                        <a:gd name="connsiteX18" fmla="*/ 29125 w 40517"/>
                        <a:gd name="connsiteY18" fmla="*/ 12574 h 68411"/>
                        <a:gd name="connsiteX19" fmla="*/ 20181 w 40517"/>
                        <a:gd name="connsiteY19" fmla="*/ 7133 h 68411"/>
                        <a:gd name="connsiteX20" fmla="*/ 11777 w 40517"/>
                        <a:gd name="connsiteY20" fmla="*/ 11910 h 68411"/>
                        <a:gd name="connsiteX21" fmla="*/ 7845 w 40517"/>
                        <a:gd name="connsiteY21" fmla="*/ 34547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0" y="34547"/>
                          </a:moveTo>
                          <a:cubicBezTo>
                            <a:pt x="-19" y="26655"/>
                            <a:pt x="714" y="20300"/>
                            <a:pt x="2256" y="15441"/>
                          </a:cubicBezTo>
                          <a:cubicBezTo>
                            <a:pt x="3721" y="10622"/>
                            <a:pt x="5995" y="6884"/>
                            <a:pt x="9002" y="4267"/>
                          </a:cubicBezTo>
                          <a:cubicBezTo>
                            <a:pt x="11970" y="1650"/>
                            <a:pt x="15709" y="363"/>
                            <a:pt x="20258" y="321"/>
                          </a:cubicBezTo>
                          <a:cubicBezTo>
                            <a:pt x="23574" y="363"/>
                            <a:pt x="26503" y="1069"/>
                            <a:pt x="29048" y="2481"/>
                          </a:cubicBezTo>
                          <a:cubicBezTo>
                            <a:pt x="31553" y="3935"/>
                            <a:pt x="33635" y="6012"/>
                            <a:pt x="35254" y="8753"/>
                          </a:cubicBezTo>
                          <a:cubicBezTo>
                            <a:pt x="36873" y="11495"/>
                            <a:pt x="38145" y="14817"/>
                            <a:pt x="39109" y="18722"/>
                          </a:cubicBezTo>
                          <a:cubicBezTo>
                            <a:pt x="40034" y="22626"/>
                            <a:pt x="40497" y="27902"/>
                            <a:pt x="40536" y="34547"/>
                          </a:cubicBezTo>
                          <a:cubicBezTo>
                            <a:pt x="40497" y="42398"/>
                            <a:pt x="39765" y="48753"/>
                            <a:pt x="38261" y="53571"/>
                          </a:cubicBezTo>
                          <a:cubicBezTo>
                            <a:pt x="36758" y="58431"/>
                            <a:pt x="34522" y="62169"/>
                            <a:pt x="31553" y="64786"/>
                          </a:cubicBezTo>
                          <a:cubicBezTo>
                            <a:pt x="28547" y="67403"/>
                            <a:pt x="24769" y="68691"/>
                            <a:pt x="20258" y="68732"/>
                          </a:cubicBezTo>
                          <a:cubicBezTo>
                            <a:pt x="14245" y="68691"/>
                            <a:pt x="9542" y="66406"/>
                            <a:pt x="6149" y="61754"/>
                          </a:cubicBezTo>
                          <a:cubicBezTo>
                            <a:pt x="2024" y="56230"/>
                            <a:pt x="-19" y="47133"/>
                            <a:pt x="20" y="34547"/>
                          </a:cubicBezTo>
                          <a:close/>
                          <a:moveTo>
                            <a:pt x="7845" y="34547"/>
                          </a:moveTo>
                          <a:cubicBezTo>
                            <a:pt x="7845" y="45555"/>
                            <a:pt x="9040" y="52907"/>
                            <a:pt x="11431" y="56520"/>
                          </a:cubicBezTo>
                          <a:cubicBezTo>
                            <a:pt x="13821" y="60176"/>
                            <a:pt x="16750" y="61962"/>
                            <a:pt x="20258" y="61962"/>
                          </a:cubicBezTo>
                          <a:cubicBezTo>
                            <a:pt x="23766" y="61962"/>
                            <a:pt x="26735" y="60134"/>
                            <a:pt x="29125" y="56479"/>
                          </a:cubicBezTo>
                          <a:cubicBezTo>
                            <a:pt x="31515" y="52824"/>
                            <a:pt x="32710" y="45513"/>
                            <a:pt x="32710" y="34547"/>
                          </a:cubicBezTo>
                          <a:cubicBezTo>
                            <a:pt x="32710" y="23499"/>
                            <a:pt x="31515" y="16188"/>
                            <a:pt x="29125" y="12574"/>
                          </a:cubicBezTo>
                          <a:cubicBezTo>
                            <a:pt x="26735" y="8961"/>
                            <a:pt x="23728" y="7133"/>
                            <a:pt x="20181" y="7133"/>
                          </a:cubicBezTo>
                          <a:cubicBezTo>
                            <a:pt x="16635" y="7133"/>
                            <a:pt x="13859" y="8753"/>
                            <a:pt x="11777" y="11910"/>
                          </a:cubicBezTo>
                          <a:cubicBezTo>
                            <a:pt x="9156" y="16064"/>
                            <a:pt x="7845" y="23582"/>
                            <a:pt x="7845" y="34547"/>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46" name="Freeform: Shape 45">
                      <a:extLst>
                        <a:ext uri="{FF2B5EF4-FFF2-40B4-BE49-F238E27FC236}">
                          <a16:creationId xmlns:a16="http://schemas.microsoft.com/office/drawing/2014/main" id="{7D2025BA-C068-3C5B-2331-342F2C0BEC73}"/>
                        </a:ext>
                      </a:extLst>
                    </p:cNvPr>
                    <p:cNvSpPr/>
                    <p:nvPr/>
                  </p:nvSpPr>
                  <p:spPr>
                    <a:xfrm>
                      <a:off x="1112333" y="23837867"/>
                      <a:ext cx="8673" cy="9387"/>
                    </a:xfrm>
                    <a:custGeom>
                      <a:avLst/>
                      <a:gdLst>
                        <a:gd name="connsiteX0" fmla="*/ 23 w 8673"/>
                        <a:gd name="connsiteY0" fmla="*/ 9708 h 9387"/>
                        <a:gd name="connsiteX1" fmla="*/ 23 w 8673"/>
                        <a:gd name="connsiteY1" fmla="*/ 321 h 9387"/>
                        <a:gd name="connsiteX2" fmla="*/ 8697 w 8673"/>
                        <a:gd name="connsiteY2" fmla="*/ 321 h 9387"/>
                        <a:gd name="connsiteX3" fmla="*/ 8697 w 8673"/>
                        <a:gd name="connsiteY3" fmla="*/ 9708 h 9387"/>
                      </a:gdLst>
                      <a:ahLst/>
                      <a:cxnLst>
                        <a:cxn ang="0">
                          <a:pos x="connsiteX0" y="connsiteY0"/>
                        </a:cxn>
                        <a:cxn ang="0">
                          <a:pos x="connsiteX1" y="connsiteY1"/>
                        </a:cxn>
                        <a:cxn ang="0">
                          <a:pos x="connsiteX2" y="connsiteY2"/>
                        </a:cxn>
                        <a:cxn ang="0">
                          <a:pos x="connsiteX3" y="connsiteY3"/>
                        </a:cxn>
                      </a:cxnLst>
                      <a:rect l="l" t="t" r="r" b="b"/>
                      <a:pathLst>
                        <a:path w="8673" h="9387">
                          <a:moveTo>
                            <a:pt x="23" y="9708"/>
                          </a:moveTo>
                          <a:lnTo>
                            <a:pt x="23" y="321"/>
                          </a:lnTo>
                          <a:lnTo>
                            <a:pt x="8697" y="321"/>
                          </a:lnTo>
                          <a:lnTo>
                            <a:pt x="8697" y="9708"/>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47" name="Freeform: Shape 46">
                      <a:extLst>
                        <a:ext uri="{FF2B5EF4-FFF2-40B4-BE49-F238E27FC236}">
                          <a16:creationId xmlns:a16="http://schemas.microsoft.com/office/drawing/2014/main" id="{D27D1164-18C6-76F1-B384-AE2FC2063E53}"/>
                        </a:ext>
                      </a:extLst>
                    </p:cNvPr>
                    <p:cNvSpPr/>
                    <p:nvPr/>
                  </p:nvSpPr>
                  <p:spPr>
                    <a:xfrm>
                      <a:off x="1132180" y="23780006"/>
                      <a:ext cx="40517" cy="68411"/>
                    </a:xfrm>
                    <a:custGeom>
                      <a:avLst/>
                      <a:gdLst>
                        <a:gd name="connsiteX0" fmla="*/ 27 w 40517"/>
                        <a:gd name="connsiteY0" fmla="*/ 34547 h 68411"/>
                        <a:gd name="connsiteX1" fmla="*/ 2263 w 40517"/>
                        <a:gd name="connsiteY1" fmla="*/ 15441 h 68411"/>
                        <a:gd name="connsiteX2" fmla="*/ 9009 w 40517"/>
                        <a:gd name="connsiteY2" fmla="*/ 4267 h 68411"/>
                        <a:gd name="connsiteX3" fmla="*/ 20266 w 40517"/>
                        <a:gd name="connsiteY3" fmla="*/ 321 h 68411"/>
                        <a:gd name="connsiteX4" fmla="*/ 29055 w 40517"/>
                        <a:gd name="connsiteY4" fmla="*/ 2481 h 68411"/>
                        <a:gd name="connsiteX5" fmla="*/ 35262 w 40517"/>
                        <a:gd name="connsiteY5" fmla="*/ 8753 h 68411"/>
                        <a:gd name="connsiteX6" fmla="*/ 39117 w 40517"/>
                        <a:gd name="connsiteY6" fmla="*/ 18722 h 68411"/>
                        <a:gd name="connsiteX7" fmla="*/ 40543 w 40517"/>
                        <a:gd name="connsiteY7" fmla="*/ 34547 h 68411"/>
                        <a:gd name="connsiteX8" fmla="*/ 38268 w 40517"/>
                        <a:gd name="connsiteY8" fmla="*/ 53571 h 68411"/>
                        <a:gd name="connsiteX9" fmla="*/ 31561 w 40517"/>
                        <a:gd name="connsiteY9" fmla="*/ 64786 h 68411"/>
                        <a:gd name="connsiteX10" fmla="*/ 20266 w 40517"/>
                        <a:gd name="connsiteY10" fmla="*/ 68732 h 68411"/>
                        <a:gd name="connsiteX11" fmla="*/ 6157 w 40517"/>
                        <a:gd name="connsiteY11" fmla="*/ 61754 h 68411"/>
                        <a:gd name="connsiteX12" fmla="*/ 27 w 40517"/>
                        <a:gd name="connsiteY12" fmla="*/ 34547 h 68411"/>
                        <a:gd name="connsiteX13" fmla="*/ 7853 w 40517"/>
                        <a:gd name="connsiteY13" fmla="*/ 34547 h 68411"/>
                        <a:gd name="connsiteX14" fmla="*/ 11438 w 40517"/>
                        <a:gd name="connsiteY14" fmla="*/ 56520 h 68411"/>
                        <a:gd name="connsiteX15" fmla="*/ 20266 w 40517"/>
                        <a:gd name="connsiteY15" fmla="*/ 61962 h 68411"/>
                        <a:gd name="connsiteX16" fmla="*/ 29132 w 40517"/>
                        <a:gd name="connsiteY16" fmla="*/ 56479 h 68411"/>
                        <a:gd name="connsiteX17" fmla="*/ 32717 w 40517"/>
                        <a:gd name="connsiteY17" fmla="*/ 34547 h 68411"/>
                        <a:gd name="connsiteX18" fmla="*/ 29132 w 40517"/>
                        <a:gd name="connsiteY18" fmla="*/ 12574 h 68411"/>
                        <a:gd name="connsiteX19" fmla="*/ 20189 w 40517"/>
                        <a:gd name="connsiteY19" fmla="*/ 7133 h 68411"/>
                        <a:gd name="connsiteX20" fmla="*/ 11785 w 40517"/>
                        <a:gd name="connsiteY20" fmla="*/ 11910 h 68411"/>
                        <a:gd name="connsiteX21" fmla="*/ 7853 w 40517"/>
                        <a:gd name="connsiteY21" fmla="*/ 34547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7" y="34547"/>
                          </a:moveTo>
                          <a:cubicBezTo>
                            <a:pt x="-11" y="26655"/>
                            <a:pt x="721" y="20300"/>
                            <a:pt x="2263" y="15441"/>
                          </a:cubicBezTo>
                          <a:cubicBezTo>
                            <a:pt x="3728" y="10622"/>
                            <a:pt x="6002" y="6884"/>
                            <a:pt x="9009" y="4267"/>
                          </a:cubicBezTo>
                          <a:cubicBezTo>
                            <a:pt x="11978" y="1650"/>
                            <a:pt x="15717" y="363"/>
                            <a:pt x="20266" y="321"/>
                          </a:cubicBezTo>
                          <a:cubicBezTo>
                            <a:pt x="23581" y="363"/>
                            <a:pt x="26511" y="1069"/>
                            <a:pt x="29055" y="2481"/>
                          </a:cubicBezTo>
                          <a:cubicBezTo>
                            <a:pt x="31561" y="3935"/>
                            <a:pt x="33642" y="6012"/>
                            <a:pt x="35262" y="8753"/>
                          </a:cubicBezTo>
                          <a:cubicBezTo>
                            <a:pt x="36881" y="11495"/>
                            <a:pt x="38153" y="14817"/>
                            <a:pt x="39117" y="18722"/>
                          </a:cubicBezTo>
                          <a:cubicBezTo>
                            <a:pt x="40042" y="22626"/>
                            <a:pt x="40504" y="27902"/>
                            <a:pt x="40543" y="34547"/>
                          </a:cubicBezTo>
                          <a:cubicBezTo>
                            <a:pt x="40504" y="42398"/>
                            <a:pt x="39772" y="48753"/>
                            <a:pt x="38268" y="53571"/>
                          </a:cubicBezTo>
                          <a:cubicBezTo>
                            <a:pt x="36765" y="58431"/>
                            <a:pt x="34529" y="62169"/>
                            <a:pt x="31561" y="64786"/>
                          </a:cubicBezTo>
                          <a:cubicBezTo>
                            <a:pt x="28554" y="67403"/>
                            <a:pt x="24776" y="68691"/>
                            <a:pt x="20266" y="68732"/>
                          </a:cubicBezTo>
                          <a:cubicBezTo>
                            <a:pt x="14252" y="68691"/>
                            <a:pt x="9549" y="66406"/>
                            <a:pt x="6157" y="61754"/>
                          </a:cubicBezTo>
                          <a:cubicBezTo>
                            <a:pt x="2032" y="56230"/>
                            <a:pt x="-11" y="47133"/>
                            <a:pt x="27" y="34547"/>
                          </a:cubicBezTo>
                          <a:close/>
                          <a:moveTo>
                            <a:pt x="7853" y="34547"/>
                          </a:moveTo>
                          <a:cubicBezTo>
                            <a:pt x="7853" y="45555"/>
                            <a:pt x="9048" y="52907"/>
                            <a:pt x="11438" y="56520"/>
                          </a:cubicBezTo>
                          <a:cubicBezTo>
                            <a:pt x="13828" y="60176"/>
                            <a:pt x="16758" y="61962"/>
                            <a:pt x="20266" y="61962"/>
                          </a:cubicBezTo>
                          <a:cubicBezTo>
                            <a:pt x="23774" y="61962"/>
                            <a:pt x="26742" y="60134"/>
                            <a:pt x="29132" y="56479"/>
                          </a:cubicBezTo>
                          <a:cubicBezTo>
                            <a:pt x="31522" y="52824"/>
                            <a:pt x="32717" y="45513"/>
                            <a:pt x="32717" y="34547"/>
                          </a:cubicBezTo>
                          <a:cubicBezTo>
                            <a:pt x="32717" y="23499"/>
                            <a:pt x="31522" y="16188"/>
                            <a:pt x="29132" y="12574"/>
                          </a:cubicBezTo>
                          <a:cubicBezTo>
                            <a:pt x="26742" y="8961"/>
                            <a:pt x="23735" y="7133"/>
                            <a:pt x="20189" y="7133"/>
                          </a:cubicBezTo>
                          <a:cubicBezTo>
                            <a:pt x="16642" y="7133"/>
                            <a:pt x="13866" y="8753"/>
                            <a:pt x="11785" y="11910"/>
                          </a:cubicBezTo>
                          <a:cubicBezTo>
                            <a:pt x="9163" y="16064"/>
                            <a:pt x="7853" y="23582"/>
                            <a:pt x="7853" y="34547"/>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48" name="Freeform: Shape 47">
                      <a:extLst>
                        <a:ext uri="{FF2B5EF4-FFF2-40B4-BE49-F238E27FC236}">
                          <a16:creationId xmlns:a16="http://schemas.microsoft.com/office/drawing/2014/main" id="{F29534B3-C405-B5CA-5B33-2B7A237A9650}"/>
                        </a:ext>
                      </a:extLst>
                    </p:cNvPr>
                    <p:cNvSpPr/>
                    <p:nvPr/>
                  </p:nvSpPr>
                  <p:spPr>
                    <a:xfrm>
                      <a:off x="1180480" y="23780006"/>
                      <a:ext cx="40517" cy="68411"/>
                    </a:xfrm>
                    <a:custGeom>
                      <a:avLst/>
                      <a:gdLst>
                        <a:gd name="connsiteX0" fmla="*/ 32 w 40517"/>
                        <a:gd name="connsiteY0" fmla="*/ 34547 h 68411"/>
                        <a:gd name="connsiteX1" fmla="*/ 2268 w 40517"/>
                        <a:gd name="connsiteY1" fmla="*/ 15441 h 68411"/>
                        <a:gd name="connsiteX2" fmla="*/ 9014 w 40517"/>
                        <a:gd name="connsiteY2" fmla="*/ 4267 h 68411"/>
                        <a:gd name="connsiteX3" fmla="*/ 20271 w 40517"/>
                        <a:gd name="connsiteY3" fmla="*/ 321 h 68411"/>
                        <a:gd name="connsiteX4" fmla="*/ 29060 w 40517"/>
                        <a:gd name="connsiteY4" fmla="*/ 2481 h 68411"/>
                        <a:gd name="connsiteX5" fmla="*/ 35266 w 40517"/>
                        <a:gd name="connsiteY5" fmla="*/ 8753 h 68411"/>
                        <a:gd name="connsiteX6" fmla="*/ 39121 w 40517"/>
                        <a:gd name="connsiteY6" fmla="*/ 18722 h 68411"/>
                        <a:gd name="connsiteX7" fmla="*/ 40548 w 40517"/>
                        <a:gd name="connsiteY7" fmla="*/ 34547 h 68411"/>
                        <a:gd name="connsiteX8" fmla="*/ 38273 w 40517"/>
                        <a:gd name="connsiteY8" fmla="*/ 53571 h 68411"/>
                        <a:gd name="connsiteX9" fmla="*/ 31566 w 40517"/>
                        <a:gd name="connsiteY9" fmla="*/ 64786 h 68411"/>
                        <a:gd name="connsiteX10" fmla="*/ 20271 w 40517"/>
                        <a:gd name="connsiteY10" fmla="*/ 68732 h 68411"/>
                        <a:gd name="connsiteX11" fmla="*/ 6161 w 40517"/>
                        <a:gd name="connsiteY11" fmla="*/ 61754 h 68411"/>
                        <a:gd name="connsiteX12" fmla="*/ 32 w 40517"/>
                        <a:gd name="connsiteY12" fmla="*/ 34547 h 68411"/>
                        <a:gd name="connsiteX13" fmla="*/ 7858 w 40517"/>
                        <a:gd name="connsiteY13" fmla="*/ 34547 h 68411"/>
                        <a:gd name="connsiteX14" fmla="*/ 11443 w 40517"/>
                        <a:gd name="connsiteY14" fmla="*/ 56520 h 68411"/>
                        <a:gd name="connsiteX15" fmla="*/ 20271 w 40517"/>
                        <a:gd name="connsiteY15" fmla="*/ 61962 h 68411"/>
                        <a:gd name="connsiteX16" fmla="*/ 29137 w 40517"/>
                        <a:gd name="connsiteY16" fmla="*/ 56479 h 68411"/>
                        <a:gd name="connsiteX17" fmla="*/ 32722 w 40517"/>
                        <a:gd name="connsiteY17" fmla="*/ 34547 h 68411"/>
                        <a:gd name="connsiteX18" fmla="*/ 29137 w 40517"/>
                        <a:gd name="connsiteY18" fmla="*/ 12574 h 68411"/>
                        <a:gd name="connsiteX19" fmla="*/ 20194 w 40517"/>
                        <a:gd name="connsiteY19" fmla="*/ 7133 h 68411"/>
                        <a:gd name="connsiteX20" fmla="*/ 11790 w 40517"/>
                        <a:gd name="connsiteY20" fmla="*/ 11910 h 68411"/>
                        <a:gd name="connsiteX21" fmla="*/ 7858 w 40517"/>
                        <a:gd name="connsiteY21" fmla="*/ 34547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32" y="34547"/>
                          </a:moveTo>
                          <a:cubicBezTo>
                            <a:pt x="-7" y="26655"/>
                            <a:pt x="726" y="20300"/>
                            <a:pt x="2268" y="15441"/>
                          </a:cubicBezTo>
                          <a:cubicBezTo>
                            <a:pt x="3733" y="10622"/>
                            <a:pt x="6007" y="6884"/>
                            <a:pt x="9014" y="4267"/>
                          </a:cubicBezTo>
                          <a:cubicBezTo>
                            <a:pt x="11982" y="1650"/>
                            <a:pt x="15722" y="363"/>
                            <a:pt x="20271" y="321"/>
                          </a:cubicBezTo>
                          <a:cubicBezTo>
                            <a:pt x="23586" y="363"/>
                            <a:pt x="26516" y="1069"/>
                            <a:pt x="29060" y="2481"/>
                          </a:cubicBezTo>
                          <a:cubicBezTo>
                            <a:pt x="31566" y="3935"/>
                            <a:pt x="33647" y="6012"/>
                            <a:pt x="35266" y="8753"/>
                          </a:cubicBezTo>
                          <a:cubicBezTo>
                            <a:pt x="36886" y="11495"/>
                            <a:pt x="38158" y="14817"/>
                            <a:pt x="39121" y="18722"/>
                          </a:cubicBezTo>
                          <a:cubicBezTo>
                            <a:pt x="40047" y="22626"/>
                            <a:pt x="40509" y="27902"/>
                            <a:pt x="40548" y="34547"/>
                          </a:cubicBezTo>
                          <a:cubicBezTo>
                            <a:pt x="40509" y="42398"/>
                            <a:pt x="39777" y="48753"/>
                            <a:pt x="38273" y="53571"/>
                          </a:cubicBezTo>
                          <a:cubicBezTo>
                            <a:pt x="36770" y="58431"/>
                            <a:pt x="34534" y="62169"/>
                            <a:pt x="31566" y="64786"/>
                          </a:cubicBezTo>
                          <a:cubicBezTo>
                            <a:pt x="28559" y="67403"/>
                            <a:pt x="24781" y="68691"/>
                            <a:pt x="20271" y="68732"/>
                          </a:cubicBezTo>
                          <a:cubicBezTo>
                            <a:pt x="14257" y="68691"/>
                            <a:pt x="9554" y="66406"/>
                            <a:pt x="6161" y="61754"/>
                          </a:cubicBezTo>
                          <a:cubicBezTo>
                            <a:pt x="2037" y="56230"/>
                            <a:pt x="-7" y="47133"/>
                            <a:pt x="32" y="34547"/>
                          </a:cubicBezTo>
                          <a:close/>
                          <a:moveTo>
                            <a:pt x="7858" y="34547"/>
                          </a:moveTo>
                          <a:cubicBezTo>
                            <a:pt x="7858" y="45555"/>
                            <a:pt x="9053" y="52907"/>
                            <a:pt x="11443" y="56520"/>
                          </a:cubicBezTo>
                          <a:cubicBezTo>
                            <a:pt x="13833" y="60176"/>
                            <a:pt x="16763" y="61962"/>
                            <a:pt x="20271" y="61962"/>
                          </a:cubicBezTo>
                          <a:cubicBezTo>
                            <a:pt x="23779" y="61962"/>
                            <a:pt x="26747" y="60134"/>
                            <a:pt x="29137" y="56479"/>
                          </a:cubicBezTo>
                          <a:cubicBezTo>
                            <a:pt x="31527" y="52824"/>
                            <a:pt x="32722" y="45513"/>
                            <a:pt x="32722" y="34547"/>
                          </a:cubicBezTo>
                          <a:cubicBezTo>
                            <a:pt x="32722" y="23499"/>
                            <a:pt x="31527" y="16188"/>
                            <a:pt x="29137" y="12574"/>
                          </a:cubicBezTo>
                          <a:cubicBezTo>
                            <a:pt x="26747" y="8961"/>
                            <a:pt x="23740" y="7133"/>
                            <a:pt x="20194" y="7133"/>
                          </a:cubicBezTo>
                          <a:cubicBezTo>
                            <a:pt x="16647" y="7133"/>
                            <a:pt x="13871" y="8753"/>
                            <a:pt x="11790" y="11910"/>
                          </a:cubicBezTo>
                          <a:cubicBezTo>
                            <a:pt x="9168" y="16064"/>
                            <a:pt x="7858" y="23582"/>
                            <a:pt x="7858" y="34547"/>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49" name="Freeform: Shape 48">
                      <a:extLst>
                        <a:ext uri="{FF2B5EF4-FFF2-40B4-BE49-F238E27FC236}">
                          <a16:creationId xmlns:a16="http://schemas.microsoft.com/office/drawing/2014/main" id="{723457E3-F89B-E0C0-2074-6A5DC4AB66A7}"/>
                        </a:ext>
                      </a:extLst>
                    </p:cNvPr>
                    <p:cNvSpPr/>
                    <p:nvPr/>
                  </p:nvSpPr>
                  <p:spPr>
                    <a:xfrm>
                      <a:off x="1228780" y="23781169"/>
                      <a:ext cx="41209" cy="67247"/>
                    </a:xfrm>
                    <a:custGeom>
                      <a:avLst/>
                      <a:gdLst>
                        <a:gd name="connsiteX0" fmla="*/ 35 w 41209"/>
                        <a:gd name="connsiteY0" fmla="*/ 48878 h 67247"/>
                        <a:gd name="connsiteX1" fmla="*/ 8015 w 41209"/>
                        <a:gd name="connsiteY1" fmla="*/ 48130 h 67247"/>
                        <a:gd name="connsiteX2" fmla="*/ 12140 w 41209"/>
                        <a:gd name="connsiteY2" fmla="*/ 57642 h 67247"/>
                        <a:gd name="connsiteX3" fmla="*/ 20004 w 41209"/>
                        <a:gd name="connsiteY3" fmla="*/ 60799 h 67247"/>
                        <a:gd name="connsiteX4" fmla="*/ 29333 w 41209"/>
                        <a:gd name="connsiteY4" fmla="*/ 56313 h 67247"/>
                        <a:gd name="connsiteX5" fmla="*/ 33150 w 41209"/>
                        <a:gd name="connsiteY5" fmla="*/ 44433 h 67247"/>
                        <a:gd name="connsiteX6" fmla="*/ 29449 w 41209"/>
                        <a:gd name="connsiteY6" fmla="*/ 33343 h 67247"/>
                        <a:gd name="connsiteX7" fmla="*/ 19850 w 41209"/>
                        <a:gd name="connsiteY7" fmla="*/ 29272 h 67247"/>
                        <a:gd name="connsiteX8" fmla="*/ 13220 w 41209"/>
                        <a:gd name="connsiteY8" fmla="*/ 31100 h 67247"/>
                        <a:gd name="connsiteX9" fmla="*/ 8555 w 41209"/>
                        <a:gd name="connsiteY9" fmla="*/ 35752 h 67247"/>
                        <a:gd name="connsiteX10" fmla="*/ 1385 w 41209"/>
                        <a:gd name="connsiteY10" fmla="*/ 34755 h 67247"/>
                        <a:gd name="connsiteX11" fmla="*/ 7398 w 41209"/>
                        <a:gd name="connsiteY11" fmla="*/ 321 h 67247"/>
                        <a:gd name="connsiteX12" fmla="*/ 38315 w 41209"/>
                        <a:gd name="connsiteY12" fmla="*/ 321 h 67247"/>
                        <a:gd name="connsiteX13" fmla="*/ 38315 w 41209"/>
                        <a:gd name="connsiteY13" fmla="*/ 8213 h 67247"/>
                        <a:gd name="connsiteX14" fmla="*/ 13489 w 41209"/>
                        <a:gd name="connsiteY14" fmla="*/ 8213 h 67247"/>
                        <a:gd name="connsiteX15" fmla="*/ 10136 w 41209"/>
                        <a:gd name="connsiteY15" fmla="*/ 26199 h 67247"/>
                        <a:gd name="connsiteX16" fmla="*/ 21893 w 41209"/>
                        <a:gd name="connsiteY16" fmla="*/ 22003 h 67247"/>
                        <a:gd name="connsiteX17" fmla="*/ 35617 w 41209"/>
                        <a:gd name="connsiteY17" fmla="*/ 28068 h 67247"/>
                        <a:gd name="connsiteX18" fmla="*/ 41245 w 41209"/>
                        <a:gd name="connsiteY18" fmla="*/ 43685 h 67247"/>
                        <a:gd name="connsiteX19" fmla="*/ 36311 w 41209"/>
                        <a:gd name="connsiteY19" fmla="*/ 59428 h 67247"/>
                        <a:gd name="connsiteX20" fmla="*/ 20004 w 41209"/>
                        <a:gd name="connsiteY20" fmla="*/ 67569 h 67247"/>
                        <a:gd name="connsiteX21" fmla="*/ 6126 w 41209"/>
                        <a:gd name="connsiteY21" fmla="*/ 62460 h 67247"/>
                        <a:gd name="connsiteX22" fmla="*/ 35 w 41209"/>
                        <a:gd name="connsiteY22" fmla="*/ 48878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209" h="67247">
                          <a:moveTo>
                            <a:pt x="35" y="48878"/>
                          </a:moveTo>
                          <a:lnTo>
                            <a:pt x="8015" y="48130"/>
                          </a:lnTo>
                          <a:cubicBezTo>
                            <a:pt x="8594" y="52367"/>
                            <a:pt x="9981" y="55523"/>
                            <a:pt x="12140" y="57642"/>
                          </a:cubicBezTo>
                          <a:cubicBezTo>
                            <a:pt x="14299" y="59760"/>
                            <a:pt x="16920" y="60799"/>
                            <a:pt x="20004" y="60799"/>
                          </a:cubicBezTo>
                          <a:cubicBezTo>
                            <a:pt x="23666" y="60799"/>
                            <a:pt x="26750" y="59303"/>
                            <a:pt x="29333" y="56313"/>
                          </a:cubicBezTo>
                          <a:cubicBezTo>
                            <a:pt x="31839" y="53322"/>
                            <a:pt x="33111" y="49376"/>
                            <a:pt x="33150" y="44433"/>
                          </a:cubicBezTo>
                          <a:cubicBezTo>
                            <a:pt x="33111" y="39781"/>
                            <a:pt x="31878" y="36084"/>
                            <a:pt x="29449" y="33343"/>
                          </a:cubicBezTo>
                          <a:cubicBezTo>
                            <a:pt x="26982" y="30643"/>
                            <a:pt x="23782" y="29272"/>
                            <a:pt x="19850" y="29272"/>
                          </a:cubicBezTo>
                          <a:cubicBezTo>
                            <a:pt x="17383" y="29272"/>
                            <a:pt x="15185" y="29895"/>
                            <a:pt x="13220" y="31100"/>
                          </a:cubicBezTo>
                          <a:cubicBezTo>
                            <a:pt x="11215" y="32304"/>
                            <a:pt x="9673" y="33841"/>
                            <a:pt x="8555" y="35752"/>
                          </a:cubicBezTo>
                          <a:lnTo>
                            <a:pt x="1385" y="34755"/>
                          </a:lnTo>
                          <a:lnTo>
                            <a:pt x="7398" y="321"/>
                          </a:lnTo>
                          <a:lnTo>
                            <a:pt x="38315" y="321"/>
                          </a:lnTo>
                          <a:lnTo>
                            <a:pt x="38315" y="8213"/>
                          </a:lnTo>
                          <a:lnTo>
                            <a:pt x="13489" y="8213"/>
                          </a:lnTo>
                          <a:lnTo>
                            <a:pt x="10136" y="26199"/>
                          </a:lnTo>
                          <a:cubicBezTo>
                            <a:pt x="13836" y="23457"/>
                            <a:pt x="17768" y="22045"/>
                            <a:pt x="21893" y="22003"/>
                          </a:cubicBezTo>
                          <a:cubicBezTo>
                            <a:pt x="27290" y="22045"/>
                            <a:pt x="31878" y="24080"/>
                            <a:pt x="35617" y="28068"/>
                          </a:cubicBezTo>
                          <a:cubicBezTo>
                            <a:pt x="39356" y="32138"/>
                            <a:pt x="41207" y="37330"/>
                            <a:pt x="41245" y="43685"/>
                          </a:cubicBezTo>
                          <a:cubicBezTo>
                            <a:pt x="41207" y="49791"/>
                            <a:pt x="39587" y="55025"/>
                            <a:pt x="36311" y="59428"/>
                          </a:cubicBezTo>
                          <a:cubicBezTo>
                            <a:pt x="32302" y="64828"/>
                            <a:pt x="26866" y="67528"/>
                            <a:pt x="20004" y="67569"/>
                          </a:cubicBezTo>
                          <a:cubicBezTo>
                            <a:pt x="14337" y="67528"/>
                            <a:pt x="9711" y="65866"/>
                            <a:pt x="6126" y="62460"/>
                          </a:cubicBezTo>
                          <a:cubicBezTo>
                            <a:pt x="2541" y="59054"/>
                            <a:pt x="498" y="54527"/>
                            <a:pt x="35" y="48878"/>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nvGrpSpPr>
                  <p:cNvPr id="50" name="Graphic 2804">
                    <a:extLst>
                      <a:ext uri="{FF2B5EF4-FFF2-40B4-BE49-F238E27FC236}">
                        <a16:creationId xmlns:a16="http://schemas.microsoft.com/office/drawing/2014/main" id="{72EE8351-C965-B897-AFA5-DBD39FE0A9AC}"/>
                      </a:ext>
                    </a:extLst>
                  </p:cNvPr>
                  <p:cNvGrpSpPr/>
                  <p:nvPr/>
                </p:nvGrpSpPr>
                <p:grpSpPr>
                  <a:xfrm>
                    <a:off x="836470" y="17818527"/>
                    <a:ext cx="556101" cy="177315"/>
                    <a:chOff x="1059754" y="22810910"/>
                    <a:chExt cx="209541" cy="68411"/>
                  </a:xfrm>
                </p:grpSpPr>
                <p:sp>
                  <p:nvSpPr>
                    <p:cNvPr id="51" name="Freeform: Shape 50">
                      <a:extLst>
                        <a:ext uri="{FF2B5EF4-FFF2-40B4-BE49-F238E27FC236}">
                          <a16:creationId xmlns:a16="http://schemas.microsoft.com/office/drawing/2014/main" id="{B543AE98-4F38-11F3-5133-CDF4D04546A3}"/>
                        </a:ext>
                      </a:extLst>
                    </p:cNvPr>
                    <p:cNvSpPr/>
                    <p:nvPr/>
                  </p:nvSpPr>
                  <p:spPr>
                    <a:xfrm>
                      <a:off x="1059754" y="22810910"/>
                      <a:ext cx="40517" cy="68411"/>
                    </a:xfrm>
                    <a:custGeom>
                      <a:avLst/>
                      <a:gdLst>
                        <a:gd name="connsiteX0" fmla="*/ 20 w 40517"/>
                        <a:gd name="connsiteY0" fmla="*/ 34456 h 68411"/>
                        <a:gd name="connsiteX1" fmla="*/ 2256 w 40517"/>
                        <a:gd name="connsiteY1" fmla="*/ 15349 h 68411"/>
                        <a:gd name="connsiteX2" fmla="*/ 9002 w 40517"/>
                        <a:gd name="connsiteY2" fmla="*/ 4176 h 68411"/>
                        <a:gd name="connsiteX3" fmla="*/ 20258 w 40517"/>
                        <a:gd name="connsiteY3" fmla="*/ 230 h 68411"/>
                        <a:gd name="connsiteX4" fmla="*/ 29048 w 40517"/>
                        <a:gd name="connsiteY4" fmla="*/ 2390 h 68411"/>
                        <a:gd name="connsiteX5" fmla="*/ 35254 w 40517"/>
                        <a:gd name="connsiteY5" fmla="*/ 8662 h 68411"/>
                        <a:gd name="connsiteX6" fmla="*/ 39109 w 40517"/>
                        <a:gd name="connsiteY6" fmla="*/ 18631 h 68411"/>
                        <a:gd name="connsiteX7" fmla="*/ 40536 w 40517"/>
                        <a:gd name="connsiteY7" fmla="*/ 34456 h 68411"/>
                        <a:gd name="connsiteX8" fmla="*/ 38261 w 40517"/>
                        <a:gd name="connsiteY8" fmla="*/ 53480 h 68411"/>
                        <a:gd name="connsiteX9" fmla="*/ 31553 w 40517"/>
                        <a:gd name="connsiteY9" fmla="*/ 64695 h 68411"/>
                        <a:gd name="connsiteX10" fmla="*/ 20258 w 40517"/>
                        <a:gd name="connsiteY10" fmla="*/ 68641 h 68411"/>
                        <a:gd name="connsiteX11" fmla="*/ 6149 w 40517"/>
                        <a:gd name="connsiteY11" fmla="*/ 61663 h 68411"/>
                        <a:gd name="connsiteX12" fmla="*/ 20 w 40517"/>
                        <a:gd name="connsiteY12" fmla="*/ 34456 h 68411"/>
                        <a:gd name="connsiteX13" fmla="*/ 7845 w 40517"/>
                        <a:gd name="connsiteY13" fmla="*/ 34456 h 68411"/>
                        <a:gd name="connsiteX14" fmla="*/ 11431 w 40517"/>
                        <a:gd name="connsiteY14" fmla="*/ 56429 h 68411"/>
                        <a:gd name="connsiteX15" fmla="*/ 20258 w 40517"/>
                        <a:gd name="connsiteY15" fmla="*/ 61871 h 68411"/>
                        <a:gd name="connsiteX16" fmla="*/ 29125 w 40517"/>
                        <a:gd name="connsiteY16" fmla="*/ 56388 h 68411"/>
                        <a:gd name="connsiteX17" fmla="*/ 32710 w 40517"/>
                        <a:gd name="connsiteY17" fmla="*/ 34456 h 68411"/>
                        <a:gd name="connsiteX18" fmla="*/ 29125 w 40517"/>
                        <a:gd name="connsiteY18" fmla="*/ 12483 h 68411"/>
                        <a:gd name="connsiteX19" fmla="*/ 20181 w 40517"/>
                        <a:gd name="connsiteY19" fmla="*/ 7042 h 68411"/>
                        <a:gd name="connsiteX20" fmla="*/ 11777 w 40517"/>
                        <a:gd name="connsiteY20" fmla="*/ 11819 h 68411"/>
                        <a:gd name="connsiteX21" fmla="*/ 7845 w 40517"/>
                        <a:gd name="connsiteY21" fmla="*/ 34456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0" y="34456"/>
                          </a:moveTo>
                          <a:cubicBezTo>
                            <a:pt x="-19" y="26564"/>
                            <a:pt x="714" y="20209"/>
                            <a:pt x="2256" y="15349"/>
                          </a:cubicBezTo>
                          <a:cubicBezTo>
                            <a:pt x="3721" y="10531"/>
                            <a:pt x="5995" y="6793"/>
                            <a:pt x="9002" y="4176"/>
                          </a:cubicBezTo>
                          <a:cubicBezTo>
                            <a:pt x="11970" y="1559"/>
                            <a:pt x="15709" y="272"/>
                            <a:pt x="20258" y="230"/>
                          </a:cubicBezTo>
                          <a:cubicBezTo>
                            <a:pt x="23574" y="272"/>
                            <a:pt x="26503" y="978"/>
                            <a:pt x="29048" y="2390"/>
                          </a:cubicBezTo>
                          <a:cubicBezTo>
                            <a:pt x="31553" y="3844"/>
                            <a:pt x="33635" y="5921"/>
                            <a:pt x="35254" y="8662"/>
                          </a:cubicBezTo>
                          <a:cubicBezTo>
                            <a:pt x="36873" y="11403"/>
                            <a:pt x="38145" y="14726"/>
                            <a:pt x="39109" y="18631"/>
                          </a:cubicBezTo>
                          <a:cubicBezTo>
                            <a:pt x="40034" y="22535"/>
                            <a:pt x="40497" y="27810"/>
                            <a:pt x="40536" y="34456"/>
                          </a:cubicBezTo>
                          <a:cubicBezTo>
                            <a:pt x="40497" y="42307"/>
                            <a:pt x="39765" y="48662"/>
                            <a:pt x="38261" y="53480"/>
                          </a:cubicBezTo>
                          <a:cubicBezTo>
                            <a:pt x="36758" y="58340"/>
                            <a:pt x="34522" y="62078"/>
                            <a:pt x="31553" y="64695"/>
                          </a:cubicBezTo>
                          <a:cubicBezTo>
                            <a:pt x="28547" y="67312"/>
                            <a:pt x="24769" y="68600"/>
                            <a:pt x="20258" y="68641"/>
                          </a:cubicBezTo>
                          <a:cubicBezTo>
                            <a:pt x="14245" y="68600"/>
                            <a:pt x="9542" y="66315"/>
                            <a:pt x="6149" y="61663"/>
                          </a:cubicBezTo>
                          <a:cubicBezTo>
                            <a:pt x="2024" y="56138"/>
                            <a:pt x="-19" y="47042"/>
                            <a:pt x="20" y="34456"/>
                          </a:cubicBezTo>
                          <a:close/>
                          <a:moveTo>
                            <a:pt x="7845" y="34456"/>
                          </a:moveTo>
                          <a:cubicBezTo>
                            <a:pt x="7845" y="45464"/>
                            <a:pt x="9040" y="52816"/>
                            <a:pt x="11431" y="56429"/>
                          </a:cubicBezTo>
                          <a:cubicBezTo>
                            <a:pt x="13821" y="60084"/>
                            <a:pt x="16750" y="61871"/>
                            <a:pt x="20258" y="61871"/>
                          </a:cubicBezTo>
                          <a:cubicBezTo>
                            <a:pt x="23766" y="61871"/>
                            <a:pt x="26735" y="60043"/>
                            <a:pt x="29125" y="56388"/>
                          </a:cubicBezTo>
                          <a:cubicBezTo>
                            <a:pt x="31515" y="52732"/>
                            <a:pt x="32710" y="45422"/>
                            <a:pt x="32710" y="34456"/>
                          </a:cubicBezTo>
                          <a:cubicBezTo>
                            <a:pt x="32710" y="23408"/>
                            <a:pt x="31515" y="16097"/>
                            <a:pt x="29125" y="12483"/>
                          </a:cubicBezTo>
                          <a:cubicBezTo>
                            <a:pt x="26735" y="8870"/>
                            <a:pt x="23728" y="7042"/>
                            <a:pt x="20181" y="7042"/>
                          </a:cubicBezTo>
                          <a:cubicBezTo>
                            <a:pt x="16635" y="7042"/>
                            <a:pt x="13859" y="8662"/>
                            <a:pt x="11777" y="11819"/>
                          </a:cubicBezTo>
                          <a:cubicBezTo>
                            <a:pt x="9156" y="15972"/>
                            <a:pt x="7845" y="23491"/>
                            <a:pt x="7845" y="34456"/>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52" name="Freeform: Shape 51">
                      <a:extLst>
                        <a:ext uri="{FF2B5EF4-FFF2-40B4-BE49-F238E27FC236}">
                          <a16:creationId xmlns:a16="http://schemas.microsoft.com/office/drawing/2014/main" id="{EE3E2903-976C-F72E-8B7D-5225A5576323}"/>
                        </a:ext>
                      </a:extLst>
                    </p:cNvPr>
                    <p:cNvSpPr/>
                    <p:nvPr/>
                  </p:nvSpPr>
                  <p:spPr>
                    <a:xfrm>
                      <a:off x="1112333" y="22868771"/>
                      <a:ext cx="8673" cy="9387"/>
                    </a:xfrm>
                    <a:custGeom>
                      <a:avLst/>
                      <a:gdLst>
                        <a:gd name="connsiteX0" fmla="*/ 23 w 8673"/>
                        <a:gd name="connsiteY0" fmla="*/ 9617 h 9387"/>
                        <a:gd name="connsiteX1" fmla="*/ 23 w 8673"/>
                        <a:gd name="connsiteY1" fmla="*/ 230 h 9387"/>
                        <a:gd name="connsiteX2" fmla="*/ 8697 w 8673"/>
                        <a:gd name="connsiteY2" fmla="*/ 230 h 9387"/>
                        <a:gd name="connsiteX3" fmla="*/ 8697 w 8673"/>
                        <a:gd name="connsiteY3" fmla="*/ 9617 h 9387"/>
                      </a:gdLst>
                      <a:ahLst/>
                      <a:cxnLst>
                        <a:cxn ang="0">
                          <a:pos x="connsiteX0" y="connsiteY0"/>
                        </a:cxn>
                        <a:cxn ang="0">
                          <a:pos x="connsiteX1" y="connsiteY1"/>
                        </a:cxn>
                        <a:cxn ang="0">
                          <a:pos x="connsiteX2" y="connsiteY2"/>
                        </a:cxn>
                        <a:cxn ang="0">
                          <a:pos x="connsiteX3" y="connsiteY3"/>
                        </a:cxn>
                      </a:cxnLst>
                      <a:rect l="l" t="t" r="r" b="b"/>
                      <a:pathLst>
                        <a:path w="8673" h="9387">
                          <a:moveTo>
                            <a:pt x="23" y="9617"/>
                          </a:moveTo>
                          <a:lnTo>
                            <a:pt x="23" y="230"/>
                          </a:lnTo>
                          <a:lnTo>
                            <a:pt x="8697" y="230"/>
                          </a:lnTo>
                          <a:lnTo>
                            <a:pt x="8697" y="9617"/>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53" name="Freeform: Shape 52">
                      <a:extLst>
                        <a:ext uri="{FF2B5EF4-FFF2-40B4-BE49-F238E27FC236}">
                          <a16:creationId xmlns:a16="http://schemas.microsoft.com/office/drawing/2014/main" id="{4C19243F-FD0A-2E06-4669-8D98EDF8F81F}"/>
                        </a:ext>
                      </a:extLst>
                    </p:cNvPr>
                    <p:cNvSpPr/>
                    <p:nvPr/>
                  </p:nvSpPr>
                  <p:spPr>
                    <a:xfrm>
                      <a:off x="1132180" y="22810910"/>
                      <a:ext cx="40517" cy="68411"/>
                    </a:xfrm>
                    <a:custGeom>
                      <a:avLst/>
                      <a:gdLst>
                        <a:gd name="connsiteX0" fmla="*/ 27 w 40517"/>
                        <a:gd name="connsiteY0" fmla="*/ 34456 h 68411"/>
                        <a:gd name="connsiteX1" fmla="*/ 2263 w 40517"/>
                        <a:gd name="connsiteY1" fmla="*/ 15349 h 68411"/>
                        <a:gd name="connsiteX2" fmla="*/ 9009 w 40517"/>
                        <a:gd name="connsiteY2" fmla="*/ 4176 h 68411"/>
                        <a:gd name="connsiteX3" fmla="*/ 20266 w 40517"/>
                        <a:gd name="connsiteY3" fmla="*/ 230 h 68411"/>
                        <a:gd name="connsiteX4" fmla="*/ 29055 w 40517"/>
                        <a:gd name="connsiteY4" fmla="*/ 2390 h 68411"/>
                        <a:gd name="connsiteX5" fmla="*/ 35262 w 40517"/>
                        <a:gd name="connsiteY5" fmla="*/ 8662 h 68411"/>
                        <a:gd name="connsiteX6" fmla="*/ 39117 w 40517"/>
                        <a:gd name="connsiteY6" fmla="*/ 18631 h 68411"/>
                        <a:gd name="connsiteX7" fmla="*/ 40543 w 40517"/>
                        <a:gd name="connsiteY7" fmla="*/ 34456 h 68411"/>
                        <a:gd name="connsiteX8" fmla="*/ 38268 w 40517"/>
                        <a:gd name="connsiteY8" fmla="*/ 53480 h 68411"/>
                        <a:gd name="connsiteX9" fmla="*/ 31561 w 40517"/>
                        <a:gd name="connsiteY9" fmla="*/ 64695 h 68411"/>
                        <a:gd name="connsiteX10" fmla="*/ 20266 w 40517"/>
                        <a:gd name="connsiteY10" fmla="*/ 68641 h 68411"/>
                        <a:gd name="connsiteX11" fmla="*/ 6157 w 40517"/>
                        <a:gd name="connsiteY11" fmla="*/ 61663 h 68411"/>
                        <a:gd name="connsiteX12" fmla="*/ 27 w 40517"/>
                        <a:gd name="connsiteY12" fmla="*/ 34456 h 68411"/>
                        <a:gd name="connsiteX13" fmla="*/ 7853 w 40517"/>
                        <a:gd name="connsiteY13" fmla="*/ 34456 h 68411"/>
                        <a:gd name="connsiteX14" fmla="*/ 11438 w 40517"/>
                        <a:gd name="connsiteY14" fmla="*/ 56429 h 68411"/>
                        <a:gd name="connsiteX15" fmla="*/ 20266 w 40517"/>
                        <a:gd name="connsiteY15" fmla="*/ 61871 h 68411"/>
                        <a:gd name="connsiteX16" fmla="*/ 29132 w 40517"/>
                        <a:gd name="connsiteY16" fmla="*/ 56388 h 68411"/>
                        <a:gd name="connsiteX17" fmla="*/ 32717 w 40517"/>
                        <a:gd name="connsiteY17" fmla="*/ 34456 h 68411"/>
                        <a:gd name="connsiteX18" fmla="*/ 29132 w 40517"/>
                        <a:gd name="connsiteY18" fmla="*/ 12483 h 68411"/>
                        <a:gd name="connsiteX19" fmla="*/ 20189 w 40517"/>
                        <a:gd name="connsiteY19" fmla="*/ 7042 h 68411"/>
                        <a:gd name="connsiteX20" fmla="*/ 11785 w 40517"/>
                        <a:gd name="connsiteY20" fmla="*/ 11819 h 68411"/>
                        <a:gd name="connsiteX21" fmla="*/ 7853 w 40517"/>
                        <a:gd name="connsiteY21" fmla="*/ 34456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7" y="34456"/>
                          </a:moveTo>
                          <a:cubicBezTo>
                            <a:pt x="-11" y="26564"/>
                            <a:pt x="721" y="20209"/>
                            <a:pt x="2263" y="15349"/>
                          </a:cubicBezTo>
                          <a:cubicBezTo>
                            <a:pt x="3728" y="10531"/>
                            <a:pt x="6002" y="6793"/>
                            <a:pt x="9009" y="4176"/>
                          </a:cubicBezTo>
                          <a:cubicBezTo>
                            <a:pt x="11978" y="1559"/>
                            <a:pt x="15717" y="272"/>
                            <a:pt x="20266" y="230"/>
                          </a:cubicBezTo>
                          <a:cubicBezTo>
                            <a:pt x="23581" y="272"/>
                            <a:pt x="26511" y="978"/>
                            <a:pt x="29055" y="2390"/>
                          </a:cubicBezTo>
                          <a:cubicBezTo>
                            <a:pt x="31561" y="3844"/>
                            <a:pt x="33642" y="5921"/>
                            <a:pt x="35262" y="8662"/>
                          </a:cubicBezTo>
                          <a:cubicBezTo>
                            <a:pt x="36881" y="11403"/>
                            <a:pt x="38153" y="14726"/>
                            <a:pt x="39117" y="18631"/>
                          </a:cubicBezTo>
                          <a:cubicBezTo>
                            <a:pt x="40042" y="22535"/>
                            <a:pt x="40504" y="27810"/>
                            <a:pt x="40543" y="34456"/>
                          </a:cubicBezTo>
                          <a:cubicBezTo>
                            <a:pt x="40504" y="42307"/>
                            <a:pt x="39772" y="48662"/>
                            <a:pt x="38268" y="53480"/>
                          </a:cubicBezTo>
                          <a:cubicBezTo>
                            <a:pt x="36765" y="58340"/>
                            <a:pt x="34529" y="62078"/>
                            <a:pt x="31561" y="64695"/>
                          </a:cubicBezTo>
                          <a:cubicBezTo>
                            <a:pt x="28554" y="67312"/>
                            <a:pt x="24776" y="68600"/>
                            <a:pt x="20266" y="68641"/>
                          </a:cubicBezTo>
                          <a:cubicBezTo>
                            <a:pt x="14252" y="68600"/>
                            <a:pt x="9549" y="66315"/>
                            <a:pt x="6157" y="61663"/>
                          </a:cubicBezTo>
                          <a:cubicBezTo>
                            <a:pt x="2032" y="56138"/>
                            <a:pt x="-11" y="47042"/>
                            <a:pt x="27" y="34456"/>
                          </a:cubicBezTo>
                          <a:close/>
                          <a:moveTo>
                            <a:pt x="7853" y="34456"/>
                          </a:moveTo>
                          <a:cubicBezTo>
                            <a:pt x="7853" y="45464"/>
                            <a:pt x="9048" y="52816"/>
                            <a:pt x="11438" y="56429"/>
                          </a:cubicBezTo>
                          <a:cubicBezTo>
                            <a:pt x="13828" y="60084"/>
                            <a:pt x="16758" y="61871"/>
                            <a:pt x="20266" y="61871"/>
                          </a:cubicBezTo>
                          <a:cubicBezTo>
                            <a:pt x="23774" y="61871"/>
                            <a:pt x="26742" y="60043"/>
                            <a:pt x="29132" y="56388"/>
                          </a:cubicBezTo>
                          <a:cubicBezTo>
                            <a:pt x="31522" y="52732"/>
                            <a:pt x="32717" y="45422"/>
                            <a:pt x="32717" y="34456"/>
                          </a:cubicBezTo>
                          <a:cubicBezTo>
                            <a:pt x="32717" y="23408"/>
                            <a:pt x="31522" y="16097"/>
                            <a:pt x="29132" y="12483"/>
                          </a:cubicBezTo>
                          <a:cubicBezTo>
                            <a:pt x="26742" y="8870"/>
                            <a:pt x="23735" y="7042"/>
                            <a:pt x="20189" y="7042"/>
                          </a:cubicBezTo>
                          <a:cubicBezTo>
                            <a:pt x="16642" y="7042"/>
                            <a:pt x="13866" y="8662"/>
                            <a:pt x="11785" y="11819"/>
                          </a:cubicBezTo>
                          <a:cubicBezTo>
                            <a:pt x="9163" y="15972"/>
                            <a:pt x="7853" y="23491"/>
                            <a:pt x="7853" y="34456"/>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54" name="Freeform: Shape 53">
                      <a:extLst>
                        <a:ext uri="{FF2B5EF4-FFF2-40B4-BE49-F238E27FC236}">
                          <a16:creationId xmlns:a16="http://schemas.microsoft.com/office/drawing/2014/main" id="{1BBF8B6C-C307-D276-4D0B-D1C0932E97D3}"/>
                        </a:ext>
                      </a:extLst>
                    </p:cNvPr>
                    <p:cNvSpPr/>
                    <p:nvPr/>
                  </p:nvSpPr>
                  <p:spPr>
                    <a:xfrm>
                      <a:off x="1186302" y="22810910"/>
                      <a:ext cx="22898" cy="67247"/>
                    </a:xfrm>
                    <a:custGeom>
                      <a:avLst/>
                      <a:gdLst>
                        <a:gd name="connsiteX0" fmla="*/ 22929 w 22898"/>
                        <a:gd name="connsiteY0" fmla="*/ 67478 h 67247"/>
                        <a:gd name="connsiteX1" fmla="*/ 15296 w 22898"/>
                        <a:gd name="connsiteY1" fmla="*/ 67478 h 67247"/>
                        <a:gd name="connsiteX2" fmla="*/ 15296 w 22898"/>
                        <a:gd name="connsiteY2" fmla="*/ 15059 h 67247"/>
                        <a:gd name="connsiteX3" fmla="*/ 8087 w 22898"/>
                        <a:gd name="connsiteY3" fmla="*/ 20749 h 67247"/>
                        <a:gd name="connsiteX4" fmla="*/ 31 w 22898"/>
                        <a:gd name="connsiteY4" fmla="*/ 24986 h 67247"/>
                        <a:gd name="connsiteX5" fmla="*/ 31 w 22898"/>
                        <a:gd name="connsiteY5" fmla="*/ 17052 h 67247"/>
                        <a:gd name="connsiteX6" fmla="*/ 11210 w 22898"/>
                        <a:gd name="connsiteY6" fmla="*/ 9202 h 67247"/>
                        <a:gd name="connsiteX7" fmla="*/ 18033 w 22898"/>
                        <a:gd name="connsiteY7" fmla="*/ 230 h 67247"/>
                        <a:gd name="connsiteX8" fmla="*/ 22929 w 22898"/>
                        <a:gd name="connsiteY8" fmla="*/ 230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8" h="67247">
                          <a:moveTo>
                            <a:pt x="22929" y="67478"/>
                          </a:moveTo>
                          <a:lnTo>
                            <a:pt x="15296" y="67478"/>
                          </a:lnTo>
                          <a:lnTo>
                            <a:pt x="15296" y="15059"/>
                          </a:lnTo>
                          <a:cubicBezTo>
                            <a:pt x="13446" y="16969"/>
                            <a:pt x="11056" y="18838"/>
                            <a:pt x="8087" y="20749"/>
                          </a:cubicBezTo>
                          <a:cubicBezTo>
                            <a:pt x="5081" y="22660"/>
                            <a:pt x="2382" y="24072"/>
                            <a:pt x="31" y="24986"/>
                          </a:cubicBezTo>
                          <a:lnTo>
                            <a:pt x="31" y="17052"/>
                          </a:lnTo>
                          <a:cubicBezTo>
                            <a:pt x="4271" y="14934"/>
                            <a:pt x="8010" y="12317"/>
                            <a:pt x="11210" y="9202"/>
                          </a:cubicBezTo>
                          <a:cubicBezTo>
                            <a:pt x="14410" y="6128"/>
                            <a:pt x="16684" y="3138"/>
                            <a:pt x="18033" y="230"/>
                          </a:cubicBezTo>
                          <a:lnTo>
                            <a:pt x="22929" y="230"/>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55" name="Freeform: Shape 54">
                      <a:extLst>
                        <a:ext uri="{FF2B5EF4-FFF2-40B4-BE49-F238E27FC236}">
                          <a16:creationId xmlns:a16="http://schemas.microsoft.com/office/drawing/2014/main" id="{5E4AEEEE-A4FC-19BE-13EA-F7B50630500D}"/>
                        </a:ext>
                      </a:extLst>
                    </p:cNvPr>
                    <p:cNvSpPr/>
                    <p:nvPr/>
                  </p:nvSpPr>
                  <p:spPr>
                    <a:xfrm>
                      <a:off x="1228778" y="22810910"/>
                      <a:ext cx="40517" cy="68411"/>
                    </a:xfrm>
                    <a:custGeom>
                      <a:avLst/>
                      <a:gdLst>
                        <a:gd name="connsiteX0" fmla="*/ 37 w 40517"/>
                        <a:gd name="connsiteY0" fmla="*/ 34456 h 68411"/>
                        <a:gd name="connsiteX1" fmla="*/ 2273 w 40517"/>
                        <a:gd name="connsiteY1" fmla="*/ 15349 h 68411"/>
                        <a:gd name="connsiteX2" fmla="*/ 9019 w 40517"/>
                        <a:gd name="connsiteY2" fmla="*/ 4176 h 68411"/>
                        <a:gd name="connsiteX3" fmla="*/ 20276 w 40517"/>
                        <a:gd name="connsiteY3" fmla="*/ 230 h 68411"/>
                        <a:gd name="connsiteX4" fmla="*/ 29065 w 40517"/>
                        <a:gd name="connsiteY4" fmla="*/ 2390 h 68411"/>
                        <a:gd name="connsiteX5" fmla="*/ 35271 w 40517"/>
                        <a:gd name="connsiteY5" fmla="*/ 8662 h 68411"/>
                        <a:gd name="connsiteX6" fmla="*/ 39126 w 40517"/>
                        <a:gd name="connsiteY6" fmla="*/ 18631 h 68411"/>
                        <a:gd name="connsiteX7" fmla="*/ 40553 w 40517"/>
                        <a:gd name="connsiteY7" fmla="*/ 34456 h 68411"/>
                        <a:gd name="connsiteX8" fmla="*/ 38278 w 40517"/>
                        <a:gd name="connsiteY8" fmla="*/ 53480 h 68411"/>
                        <a:gd name="connsiteX9" fmla="*/ 31571 w 40517"/>
                        <a:gd name="connsiteY9" fmla="*/ 64695 h 68411"/>
                        <a:gd name="connsiteX10" fmla="*/ 20276 w 40517"/>
                        <a:gd name="connsiteY10" fmla="*/ 68641 h 68411"/>
                        <a:gd name="connsiteX11" fmla="*/ 6166 w 40517"/>
                        <a:gd name="connsiteY11" fmla="*/ 61663 h 68411"/>
                        <a:gd name="connsiteX12" fmla="*/ 37 w 40517"/>
                        <a:gd name="connsiteY12" fmla="*/ 34456 h 68411"/>
                        <a:gd name="connsiteX13" fmla="*/ 7863 w 40517"/>
                        <a:gd name="connsiteY13" fmla="*/ 34456 h 68411"/>
                        <a:gd name="connsiteX14" fmla="*/ 11448 w 40517"/>
                        <a:gd name="connsiteY14" fmla="*/ 56429 h 68411"/>
                        <a:gd name="connsiteX15" fmla="*/ 20276 w 40517"/>
                        <a:gd name="connsiteY15" fmla="*/ 61871 h 68411"/>
                        <a:gd name="connsiteX16" fmla="*/ 29142 w 40517"/>
                        <a:gd name="connsiteY16" fmla="*/ 56388 h 68411"/>
                        <a:gd name="connsiteX17" fmla="*/ 32727 w 40517"/>
                        <a:gd name="connsiteY17" fmla="*/ 34456 h 68411"/>
                        <a:gd name="connsiteX18" fmla="*/ 29142 w 40517"/>
                        <a:gd name="connsiteY18" fmla="*/ 12483 h 68411"/>
                        <a:gd name="connsiteX19" fmla="*/ 20198 w 40517"/>
                        <a:gd name="connsiteY19" fmla="*/ 7042 h 68411"/>
                        <a:gd name="connsiteX20" fmla="*/ 11795 w 40517"/>
                        <a:gd name="connsiteY20" fmla="*/ 11819 h 68411"/>
                        <a:gd name="connsiteX21" fmla="*/ 7863 w 40517"/>
                        <a:gd name="connsiteY21" fmla="*/ 34456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37" y="34456"/>
                          </a:moveTo>
                          <a:cubicBezTo>
                            <a:pt x="-2" y="26564"/>
                            <a:pt x="731" y="20209"/>
                            <a:pt x="2273" y="15349"/>
                          </a:cubicBezTo>
                          <a:cubicBezTo>
                            <a:pt x="3738" y="10531"/>
                            <a:pt x="6012" y="6793"/>
                            <a:pt x="9019" y="4176"/>
                          </a:cubicBezTo>
                          <a:cubicBezTo>
                            <a:pt x="11987" y="1559"/>
                            <a:pt x="15727" y="272"/>
                            <a:pt x="20276" y="230"/>
                          </a:cubicBezTo>
                          <a:cubicBezTo>
                            <a:pt x="23591" y="272"/>
                            <a:pt x="26521" y="978"/>
                            <a:pt x="29065" y="2390"/>
                          </a:cubicBezTo>
                          <a:cubicBezTo>
                            <a:pt x="31571" y="3844"/>
                            <a:pt x="33652" y="5921"/>
                            <a:pt x="35271" y="8662"/>
                          </a:cubicBezTo>
                          <a:cubicBezTo>
                            <a:pt x="36890" y="11403"/>
                            <a:pt x="38163" y="14726"/>
                            <a:pt x="39126" y="18631"/>
                          </a:cubicBezTo>
                          <a:cubicBezTo>
                            <a:pt x="40052" y="22535"/>
                            <a:pt x="40514" y="27810"/>
                            <a:pt x="40553" y="34456"/>
                          </a:cubicBezTo>
                          <a:cubicBezTo>
                            <a:pt x="40514" y="42307"/>
                            <a:pt x="39782" y="48662"/>
                            <a:pt x="38278" y="53480"/>
                          </a:cubicBezTo>
                          <a:cubicBezTo>
                            <a:pt x="36775" y="58340"/>
                            <a:pt x="34539" y="62078"/>
                            <a:pt x="31571" y="64695"/>
                          </a:cubicBezTo>
                          <a:cubicBezTo>
                            <a:pt x="28564" y="67312"/>
                            <a:pt x="24786" y="68600"/>
                            <a:pt x="20276" y="68641"/>
                          </a:cubicBezTo>
                          <a:cubicBezTo>
                            <a:pt x="14262" y="68600"/>
                            <a:pt x="9559" y="66315"/>
                            <a:pt x="6166" y="61663"/>
                          </a:cubicBezTo>
                          <a:cubicBezTo>
                            <a:pt x="2042" y="56138"/>
                            <a:pt x="-2" y="47042"/>
                            <a:pt x="37" y="34456"/>
                          </a:cubicBezTo>
                          <a:close/>
                          <a:moveTo>
                            <a:pt x="7863" y="34456"/>
                          </a:moveTo>
                          <a:cubicBezTo>
                            <a:pt x="7863" y="45464"/>
                            <a:pt x="9058" y="52816"/>
                            <a:pt x="11448" y="56429"/>
                          </a:cubicBezTo>
                          <a:cubicBezTo>
                            <a:pt x="13838" y="60084"/>
                            <a:pt x="16767" y="61871"/>
                            <a:pt x="20276" y="61871"/>
                          </a:cubicBezTo>
                          <a:cubicBezTo>
                            <a:pt x="23784" y="61871"/>
                            <a:pt x="26752" y="60043"/>
                            <a:pt x="29142" y="56388"/>
                          </a:cubicBezTo>
                          <a:cubicBezTo>
                            <a:pt x="31532" y="52732"/>
                            <a:pt x="32727" y="45422"/>
                            <a:pt x="32727" y="34456"/>
                          </a:cubicBezTo>
                          <a:cubicBezTo>
                            <a:pt x="32727" y="23408"/>
                            <a:pt x="31532" y="16097"/>
                            <a:pt x="29142" y="12483"/>
                          </a:cubicBezTo>
                          <a:cubicBezTo>
                            <a:pt x="26752" y="8870"/>
                            <a:pt x="23745" y="7042"/>
                            <a:pt x="20198" y="7042"/>
                          </a:cubicBezTo>
                          <a:cubicBezTo>
                            <a:pt x="16652" y="7042"/>
                            <a:pt x="13876" y="8662"/>
                            <a:pt x="11795" y="11819"/>
                          </a:cubicBezTo>
                          <a:cubicBezTo>
                            <a:pt x="9173" y="15972"/>
                            <a:pt x="7863" y="23491"/>
                            <a:pt x="7863" y="34456"/>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nvGrpSpPr>
                  <p:cNvPr id="56" name="Graphic 2804">
                    <a:extLst>
                      <a:ext uri="{FF2B5EF4-FFF2-40B4-BE49-F238E27FC236}">
                        <a16:creationId xmlns:a16="http://schemas.microsoft.com/office/drawing/2014/main" id="{11730F64-3610-339F-0649-449FAF174BA5}"/>
                      </a:ext>
                    </a:extLst>
                  </p:cNvPr>
                  <p:cNvGrpSpPr/>
                  <p:nvPr/>
                </p:nvGrpSpPr>
                <p:grpSpPr>
                  <a:xfrm>
                    <a:off x="836045" y="16831697"/>
                    <a:ext cx="557944" cy="177315"/>
                    <a:chOff x="1059754" y="21841813"/>
                    <a:chExt cx="210235" cy="68411"/>
                  </a:xfrm>
                </p:grpSpPr>
                <p:sp>
                  <p:nvSpPr>
                    <p:cNvPr id="57" name="Freeform: Shape 56">
                      <a:extLst>
                        <a:ext uri="{FF2B5EF4-FFF2-40B4-BE49-F238E27FC236}">
                          <a16:creationId xmlns:a16="http://schemas.microsoft.com/office/drawing/2014/main" id="{E277E020-9ED2-840A-1809-D3FAB34E6EAB}"/>
                        </a:ext>
                      </a:extLst>
                    </p:cNvPr>
                    <p:cNvSpPr/>
                    <p:nvPr/>
                  </p:nvSpPr>
                  <p:spPr>
                    <a:xfrm>
                      <a:off x="1059754" y="21841813"/>
                      <a:ext cx="40517" cy="68411"/>
                    </a:xfrm>
                    <a:custGeom>
                      <a:avLst/>
                      <a:gdLst>
                        <a:gd name="connsiteX0" fmla="*/ 20 w 40517"/>
                        <a:gd name="connsiteY0" fmla="*/ 34365 h 68411"/>
                        <a:gd name="connsiteX1" fmla="*/ 2256 w 40517"/>
                        <a:gd name="connsiteY1" fmla="*/ 15258 h 68411"/>
                        <a:gd name="connsiteX2" fmla="*/ 9002 w 40517"/>
                        <a:gd name="connsiteY2" fmla="*/ 4085 h 68411"/>
                        <a:gd name="connsiteX3" fmla="*/ 20258 w 40517"/>
                        <a:gd name="connsiteY3" fmla="*/ 139 h 68411"/>
                        <a:gd name="connsiteX4" fmla="*/ 29048 w 40517"/>
                        <a:gd name="connsiteY4" fmla="*/ 2299 h 68411"/>
                        <a:gd name="connsiteX5" fmla="*/ 35254 w 40517"/>
                        <a:gd name="connsiteY5" fmla="*/ 8571 h 68411"/>
                        <a:gd name="connsiteX6" fmla="*/ 39109 w 40517"/>
                        <a:gd name="connsiteY6" fmla="*/ 18540 h 68411"/>
                        <a:gd name="connsiteX7" fmla="*/ 40536 w 40517"/>
                        <a:gd name="connsiteY7" fmla="*/ 34365 h 68411"/>
                        <a:gd name="connsiteX8" fmla="*/ 38261 w 40517"/>
                        <a:gd name="connsiteY8" fmla="*/ 53389 h 68411"/>
                        <a:gd name="connsiteX9" fmla="*/ 31553 w 40517"/>
                        <a:gd name="connsiteY9" fmla="*/ 64604 h 68411"/>
                        <a:gd name="connsiteX10" fmla="*/ 20258 w 40517"/>
                        <a:gd name="connsiteY10" fmla="*/ 68550 h 68411"/>
                        <a:gd name="connsiteX11" fmla="*/ 6149 w 40517"/>
                        <a:gd name="connsiteY11" fmla="*/ 61572 h 68411"/>
                        <a:gd name="connsiteX12" fmla="*/ 20 w 40517"/>
                        <a:gd name="connsiteY12" fmla="*/ 34365 h 68411"/>
                        <a:gd name="connsiteX13" fmla="*/ 7845 w 40517"/>
                        <a:gd name="connsiteY13" fmla="*/ 34365 h 68411"/>
                        <a:gd name="connsiteX14" fmla="*/ 11431 w 40517"/>
                        <a:gd name="connsiteY14" fmla="*/ 56338 h 68411"/>
                        <a:gd name="connsiteX15" fmla="*/ 20258 w 40517"/>
                        <a:gd name="connsiteY15" fmla="*/ 61779 h 68411"/>
                        <a:gd name="connsiteX16" fmla="*/ 29125 w 40517"/>
                        <a:gd name="connsiteY16" fmla="*/ 56297 h 68411"/>
                        <a:gd name="connsiteX17" fmla="*/ 32710 w 40517"/>
                        <a:gd name="connsiteY17" fmla="*/ 34365 h 68411"/>
                        <a:gd name="connsiteX18" fmla="*/ 29125 w 40517"/>
                        <a:gd name="connsiteY18" fmla="*/ 12392 h 68411"/>
                        <a:gd name="connsiteX19" fmla="*/ 20181 w 40517"/>
                        <a:gd name="connsiteY19" fmla="*/ 6951 h 68411"/>
                        <a:gd name="connsiteX20" fmla="*/ 11777 w 40517"/>
                        <a:gd name="connsiteY20" fmla="*/ 11728 h 68411"/>
                        <a:gd name="connsiteX21" fmla="*/ 7845 w 40517"/>
                        <a:gd name="connsiteY21" fmla="*/ 34365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0" y="34365"/>
                          </a:moveTo>
                          <a:cubicBezTo>
                            <a:pt x="-19" y="26473"/>
                            <a:pt x="714" y="20118"/>
                            <a:pt x="2256" y="15258"/>
                          </a:cubicBezTo>
                          <a:cubicBezTo>
                            <a:pt x="3721" y="10440"/>
                            <a:pt x="5995" y="6702"/>
                            <a:pt x="9002" y="4085"/>
                          </a:cubicBezTo>
                          <a:cubicBezTo>
                            <a:pt x="11970" y="1468"/>
                            <a:pt x="15709" y="180"/>
                            <a:pt x="20258" y="139"/>
                          </a:cubicBezTo>
                          <a:cubicBezTo>
                            <a:pt x="23574" y="180"/>
                            <a:pt x="26503" y="887"/>
                            <a:pt x="29048" y="2299"/>
                          </a:cubicBezTo>
                          <a:cubicBezTo>
                            <a:pt x="31553" y="3753"/>
                            <a:pt x="33635" y="5829"/>
                            <a:pt x="35254" y="8571"/>
                          </a:cubicBezTo>
                          <a:cubicBezTo>
                            <a:pt x="36873" y="11312"/>
                            <a:pt x="38145" y="14635"/>
                            <a:pt x="39109" y="18540"/>
                          </a:cubicBezTo>
                          <a:cubicBezTo>
                            <a:pt x="40034" y="22444"/>
                            <a:pt x="40497" y="27719"/>
                            <a:pt x="40536" y="34365"/>
                          </a:cubicBezTo>
                          <a:cubicBezTo>
                            <a:pt x="40497" y="42216"/>
                            <a:pt x="39765" y="48571"/>
                            <a:pt x="38261" y="53389"/>
                          </a:cubicBezTo>
                          <a:cubicBezTo>
                            <a:pt x="36758" y="58249"/>
                            <a:pt x="34522" y="61987"/>
                            <a:pt x="31553" y="64604"/>
                          </a:cubicBezTo>
                          <a:cubicBezTo>
                            <a:pt x="28547" y="67221"/>
                            <a:pt x="24769" y="68508"/>
                            <a:pt x="20258" y="68550"/>
                          </a:cubicBezTo>
                          <a:cubicBezTo>
                            <a:pt x="14245" y="68508"/>
                            <a:pt x="9542" y="66224"/>
                            <a:pt x="6149" y="61572"/>
                          </a:cubicBezTo>
                          <a:cubicBezTo>
                            <a:pt x="2024" y="56047"/>
                            <a:pt x="-19" y="46951"/>
                            <a:pt x="20" y="34365"/>
                          </a:cubicBezTo>
                          <a:close/>
                          <a:moveTo>
                            <a:pt x="7845" y="34365"/>
                          </a:moveTo>
                          <a:cubicBezTo>
                            <a:pt x="7845" y="45372"/>
                            <a:pt x="9040" y="52724"/>
                            <a:pt x="11431" y="56338"/>
                          </a:cubicBezTo>
                          <a:cubicBezTo>
                            <a:pt x="13821" y="59993"/>
                            <a:pt x="16750" y="61779"/>
                            <a:pt x="20258" y="61779"/>
                          </a:cubicBezTo>
                          <a:cubicBezTo>
                            <a:pt x="23766" y="61779"/>
                            <a:pt x="26735" y="59952"/>
                            <a:pt x="29125" y="56297"/>
                          </a:cubicBezTo>
                          <a:cubicBezTo>
                            <a:pt x="31515" y="52641"/>
                            <a:pt x="32710" y="45331"/>
                            <a:pt x="32710" y="34365"/>
                          </a:cubicBezTo>
                          <a:cubicBezTo>
                            <a:pt x="32710" y="23316"/>
                            <a:pt x="31515" y="16006"/>
                            <a:pt x="29125" y="12392"/>
                          </a:cubicBezTo>
                          <a:cubicBezTo>
                            <a:pt x="26735" y="8779"/>
                            <a:pt x="23728" y="6951"/>
                            <a:pt x="20181" y="6951"/>
                          </a:cubicBezTo>
                          <a:cubicBezTo>
                            <a:pt x="16635" y="6951"/>
                            <a:pt x="13859" y="8571"/>
                            <a:pt x="11777" y="11728"/>
                          </a:cubicBezTo>
                          <a:cubicBezTo>
                            <a:pt x="9156" y="15881"/>
                            <a:pt x="7845" y="23399"/>
                            <a:pt x="7845" y="3436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58" name="Freeform: Shape 57">
                      <a:extLst>
                        <a:ext uri="{FF2B5EF4-FFF2-40B4-BE49-F238E27FC236}">
                          <a16:creationId xmlns:a16="http://schemas.microsoft.com/office/drawing/2014/main" id="{B3C5EE61-EFE0-24C5-4C6C-F71D140A3C5E}"/>
                        </a:ext>
                      </a:extLst>
                    </p:cNvPr>
                    <p:cNvSpPr/>
                    <p:nvPr/>
                  </p:nvSpPr>
                  <p:spPr>
                    <a:xfrm>
                      <a:off x="1112333" y="21899674"/>
                      <a:ext cx="8673" cy="9387"/>
                    </a:xfrm>
                    <a:custGeom>
                      <a:avLst/>
                      <a:gdLst>
                        <a:gd name="connsiteX0" fmla="*/ 23 w 8673"/>
                        <a:gd name="connsiteY0" fmla="*/ 9526 h 9387"/>
                        <a:gd name="connsiteX1" fmla="*/ 23 w 8673"/>
                        <a:gd name="connsiteY1" fmla="*/ 139 h 9387"/>
                        <a:gd name="connsiteX2" fmla="*/ 8697 w 8673"/>
                        <a:gd name="connsiteY2" fmla="*/ 139 h 9387"/>
                        <a:gd name="connsiteX3" fmla="*/ 8697 w 8673"/>
                        <a:gd name="connsiteY3" fmla="*/ 9526 h 9387"/>
                      </a:gdLst>
                      <a:ahLst/>
                      <a:cxnLst>
                        <a:cxn ang="0">
                          <a:pos x="connsiteX0" y="connsiteY0"/>
                        </a:cxn>
                        <a:cxn ang="0">
                          <a:pos x="connsiteX1" y="connsiteY1"/>
                        </a:cxn>
                        <a:cxn ang="0">
                          <a:pos x="connsiteX2" y="connsiteY2"/>
                        </a:cxn>
                        <a:cxn ang="0">
                          <a:pos x="connsiteX3" y="connsiteY3"/>
                        </a:cxn>
                      </a:cxnLst>
                      <a:rect l="l" t="t" r="r" b="b"/>
                      <a:pathLst>
                        <a:path w="8673" h="9387">
                          <a:moveTo>
                            <a:pt x="23" y="9526"/>
                          </a:moveTo>
                          <a:lnTo>
                            <a:pt x="23" y="139"/>
                          </a:lnTo>
                          <a:lnTo>
                            <a:pt x="8697" y="139"/>
                          </a:lnTo>
                          <a:lnTo>
                            <a:pt x="8697" y="9526"/>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59" name="Freeform: Shape 58">
                      <a:extLst>
                        <a:ext uri="{FF2B5EF4-FFF2-40B4-BE49-F238E27FC236}">
                          <a16:creationId xmlns:a16="http://schemas.microsoft.com/office/drawing/2014/main" id="{83064129-AFF6-DB02-3A3A-E56157077C19}"/>
                        </a:ext>
                      </a:extLst>
                    </p:cNvPr>
                    <p:cNvSpPr/>
                    <p:nvPr/>
                  </p:nvSpPr>
                  <p:spPr>
                    <a:xfrm>
                      <a:off x="1132180" y="21841813"/>
                      <a:ext cx="40517" cy="68411"/>
                    </a:xfrm>
                    <a:custGeom>
                      <a:avLst/>
                      <a:gdLst>
                        <a:gd name="connsiteX0" fmla="*/ 27 w 40517"/>
                        <a:gd name="connsiteY0" fmla="*/ 34365 h 68411"/>
                        <a:gd name="connsiteX1" fmla="*/ 2263 w 40517"/>
                        <a:gd name="connsiteY1" fmla="*/ 15258 h 68411"/>
                        <a:gd name="connsiteX2" fmla="*/ 9009 w 40517"/>
                        <a:gd name="connsiteY2" fmla="*/ 4085 h 68411"/>
                        <a:gd name="connsiteX3" fmla="*/ 20266 w 40517"/>
                        <a:gd name="connsiteY3" fmla="*/ 139 h 68411"/>
                        <a:gd name="connsiteX4" fmla="*/ 29055 w 40517"/>
                        <a:gd name="connsiteY4" fmla="*/ 2299 h 68411"/>
                        <a:gd name="connsiteX5" fmla="*/ 35262 w 40517"/>
                        <a:gd name="connsiteY5" fmla="*/ 8571 h 68411"/>
                        <a:gd name="connsiteX6" fmla="*/ 39117 w 40517"/>
                        <a:gd name="connsiteY6" fmla="*/ 18540 h 68411"/>
                        <a:gd name="connsiteX7" fmla="*/ 40543 w 40517"/>
                        <a:gd name="connsiteY7" fmla="*/ 34365 h 68411"/>
                        <a:gd name="connsiteX8" fmla="*/ 38268 w 40517"/>
                        <a:gd name="connsiteY8" fmla="*/ 53389 h 68411"/>
                        <a:gd name="connsiteX9" fmla="*/ 31561 w 40517"/>
                        <a:gd name="connsiteY9" fmla="*/ 64604 h 68411"/>
                        <a:gd name="connsiteX10" fmla="*/ 20266 w 40517"/>
                        <a:gd name="connsiteY10" fmla="*/ 68550 h 68411"/>
                        <a:gd name="connsiteX11" fmla="*/ 6157 w 40517"/>
                        <a:gd name="connsiteY11" fmla="*/ 61572 h 68411"/>
                        <a:gd name="connsiteX12" fmla="*/ 27 w 40517"/>
                        <a:gd name="connsiteY12" fmla="*/ 34365 h 68411"/>
                        <a:gd name="connsiteX13" fmla="*/ 7853 w 40517"/>
                        <a:gd name="connsiteY13" fmla="*/ 34365 h 68411"/>
                        <a:gd name="connsiteX14" fmla="*/ 11438 w 40517"/>
                        <a:gd name="connsiteY14" fmla="*/ 56338 h 68411"/>
                        <a:gd name="connsiteX15" fmla="*/ 20266 w 40517"/>
                        <a:gd name="connsiteY15" fmla="*/ 61779 h 68411"/>
                        <a:gd name="connsiteX16" fmla="*/ 29132 w 40517"/>
                        <a:gd name="connsiteY16" fmla="*/ 56297 h 68411"/>
                        <a:gd name="connsiteX17" fmla="*/ 32717 w 40517"/>
                        <a:gd name="connsiteY17" fmla="*/ 34365 h 68411"/>
                        <a:gd name="connsiteX18" fmla="*/ 29132 w 40517"/>
                        <a:gd name="connsiteY18" fmla="*/ 12392 h 68411"/>
                        <a:gd name="connsiteX19" fmla="*/ 20189 w 40517"/>
                        <a:gd name="connsiteY19" fmla="*/ 6951 h 68411"/>
                        <a:gd name="connsiteX20" fmla="*/ 11785 w 40517"/>
                        <a:gd name="connsiteY20" fmla="*/ 11728 h 68411"/>
                        <a:gd name="connsiteX21" fmla="*/ 7853 w 40517"/>
                        <a:gd name="connsiteY21" fmla="*/ 34365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7" y="34365"/>
                          </a:moveTo>
                          <a:cubicBezTo>
                            <a:pt x="-11" y="26473"/>
                            <a:pt x="721" y="20118"/>
                            <a:pt x="2263" y="15258"/>
                          </a:cubicBezTo>
                          <a:cubicBezTo>
                            <a:pt x="3728" y="10440"/>
                            <a:pt x="6002" y="6702"/>
                            <a:pt x="9009" y="4085"/>
                          </a:cubicBezTo>
                          <a:cubicBezTo>
                            <a:pt x="11978" y="1468"/>
                            <a:pt x="15717" y="180"/>
                            <a:pt x="20266" y="139"/>
                          </a:cubicBezTo>
                          <a:cubicBezTo>
                            <a:pt x="23581" y="180"/>
                            <a:pt x="26511" y="887"/>
                            <a:pt x="29055" y="2299"/>
                          </a:cubicBezTo>
                          <a:cubicBezTo>
                            <a:pt x="31561" y="3753"/>
                            <a:pt x="33642" y="5829"/>
                            <a:pt x="35262" y="8571"/>
                          </a:cubicBezTo>
                          <a:cubicBezTo>
                            <a:pt x="36881" y="11312"/>
                            <a:pt x="38153" y="14635"/>
                            <a:pt x="39117" y="18540"/>
                          </a:cubicBezTo>
                          <a:cubicBezTo>
                            <a:pt x="40042" y="22444"/>
                            <a:pt x="40504" y="27719"/>
                            <a:pt x="40543" y="34365"/>
                          </a:cubicBezTo>
                          <a:cubicBezTo>
                            <a:pt x="40504" y="42216"/>
                            <a:pt x="39772" y="48571"/>
                            <a:pt x="38268" y="53389"/>
                          </a:cubicBezTo>
                          <a:cubicBezTo>
                            <a:pt x="36765" y="58249"/>
                            <a:pt x="34529" y="61987"/>
                            <a:pt x="31561" y="64604"/>
                          </a:cubicBezTo>
                          <a:cubicBezTo>
                            <a:pt x="28554" y="67221"/>
                            <a:pt x="24776" y="68508"/>
                            <a:pt x="20266" y="68550"/>
                          </a:cubicBezTo>
                          <a:cubicBezTo>
                            <a:pt x="14252" y="68508"/>
                            <a:pt x="9549" y="66224"/>
                            <a:pt x="6157" y="61572"/>
                          </a:cubicBezTo>
                          <a:cubicBezTo>
                            <a:pt x="2032" y="56047"/>
                            <a:pt x="-11" y="46951"/>
                            <a:pt x="27" y="34365"/>
                          </a:cubicBezTo>
                          <a:close/>
                          <a:moveTo>
                            <a:pt x="7853" y="34365"/>
                          </a:moveTo>
                          <a:cubicBezTo>
                            <a:pt x="7853" y="45372"/>
                            <a:pt x="9048" y="52724"/>
                            <a:pt x="11438" y="56338"/>
                          </a:cubicBezTo>
                          <a:cubicBezTo>
                            <a:pt x="13828" y="59993"/>
                            <a:pt x="16758" y="61779"/>
                            <a:pt x="20266" y="61779"/>
                          </a:cubicBezTo>
                          <a:cubicBezTo>
                            <a:pt x="23774" y="61779"/>
                            <a:pt x="26742" y="59952"/>
                            <a:pt x="29132" y="56297"/>
                          </a:cubicBezTo>
                          <a:cubicBezTo>
                            <a:pt x="31522" y="52641"/>
                            <a:pt x="32717" y="45331"/>
                            <a:pt x="32717" y="34365"/>
                          </a:cubicBezTo>
                          <a:cubicBezTo>
                            <a:pt x="32717" y="23316"/>
                            <a:pt x="31522" y="16006"/>
                            <a:pt x="29132" y="12392"/>
                          </a:cubicBezTo>
                          <a:cubicBezTo>
                            <a:pt x="26742" y="8779"/>
                            <a:pt x="23735" y="6951"/>
                            <a:pt x="20189" y="6951"/>
                          </a:cubicBezTo>
                          <a:cubicBezTo>
                            <a:pt x="16642" y="6951"/>
                            <a:pt x="13866" y="8571"/>
                            <a:pt x="11785" y="11728"/>
                          </a:cubicBezTo>
                          <a:cubicBezTo>
                            <a:pt x="9163" y="15881"/>
                            <a:pt x="7853" y="23399"/>
                            <a:pt x="7853" y="3436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60" name="Freeform: Shape 59">
                      <a:extLst>
                        <a:ext uri="{FF2B5EF4-FFF2-40B4-BE49-F238E27FC236}">
                          <a16:creationId xmlns:a16="http://schemas.microsoft.com/office/drawing/2014/main" id="{3A7CB917-B35A-5DDB-CB4B-C926B1FB4A8D}"/>
                        </a:ext>
                      </a:extLst>
                    </p:cNvPr>
                    <p:cNvSpPr/>
                    <p:nvPr/>
                  </p:nvSpPr>
                  <p:spPr>
                    <a:xfrm>
                      <a:off x="1186302" y="21841813"/>
                      <a:ext cx="22898" cy="67247"/>
                    </a:xfrm>
                    <a:custGeom>
                      <a:avLst/>
                      <a:gdLst>
                        <a:gd name="connsiteX0" fmla="*/ 22929 w 22898"/>
                        <a:gd name="connsiteY0" fmla="*/ 67387 h 67247"/>
                        <a:gd name="connsiteX1" fmla="*/ 15296 w 22898"/>
                        <a:gd name="connsiteY1" fmla="*/ 67387 h 67247"/>
                        <a:gd name="connsiteX2" fmla="*/ 15296 w 22898"/>
                        <a:gd name="connsiteY2" fmla="*/ 14968 h 67247"/>
                        <a:gd name="connsiteX3" fmla="*/ 8087 w 22898"/>
                        <a:gd name="connsiteY3" fmla="*/ 20658 h 67247"/>
                        <a:gd name="connsiteX4" fmla="*/ 31 w 22898"/>
                        <a:gd name="connsiteY4" fmla="*/ 24895 h 67247"/>
                        <a:gd name="connsiteX5" fmla="*/ 31 w 22898"/>
                        <a:gd name="connsiteY5" fmla="*/ 16961 h 67247"/>
                        <a:gd name="connsiteX6" fmla="*/ 11210 w 22898"/>
                        <a:gd name="connsiteY6" fmla="*/ 9111 h 67247"/>
                        <a:gd name="connsiteX7" fmla="*/ 18033 w 22898"/>
                        <a:gd name="connsiteY7" fmla="*/ 139 h 67247"/>
                        <a:gd name="connsiteX8" fmla="*/ 22929 w 22898"/>
                        <a:gd name="connsiteY8" fmla="*/ 139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8" h="67247">
                          <a:moveTo>
                            <a:pt x="22929" y="67387"/>
                          </a:moveTo>
                          <a:lnTo>
                            <a:pt x="15296" y="67387"/>
                          </a:lnTo>
                          <a:lnTo>
                            <a:pt x="15296" y="14968"/>
                          </a:lnTo>
                          <a:cubicBezTo>
                            <a:pt x="13446" y="16878"/>
                            <a:pt x="11056" y="18747"/>
                            <a:pt x="8087" y="20658"/>
                          </a:cubicBezTo>
                          <a:cubicBezTo>
                            <a:pt x="5081" y="22569"/>
                            <a:pt x="2382" y="23981"/>
                            <a:pt x="31" y="24895"/>
                          </a:cubicBezTo>
                          <a:lnTo>
                            <a:pt x="31" y="16961"/>
                          </a:lnTo>
                          <a:cubicBezTo>
                            <a:pt x="4271" y="14843"/>
                            <a:pt x="8010" y="12226"/>
                            <a:pt x="11210" y="9111"/>
                          </a:cubicBezTo>
                          <a:cubicBezTo>
                            <a:pt x="14410" y="6037"/>
                            <a:pt x="16684" y="3047"/>
                            <a:pt x="18033" y="139"/>
                          </a:cubicBezTo>
                          <a:lnTo>
                            <a:pt x="22929" y="139"/>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62" name="Freeform: Shape 61">
                      <a:extLst>
                        <a:ext uri="{FF2B5EF4-FFF2-40B4-BE49-F238E27FC236}">
                          <a16:creationId xmlns:a16="http://schemas.microsoft.com/office/drawing/2014/main" id="{B77FD59B-74DD-9C26-0202-E3178FEF2834}"/>
                        </a:ext>
                      </a:extLst>
                    </p:cNvPr>
                    <p:cNvSpPr/>
                    <p:nvPr/>
                  </p:nvSpPr>
                  <p:spPr>
                    <a:xfrm>
                      <a:off x="1228780" y="21842977"/>
                      <a:ext cx="41209" cy="67247"/>
                    </a:xfrm>
                    <a:custGeom>
                      <a:avLst/>
                      <a:gdLst>
                        <a:gd name="connsiteX0" fmla="*/ 35 w 41209"/>
                        <a:gd name="connsiteY0" fmla="*/ 48695 h 67247"/>
                        <a:gd name="connsiteX1" fmla="*/ 8015 w 41209"/>
                        <a:gd name="connsiteY1" fmla="*/ 47948 h 67247"/>
                        <a:gd name="connsiteX2" fmla="*/ 12140 w 41209"/>
                        <a:gd name="connsiteY2" fmla="*/ 57460 h 67247"/>
                        <a:gd name="connsiteX3" fmla="*/ 20004 w 41209"/>
                        <a:gd name="connsiteY3" fmla="*/ 60616 h 67247"/>
                        <a:gd name="connsiteX4" fmla="*/ 29333 w 41209"/>
                        <a:gd name="connsiteY4" fmla="*/ 56130 h 67247"/>
                        <a:gd name="connsiteX5" fmla="*/ 33150 w 41209"/>
                        <a:gd name="connsiteY5" fmla="*/ 44251 h 67247"/>
                        <a:gd name="connsiteX6" fmla="*/ 29449 w 41209"/>
                        <a:gd name="connsiteY6" fmla="*/ 33161 h 67247"/>
                        <a:gd name="connsiteX7" fmla="*/ 19850 w 41209"/>
                        <a:gd name="connsiteY7" fmla="*/ 29090 h 67247"/>
                        <a:gd name="connsiteX8" fmla="*/ 13220 w 41209"/>
                        <a:gd name="connsiteY8" fmla="*/ 30918 h 67247"/>
                        <a:gd name="connsiteX9" fmla="*/ 8555 w 41209"/>
                        <a:gd name="connsiteY9" fmla="*/ 35570 h 67247"/>
                        <a:gd name="connsiteX10" fmla="*/ 1385 w 41209"/>
                        <a:gd name="connsiteY10" fmla="*/ 34573 h 67247"/>
                        <a:gd name="connsiteX11" fmla="*/ 7398 w 41209"/>
                        <a:gd name="connsiteY11" fmla="*/ 139 h 67247"/>
                        <a:gd name="connsiteX12" fmla="*/ 38315 w 41209"/>
                        <a:gd name="connsiteY12" fmla="*/ 139 h 67247"/>
                        <a:gd name="connsiteX13" fmla="*/ 38315 w 41209"/>
                        <a:gd name="connsiteY13" fmla="*/ 8031 h 67247"/>
                        <a:gd name="connsiteX14" fmla="*/ 13489 w 41209"/>
                        <a:gd name="connsiteY14" fmla="*/ 8031 h 67247"/>
                        <a:gd name="connsiteX15" fmla="*/ 10136 w 41209"/>
                        <a:gd name="connsiteY15" fmla="*/ 26016 h 67247"/>
                        <a:gd name="connsiteX16" fmla="*/ 21893 w 41209"/>
                        <a:gd name="connsiteY16" fmla="*/ 21821 h 67247"/>
                        <a:gd name="connsiteX17" fmla="*/ 35617 w 41209"/>
                        <a:gd name="connsiteY17" fmla="*/ 27885 h 67247"/>
                        <a:gd name="connsiteX18" fmla="*/ 41245 w 41209"/>
                        <a:gd name="connsiteY18" fmla="*/ 43503 h 67247"/>
                        <a:gd name="connsiteX19" fmla="*/ 36311 w 41209"/>
                        <a:gd name="connsiteY19" fmla="*/ 59246 h 67247"/>
                        <a:gd name="connsiteX20" fmla="*/ 20004 w 41209"/>
                        <a:gd name="connsiteY20" fmla="*/ 67387 h 67247"/>
                        <a:gd name="connsiteX21" fmla="*/ 6126 w 41209"/>
                        <a:gd name="connsiteY21" fmla="*/ 62278 h 67247"/>
                        <a:gd name="connsiteX22" fmla="*/ 35 w 41209"/>
                        <a:gd name="connsiteY22" fmla="*/ 48695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209" h="67247">
                          <a:moveTo>
                            <a:pt x="35" y="48695"/>
                          </a:moveTo>
                          <a:lnTo>
                            <a:pt x="8015" y="47948"/>
                          </a:lnTo>
                          <a:cubicBezTo>
                            <a:pt x="8594" y="52184"/>
                            <a:pt x="9981" y="55341"/>
                            <a:pt x="12140" y="57460"/>
                          </a:cubicBezTo>
                          <a:cubicBezTo>
                            <a:pt x="14299" y="59578"/>
                            <a:pt x="16920" y="60616"/>
                            <a:pt x="20004" y="60616"/>
                          </a:cubicBezTo>
                          <a:cubicBezTo>
                            <a:pt x="23666" y="60616"/>
                            <a:pt x="26750" y="59121"/>
                            <a:pt x="29333" y="56130"/>
                          </a:cubicBezTo>
                          <a:cubicBezTo>
                            <a:pt x="31839" y="53140"/>
                            <a:pt x="33111" y="49194"/>
                            <a:pt x="33150" y="44251"/>
                          </a:cubicBezTo>
                          <a:cubicBezTo>
                            <a:pt x="33111" y="39599"/>
                            <a:pt x="31878" y="35902"/>
                            <a:pt x="29449" y="33161"/>
                          </a:cubicBezTo>
                          <a:cubicBezTo>
                            <a:pt x="26982" y="30461"/>
                            <a:pt x="23782" y="29090"/>
                            <a:pt x="19850" y="29090"/>
                          </a:cubicBezTo>
                          <a:cubicBezTo>
                            <a:pt x="17383" y="29090"/>
                            <a:pt x="15185" y="29713"/>
                            <a:pt x="13220" y="30918"/>
                          </a:cubicBezTo>
                          <a:cubicBezTo>
                            <a:pt x="11215" y="32122"/>
                            <a:pt x="9673" y="33659"/>
                            <a:pt x="8555" y="35570"/>
                          </a:cubicBezTo>
                          <a:lnTo>
                            <a:pt x="1385" y="34573"/>
                          </a:lnTo>
                          <a:lnTo>
                            <a:pt x="7398" y="139"/>
                          </a:lnTo>
                          <a:lnTo>
                            <a:pt x="38315" y="139"/>
                          </a:lnTo>
                          <a:lnTo>
                            <a:pt x="38315" y="8031"/>
                          </a:lnTo>
                          <a:lnTo>
                            <a:pt x="13489" y="8031"/>
                          </a:lnTo>
                          <a:lnTo>
                            <a:pt x="10136" y="26016"/>
                          </a:lnTo>
                          <a:cubicBezTo>
                            <a:pt x="13836" y="23275"/>
                            <a:pt x="17768" y="21863"/>
                            <a:pt x="21893" y="21821"/>
                          </a:cubicBezTo>
                          <a:cubicBezTo>
                            <a:pt x="27290" y="21863"/>
                            <a:pt x="31878" y="23898"/>
                            <a:pt x="35617" y="27885"/>
                          </a:cubicBezTo>
                          <a:cubicBezTo>
                            <a:pt x="39356" y="31956"/>
                            <a:pt x="41207" y="37148"/>
                            <a:pt x="41245" y="43503"/>
                          </a:cubicBezTo>
                          <a:cubicBezTo>
                            <a:pt x="41207" y="49609"/>
                            <a:pt x="39587" y="54843"/>
                            <a:pt x="36311" y="59246"/>
                          </a:cubicBezTo>
                          <a:cubicBezTo>
                            <a:pt x="32302" y="64645"/>
                            <a:pt x="26866" y="67345"/>
                            <a:pt x="20004" y="67387"/>
                          </a:cubicBezTo>
                          <a:cubicBezTo>
                            <a:pt x="14337" y="67345"/>
                            <a:pt x="9711" y="65684"/>
                            <a:pt x="6126" y="62278"/>
                          </a:cubicBezTo>
                          <a:cubicBezTo>
                            <a:pt x="2541" y="58872"/>
                            <a:pt x="498" y="54344"/>
                            <a:pt x="35" y="4869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nvGrpSpPr>
                  <p:cNvPr id="63" name="Graphic 2804">
                    <a:extLst>
                      <a:ext uri="{FF2B5EF4-FFF2-40B4-BE49-F238E27FC236}">
                        <a16:creationId xmlns:a16="http://schemas.microsoft.com/office/drawing/2014/main" id="{DA4B59D6-1F4A-E490-8155-7CCD850C701E}"/>
                      </a:ext>
                    </a:extLst>
                  </p:cNvPr>
                  <p:cNvGrpSpPr/>
                  <p:nvPr/>
                </p:nvGrpSpPr>
                <p:grpSpPr>
                  <a:xfrm>
                    <a:off x="836470" y="15844873"/>
                    <a:ext cx="556101" cy="177315"/>
                    <a:chOff x="1059754" y="20872723"/>
                    <a:chExt cx="209541" cy="68411"/>
                  </a:xfrm>
                </p:grpSpPr>
                <p:sp>
                  <p:nvSpPr>
                    <p:cNvPr id="64" name="Freeform: Shape 63">
                      <a:extLst>
                        <a:ext uri="{FF2B5EF4-FFF2-40B4-BE49-F238E27FC236}">
                          <a16:creationId xmlns:a16="http://schemas.microsoft.com/office/drawing/2014/main" id="{27991109-BFE3-2426-3397-57B9C1E0EA16}"/>
                        </a:ext>
                      </a:extLst>
                    </p:cNvPr>
                    <p:cNvSpPr/>
                    <p:nvPr/>
                  </p:nvSpPr>
                  <p:spPr>
                    <a:xfrm>
                      <a:off x="1059754" y="20872723"/>
                      <a:ext cx="40517" cy="68411"/>
                    </a:xfrm>
                    <a:custGeom>
                      <a:avLst/>
                      <a:gdLst>
                        <a:gd name="connsiteX0" fmla="*/ 20 w 40517"/>
                        <a:gd name="connsiteY0" fmla="*/ 34274 h 68411"/>
                        <a:gd name="connsiteX1" fmla="*/ 2256 w 40517"/>
                        <a:gd name="connsiteY1" fmla="*/ 15167 h 68411"/>
                        <a:gd name="connsiteX2" fmla="*/ 9002 w 40517"/>
                        <a:gd name="connsiteY2" fmla="*/ 3994 h 68411"/>
                        <a:gd name="connsiteX3" fmla="*/ 20258 w 40517"/>
                        <a:gd name="connsiteY3" fmla="*/ 48 h 68411"/>
                        <a:gd name="connsiteX4" fmla="*/ 29048 w 40517"/>
                        <a:gd name="connsiteY4" fmla="*/ 2208 h 68411"/>
                        <a:gd name="connsiteX5" fmla="*/ 35254 w 40517"/>
                        <a:gd name="connsiteY5" fmla="*/ 8480 h 68411"/>
                        <a:gd name="connsiteX6" fmla="*/ 39109 w 40517"/>
                        <a:gd name="connsiteY6" fmla="*/ 18449 h 68411"/>
                        <a:gd name="connsiteX7" fmla="*/ 40536 w 40517"/>
                        <a:gd name="connsiteY7" fmla="*/ 34274 h 68411"/>
                        <a:gd name="connsiteX8" fmla="*/ 38261 w 40517"/>
                        <a:gd name="connsiteY8" fmla="*/ 53298 h 68411"/>
                        <a:gd name="connsiteX9" fmla="*/ 31553 w 40517"/>
                        <a:gd name="connsiteY9" fmla="*/ 64513 h 68411"/>
                        <a:gd name="connsiteX10" fmla="*/ 20258 w 40517"/>
                        <a:gd name="connsiteY10" fmla="*/ 68459 h 68411"/>
                        <a:gd name="connsiteX11" fmla="*/ 6149 w 40517"/>
                        <a:gd name="connsiteY11" fmla="*/ 61481 h 68411"/>
                        <a:gd name="connsiteX12" fmla="*/ 20 w 40517"/>
                        <a:gd name="connsiteY12" fmla="*/ 34274 h 68411"/>
                        <a:gd name="connsiteX13" fmla="*/ 7845 w 40517"/>
                        <a:gd name="connsiteY13" fmla="*/ 34274 h 68411"/>
                        <a:gd name="connsiteX14" fmla="*/ 11431 w 40517"/>
                        <a:gd name="connsiteY14" fmla="*/ 56247 h 68411"/>
                        <a:gd name="connsiteX15" fmla="*/ 20258 w 40517"/>
                        <a:gd name="connsiteY15" fmla="*/ 61688 h 68411"/>
                        <a:gd name="connsiteX16" fmla="*/ 29125 w 40517"/>
                        <a:gd name="connsiteY16" fmla="*/ 56205 h 68411"/>
                        <a:gd name="connsiteX17" fmla="*/ 32710 w 40517"/>
                        <a:gd name="connsiteY17" fmla="*/ 34274 h 68411"/>
                        <a:gd name="connsiteX18" fmla="*/ 29125 w 40517"/>
                        <a:gd name="connsiteY18" fmla="*/ 12301 h 68411"/>
                        <a:gd name="connsiteX19" fmla="*/ 20181 w 40517"/>
                        <a:gd name="connsiteY19" fmla="*/ 6860 h 68411"/>
                        <a:gd name="connsiteX20" fmla="*/ 11777 w 40517"/>
                        <a:gd name="connsiteY20" fmla="*/ 11636 h 68411"/>
                        <a:gd name="connsiteX21" fmla="*/ 7845 w 40517"/>
                        <a:gd name="connsiteY21" fmla="*/ 34274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0" y="34274"/>
                          </a:moveTo>
                          <a:cubicBezTo>
                            <a:pt x="-19" y="26382"/>
                            <a:pt x="714" y="20027"/>
                            <a:pt x="2256" y="15167"/>
                          </a:cubicBezTo>
                          <a:cubicBezTo>
                            <a:pt x="3721" y="10349"/>
                            <a:pt x="5995" y="6611"/>
                            <a:pt x="9002" y="3994"/>
                          </a:cubicBezTo>
                          <a:cubicBezTo>
                            <a:pt x="11970" y="1377"/>
                            <a:pt x="15709" y="89"/>
                            <a:pt x="20258" y="48"/>
                          </a:cubicBezTo>
                          <a:cubicBezTo>
                            <a:pt x="23574" y="89"/>
                            <a:pt x="26503" y="795"/>
                            <a:pt x="29048" y="2208"/>
                          </a:cubicBezTo>
                          <a:cubicBezTo>
                            <a:pt x="31553" y="3661"/>
                            <a:pt x="33635" y="5738"/>
                            <a:pt x="35254" y="8480"/>
                          </a:cubicBezTo>
                          <a:cubicBezTo>
                            <a:pt x="36873" y="11221"/>
                            <a:pt x="38145" y="14544"/>
                            <a:pt x="39109" y="18449"/>
                          </a:cubicBezTo>
                          <a:cubicBezTo>
                            <a:pt x="40034" y="22353"/>
                            <a:pt x="40497" y="27628"/>
                            <a:pt x="40536" y="34274"/>
                          </a:cubicBezTo>
                          <a:cubicBezTo>
                            <a:pt x="40497" y="42124"/>
                            <a:pt x="39765" y="48480"/>
                            <a:pt x="38261" y="53298"/>
                          </a:cubicBezTo>
                          <a:cubicBezTo>
                            <a:pt x="36758" y="58158"/>
                            <a:pt x="34522" y="61896"/>
                            <a:pt x="31553" y="64513"/>
                          </a:cubicBezTo>
                          <a:cubicBezTo>
                            <a:pt x="28547" y="67130"/>
                            <a:pt x="24769" y="68417"/>
                            <a:pt x="20258" y="68459"/>
                          </a:cubicBezTo>
                          <a:cubicBezTo>
                            <a:pt x="14245" y="68417"/>
                            <a:pt x="9542" y="66133"/>
                            <a:pt x="6149" y="61481"/>
                          </a:cubicBezTo>
                          <a:cubicBezTo>
                            <a:pt x="2024" y="55956"/>
                            <a:pt x="-19" y="46860"/>
                            <a:pt x="20" y="34274"/>
                          </a:cubicBezTo>
                          <a:close/>
                          <a:moveTo>
                            <a:pt x="7845" y="34274"/>
                          </a:moveTo>
                          <a:cubicBezTo>
                            <a:pt x="7845" y="45281"/>
                            <a:pt x="9040" y="52633"/>
                            <a:pt x="11431" y="56247"/>
                          </a:cubicBezTo>
                          <a:cubicBezTo>
                            <a:pt x="13821" y="59902"/>
                            <a:pt x="16750" y="61688"/>
                            <a:pt x="20258" y="61688"/>
                          </a:cubicBezTo>
                          <a:cubicBezTo>
                            <a:pt x="23766" y="61688"/>
                            <a:pt x="26735" y="59861"/>
                            <a:pt x="29125" y="56205"/>
                          </a:cubicBezTo>
                          <a:cubicBezTo>
                            <a:pt x="31515" y="52550"/>
                            <a:pt x="32710" y="45240"/>
                            <a:pt x="32710" y="34274"/>
                          </a:cubicBezTo>
                          <a:cubicBezTo>
                            <a:pt x="32710" y="23225"/>
                            <a:pt x="31515" y="15915"/>
                            <a:pt x="29125" y="12301"/>
                          </a:cubicBezTo>
                          <a:cubicBezTo>
                            <a:pt x="26735" y="8687"/>
                            <a:pt x="23728" y="6860"/>
                            <a:pt x="20181" y="6860"/>
                          </a:cubicBezTo>
                          <a:cubicBezTo>
                            <a:pt x="16635" y="6860"/>
                            <a:pt x="13859" y="8480"/>
                            <a:pt x="11777" y="11636"/>
                          </a:cubicBezTo>
                          <a:cubicBezTo>
                            <a:pt x="9156" y="15790"/>
                            <a:pt x="7845" y="23308"/>
                            <a:pt x="7845" y="34274"/>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65" name="Freeform: Shape 64">
                      <a:extLst>
                        <a:ext uri="{FF2B5EF4-FFF2-40B4-BE49-F238E27FC236}">
                          <a16:creationId xmlns:a16="http://schemas.microsoft.com/office/drawing/2014/main" id="{8BDAC9C8-7E86-5EF8-DD22-73E44F32269E}"/>
                        </a:ext>
                      </a:extLst>
                    </p:cNvPr>
                    <p:cNvSpPr/>
                    <p:nvPr/>
                  </p:nvSpPr>
                  <p:spPr>
                    <a:xfrm>
                      <a:off x="1112333" y="20930584"/>
                      <a:ext cx="8673" cy="9387"/>
                    </a:xfrm>
                    <a:custGeom>
                      <a:avLst/>
                      <a:gdLst>
                        <a:gd name="connsiteX0" fmla="*/ 23 w 8673"/>
                        <a:gd name="connsiteY0" fmla="*/ 9435 h 9387"/>
                        <a:gd name="connsiteX1" fmla="*/ 23 w 8673"/>
                        <a:gd name="connsiteY1" fmla="*/ 48 h 9387"/>
                        <a:gd name="connsiteX2" fmla="*/ 8697 w 8673"/>
                        <a:gd name="connsiteY2" fmla="*/ 48 h 9387"/>
                        <a:gd name="connsiteX3" fmla="*/ 8697 w 8673"/>
                        <a:gd name="connsiteY3" fmla="*/ 9435 h 9387"/>
                      </a:gdLst>
                      <a:ahLst/>
                      <a:cxnLst>
                        <a:cxn ang="0">
                          <a:pos x="connsiteX0" y="connsiteY0"/>
                        </a:cxn>
                        <a:cxn ang="0">
                          <a:pos x="connsiteX1" y="connsiteY1"/>
                        </a:cxn>
                        <a:cxn ang="0">
                          <a:pos x="connsiteX2" y="connsiteY2"/>
                        </a:cxn>
                        <a:cxn ang="0">
                          <a:pos x="connsiteX3" y="connsiteY3"/>
                        </a:cxn>
                      </a:cxnLst>
                      <a:rect l="l" t="t" r="r" b="b"/>
                      <a:pathLst>
                        <a:path w="8673" h="9387">
                          <a:moveTo>
                            <a:pt x="23" y="9435"/>
                          </a:moveTo>
                          <a:lnTo>
                            <a:pt x="23" y="48"/>
                          </a:lnTo>
                          <a:lnTo>
                            <a:pt x="8697" y="48"/>
                          </a:lnTo>
                          <a:lnTo>
                            <a:pt x="8697" y="9435"/>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66" name="Freeform: Shape 65">
                      <a:extLst>
                        <a:ext uri="{FF2B5EF4-FFF2-40B4-BE49-F238E27FC236}">
                          <a16:creationId xmlns:a16="http://schemas.microsoft.com/office/drawing/2014/main" id="{7AF0A7C4-66AC-CC5B-1E9D-9D7BFC192DBE}"/>
                        </a:ext>
                      </a:extLst>
                    </p:cNvPr>
                    <p:cNvSpPr/>
                    <p:nvPr/>
                  </p:nvSpPr>
                  <p:spPr>
                    <a:xfrm>
                      <a:off x="1132180" y="20872723"/>
                      <a:ext cx="40517" cy="68411"/>
                    </a:xfrm>
                    <a:custGeom>
                      <a:avLst/>
                      <a:gdLst>
                        <a:gd name="connsiteX0" fmla="*/ 27 w 40517"/>
                        <a:gd name="connsiteY0" fmla="*/ 34274 h 68411"/>
                        <a:gd name="connsiteX1" fmla="*/ 2263 w 40517"/>
                        <a:gd name="connsiteY1" fmla="*/ 15167 h 68411"/>
                        <a:gd name="connsiteX2" fmla="*/ 9009 w 40517"/>
                        <a:gd name="connsiteY2" fmla="*/ 3994 h 68411"/>
                        <a:gd name="connsiteX3" fmla="*/ 20266 w 40517"/>
                        <a:gd name="connsiteY3" fmla="*/ 48 h 68411"/>
                        <a:gd name="connsiteX4" fmla="*/ 29055 w 40517"/>
                        <a:gd name="connsiteY4" fmla="*/ 2208 h 68411"/>
                        <a:gd name="connsiteX5" fmla="*/ 35262 w 40517"/>
                        <a:gd name="connsiteY5" fmla="*/ 8480 h 68411"/>
                        <a:gd name="connsiteX6" fmla="*/ 39117 w 40517"/>
                        <a:gd name="connsiteY6" fmla="*/ 18449 h 68411"/>
                        <a:gd name="connsiteX7" fmla="*/ 40543 w 40517"/>
                        <a:gd name="connsiteY7" fmla="*/ 34274 h 68411"/>
                        <a:gd name="connsiteX8" fmla="*/ 38268 w 40517"/>
                        <a:gd name="connsiteY8" fmla="*/ 53298 h 68411"/>
                        <a:gd name="connsiteX9" fmla="*/ 31561 w 40517"/>
                        <a:gd name="connsiteY9" fmla="*/ 64513 h 68411"/>
                        <a:gd name="connsiteX10" fmla="*/ 20266 w 40517"/>
                        <a:gd name="connsiteY10" fmla="*/ 68459 h 68411"/>
                        <a:gd name="connsiteX11" fmla="*/ 6157 w 40517"/>
                        <a:gd name="connsiteY11" fmla="*/ 61481 h 68411"/>
                        <a:gd name="connsiteX12" fmla="*/ 27 w 40517"/>
                        <a:gd name="connsiteY12" fmla="*/ 34274 h 68411"/>
                        <a:gd name="connsiteX13" fmla="*/ 7853 w 40517"/>
                        <a:gd name="connsiteY13" fmla="*/ 34274 h 68411"/>
                        <a:gd name="connsiteX14" fmla="*/ 11438 w 40517"/>
                        <a:gd name="connsiteY14" fmla="*/ 56247 h 68411"/>
                        <a:gd name="connsiteX15" fmla="*/ 20266 w 40517"/>
                        <a:gd name="connsiteY15" fmla="*/ 61688 h 68411"/>
                        <a:gd name="connsiteX16" fmla="*/ 29132 w 40517"/>
                        <a:gd name="connsiteY16" fmla="*/ 56205 h 68411"/>
                        <a:gd name="connsiteX17" fmla="*/ 32717 w 40517"/>
                        <a:gd name="connsiteY17" fmla="*/ 34274 h 68411"/>
                        <a:gd name="connsiteX18" fmla="*/ 29132 w 40517"/>
                        <a:gd name="connsiteY18" fmla="*/ 12301 h 68411"/>
                        <a:gd name="connsiteX19" fmla="*/ 20189 w 40517"/>
                        <a:gd name="connsiteY19" fmla="*/ 6860 h 68411"/>
                        <a:gd name="connsiteX20" fmla="*/ 11785 w 40517"/>
                        <a:gd name="connsiteY20" fmla="*/ 11636 h 68411"/>
                        <a:gd name="connsiteX21" fmla="*/ 7853 w 40517"/>
                        <a:gd name="connsiteY21" fmla="*/ 34274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7" y="34274"/>
                          </a:moveTo>
                          <a:cubicBezTo>
                            <a:pt x="-11" y="26382"/>
                            <a:pt x="721" y="20027"/>
                            <a:pt x="2263" y="15167"/>
                          </a:cubicBezTo>
                          <a:cubicBezTo>
                            <a:pt x="3728" y="10349"/>
                            <a:pt x="6002" y="6611"/>
                            <a:pt x="9009" y="3994"/>
                          </a:cubicBezTo>
                          <a:cubicBezTo>
                            <a:pt x="11978" y="1377"/>
                            <a:pt x="15717" y="89"/>
                            <a:pt x="20266" y="48"/>
                          </a:cubicBezTo>
                          <a:cubicBezTo>
                            <a:pt x="23581" y="89"/>
                            <a:pt x="26511" y="795"/>
                            <a:pt x="29055" y="2208"/>
                          </a:cubicBezTo>
                          <a:cubicBezTo>
                            <a:pt x="31561" y="3661"/>
                            <a:pt x="33642" y="5738"/>
                            <a:pt x="35262" y="8480"/>
                          </a:cubicBezTo>
                          <a:cubicBezTo>
                            <a:pt x="36881" y="11221"/>
                            <a:pt x="38153" y="14544"/>
                            <a:pt x="39117" y="18449"/>
                          </a:cubicBezTo>
                          <a:cubicBezTo>
                            <a:pt x="40042" y="22353"/>
                            <a:pt x="40504" y="27628"/>
                            <a:pt x="40543" y="34274"/>
                          </a:cubicBezTo>
                          <a:cubicBezTo>
                            <a:pt x="40504" y="42124"/>
                            <a:pt x="39772" y="48480"/>
                            <a:pt x="38268" y="53298"/>
                          </a:cubicBezTo>
                          <a:cubicBezTo>
                            <a:pt x="36765" y="58158"/>
                            <a:pt x="34529" y="61896"/>
                            <a:pt x="31561" y="64513"/>
                          </a:cubicBezTo>
                          <a:cubicBezTo>
                            <a:pt x="28554" y="67130"/>
                            <a:pt x="24776" y="68417"/>
                            <a:pt x="20266" y="68459"/>
                          </a:cubicBezTo>
                          <a:cubicBezTo>
                            <a:pt x="14252" y="68417"/>
                            <a:pt x="9549" y="66133"/>
                            <a:pt x="6157" y="61481"/>
                          </a:cubicBezTo>
                          <a:cubicBezTo>
                            <a:pt x="2032" y="55956"/>
                            <a:pt x="-11" y="46860"/>
                            <a:pt x="27" y="34274"/>
                          </a:cubicBezTo>
                          <a:close/>
                          <a:moveTo>
                            <a:pt x="7853" y="34274"/>
                          </a:moveTo>
                          <a:cubicBezTo>
                            <a:pt x="7853" y="45281"/>
                            <a:pt x="9048" y="52633"/>
                            <a:pt x="11438" y="56247"/>
                          </a:cubicBezTo>
                          <a:cubicBezTo>
                            <a:pt x="13828" y="59902"/>
                            <a:pt x="16758" y="61688"/>
                            <a:pt x="20266" y="61688"/>
                          </a:cubicBezTo>
                          <a:cubicBezTo>
                            <a:pt x="23774" y="61688"/>
                            <a:pt x="26742" y="59861"/>
                            <a:pt x="29132" y="56205"/>
                          </a:cubicBezTo>
                          <a:cubicBezTo>
                            <a:pt x="31522" y="52550"/>
                            <a:pt x="32717" y="45240"/>
                            <a:pt x="32717" y="34274"/>
                          </a:cubicBezTo>
                          <a:cubicBezTo>
                            <a:pt x="32717" y="23225"/>
                            <a:pt x="31522" y="15915"/>
                            <a:pt x="29132" y="12301"/>
                          </a:cubicBezTo>
                          <a:cubicBezTo>
                            <a:pt x="26742" y="8687"/>
                            <a:pt x="23735" y="6860"/>
                            <a:pt x="20189" y="6860"/>
                          </a:cubicBezTo>
                          <a:cubicBezTo>
                            <a:pt x="16642" y="6860"/>
                            <a:pt x="13866" y="8480"/>
                            <a:pt x="11785" y="11636"/>
                          </a:cubicBezTo>
                          <a:cubicBezTo>
                            <a:pt x="9163" y="15790"/>
                            <a:pt x="7853" y="23308"/>
                            <a:pt x="7853" y="34274"/>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67" name="Freeform: Shape 66">
                      <a:extLst>
                        <a:ext uri="{FF2B5EF4-FFF2-40B4-BE49-F238E27FC236}">
                          <a16:creationId xmlns:a16="http://schemas.microsoft.com/office/drawing/2014/main" id="{7FEC11F4-1706-5A4B-E577-0D442E355785}"/>
                        </a:ext>
                      </a:extLst>
                    </p:cNvPr>
                    <p:cNvSpPr/>
                    <p:nvPr/>
                  </p:nvSpPr>
                  <p:spPr>
                    <a:xfrm>
                      <a:off x="1179467" y="20872723"/>
                      <a:ext cx="41105" cy="67247"/>
                    </a:xfrm>
                    <a:custGeom>
                      <a:avLst/>
                      <a:gdLst>
                        <a:gd name="connsiteX0" fmla="*/ 41136 w 41105"/>
                        <a:gd name="connsiteY0" fmla="*/ 59404 h 67247"/>
                        <a:gd name="connsiteX1" fmla="*/ 41136 w 41105"/>
                        <a:gd name="connsiteY1" fmla="*/ 67296 h 67247"/>
                        <a:gd name="connsiteX2" fmla="*/ 42 w 41105"/>
                        <a:gd name="connsiteY2" fmla="*/ 67296 h 67247"/>
                        <a:gd name="connsiteX3" fmla="*/ 929 w 41105"/>
                        <a:gd name="connsiteY3" fmla="*/ 61564 h 67247"/>
                        <a:gd name="connsiteX4" fmla="*/ 5940 w 41105"/>
                        <a:gd name="connsiteY4" fmla="*/ 52675 h 67247"/>
                        <a:gd name="connsiteX5" fmla="*/ 15963 w 41105"/>
                        <a:gd name="connsiteY5" fmla="*/ 42540 h 67247"/>
                        <a:gd name="connsiteX6" fmla="*/ 29648 w 41105"/>
                        <a:gd name="connsiteY6" fmla="*/ 28334 h 67247"/>
                        <a:gd name="connsiteX7" fmla="*/ 33195 w 41105"/>
                        <a:gd name="connsiteY7" fmla="*/ 18449 h 67247"/>
                        <a:gd name="connsiteX8" fmla="*/ 29957 w 41105"/>
                        <a:gd name="connsiteY8" fmla="*/ 10224 h 67247"/>
                        <a:gd name="connsiteX9" fmla="*/ 21514 w 41105"/>
                        <a:gd name="connsiteY9" fmla="*/ 6860 h 67247"/>
                        <a:gd name="connsiteX10" fmla="*/ 12687 w 41105"/>
                        <a:gd name="connsiteY10" fmla="*/ 10432 h 67247"/>
                        <a:gd name="connsiteX11" fmla="*/ 9333 w 41105"/>
                        <a:gd name="connsiteY11" fmla="*/ 20276 h 67247"/>
                        <a:gd name="connsiteX12" fmla="*/ 1507 w 41105"/>
                        <a:gd name="connsiteY12" fmla="*/ 19404 h 67247"/>
                        <a:gd name="connsiteX13" fmla="*/ 7559 w 41105"/>
                        <a:gd name="connsiteY13" fmla="*/ 5032 h 67247"/>
                        <a:gd name="connsiteX14" fmla="*/ 21669 w 41105"/>
                        <a:gd name="connsiteY14" fmla="*/ 48 h 67247"/>
                        <a:gd name="connsiteX15" fmla="*/ 35816 w 41105"/>
                        <a:gd name="connsiteY15" fmla="*/ 5406 h 67247"/>
                        <a:gd name="connsiteX16" fmla="*/ 41059 w 41105"/>
                        <a:gd name="connsiteY16" fmla="*/ 18615 h 67247"/>
                        <a:gd name="connsiteX17" fmla="*/ 39517 w 41105"/>
                        <a:gd name="connsiteY17" fmla="*/ 26548 h 67247"/>
                        <a:gd name="connsiteX18" fmla="*/ 34467 w 41105"/>
                        <a:gd name="connsiteY18" fmla="*/ 34731 h 67247"/>
                        <a:gd name="connsiteX19" fmla="*/ 22709 w 41105"/>
                        <a:gd name="connsiteY19" fmla="*/ 46486 h 67247"/>
                        <a:gd name="connsiteX20" fmla="*/ 13843 w 41105"/>
                        <a:gd name="connsiteY20" fmla="*/ 54959 h 67247"/>
                        <a:gd name="connsiteX21" fmla="*/ 10643 w 41105"/>
                        <a:gd name="connsiteY21" fmla="*/ 59404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105" h="67247">
                          <a:moveTo>
                            <a:pt x="41136" y="59404"/>
                          </a:moveTo>
                          <a:lnTo>
                            <a:pt x="41136" y="67296"/>
                          </a:lnTo>
                          <a:lnTo>
                            <a:pt x="42" y="67296"/>
                          </a:lnTo>
                          <a:cubicBezTo>
                            <a:pt x="-35" y="65302"/>
                            <a:pt x="273" y="63391"/>
                            <a:pt x="929" y="61564"/>
                          </a:cubicBezTo>
                          <a:cubicBezTo>
                            <a:pt x="1970" y="58573"/>
                            <a:pt x="3627" y="55624"/>
                            <a:pt x="5940" y="52675"/>
                          </a:cubicBezTo>
                          <a:cubicBezTo>
                            <a:pt x="8215" y="49767"/>
                            <a:pt x="11569" y="46403"/>
                            <a:pt x="15963" y="42540"/>
                          </a:cubicBezTo>
                          <a:cubicBezTo>
                            <a:pt x="22709" y="36600"/>
                            <a:pt x="27258" y="31865"/>
                            <a:pt x="29648" y="28334"/>
                          </a:cubicBezTo>
                          <a:cubicBezTo>
                            <a:pt x="31961" y="24887"/>
                            <a:pt x="33156" y="21564"/>
                            <a:pt x="33195" y="18449"/>
                          </a:cubicBezTo>
                          <a:cubicBezTo>
                            <a:pt x="33156" y="15209"/>
                            <a:pt x="32077" y="12467"/>
                            <a:pt x="29957" y="10224"/>
                          </a:cubicBezTo>
                          <a:cubicBezTo>
                            <a:pt x="27759" y="7981"/>
                            <a:pt x="24945" y="6860"/>
                            <a:pt x="21514" y="6860"/>
                          </a:cubicBezTo>
                          <a:cubicBezTo>
                            <a:pt x="17814" y="6860"/>
                            <a:pt x="14884" y="8064"/>
                            <a:pt x="12687" y="10432"/>
                          </a:cubicBezTo>
                          <a:cubicBezTo>
                            <a:pt x="10451" y="12800"/>
                            <a:pt x="9333" y="16081"/>
                            <a:pt x="9333" y="20276"/>
                          </a:cubicBezTo>
                          <a:lnTo>
                            <a:pt x="1507" y="19404"/>
                          </a:lnTo>
                          <a:cubicBezTo>
                            <a:pt x="2008" y="13132"/>
                            <a:pt x="4013" y="8355"/>
                            <a:pt x="7559" y="5032"/>
                          </a:cubicBezTo>
                          <a:cubicBezTo>
                            <a:pt x="11029" y="1751"/>
                            <a:pt x="15732" y="89"/>
                            <a:pt x="21669" y="48"/>
                          </a:cubicBezTo>
                          <a:cubicBezTo>
                            <a:pt x="27605" y="89"/>
                            <a:pt x="32347" y="1875"/>
                            <a:pt x="35816" y="5406"/>
                          </a:cubicBezTo>
                          <a:cubicBezTo>
                            <a:pt x="39286" y="8978"/>
                            <a:pt x="41021" y="13381"/>
                            <a:pt x="41059" y="18615"/>
                          </a:cubicBezTo>
                          <a:cubicBezTo>
                            <a:pt x="41021" y="21356"/>
                            <a:pt x="40519" y="23973"/>
                            <a:pt x="39517" y="26548"/>
                          </a:cubicBezTo>
                          <a:cubicBezTo>
                            <a:pt x="38515" y="29124"/>
                            <a:pt x="36819" y="31865"/>
                            <a:pt x="34467" y="34731"/>
                          </a:cubicBezTo>
                          <a:cubicBezTo>
                            <a:pt x="32077" y="37597"/>
                            <a:pt x="28145" y="41501"/>
                            <a:pt x="22709" y="46486"/>
                          </a:cubicBezTo>
                          <a:cubicBezTo>
                            <a:pt x="18083" y="50639"/>
                            <a:pt x="15154" y="53464"/>
                            <a:pt x="13843" y="54959"/>
                          </a:cubicBezTo>
                          <a:cubicBezTo>
                            <a:pt x="12532" y="56455"/>
                            <a:pt x="11453" y="57950"/>
                            <a:pt x="10643" y="59404"/>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68" name="Freeform: Shape 67">
                      <a:extLst>
                        <a:ext uri="{FF2B5EF4-FFF2-40B4-BE49-F238E27FC236}">
                          <a16:creationId xmlns:a16="http://schemas.microsoft.com/office/drawing/2014/main" id="{CB9A1B08-B12A-54EA-3B60-7DD5FC5951F5}"/>
                        </a:ext>
                      </a:extLst>
                    </p:cNvPr>
                    <p:cNvSpPr/>
                    <p:nvPr/>
                  </p:nvSpPr>
                  <p:spPr>
                    <a:xfrm>
                      <a:off x="1228778" y="20872723"/>
                      <a:ext cx="40517" cy="68411"/>
                    </a:xfrm>
                    <a:custGeom>
                      <a:avLst/>
                      <a:gdLst>
                        <a:gd name="connsiteX0" fmla="*/ 37 w 40517"/>
                        <a:gd name="connsiteY0" fmla="*/ 34274 h 68411"/>
                        <a:gd name="connsiteX1" fmla="*/ 2273 w 40517"/>
                        <a:gd name="connsiteY1" fmla="*/ 15167 h 68411"/>
                        <a:gd name="connsiteX2" fmla="*/ 9019 w 40517"/>
                        <a:gd name="connsiteY2" fmla="*/ 3994 h 68411"/>
                        <a:gd name="connsiteX3" fmla="*/ 20276 w 40517"/>
                        <a:gd name="connsiteY3" fmla="*/ 48 h 68411"/>
                        <a:gd name="connsiteX4" fmla="*/ 29065 w 40517"/>
                        <a:gd name="connsiteY4" fmla="*/ 2208 h 68411"/>
                        <a:gd name="connsiteX5" fmla="*/ 35271 w 40517"/>
                        <a:gd name="connsiteY5" fmla="*/ 8480 h 68411"/>
                        <a:gd name="connsiteX6" fmla="*/ 39126 w 40517"/>
                        <a:gd name="connsiteY6" fmla="*/ 18449 h 68411"/>
                        <a:gd name="connsiteX7" fmla="*/ 40553 w 40517"/>
                        <a:gd name="connsiteY7" fmla="*/ 34274 h 68411"/>
                        <a:gd name="connsiteX8" fmla="*/ 38278 w 40517"/>
                        <a:gd name="connsiteY8" fmla="*/ 53298 h 68411"/>
                        <a:gd name="connsiteX9" fmla="*/ 31571 w 40517"/>
                        <a:gd name="connsiteY9" fmla="*/ 64513 h 68411"/>
                        <a:gd name="connsiteX10" fmla="*/ 20276 w 40517"/>
                        <a:gd name="connsiteY10" fmla="*/ 68459 h 68411"/>
                        <a:gd name="connsiteX11" fmla="*/ 6166 w 40517"/>
                        <a:gd name="connsiteY11" fmla="*/ 61481 h 68411"/>
                        <a:gd name="connsiteX12" fmla="*/ 37 w 40517"/>
                        <a:gd name="connsiteY12" fmla="*/ 34274 h 68411"/>
                        <a:gd name="connsiteX13" fmla="*/ 7863 w 40517"/>
                        <a:gd name="connsiteY13" fmla="*/ 34274 h 68411"/>
                        <a:gd name="connsiteX14" fmla="*/ 11448 w 40517"/>
                        <a:gd name="connsiteY14" fmla="*/ 56247 h 68411"/>
                        <a:gd name="connsiteX15" fmla="*/ 20276 w 40517"/>
                        <a:gd name="connsiteY15" fmla="*/ 61688 h 68411"/>
                        <a:gd name="connsiteX16" fmla="*/ 29142 w 40517"/>
                        <a:gd name="connsiteY16" fmla="*/ 56205 h 68411"/>
                        <a:gd name="connsiteX17" fmla="*/ 32727 w 40517"/>
                        <a:gd name="connsiteY17" fmla="*/ 34274 h 68411"/>
                        <a:gd name="connsiteX18" fmla="*/ 29142 w 40517"/>
                        <a:gd name="connsiteY18" fmla="*/ 12301 h 68411"/>
                        <a:gd name="connsiteX19" fmla="*/ 20198 w 40517"/>
                        <a:gd name="connsiteY19" fmla="*/ 6860 h 68411"/>
                        <a:gd name="connsiteX20" fmla="*/ 11795 w 40517"/>
                        <a:gd name="connsiteY20" fmla="*/ 11636 h 68411"/>
                        <a:gd name="connsiteX21" fmla="*/ 7863 w 40517"/>
                        <a:gd name="connsiteY21" fmla="*/ 34274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37" y="34274"/>
                          </a:moveTo>
                          <a:cubicBezTo>
                            <a:pt x="-2" y="26382"/>
                            <a:pt x="731" y="20027"/>
                            <a:pt x="2273" y="15167"/>
                          </a:cubicBezTo>
                          <a:cubicBezTo>
                            <a:pt x="3738" y="10349"/>
                            <a:pt x="6012" y="6611"/>
                            <a:pt x="9019" y="3994"/>
                          </a:cubicBezTo>
                          <a:cubicBezTo>
                            <a:pt x="11987" y="1377"/>
                            <a:pt x="15727" y="89"/>
                            <a:pt x="20276" y="48"/>
                          </a:cubicBezTo>
                          <a:cubicBezTo>
                            <a:pt x="23591" y="89"/>
                            <a:pt x="26521" y="795"/>
                            <a:pt x="29065" y="2208"/>
                          </a:cubicBezTo>
                          <a:cubicBezTo>
                            <a:pt x="31571" y="3661"/>
                            <a:pt x="33652" y="5738"/>
                            <a:pt x="35271" y="8480"/>
                          </a:cubicBezTo>
                          <a:cubicBezTo>
                            <a:pt x="36890" y="11221"/>
                            <a:pt x="38163" y="14544"/>
                            <a:pt x="39126" y="18449"/>
                          </a:cubicBezTo>
                          <a:cubicBezTo>
                            <a:pt x="40052" y="22353"/>
                            <a:pt x="40514" y="27628"/>
                            <a:pt x="40553" y="34274"/>
                          </a:cubicBezTo>
                          <a:cubicBezTo>
                            <a:pt x="40514" y="42124"/>
                            <a:pt x="39782" y="48480"/>
                            <a:pt x="38278" y="53298"/>
                          </a:cubicBezTo>
                          <a:cubicBezTo>
                            <a:pt x="36775" y="58158"/>
                            <a:pt x="34539" y="61896"/>
                            <a:pt x="31571" y="64513"/>
                          </a:cubicBezTo>
                          <a:cubicBezTo>
                            <a:pt x="28564" y="67130"/>
                            <a:pt x="24786" y="68417"/>
                            <a:pt x="20276" y="68459"/>
                          </a:cubicBezTo>
                          <a:cubicBezTo>
                            <a:pt x="14262" y="68417"/>
                            <a:pt x="9559" y="66133"/>
                            <a:pt x="6166" y="61481"/>
                          </a:cubicBezTo>
                          <a:cubicBezTo>
                            <a:pt x="2042" y="55956"/>
                            <a:pt x="-2" y="46860"/>
                            <a:pt x="37" y="34274"/>
                          </a:cubicBezTo>
                          <a:close/>
                          <a:moveTo>
                            <a:pt x="7863" y="34274"/>
                          </a:moveTo>
                          <a:cubicBezTo>
                            <a:pt x="7863" y="45281"/>
                            <a:pt x="9058" y="52633"/>
                            <a:pt x="11448" y="56247"/>
                          </a:cubicBezTo>
                          <a:cubicBezTo>
                            <a:pt x="13838" y="59902"/>
                            <a:pt x="16767" y="61688"/>
                            <a:pt x="20276" y="61688"/>
                          </a:cubicBezTo>
                          <a:cubicBezTo>
                            <a:pt x="23784" y="61688"/>
                            <a:pt x="26752" y="59861"/>
                            <a:pt x="29142" y="56205"/>
                          </a:cubicBezTo>
                          <a:cubicBezTo>
                            <a:pt x="31532" y="52550"/>
                            <a:pt x="32727" y="45240"/>
                            <a:pt x="32727" y="34274"/>
                          </a:cubicBezTo>
                          <a:cubicBezTo>
                            <a:pt x="32727" y="23225"/>
                            <a:pt x="31532" y="15915"/>
                            <a:pt x="29142" y="12301"/>
                          </a:cubicBezTo>
                          <a:cubicBezTo>
                            <a:pt x="26752" y="8687"/>
                            <a:pt x="23745" y="6860"/>
                            <a:pt x="20198" y="6860"/>
                          </a:cubicBezTo>
                          <a:cubicBezTo>
                            <a:pt x="16652" y="6860"/>
                            <a:pt x="13876" y="8480"/>
                            <a:pt x="11795" y="11636"/>
                          </a:cubicBezTo>
                          <a:cubicBezTo>
                            <a:pt x="9173" y="15790"/>
                            <a:pt x="7863" y="23308"/>
                            <a:pt x="7863" y="34274"/>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sp>
                <p:nvSpPr>
                  <p:cNvPr id="69" name="Freeform: Shape 68">
                    <a:extLst>
                      <a:ext uri="{FF2B5EF4-FFF2-40B4-BE49-F238E27FC236}">
                        <a16:creationId xmlns:a16="http://schemas.microsoft.com/office/drawing/2014/main" id="{0004B8AC-6EE8-13B7-0032-1F79F6416BA2}"/>
                      </a:ext>
                    </a:extLst>
                  </p:cNvPr>
                  <p:cNvSpPr/>
                  <p:nvPr/>
                </p:nvSpPr>
                <p:spPr>
                  <a:xfrm>
                    <a:off x="1395951" y="19833176"/>
                    <a:ext cx="45719" cy="45719"/>
                  </a:xfrm>
                  <a:custGeom>
                    <a:avLst/>
                    <a:gdLst>
                      <a:gd name="connsiteX0" fmla="*/ 0 w 27062"/>
                      <a:gd name="connsiteY0" fmla="*/ 0 h 10633"/>
                      <a:gd name="connsiteX1" fmla="*/ 27062 w 27062"/>
                      <a:gd name="connsiteY1" fmla="*/ 0 h 10633"/>
                    </a:gdLst>
                    <a:ahLst/>
                    <a:cxnLst>
                      <a:cxn ang="0">
                        <a:pos x="connsiteX0" y="connsiteY0"/>
                      </a:cxn>
                      <a:cxn ang="0">
                        <a:pos x="connsiteX1" y="connsiteY1"/>
                      </a:cxn>
                    </a:cxnLst>
                    <a:rect l="l" t="t" r="r" b="b"/>
                    <a:pathLst>
                      <a:path w="27062" h="10633">
                        <a:moveTo>
                          <a:pt x="0" y="0"/>
                        </a:moveTo>
                        <a:lnTo>
                          <a:pt x="27062"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70" name="Freeform: Shape 69">
                    <a:extLst>
                      <a:ext uri="{FF2B5EF4-FFF2-40B4-BE49-F238E27FC236}">
                        <a16:creationId xmlns:a16="http://schemas.microsoft.com/office/drawing/2014/main" id="{37FF61A5-0709-899A-D7D3-90B63E9B00E0}"/>
                      </a:ext>
                    </a:extLst>
                  </p:cNvPr>
                  <p:cNvSpPr/>
                  <p:nvPr/>
                </p:nvSpPr>
                <p:spPr>
                  <a:xfrm>
                    <a:off x="1395951" y="18846346"/>
                    <a:ext cx="45719" cy="45719"/>
                  </a:xfrm>
                  <a:custGeom>
                    <a:avLst/>
                    <a:gdLst>
                      <a:gd name="connsiteX0" fmla="*/ 0 w 27062"/>
                      <a:gd name="connsiteY0" fmla="*/ 0 h 10633"/>
                      <a:gd name="connsiteX1" fmla="*/ 27062 w 27062"/>
                      <a:gd name="connsiteY1" fmla="*/ 0 h 10633"/>
                    </a:gdLst>
                    <a:ahLst/>
                    <a:cxnLst>
                      <a:cxn ang="0">
                        <a:pos x="connsiteX0" y="connsiteY0"/>
                      </a:cxn>
                      <a:cxn ang="0">
                        <a:pos x="connsiteX1" y="connsiteY1"/>
                      </a:cxn>
                    </a:cxnLst>
                    <a:rect l="l" t="t" r="r" b="b"/>
                    <a:pathLst>
                      <a:path w="27062" h="10633">
                        <a:moveTo>
                          <a:pt x="0" y="0"/>
                        </a:moveTo>
                        <a:lnTo>
                          <a:pt x="27062"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71" name="Freeform: Shape 70">
                    <a:extLst>
                      <a:ext uri="{FF2B5EF4-FFF2-40B4-BE49-F238E27FC236}">
                        <a16:creationId xmlns:a16="http://schemas.microsoft.com/office/drawing/2014/main" id="{7C98638D-12E8-AD4B-4799-BDE3FD6FE7D0}"/>
                      </a:ext>
                    </a:extLst>
                  </p:cNvPr>
                  <p:cNvSpPr/>
                  <p:nvPr/>
                </p:nvSpPr>
                <p:spPr>
                  <a:xfrm>
                    <a:off x="1395951" y="17859527"/>
                    <a:ext cx="45719" cy="45719"/>
                  </a:xfrm>
                  <a:custGeom>
                    <a:avLst/>
                    <a:gdLst>
                      <a:gd name="connsiteX0" fmla="*/ 0 w 27062"/>
                      <a:gd name="connsiteY0" fmla="*/ 0 h 10633"/>
                      <a:gd name="connsiteX1" fmla="*/ 27062 w 27062"/>
                      <a:gd name="connsiteY1" fmla="*/ 0 h 10633"/>
                    </a:gdLst>
                    <a:ahLst/>
                    <a:cxnLst>
                      <a:cxn ang="0">
                        <a:pos x="connsiteX0" y="connsiteY0"/>
                      </a:cxn>
                      <a:cxn ang="0">
                        <a:pos x="connsiteX1" y="connsiteY1"/>
                      </a:cxn>
                    </a:cxnLst>
                    <a:rect l="l" t="t" r="r" b="b"/>
                    <a:pathLst>
                      <a:path w="27062" h="10633">
                        <a:moveTo>
                          <a:pt x="0" y="0"/>
                        </a:moveTo>
                        <a:lnTo>
                          <a:pt x="27062"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72" name="Freeform: Shape 71">
                    <a:extLst>
                      <a:ext uri="{FF2B5EF4-FFF2-40B4-BE49-F238E27FC236}">
                        <a16:creationId xmlns:a16="http://schemas.microsoft.com/office/drawing/2014/main" id="{D0C2C11C-07AD-F641-C4A8-96C5A1116C12}"/>
                      </a:ext>
                    </a:extLst>
                  </p:cNvPr>
                  <p:cNvSpPr/>
                  <p:nvPr/>
                </p:nvSpPr>
                <p:spPr>
                  <a:xfrm>
                    <a:off x="1395951" y="16872653"/>
                    <a:ext cx="45719" cy="45719"/>
                  </a:xfrm>
                  <a:custGeom>
                    <a:avLst/>
                    <a:gdLst>
                      <a:gd name="connsiteX0" fmla="*/ 0 w 27062"/>
                      <a:gd name="connsiteY0" fmla="*/ 0 h 10633"/>
                      <a:gd name="connsiteX1" fmla="*/ 27062 w 27062"/>
                      <a:gd name="connsiteY1" fmla="*/ 0 h 10633"/>
                    </a:gdLst>
                    <a:ahLst/>
                    <a:cxnLst>
                      <a:cxn ang="0">
                        <a:pos x="connsiteX0" y="connsiteY0"/>
                      </a:cxn>
                      <a:cxn ang="0">
                        <a:pos x="connsiteX1" y="connsiteY1"/>
                      </a:cxn>
                    </a:cxnLst>
                    <a:rect l="l" t="t" r="r" b="b"/>
                    <a:pathLst>
                      <a:path w="27062" h="10633">
                        <a:moveTo>
                          <a:pt x="0" y="0"/>
                        </a:moveTo>
                        <a:lnTo>
                          <a:pt x="27062"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76" name="Freeform: Shape 75">
                    <a:extLst>
                      <a:ext uri="{FF2B5EF4-FFF2-40B4-BE49-F238E27FC236}">
                        <a16:creationId xmlns:a16="http://schemas.microsoft.com/office/drawing/2014/main" id="{DA050109-7859-CBA4-76B4-FBEFCE789EC3}"/>
                      </a:ext>
                    </a:extLst>
                  </p:cNvPr>
                  <p:cNvSpPr/>
                  <p:nvPr/>
                </p:nvSpPr>
                <p:spPr>
                  <a:xfrm>
                    <a:off x="1395951" y="15885827"/>
                    <a:ext cx="45719" cy="45719"/>
                  </a:xfrm>
                  <a:custGeom>
                    <a:avLst/>
                    <a:gdLst>
                      <a:gd name="connsiteX0" fmla="*/ 0 w 27062"/>
                      <a:gd name="connsiteY0" fmla="*/ 0 h 10633"/>
                      <a:gd name="connsiteX1" fmla="*/ 27062 w 27062"/>
                      <a:gd name="connsiteY1" fmla="*/ 0 h 10633"/>
                    </a:gdLst>
                    <a:ahLst/>
                    <a:cxnLst>
                      <a:cxn ang="0">
                        <a:pos x="connsiteX0" y="connsiteY0"/>
                      </a:cxn>
                      <a:cxn ang="0">
                        <a:pos x="connsiteX1" y="connsiteY1"/>
                      </a:cxn>
                    </a:cxnLst>
                    <a:rect l="l" t="t" r="r" b="b"/>
                    <a:pathLst>
                      <a:path w="27062" h="10633">
                        <a:moveTo>
                          <a:pt x="0" y="0"/>
                        </a:moveTo>
                        <a:lnTo>
                          <a:pt x="27062"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77" name="Freeform: Shape 76">
                    <a:extLst>
                      <a:ext uri="{FF2B5EF4-FFF2-40B4-BE49-F238E27FC236}">
                        <a16:creationId xmlns:a16="http://schemas.microsoft.com/office/drawing/2014/main" id="{2B8B4DE2-B3DD-54EF-18B5-B51B090C3413}"/>
                      </a:ext>
                    </a:extLst>
                  </p:cNvPr>
                  <p:cNvSpPr/>
                  <p:nvPr/>
                </p:nvSpPr>
                <p:spPr>
                  <a:xfrm>
                    <a:off x="1441670" y="20067162"/>
                    <a:ext cx="4808269" cy="10828"/>
                  </a:xfrm>
                  <a:custGeom>
                    <a:avLst/>
                    <a:gdLst>
                      <a:gd name="connsiteX0" fmla="*/ 0 w 4808269"/>
                      <a:gd name="connsiteY0" fmla="*/ 0 h 10633"/>
                      <a:gd name="connsiteX1" fmla="*/ 4808269 w 4808269"/>
                      <a:gd name="connsiteY1" fmla="*/ 0 h 10633"/>
                    </a:gdLst>
                    <a:ahLst/>
                    <a:cxnLst>
                      <a:cxn ang="0">
                        <a:pos x="connsiteX0" y="connsiteY0"/>
                      </a:cxn>
                      <a:cxn ang="0">
                        <a:pos x="connsiteX1" y="connsiteY1"/>
                      </a:cxn>
                    </a:cxnLst>
                    <a:rect l="l" t="t" r="r" b="b"/>
                    <a:pathLst>
                      <a:path w="4808269" h="10633">
                        <a:moveTo>
                          <a:pt x="0" y="0"/>
                        </a:moveTo>
                        <a:lnTo>
                          <a:pt x="4808269" y="0"/>
                        </a:lnTo>
                      </a:path>
                    </a:pathLst>
                  </a:custGeom>
                  <a:noFill/>
                  <a:ln w="10522" cap="flat">
                    <a:solidFill>
                      <a:srgbClr val="000000"/>
                    </a:solidFill>
                    <a:prstDash val="solid"/>
                    <a:round/>
                  </a:ln>
                </p:spPr>
                <p:txBody>
                  <a:bodyPr rtlCol="0" anchor="ctr"/>
                  <a:lstStyle/>
                  <a:p>
                    <a:endParaRPr lang="en-IN">
                      <a:cs typeface="Times New Roman" panose="02020603050405020304" pitchFamily="18" charset="0"/>
                    </a:endParaRPr>
                  </a:p>
                </p:txBody>
              </p:sp>
              <p:sp>
                <p:nvSpPr>
                  <p:cNvPr id="78" name="Freeform: Shape 77">
                    <a:extLst>
                      <a:ext uri="{FF2B5EF4-FFF2-40B4-BE49-F238E27FC236}">
                        <a16:creationId xmlns:a16="http://schemas.microsoft.com/office/drawing/2014/main" id="{DA19E7B1-1E93-9867-B630-932F8BE1FEFA}"/>
                      </a:ext>
                    </a:extLst>
                  </p:cNvPr>
                  <p:cNvSpPr/>
                  <p:nvPr/>
                </p:nvSpPr>
                <p:spPr>
                  <a:xfrm>
                    <a:off x="1903071" y="20067162"/>
                    <a:ext cx="9868" cy="29647"/>
                  </a:xfrm>
                  <a:custGeom>
                    <a:avLst/>
                    <a:gdLst>
                      <a:gd name="connsiteX0" fmla="*/ 0 w 9868"/>
                      <a:gd name="connsiteY0" fmla="*/ 29114 h 29114"/>
                      <a:gd name="connsiteX1" fmla="*/ 0 w 9868"/>
                      <a:gd name="connsiteY1" fmla="*/ 0 h 29114"/>
                    </a:gdLst>
                    <a:ahLst/>
                    <a:cxnLst>
                      <a:cxn ang="0">
                        <a:pos x="connsiteX0" y="connsiteY0"/>
                      </a:cxn>
                      <a:cxn ang="0">
                        <a:pos x="connsiteX1" y="connsiteY1"/>
                      </a:cxn>
                    </a:cxnLst>
                    <a:rect l="l" t="t" r="r" b="b"/>
                    <a:pathLst>
                      <a:path w="9868" h="29114">
                        <a:moveTo>
                          <a:pt x="0" y="29114"/>
                        </a:moveTo>
                        <a:lnTo>
                          <a:pt x="0"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79" name="Freeform: Shape 78">
                    <a:extLst>
                      <a:ext uri="{FF2B5EF4-FFF2-40B4-BE49-F238E27FC236}">
                        <a16:creationId xmlns:a16="http://schemas.microsoft.com/office/drawing/2014/main" id="{6AF20D0D-A1E3-C891-6D1B-05A1A473E054}"/>
                      </a:ext>
                    </a:extLst>
                  </p:cNvPr>
                  <p:cNvSpPr/>
                  <p:nvPr/>
                </p:nvSpPr>
                <p:spPr>
                  <a:xfrm>
                    <a:off x="3148338" y="20067162"/>
                    <a:ext cx="9868" cy="29647"/>
                  </a:xfrm>
                  <a:custGeom>
                    <a:avLst/>
                    <a:gdLst>
                      <a:gd name="connsiteX0" fmla="*/ 0 w 9868"/>
                      <a:gd name="connsiteY0" fmla="*/ 29114 h 29114"/>
                      <a:gd name="connsiteX1" fmla="*/ 0 w 9868"/>
                      <a:gd name="connsiteY1" fmla="*/ 0 h 29114"/>
                    </a:gdLst>
                    <a:ahLst/>
                    <a:cxnLst>
                      <a:cxn ang="0">
                        <a:pos x="connsiteX0" y="connsiteY0"/>
                      </a:cxn>
                      <a:cxn ang="0">
                        <a:pos x="connsiteX1" y="connsiteY1"/>
                      </a:cxn>
                    </a:cxnLst>
                    <a:rect l="l" t="t" r="r" b="b"/>
                    <a:pathLst>
                      <a:path w="9868" h="29114">
                        <a:moveTo>
                          <a:pt x="0" y="29114"/>
                        </a:moveTo>
                        <a:lnTo>
                          <a:pt x="0"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80" name="Freeform: Shape 79">
                    <a:extLst>
                      <a:ext uri="{FF2B5EF4-FFF2-40B4-BE49-F238E27FC236}">
                        <a16:creationId xmlns:a16="http://schemas.microsoft.com/office/drawing/2014/main" id="{FA9022E7-DEC9-5BE4-3A7F-0D1E1C1D6E14}"/>
                      </a:ext>
                    </a:extLst>
                  </p:cNvPr>
                  <p:cNvSpPr/>
                  <p:nvPr/>
                </p:nvSpPr>
                <p:spPr>
                  <a:xfrm>
                    <a:off x="4393613" y="20067162"/>
                    <a:ext cx="9868" cy="29647"/>
                  </a:xfrm>
                  <a:custGeom>
                    <a:avLst/>
                    <a:gdLst>
                      <a:gd name="connsiteX0" fmla="*/ 0 w 9868"/>
                      <a:gd name="connsiteY0" fmla="*/ 29114 h 29114"/>
                      <a:gd name="connsiteX1" fmla="*/ 0 w 9868"/>
                      <a:gd name="connsiteY1" fmla="*/ 0 h 29114"/>
                    </a:gdLst>
                    <a:ahLst/>
                    <a:cxnLst>
                      <a:cxn ang="0">
                        <a:pos x="connsiteX0" y="connsiteY0"/>
                      </a:cxn>
                      <a:cxn ang="0">
                        <a:pos x="connsiteX1" y="connsiteY1"/>
                      </a:cxn>
                    </a:cxnLst>
                    <a:rect l="l" t="t" r="r" b="b"/>
                    <a:pathLst>
                      <a:path w="9868" h="29114">
                        <a:moveTo>
                          <a:pt x="0" y="29114"/>
                        </a:moveTo>
                        <a:lnTo>
                          <a:pt x="0"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81" name="Freeform: Shape 80">
                    <a:extLst>
                      <a:ext uri="{FF2B5EF4-FFF2-40B4-BE49-F238E27FC236}">
                        <a16:creationId xmlns:a16="http://schemas.microsoft.com/office/drawing/2014/main" id="{4C44BCF5-7375-125D-2063-A02D9D2F6CBF}"/>
                      </a:ext>
                    </a:extLst>
                  </p:cNvPr>
                  <p:cNvSpPr/>
                  <p:nvPr/>
                </p:nvSpPr>
                <p:spPr>
                  <a:xfrm>
                    <a:off x="5638848" y="20067162"/>
                    <a:ext cx="9868" cy="29647"/>
                  </a:xfrm>
                  <a:custGeom>
                    <a:avLst/>
                    <a:gdLst>
                      <a:gd name="connsiteX0" fmla="*/ 0 w 9868"/>
                      <a:gd name="connsiteY0" fmla="*/ 29114 h 29114"/>
                      <a:gd name="connsiteX1" fmla="*/ 0 w 9868"/>
                      <a:gd name="connsiteY1" fmla="*/ 0 h 29114"/>
                    </a:gdLst>
                    <a:ahLst/>
                    <a:cxnLst>
                      <a:cxn ang="0">
                        <a:pos x="connsiteX0" y="connsiteY0"/>
                      </a:cxn>
                      <a:cxn ang="0">
                        <a:pos x="connsiteX1" y="connsiteY1"/>
                      </a:cxn>
                    </a:cxnLst>
                    <a:rect l="l" t="t" r="r" b="b"/>
                    <a:pathLst>
                      <a:path w="9868" h="29114">
                        <a:moveTo>
                          <a:pt x="0" y="29114"/>
                        </a:moveTo>
                        <a:lnTo>
                          <a:pt x="0" y="0"/>
                        </a:lnTo>
                      </a:path>
                    </a:pathLst>
                  </a:custGeom>
                  <a:noFill/>
                  <a:ln w="10522" cap="flat">
                    <a:solidFill>
                      <a:srgbClr val="333333"/>
                    </a:solidFill>
                    <a:prstDash val="solid"/>
                    <a:round/>
                  </a:ln>
                </p:spPr>
                <p:txBody>
                  <a:bodyPr rtlCol="0" anchor="ctr"/>
                  <a:lstStyle/>
                  <a:p>
                    <a:endParaRPr lang="en-IN">
                      <a:cs typeface="Times New Roman" panose="02020603050405020304" pitchFamily="18" charset="0"/>
                    </a:endParaRPr>
                  </a:p>
                </p:txBody>
              </p:sp>
              <p:sp>
                <p:nvSpPr>
                  <p:cNvPr id="82" name="Freeform: Shape 81">
                    <a:extLst>
                      <a:ext uri="{FF2B5EF4-FFF2-40B4-BE49-F238E27FC236}">
                        <a16:creationId xmlns:a16="http://schemas.microsoft.com/office/drawing/2014/main" id="{AF497911-36A6-F1F4-2883-4196A91DE0AE}"/>
                      </a:ext>
                    </a:extLst>
                  </p:cNvPr>
                  <p:cNvSpPr/>
                  <p:nvPr/>
                </p:nvSpPr>
                <p:spPr>
                  <a:xfrm>
                    <a:off x="1862451" y="20120861"/>
                    <a:ext cx="100068" cy="145975"/>
                  </a:xfrm>
                  <a:custGeom>
                    <a:avLst/>
                    <a:gdLst>
                      <a:gd name="connsiteX0" fmla="*/ 91 w 40517"/>
                      <a:gd name="connsiteY0" fmla="*/ 34665 h 68411"/>
                      <a:gd name="connsiteX1" fmla="*/ 2327 w 40517"/>
                      <a:gd name="connsiteY1" fmla="*/ 15558 h 68411"/>
                      <a:gd name="connsiteX2" fmla="*/ 9073 w 40517"/>
                      <a:gd name="connsiteY2" fmla="*/ 4385 h 68411"/>
                      <a:gd name="connsiteX3" fmla="*/ 20330 w 40517"/>
                      <a:gd name="connsiteY3" fmla="*/ 439 h 68411"/>
                      <a:gd name="connsiteX4" fmla="*/ 29119 w 40517"/>
                      <a:gd name="connsiteY4" fmla="*/ 2599 h 68411"/>
                      <a:gd name="connsiteX5" fmla="*/ 35325 w 40517"/>
                      <a:gd name="connsiteY5" fmla="*/ 8871 h 68411"/>
                      <a:gd name="connsiteX6" fmla="*/ 39180 w 40517"/>
                      <a:gd name="connsiteY6" fmla="*/ 18840 h 68411"/>
                      <a:gd name="connsiteX7" fmla="*/ 40607 w 40517"/>
                      <a:gd name="connsiteY7" fmla="*/ 34665 h 68411"/>
                      <a:gd name="connsiteX8" fmla="*/ 38332 w 40517"/>
                      <a:gd name="connsiteY8" fmla="*/ 53689 h 68411"/>
                      <a:gd name="connsiteX9" fmla="*/ 31625 w 40517"/>
                      <a:gd name="connsiteY9" fmla="*/ 64904 h 68411"/>
                      <a:gd name="connsiteX10" fmla="*/ 20330 w 40517"/>
                      <a:gd name="connsiteY10" fmla="*/ 68850 h 68411"/>
                      <a:gd name="connsiteX11" fmla="*/ 6220 w 40517"/>
                      <a:gd name="connsiteY11" fmla="*/ 61872 h 68411"/>
                      <a:gd name="connsiteX12" fmla="*/ 91 w 40517"/>
                      <a:gd name="connsiteY12" fmla="*/ 34665 h 68411"/>
                      <a:gd name="connsiteX13" fmla="*/ 7917 w 40517"/>
                      <a:gd name="connsiteY13" fmla="*/ 34665 h 68411"/>
                      <a:gd name="connsiteX14" fmla="*/ 11502 w 40517"/>
                      <a:gd name="connsiteY14" fmla="*/ 56638 h 68411"/>
                      <a:gd name="connsiteX15" fmla="*/ 20330 w 40517"/>
                      <a:gd name="connsiteY15" fmla="*/ 62079 h 68411"/>
                      <a:gd name="connsiteX16" fmla="*/ 29196 w 40517"/>
                      <a:gd name="connsiteY16" fmla="*/ 56596 h 68411"/>
                      <a:gd name="connsiteX17" fmla="*/ 32781 w 40517"/>
                      <a:gd name="connsiteY17" fmla="*/ 34665 h 68411"/>
                      <a:gd name="connsiteX18" fmla="*/ 29196 w 40517"/>
                      <a:gd name="connsiteY18" fmla="*/ 12692 h 68411"/>
                      <a:gd name="connsiteX19" fmla="*/ 20253 w 40517"/>
                      <a:gd name="connsiteY19" fmla="*/ 7251 h 68411"/>
                      <a:gd name="connsiteX20" fmla="*/ 11849 w 40517"/>
                      <a:gd name="connsiteY20" fmla="*/ 12027 h 68411"/>
                      <a:gd name="connsiteX21" fmla="*/ 7917 w 40517"/>
                      <a:gd name="connsiteY21" fmla="*/ 34665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91" y="34665"/>
                        </a:moveTo>
                        <a:cubicBezTo>
                          <a:pt x="52" y="26773"/>
                          <a:pt x="785" y="20418"/>
                          <a:pt x="2327" y="15558"/>
                        </a:cubicBezTo>
                        <a:cubicBezTo>
                          <a:pt x="3792" y="10740"/>
                          <a:pt x="6066" y="7002"/>
                          <a:pt x="9073" y="4385"/>
                        </a:cubicBezTo>
                        <a:cubicBezTo>
                          <a:pt x="12042" y="1768"/>
                          <a:pt x="15781" y="480"/>
                          <a:pt x="20330" y="439"/>
                        </a:cubicBezTo>
                        <a:cubicBezTo>
                          <a:pt x="23645" y="480"/>
                          <a:pt x="26575" y="1186"/>
                          <a:pt x="29119" y="2599"/>
                        </a:cubicBezTo>
                        <a:cubicBezTo>
                          <a:pt x="31625" y="4052"/>
                          <a:pt x="33706" y="6129"/>
                          <a:pt x="35325" y="8871"/>
                        </a:cubicBezTo>
                        <a:cubicBezTo>
                          <a:pt x="36945" y="11612"/>
                          <a:pt x="38217" y="14935"/>
                          <a:pt x="39180" y="18840"/>
                        </a:cubicBezTo>
                        <a:cubicBezTo>
                          <a:pt x="40106" y="22744"/>
                          <a:pt x="40568" y="28019"/>
                          <a:pt x="40607" y="34665"/>
                        </a:cubicBezTo>
                        <a:cubicBezTo>
                          <a:pt x="40568" y="42515"/>
                          <a:pt x="39836" y="48871"/>
                          <a:pt x="38332" y="53689"/>
                        </a:cubicBezTo>
                        <a:cubicBezTo>
                          <a:pt x="36829" y="58549"/>
                          <a:pt x="34593" y="62287"/>
                          <a:pt x="31625" y="64904"/>
                        </a:cubicBezTo>
                        <a:cubicBezTo>
                          <a:pt x="28618" y="67521"/>
                          <a:pt x="24840" y="68808"/>
                          <a:pt x="20330" y="68850"/>
                        </a:cubicBezTo>
                        <a:cubicBezTo>
                          <a:pt x="14316" y="68808"/>
                          <a:pt x="9613" y="66524"/>
                          <a:pt x="6220" y="61872"/>
                        </a:cubicBezTo>
                        <a:cubicBezTo>
                          <a:pt x="2096" y="56347"/>
                          <a:pt x="52" y="47251"/>
                          <a:pt x="91" y="34665"/>
                        </a:cubicBezTo>
                        <a:close/>
                        <a:moveTo>
                          <a:pt x="7917" y="34665"/>
                        </a:moveTo>
                        <a:cubicBezTo>
                          <a:pt x="7917" y="45672"/>
                          <a:pt x="9112" y="53024"/>
                          <a:pt x="11502" y="56638"/>
                        </a:cubicBezTo>
                        <a:cubicBezTo>
                          <a:pt x="13892" y="60293"/>
                          <a:pt x="16822" y="62079"/>
                          <a:pt x="20330" y="62079"/>
                        </a:cubicBezTo>
                        <a:cubicBezTo>
                          <a:pt x="23838" y="62079"/>
                          <a:pt x="26806" y="60252"/>
                          <a:pt x="29196" y="56596"/>
                        </a:cubicBezTo>
                        <a:cubicBezTo>
                          <a:pt x="31586" y="52941"/>
                          <a:pt x="32781" y="45631"/>
                          <a:pt x="32781" y="34665"/>
                        </a:cubicBezTo>
                        <a:cubicBezTo>
                          <a:pt x="32781" y="23616"/>
                          <a:pt x="31586" y="16306"/>
                          <a:pt x="29196" y="12692"/>
                        </a:cubicBezTo>
                        <a:cubicBezTo>
                          <a:pt x="26806" y="9078"/>
                          <a:pt x="23799" y="7251"/>
                          <a:pt x="20253" y="7251"/>
                        </a:cubicBezTo>
                        <a:cubicBezTo>
                          <a:pt x="16706" y="7251"/>
                          <a:pt x="13930" y="8871"/>
                          <a:pt x="11849" y="12027"/>
                        </a:cubicBezTo>
                        <a:cubicBezTo>
                          <a:pt x="9227" y="16181"/>
                          <a:pt x="7917" y="23699"/>
                          <a:pt x="7917" y="3466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nvGrpSpPr>
                  <p:cNvPr id="83" name="Graphic 2804">
                    <a:extLst>
                      <a:ext uri="{FF2B5EF4-FFF2-40B4-BE49-F238E27FC236}">
                        <a16:creationId xmlns:a16="http://schemas.microsoft.com/office/drawing/2014/main" id="{D5D343FA-1C00-EF69-E766-5E9484C56C2D}"/>
                      </a:ext>
                    </a:extLst>
                  </p:cNvPr>
                  <p:cNvGrpSpPr/>
                  <p:nvPr/>
                </p:nvGrpSpPr>
                <p:grpSpPr>
                  <a:xfrm>
                    <a:off x="3083554" y="20120861"/>
                    <a:ext cx="219348" cy="145975"/>
                    <a:chOff x="2984118" y="25030548"/>
                    <a:chExt cx="88813" cy="68411"/>
                  </a:xfrm>
                </p:grpSpPr>
                <p:sp>
                  <p:nvSpPr>
                    <p:cNvPr id="84" name="Freeform: Shape 83">
                      <a:extLst>
                        <a:ext uri="{FF2B5EF4-FFF2-40B4-BE49-F238E27FC236}">
                          <a16:creationId xmlns:a16="http://schemas.microsoft.com/office/drawing/2014/main" id="{06CC65F6-EF30-6004-8DBB-E6AEA78BCF6C}"/>
                        </a:ext>
                      </a:extLst>
                    </p:cNvPr>
                    <p:cNvSpPr/>
                    <p:nvPr/>
                  </p:nvSpPr>
                  <p:spPr>
                    <a:xfrm>
                      <a:off x="2984118" y="25031711"/>
                      <a:ext cx="41209" cy="67247"/>
                    </a:xfrm>
                    <a:custGeom>
                      <a:avLst/>
                      <a:gdLst>
                        <a:gd name="connsiteX0" fmla="*/ 213 w 41209"/>
                        <a:gd name="connsiteY0" fmla="*/ 48995 h 67247"/>
                        <a:gd name="connsiteX1" fmla="*/ 8193 w 41209"/>
                        <a:gd name="connsiteY1" fmla="*/ 48248 h 67247"/>
                        <a:gd name="connsiteX2" fmla="*/ 12318 w 41209"/>
                        <a:gd name="connsiteY2" fmla="*/ 57759 h 67247"/>
                        <a:gd name="connsiteX3" fmla="*/ 20182 w 41209"/>
                        <a:gd name="connsiteY3" fmla="*/ 60916 h 67247"/>
                        <a:gd name="connsiteX4" fmla="*/ 29511 w 41209"/>
                        <a:gd name="connsiteY4" fmla="*/ 56430 h 67247"/>
                        <a:gd name="connsiteX5" fmla="*/ 33328 w 41209"/>
                        <a:gd name="connsiteY5" fmla="*/ 44551 h 67247"/>
                        <a:gd name="connsiteX6" fmla="*/ 29627 w 41209"/>
                        <a:gd name="connsiteY6" fmla="*/ 33460 h 67247"/>
                        <a:gd name="connsiteX7" fmla="*/ 20028 w 41209"/>
                        <a:gd name="connsiteY7" fmla="*/ 29390 h 67247"/>
                        <a:gd name="connsiteX8" fmla="*/ 13397 w 41209"/>
                        <a:gd name="connsiteY8" fmla="*/ 31217 h 67247"/>
                        <a:gd name="connsiteX9" fmla="*/ 8733 w 41209"/>
                        <a:gd name="connsiteY9" fmla="*/ 35870 h 67247"/>
                        <a:gd name="connsiteX10" fmla="*/ 1563 w 41209"/>
                        <a:gd name="connsiteY10" fmla="*/ 34873 h 67247"/>
                        <a:gd name="connsiteX11" fmla="*/ 7576 w 41209"/>
                        <a:gd name="connsiteY11" fmla="*/ 439 h 67247"/>
                        <a:gd name="connsiteX12" fmla="*/ 38493 w 41209"/>
                        <a:gd name="connsiteY12" fmla="*/ 439 h 67247"/>
                        <a:gd name="connsiteX13" fmla="*/ 38493 w 41209"/>
                        <a:gd name="connsiteY13" fmla="*/ 8331 h 67247"/>
                        <a:gd name="connsiteX14" fmla="*/ 13667 w 41209"/>
                        <a:gd name="connsiteY14" fmla="*/ 8331 h 67247"/>
                        <a:gd name="connsiteX15" fmla="*/ 10313 w 41209"/>
                        <a:gd name="connsiteY15" fmla="*/ 26316 h 67247"/>
                        <a:gd name="connsiteX16" fmla="*/ 22071 w 41209"/>
                        <a:gd name="connsiteY16" fmla="*/ 22121 h 67247"/>
                        <a:gd name="connsiteX17" fmla="*/ 35795 w 41209"/>
                        <a:gd name="connsiteY17" fmla="*/ 28185 h 67247"/>
                        <a:gd name="connsiteX18" fmla="*/ 41423 w 41209"/>
                        <a:gd name="connsiteY18" fmla="*/ 43803 h 67247"/>
                        <a:gd name="connsiteX19" fmla="*/ 36489 w 41209"/>
                        <a:gd name="connsiteY19" fmla="*/ 59546 h 67247"/>
                        <a:gd name="connsiteX20" fmla="*/ 20182 w 41209"/>
                        <a:gd name="connsiteY20" fmla="*/ 67687 h 67247"/>
                        <a:gd name="connsiteX21" fmla="*/ 6304 w 41209"/>
                        <a:gd name="connsiteY21" fmla="*/ 62578 h 67247"/>
                        <a:gd name="connsiteX22" fmla="*/ 213 w 41209"/>
                        <a:gd name="connsiteY22" fmla="*/ 48995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209" h="67247">
                          <a:moveTo>
                            <a:pt x="213" y="48995"/>
                          </a:moveTo>
                          <a:lnTo>
                            <a:pt x="8193" y="48248"/>
                          </a:lnTo>
                          <a:cubicBezTo>
                            <a:pt x="8771" y="52484"/>
                            <a:pt x="10159" y="55641"/>
                            <a:pt x="12318" y="57759"/>
                          </a:cubicBezTo>
                          <a:cubicBezTo>
                            <a:pt x="14477" y="59878"/>
                            <a:pt x="17098" y="60916"/>
                            <a:pt x="20182" y="60916"/>
                          </a:cubicBezTo>
                          <a:cubicBezTo>
                            <a:pt x="23844" y="60916"/>
                            <a:pt x="26928" y="59421"/>
                            <a:pt x="29511" y="56430"/>
                          </a:cubicBezTo>
                          <a:cubicBezTo>
                            <a:pt x="32017" y="53440"/>
                            <a:pt x="33289" y="49494"/>
                            <a:pt x="33328" y="44551"/>
                          </a:cubicBezTo>
                          <a:cubicBezTo>
                            <a:pt x="33289" y="39899"/>
                            <a:pt x="32055" y="36202"/>
                            <a:pt x="29627" y="33460"/>
                          </a:cubicBezTo>
                          <a:cubicBezTo>
                            <a:pt x="27160" y="30761"/>
                            <a:pt x="23960" y="29390"/>
                            <a:pt x="20028" y="29390"/>
                          </a:cubicBezTo>
                          <a:cubicBezTo>
                            <a:pt x="17561" y="29390"/>
                            <a:pt x="15363" y="30013"/>
                            <a:pt x="13397" y="31217"/>
                          </a:cubicBezTo>
                          <a:cubicBezTo>
                            <a:pt x="11393" y="32422"/>
                            <a:pt x="9851" y="33959"/>
                            <a:pt x="8733" y="35870"/>
                          </a:cubicBezTo>
                          <a:lnTo>
                            <a:pt x="1563" y="34873"/>
                          </a:lnTo>
                          <a:lnTo>
                            <a:pt x="7576" y="439"/>
                          </a:lnTo>
                          <a:lnTo>
                            <a:pt x="38493" y="439"/>
                          </a:lnTo>
                          <a:lnTo>
                            <a:pt x="38493" y="8331"/>
                          </a:lnTo>
                          <a:lnTo>
                            <a:pt x="13667" y="8331"/>
                          </a:lnTo>
                          <a:lnTo>
                            <a:pt x="10313" y="26316"/>
                          </a:lnTo>
                          <a:cubicBezTo>
                            <a:pt x="14014" y="23575"/>
                            <a:pt x="17946" y="22162"/>
                            <a:pt x="22071" y="22121"/>
                          </a:cubicBezTo>
                          <a:cubicBezTo>
                            <a:pt x="27468" y="22162"/>
                            <a:pt x="32055" y="24198"/>
                            <a:pt x="35795" y="28185"/>
                          </a:cubicBezTo>
                          <a:cubicBezTo>
                            <a:pt x="39534" y="32256"/>
                            <a:pt x="41384" y="37448"/>
                            <a:pt x="41423" y="43803"/>
                          </a:cubicBezTo>
                          <a:cubicBezTo>
                            <a:pt x="41384" y="49909"/>
                            <a:pt x="39765" y="55143"/>
                            <a:pt x="36489" y="59546"/>
                          </a:cubicBezTo>
                          <a:cubicBezTo>
                            <a:pt x="32479" y="64945"/>
                            <a:pt x="27044" y="67645"/>
                            <a:pt x="20182" y="67687"/>
                          </a:cubicBezTo>
                          <a:cubicBezTo>
                            <a:pt x="14515" y="67645"/>
                            <a:pt x="9889" y="65984"/>
                            <a:pt x="6304" y="62578"/>
                          </a:cubicBezTo>
                          <a:cubicBezTo>
                            <a:pt x="2719" y="59172"/>
                            <a:pt x="676" y="54644"/>
                            <a:pt x="213" y="4899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85" name="Freeform: Shape 84">
                      <a:extLst>
                        <a:ext uri="{FF2B5EF4-FFF2-40B4-BE49-F238E27FC236}">
                          <a16:creationId xmlns:a16="http://schemas.microsoft.com/office/drawing/2014/main" id="{116C6201-6819-6D47-2753-F4A92DD08146}"/>
                        </a:ext>
                      </a:extLst>
                    </p:cNvPr>
                    <p:cNvSpPr/>
                    <p:nvPr/>
                  </p:nvSpPr>
                  <p:spPr>
                    <a:xfrm>
                      <a:off x="3032414" y="25030548"/>
                      <a:ext cx="40517" cy="68411"/>
                    </a:xfrm>
                    <a:custGeom>
                      <a:avLst/>
                      <a:gdLst>
                        <a:gd name="connsiteX0" fmla="*/ 220 w 40517"/>
                        <a:gd name="connsiteY0" fmla="*/ 34665 h 68411"/>
                        <a:gd name="connsiteX1" fmla="*/ 2456 w 40517"/>
                        <a:gd name="connsiteY1" fmla="*/ 15558 h 68411"/>
                        <a:gd name="connsiteX2" fmla="*/ 9202 w 40517"/>
                        <a:gd name="connsiteY2" fmla="*/ 4385 h 68411"/>
                        <a:gd name="connsiteX3" fmla="*/ 20458 w 40517"/>
                        <a:gd name="connsiteY3" fmla="*/ 439 h 68411"/>
                        <a:gd name="connsiteX4" fmla="*/ 29248 w 40517"/>
                        <a:gd name="connsiteY4" fmla="*/ 2599 h 68411"/>
                        <a:gd name="connsiteX5" fmla="*/ 35454 w 40517"/>
                        <a:gd name="connsiteY5" fmla="*/ 8871 h 68411"/>
                        <a:gd name="connsiteX6" fmla="*/ 39309 w 40517"/>
                        <a:gd name="connsiteY6" fmla="*/ 18840 h 68411"/>
                        <a:gd name="connsiteX7" fmla="*/ 40735 w 40517"/>
                        <a:gd name="connsiteY7" fmla="*/ 34665 h 68411"/>
                        <a:gd name="connsiteX8" fmla="*/ 38461 w 40517"/>
                        <a:gd name="connsiteY8" fmla="*/ 53689 h 68411"/>
                        <a:gd name="connsiteX9" fmla="*/ 31753 w 40517"/>
                        <a:gd name="connsiteY9" fmla="*/ 64904 h 68411"/>
                        <a:gd name="connsiteX10" fmla="*/ 20458 w 40517"/>
                        <a:gd name="connsiteY10" fmla="*/ 68850 h 68411"/>
                        <a:gd name="connsiteX11" fmla="*/ 6349 w 40517"/>
                        <a:gd name="connsiteY11" fmla="*/ 61872 h 68411"/>
                        <a:gd name="connsiteX12" fmla="*/ 220 w 40517"/>
                        <a:gd name="connsiteY12" fmla="*/ 34665 h 68411"/>
                        <a:gd name="connsiteX13" fmla="*/ 8045 w 40517"/>
                        <a:gd name="connsiteY13" fmla="*/ 34665 h 68411"/>
                        <a:gd name="connsiteX14" fmla="*/ 11630 w 40517"/>
                        <a:gd name="connsiteY14" fmla="*/ 56638 h 68411"/>
                        <a:gd name="connsiteX15" fmla="*/ 20458 w 40517"/>
                        <a:gd name="connsiteY15" fmla="*/ 62079 h 68411"/>
                        <a:gd name="connsiteX16" fmla="*/ 29325 w 40517"/>
                        <a:gd name="connsiteY16" fmla="*/ 56596 h 68411"/>
                        <a:gd name="connsiteX17" fmla="*/ 32910 w 40517"/>
                        <a:gd name="connsiteY17" fmla="*/ 34665 h 68411"/>
                        <a:gd name="connsiteX18" fmla="*/ 29325 w 40517"/>
                        <a:gd name="connsiteY18" fmla="*/ 12692 h 68411"/>
                        <a:gd name="connsiteX19" fmla="*/ 20381 w 40517"/>
                        <a:gd name="connsiteY19" fmla="*/ 7251 h 68411"/>
                        <a:gd name="connsiteX20" fmla="*/ 11977 w 40517"/>
                        <a:gd name="connsiteY20" fmla="*/ 12027 h 68411"/>
                        <a:gd name="connsiteX21" fmla="*/ 8045 w 40517"/>
                        <a:gd name="connsiteY21" fmla="*/ 34665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220" y="34665"/>
                          </a:moveTo>
                          <a:cubicBezTo>
                            <a:pt x="181" y="26773"/>
                            <a:pt x="914" y="20418"/>
                            <a:pt x="2456" y="15558"/>
                          </a:cubicBezTo>
                          <a:cubicBezTo>
                            <a:pt x="3920" y="10740"/>
                            <a:pt x="6195" y="7002"/>
                            <a:pt x="9202" y="4385"/>
                          </a:cubicBezTo>
                          <a:cubicBezTo>
                            <a:pt x="12170" y="1768"/>
                            <a:pt x="15909" y="480"/>
                            <a:pt x="20458" y="439"/>
                          </a:cubicBezTo>
                          <a:cubicBezTo>
                            <a:pt x="23774" y="480"/>
                            <a:pt x="26703" y="1186"/>
                            <a:pt x="29248" y="2599"/>
                          </a:cubicBezTo>
                          <a:cubicBezTo>
                            <a:pt x="31753" y="4052"/>
                            <a:pt x="33835" y="6129"/>
                            <a:pt x="35454" y="8871"/>
                          </a:cubicBezTo>
                          <a:cubicBezTo>
                            <a:pt x="37073" y="11612"/>
                            <a:pt x="38345" y="14935"/>
                            <a:pt x="39309" y="18840"/>
                          </a:cubicBezTo>
                          <a:cubicBezTo>
                            <a:pt x="40234" y="22744"/>
                            <a:pt x="40697" y="28019"/>
                            <a:pt x="40735" y="34665"/>
                          </a:cubicBezTo>
                          <a:cubicBezTo>
                            <a:pt x="40697" y="42515"/>
                            <a:pt x="39964" y="48871"/>
                            <a:pt x="38461" y="53689"/>
                          </a:cubicBezTo>
                          <a:cubicBezTo>
                            <a:pt x="36957" y="58549"/>
                            <a:pt x="34722" y="62287"/>
                            <a:pt x="31753" y="64904"/>
                          </a:cubicBezTo>
                          <a:cubicBezTo>
                            <a:pt x="28746" y="67521"/>
                            <a:pt x="24969" y="68808"/>
                            <a:pt x="20458" y="68850"/>
                          </a:cubicBezTo>
                          <a:cubicBezTo>
                            <a:pt x="14444" y="68808"/>
                            <a:pt x="9741" y="66524"/>
                            <a:pt x="6349" y="61872"/>
                          </a:cubicBezTo>
                          <a:cubicBezTo>
                            <a:pt x="2224" y="56347"/>
                            <a:pt x="181" y="47251"/>
                            <a:pt x="220" y="34665"/>
                          </a:cubicBezTo>
                          <a:close/>
                          <a:moveTo>
                            <a:pt x="8045" y="34665"/>
                          </a:moveTo>
                          <a:cubicBezTo>
                            <a:pt x="8045" y="45672"/>
                            <a:pt x="9240" y="53024"/>
                            <a:pt x="11630" y="56638"/>
                          </a:cubicBezTo>
                          <a:cubicBezTo>
                            <a:pt x="14021" y="60293"/>
                            <a:pt x="16950" y="62079"/>
                            <a:pt x="20458" y="62079"/>
                          </a:cubicBezTo>
                          <a:cubicBezTo>
                            <a:pt x="23966" y="62079"/>
                            <a:pt x="26935" y="60252"/>
                            <a:pt x="29325" y="56596"/>
                          </a:cubicBezTo>
                          <a:cubicBezTo>
                            <a:pt x="31715" y="52941"/>
                            <a:pt x="32910" y="45631"/>
                            <a:pt x="32910" y="34665"/>
                          </a:cubicBezTo>
                          <a:cubicBezTo>
                            <a:pt x="32910" y="23616"/>
                            <a:pt x="31715" y="16306"/>
                            <a:pt x="29325" y="12692"/>
                          </a:cubicBezTo>
                          <a:cubicBezTo>
                            <a:pt x="26935" y="9078"/>
                            <a:pt x="23928" y="7251"/>
                            <a:pt x="20381" y="7251"/>
                          </a:cubicBezTo>
                          <a:cubicBezTo>
                            <a:pt x="16835" y="7251"/>
                            <a:pt x="14059" y="8871"/>
                            <a:pt x="11977" y="12027"/>
                          </a:cubicBezTo>
                          <a:cubicBezTo>
                            <a:pt x="9356" y="16181"/>
                            <a:pt x="8045" y="23699"/>
                            <a:pt x="8045" y="3466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nvGrpSpPr>
                  <p:cNvPr id="86" name="Graphic 2804">
                    <a:extLst>
                      <a:ext uri="{FF2B5EF4-FFF2-40B4-BE49-F238E27FC236}">
                        <a16:creationId xmlns:a16="http://schemas.microsoft.com/office/drawing/2014/main" id="{FCFC14C5-0724-2ABD-6310-195E22414F6D}"/>
                      </a:ext>
                    </a:extLst>
                  </p:cNvPr>
                  <p:cNvGrpSpPr/>
                  <p:nvPr/>
                </p:nvGrpSpPr>
                <p:grpSpPr>
                  <a:xfrm>
                    <a:off x="4310496" y="20120861"/>
                    <a:ext cx="324257" cy="145975"/>
                    <a:chOff x="4211075" y="25030548"/>
                    <a:chExt cx="131290" cy="68411"/>
                  </a:xfrm>
                </p:grpSpPr>
                <p:sp>
                  <p:nvSpPr>
                    <p:cNvPr id="87" name="Freeform: Shape 86">
                      <a:extLst>
                        <a:ext uri="{FF2B5EF4-FFF2-40B4-BE49-F238E27FC236}">
                          <a16:creationId xmlns:a16="http://schemas.microsoft.com/office/drawing/2014/main" id="{B02591CC-592A-18E6-17E6-D57CB7BD4A91}"/>
                        </a:ext>
                      </a:extLst>
                    </p:cNvPr>
                    <p:cNvSpPr/>
                    <p:nvPr/>
                  </p:nvSpPr>
                  <p:spPr>
                    <a:xfrm>
                      <a:off x="4211075" y="25030548"/>
                      <a:ext cx="22898" cy="67247"/>
                    </a:xfrm>
                    <a:custGeom>
                      <a:avLst/>
                      <a:gdLst>
                        <a:gd name="connsiteX0" fmla="*/ 23236 w 22898"/>
                        <a:gd name="connsiteY0" fmla="*/ 67687 h 67247"/>
                        <a:gd name="connsiteX1" fmla="*/ 15603 w 22898"/>
                        <a:gd name="connsiteY1" fmla="*/ 67687 h 67247"/>
                        <a:gd name="connsiteX2" fmla="*/ 15603 w 22898"/>
                        <a:gd name="connsiteY2" fmla="*/ 15267 h 67247"/>
                        <a:gd name="connsiteX3" fmla="*/ 8394 w 22898"/>
                        <a:gd name="connsiteY3" fmla="*/ 20958 h 67247"/>
                        <a:gd name="connsiteX4" fmla="*/ 337 w 22898"/>
                        <a:gd name="connsiteY4" fmla="*/ 25195 h 67247"/>
                        <a:gd name="connsiteX5" fmla="*/ 337 w 22898"/>
                        <a:gd name="connsiteY5" fmla="*/ 17261 h 67247"/>
                        <a:gd name="connsiteX6" fmla="*/ 11516 w 22898"/>
                        <a:gd name="connsiteY6" fmla="*/ 9411 h 67247"/>
                        <a:gd name="connsiteX7" fmla="*/ 18340 w 22898"/>
                        <a:gd name="connsiteY7" fmla="*/ 439 h 67247"/>
                        <a:gd name="connsiteX8" fmla="*/ 23236 w 22898"/>
                        <a:gd name="connsiteY8" fmla="*/ 439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8" h="67247">
                          <a:moveTo>
                            <a:pt x="23236" y="67687"/>
                          </a:moveTo>
                          <a:lnTo>
                            <a:pt x="15603" y="67687"/>
                          </a:lnTo>
                          <a:lnTo>
                            <a:pt x="15603" y="15267"/>
                          </a:lnTo>
                          <a:cubicBezTo>
                            <a:pt x="13752" y="17178"/>
                            <a:pt x="11362" y="19047"/>
                            <a:pt x="8394" y="20958"/>
                          </a:cubicBezTo>
                          <a:cubicBezTo>
                            <a:pt x="5387" y="22869"/>
                            <a:pt x="2689" y="24281"/>
                            <a:pt x="337" y="25195"/>
                          </a:cubicBezTo>
                          <a:lnTo>
                            <a:pt x="337" y="17261"/>
                          </a:lnTo>
                          <a:cubicBezTo>
                            <a:pt x="4578" y="15143"/>
                            <a:pt x="8317" y="12526"/>
                            <a:pt x="11516" y="9411"/>
                          </a:cubicBezTo>
                          <a:cubicBezTo>
                            <a:pt x="14716" y="6337"/>
                            <a:pt x="16991" y="3346"/>
                            <a:pt x="18340" y="439"/>
                          </a:cubicBezTo>
                          <a:lnTo>
                            <a:pt x="23236" y="439"/>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88" name="Freeform: Shape 87">
                      <a:extLst>
                        <a:ext uri="{FF2B5EF4-FFF2-40B4-BE49-F238E27FC236}">
                          <a16:creationId xmlns:a16="http://schemas.microsoft.com/office/drawing/2014/main" id="{94576AFF-074D-2A7E-D47E-0B8A230CFAAD}"/>
                        </a:ext>
                      </a:extLst>
                    </p:cNvPr>
                    <p:cNvSpPr/>
                    <p:nvPr/>
                  </p:nvSpPr>
                  <p:spPr>
                    <a:xfrm>
                      <a:off x="4253550" y="25030548"/>
                      <a:ext cx="40517" cy="68411"/>
                    </a:xfrm>
                    <a:custGeom>
                      <a:avLst/>
                      <a:gdLst>
                        <a:gd name="connsiteX0" fmla="*/ 343 w 40517"/>
                        <a:gd name="connsiteY0" fmla="*/ 34665 h 68411"/>
                        <a:gd name="connsiteX1" fmla="*/ 2579 w 40517"/>
                        <a:gd name="connsiteY1" fmla="*/ 15558 h 68411"/>
                        <a:gd name="connsiteX2" fmla="*/ 9325 w 40517"/>
                        <a:gd name="connsiteY2" fmla="*/ 4385 h 68411"/>
                        <a:gd name="connsiteX3" fmla="*/ 20582 w 40517"/>
                        <a:gd name="connsiteY3" fmla="*/ 439 h 68411"/>
                        <a:gd name="connsiteX4" fmla="*/ 29371 w 40517"/>
                        <a:gd name="connsiteY4" fmla="*/ 2599 h 68411"/>
                        <a:gd name="connsiteX5" fmla="*/ 35578 w 40517"/>
                        <a:gd name="connsiteY5" fmla="*/ 8871 h 68411"/>
                        <a:gd name="connsiteX6" fmla="*/ 39433 w 40517"/>
                        <a:gd name="connsiteY6" fmla="*/ 18840 h 68411"/>
                        <a:gd name="connsiteX7" fmla="*/ 40859 w 40517"/>
                        <a:gd name="connsiteY7" fmla="*/ 34665 h 68411"/>
                        <a:gd name="connsiteX8" fmla="*/ 38585 w 40517"/>
                        <a:gd name="connsiteY8" fmla="*/ 53689 h 68411"/>
                        <a:gd name="connsiteX9" fmla="*/ 31877 w 40517"/>
                        <a:gd name="connsiteY9" fmla="*/ 64904 h 68411"/>
                        <a:gd name="connsiteX10" fmla="*/ 20582 w 40517"/>
                        <a:gd name="connsiteY10" fmla="*/ 68850 h 68411"/>
                        <a:gd name="connsiteX11" fmla="*/ 6473 w 40517"/>
                        <a:gd name="connsiteY11" fmla="*/ 61872 h 68411"/>
                        <a:gd name="connsiteX12" fmla="*/ 343 w 40517"/>
                        <a:gd name="connsiteY12" fmla="*/ 34665 h 68411"/>
                        <a:gd name="connsiteX13" fmla="*/ 8169 w 40517"/>
                        <a:gd name="connsiteY13" fmla="*/ 34665 h 68411"/>
                        <a:gd name="connsiteX14" fmla="*/ 11754 w 40517"/>
                        <a:gd name="connsiteY14" fmla="*/ 56638 h 68411"/>
                        <a:gd name="connsiteX15" fmla="*/ 20582 w 40517"/>
                        <a:gd name="connsiteY15" fmla="*/ 62079 h 68411"/>
                        <a:gd name="connsiteX16" fmla="*/ 29448 w 40517"/>
                        <a:gd name="connsiteY16" fmla="*/ 56596 h 68411"/>
                        <a:gd name="connsiteX17" fmla="*/ 33034 w 40517"/>
                        <a:gd name="connsiteY17" fmla="*/ 34665 h 68411"/>
                        <a:gd name="connsiteX18" fmla="*/ 29448 w 40517"/>
                        <a:gd name="connsiteY18" fmla="*/ 12692 h 68411"/>
                        <a:gd name="connsiteX19" fmla="*/ 20505 w 40517"/>
                        <a:gd name="connsiteY19" fmla="*/ 7251 h 68411"/>
                        <a:gd name="connsiteX20" fmla="*/ 12101 w 40517"/>
                        <a:gd name="connsiteY20" fmla="*/ 12027 h 68411"/>
                        <a:gd name="connsiteX21" fmla="*/ 8169 w 40517"/>
                        <a:gd name="connsiteY21" fmla="*/ 34665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343" y="34665"/>
                          </a:moveTo>
                          <a:cubicBezTo>
                            <a:pt x="305" y="26773"/>
                            <a:pt x="1037" y="20418"/>
                            <a:pt x="2579" y="15558"/>
                          </a:cubicBezTo>
                          <a:cubicBezTo>
                            <a:pt x="4044" y="10740"/>
                            <a:pt x="6319" y="7002"/>
                            <a:pt x="9325" y="4385"/>
                          </a:cubicBezTo>
                          <a:cubicBezTo>
                            <a:pt x="12294" y="1768"/>
                            <a:pt x="16033" y="480"/>
                            <a:pt x="20582" y="439"/>
                          </a:cubicBezTo>
                          <a:cubicBezTo>
                            <a:pt x="23897" y="480"/>
                            <a:pt x="26827" y="1186"/>
                            <a:pt x="29371" y="2599"/>
                          </a:cubicBezTo>
                          <a:cubicBezTo>
                            <a:pt x="31877" y="4052"/>
                            <a:pt x="33959" y="6129"/>
                            <a:pt x="35578" y="8871"/>
                          </a:cubicBezTo>
                          <a:cubicBezTo>
                            <a:pt x="37197" y="11612"/>
                            <a:pt x="38469" y="14935"/>
                            <a:pt x="39433" y="18840"/>
                          </a:cubicBezTo>
                          <a:cubicBezTo>
                            <a:pt x="40358" y="22744"/>
                            <a:pt x="40821" y="28019"/>
                            <a:pt x="40859" y="34665"/>
                          </a:cubicBezTo>
                          <a:cubicBezTo>
                            <a:pt x="40821" y="42515"/>
                            <a:pt x="40088" y="48871"/>
                            <a:pt x="38585" y="53689"/>
                          </a:cubicBezTo>
                          <a:cubicBezTo>
                            <a:pt x="37081" y="58549"/>
                            <a:pt x="34845" y="62287"/>
                            <a:pt x="31877" y="64904"/>
                          </a:cubicBezTo>
                          <a:cubicBezTo>
                            <a:pt x="28870" y="67521"/>
                            <a:pt x="25092" y="68808"/>
                            <a:pt x="20582" y="68850"/>
                          </a:cubicBezTo>
                          <a:cubicBezTo>
                            <a:pt x="14568" y="68808"/>
                            <a:pt x="9865" y="66524"/>
                            <a:pt x="6473" y="61872"/>
                          </a:cubicBezTo>
                          <a:cubicBezTo>
                            <a:pt x="2348" y="56347"/>
                            <a:pt x="305" y="47251"/>
                            <a:pt x="343" y="34665"/>
                          </a:cubicBezTo>
                          <a:close/>
                          <a:moveTo>
                            <a:pt x="8169" y="34665"/>
                          </a:moveTo>
                          <a:cubicBezTo>
                            <a:pt x="8169" y="45672"/>
                            <a:pt x="9364" y="53024"/>
                            <a:pt x="11754" y="56638"/>
                          </a:cubicBezTo>
                          <a:cubicBezTo>
                            <a:pt x="14144" y="60293"/>
                            <a:pt x="17074" y="62079"/>
                            <a:pt x="20582" y="62079"/>
                          </a:cubicBezTo>
                          <a:cubicBezTo>
                            <a:pt x="24090" y="62079"/>
                            <a:pt x="27058" y="60252"/>
                            <a:pt x="29448" y="56596"/>
                          </a:cubicBezTo>
                          <a:cubicBezTo>
                            <a:pt x="31838" y="52941"/>
                            <a:pt x="33034" y="45631"/>
                            <a:pt x="33034" y="34665"/>
                          </a:cubicBezTo>
                          <a:cubicBezTo>
                            <a:pt x="33034" y="23616"/>
                            <a:pt x="31838" y="16306"/>
                            <a:pt x="29448" y="12692"/>
                          </a:cubicBezTo>
                          <a:cubicBezTo>
                            <a:pt x="27058" y="9078"/>
                            <a:pt x="24051" y="7251"/>
                            <a:pt x="20505" y="7251"/>
                          </a:cubicBezTo>
                          <a:cubicBezTo>
                            <a:pt x="16958" y="7251"/>
                            <a:pt x="14183" y="8871"/>
                            <a:pt x="12101" y="12027"/>
                          </a:cubicBezTo>
                          <a:cubicBezTo>
                            <a:pt x="9480" y="16181"/>
                            <a:pt x="8169" y="23699"/>
                            <a:pt x="8169" y="3466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89" name="Freeform: Shape 88">
                      <a:extLst>
                        <a:ext uri="{FF2B5EF4-FFF2-40B4-BE49-F238E27FC236}">
                          <a16:creationId xmlns:a16="http://schemas.microsoft.com/office/drawing/2014/main" id="{F790C4E4-CA15-E526-D350-48E4E6266AA1}"/>
                        </a:ext>
                      </a:extLst>
                    </p:cNvPr>
                    <p:cNvSpPr/>
                    <p:nvPr/>
                  </p:nvSpPr>
                  <p:spPr>
                    <a:xfrm>
                      <a:off x="4301848" y="25030548"/>
                      <a:ext cx="40517" cy="68411"/>
                    </a:xfrm>
                    <a:custGeom>
                      <a:avLst/>
                      <a:gdLst>
                        <a:gd name="connsiteX0" fmla="*/ 348 w 40517"/>
                        <a:gd name="connsiteY0" fmla="*/ 34665 h 68411"/>
                        <a:gd name="connsiteX1" fmla="*/ 2584 w 40517"/>
                        <a:gd name="connsiteY1" fmla="*/ 15558 h 68411"/>
                        <a:gd name="connsiteX2" fmla="*/ 9330 w 40517"/>
                        <a:gd name="connsiteY2" fmla="*/ 4385 h 68411"/>
                        <a:gd name="connsiteX3" fmla="*/ 20587 w 40517"/>
                        <a:gd name="connsiteY3" fmla="*/ 439 h 68411"/>
                        <a:gd name="connsiteX4" fmla="*/ 29376 w 40517"/>
                        <a:gd name="connsiteY4" fmla="*/ 2599 h 68411"/>
                        <a:gd name="connsiteX5" fmla="*/ 35583 w 40517"/>
                        <a:gd name="connsiteY5" fmla="*/ 8871 h 68411"/>
                        <a:gd name="connsiteX6" fmla="*/ 39438 w 40517"/>
                        <a:gd name="connsiteY6" fmla="*/ 18840 h 68411"/>
                        <a:gd name="connsiteX7" fmla="*/ 40864 w 40517"/>
                        <a:gd name="connsiteY7" fmla="*/ 34665 h 68411"/>
                        <a:gd name="connsiteX8" fmla="*/ 38590 w 40517"/>
                        <a:gd name="connsiteY8" fmla="*/ 53689 h 68411"/>
                        <a:gd name="connsiteX9" fmla="*/ 31882 w 40517"/>
                        <a:gd name="connsiteY9" fmla="*/ 64904 h 68411"/>
                        <a:gd name="connsiteX10" fmla="*/ 20587 w 40517"/>
                        <a:gd name="connsiteY10" fmla="*/ 68850 h 68411"/>
                        <a:gd name="connsiteX11" fmla="*/ 6478 w 40517"/>
                        <a:gd name="connsiteY11" fmla="*/ 61872 h 68411"/>
                        <a:gd name="connsiteX12" fmla="*/ 348 w 40517"/>
                        <a:gd name="connsiteY12" fmla="*/ 34665 h 68411"/>
                        <a:gd name="connsiteX13" fmla="*/ 8174 w 40517"/>
                        <a:gd name="connsiteY13" fmla="*/ 34665 h 68411"/>
                        <a:gd name="connsiteX14" fmla="*/ 11759 w 40517"/>
                        <a:gd name="connsiteY14" fmla="*/ 56638 h 68411"/>
                        <a:gd name="connsiteX15" fmla="*/ 20587 w 40517"/>
                        <a:gd name="connsiteY15" fmla="*/ 62079 h 68411"/>
                        <a:gd name="connsiteX16" fmla="*/ 29453 w 40517"/>
                        <a:gd name="connsiteY16" fmla="*/ 56596 h 68411"/>
                        <a:gd name="connsiteX17" fmla="*/ 33038 w 40517"/>
                        <a:gd name="connsiteY17" fmla="*/ 34665 h 68411"/>
                        <a:gd name="connsiteX18" fmla="*/ 29453 w 40517"/>
                        <a:gd name="connsiteY18" fmla="*/ 12692 h 68411"/>
                        <a:gd name="connsiteX19" fmla="*/ 20510 w 40517"/>
                        <a:gd name="connsiteY19" fmla="*/ 7251 h 68411"/>
                        <a:gd name="connsiteX20" fmla="*/ 12106 w 40517"/>
                        <a:gd name="connsiteY20" fmla="*/ 12027 h 68411"/>
                        <a:gd name="connsiteX21" fmla="*/ 8174 w 40517"/>
                        <a:gd name="connsiteY21" fmla="*/ 34665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348" y="34665"/>
                          </a:moveTo>
                          <a:cubicBezTo>
                            <a:pt x="310" y="26773"/>
                            <a:pt x="1042" y="20418"/>
                            <a:pt x="2584" y="15558"/>
                          </a:cubicBezTo>
                          <a:cubicBezTo>
                            <a:pt x="4049" y="10740"/>
                            <a:pt x="6324" y="7002"/>
                            <a:pt x="9330" y="4385"/>
                          </a:cubicBezTo>
                          <a:cubicBezTo>
                            <a:pt x="12299" y="1768"/>
                            <a:pt x="16038" y="480"/>
                            <a:pt x="20587" y="439"/>
                          </a:cubicBezTo>
                          <a:cubicBezTo>
                            <a:pt x="23902" y="480"/>
                            <a:pt x="26832" y="1186"/>
                            <a:pt x="29376" y="2599"/>
                          </a:cubicBezTo>
                          <a:cubicBezTo>
                            <a:pt x="31882" y="4052"/>
                            <a:pt x="33964" y="6129"/>
                            <a:pt x="35583" y="8871"/>
                          </a:cubicBezTo>
                          <a:cubicBezTo>
                            <a:pt x="37202" y="11612"/>
                            <a:pt x="38474" y="14935"/>
                            <a:pt x="39438" y="18840"/>
                          </a:cubicBezTo>
                          <a:cubicBezTo>
                            <a:pt x="40363" y="22744"/>
                            <a:pt x="40825" y="28019"/>
                            <a:pt x="40864" y="34665"/>
                          </a:cubicBezTo>
                          <a:cubicBezTo>
                            <a:pt x="40825" y="42515"/>
                            <a:pt x="40093" y="48871"/>
                            <a:pt x="38590" y="53689"/>
                          </a:cubicBezTo>
                          <a:cubicBezTo>
                            <a:pt x="37086" y="58549"/>
                            <a:pt x="34850" y="62287"/>
                            <a:pt x="31882" y="64904"/>
                          </a:cubicBezTo>
                          <a:cubicBezTo>
                            <a:pt x="28875" y="67521"/>
                            <a:pt x="25097" y="68808"/>
                            <a:pt x="20587" y="68850"/>
                          </a:cubicBezTo>
                          <a:cubicBezTo>
                            <a:pt x="14573" y="68808"/>
                            <a:pt x="9870" y="66524"/>
                            <a:pt x="6478" y="61872"/>
                          </a:cubicBezTo>
                          <a:cubicBezTo>
                            <a:pt x="2353" y="56347"/>
                            <a:pt x="310" y="47251"/>
                            <a:pt x="348" y="34665"/>
                          </a:cubicBezTo>
                          <a:close/>
                          <a:moveTo>
                            <a:pt x="8174" y="34665"/>
                          </a:moveTo>
                          <a:cubicBezTo>
                            <a:pt x="8174" y="45672"/>
                            <a:pt x="9369" y="53024"/>
                            <a:pt x="11759" y="56638"/>
                          </a:cubicBezTo>
                          <a:cubicBezTo>
                            <a:pt x="14149" y="60293"/>
                            <a:pt x="17079" y="62079"/>
                            <a:pt x="20587" y="62079"/>
                          </a:cubicBezTo>
                          <a:cubicBezTo>
                            <a:pt x="24095" y="62079"/>
                            <a:pt x="27063" y="60252"/>
                            <a:pt x="29453" y="56596"/>
                          </a:cubicBezTo>
                          <a:cubicBezTo>
                            <a:pt x="31843" y="52941"/>
                            <a:pt x="33038" y="45631"/>
                            <a:pt x="33038" y="34665"/>
                          </a:cubicBezTo>
                          <a:cubicBezTo>
                            <a:pt x="33038" y="23616"/>
                            <a:pt x="31843" y="16306"/>
                            <a:pt x="29453" y="12692"/>
                          </a:cubicBezTo>
                          <a:cubicBezTo>
                            <a:pt x="27063" y="9078"/>
                            <a:pt x="24056" y="7251"/>
                            <a:pt x="20510" y="7251"/>
                          </a:cubicBezTo>
                          <a:cubicBezTo>
                            <a:pt x="16963" y="7251"/>
                            <a:pt x="14188" y="8871"/>
                            <a:pt x="12106" y="12027"/>
                          </a:cubicBezTo>
                          <a:cubicBezTo>
                            <a:pt x="9485" y="16181"/>
                            <a:pt x="8174" y="23699"/>
                            <a:pt x="8174" y="3466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nvGrpSpPr>
                  <p:cNvPr id="90" name="Graphic 2804">
                    <a:extLst>
                      <a:ext uri="{FF2B5EF4-FFF2-40B4-BE49-F238E27FC236}">
                        <a16:creationId xmlns:a16="http://schemas.microsoft.com/office/drawing/2014/main" id="{BD735F47-C37A-86AA-5529-AA8D4E87EB25}"/>
                      </a:ext>
                    </a:extLst>
                  </p:cNvPr>
                  <p:cNvGrpSpPr/>
                  <p:nvPr/>
                </p:nvGrpSpPr>
                <p:grpSpPr>
                  <a:xfrm>
                    <a:off x="5555726" y="20120861"/>
                    <a:ext cx="324257" cy="145975"/>
                    <a:chOff x="5456310" y="25030548"/>
                    <a:chExt cx="131290" cy="68411"/>
                  </a:xfrm>
                </p:grpSpPr>
                <p:sp>
                  <p:nvSpPr>
                    <p:cNvPr id="91" name="Freeform: Shape 90">
                      <a:extLst>
                        <a:ext uri="{FF2B5EF4-FFF2-40B4-BE49-F238E27FC236}">
                          <a16:creationId xmlns:a16="http://schemas.microsoft.com/office/drawing/2014/main" id="{ECC722A2-3575-87D8-DE39-877CDD080866}"/>
                        </a:ext>
                      </a:extLst>
                    </p:cNvPr>
                    <p:cNvSpPr/>
                    <p:nvPr/>
                  </p:nvSpPr>
                  <p:spPr>
                    <a:xfrm>
                      <a:off x="5456310" y="25030548"/>
                      <a:ext cx="22898" cy="67247"/>
                    </a:xfrm>
                    <a:custGeom>
                      <a:avLst/>
                      <a:gdLst>
                        <a:gd name="connsiteX0" fmla="*/ 23362 w 22898"/>
                        <a:gd name="connsiteY0" fmla="*/ 67687 h 67247"/>
                        <a:gd name="connsiteX1" fmla="*/ 15729 w 22898"/>
                        <a:gd name="connsiteY1" fmla="*/ 67687 h 67247"/>
                        <a:gd name="connsiteX2" fmla="*/ 15729 w 22898"/>
                        <a:gd name="connsiteY2" fmla="*/ 15267 h 67247"/>
                        <a:gd name="connsiteX3" fmla="*/ 8520 w 22898"/>
                        <a:gd name="connsiteY3" fmla="*/ 20958 h 67247"/>
                        <a:gd name="connsiteX4" fmla="*/ 463 w 22898"/>
                        <a:gd name="connsiteY4" fmla="*/ 25195 h 67247"/>
                        <a:gd name="connsiteX5" fmla="*/ 463 w 22898"/>
                        <a:gd name="connsiteY5" fmla="*/ 17261 h 67247"/>
                        <a:gd name="connsiteX6" fmla="*/ 11643 w 22898"/>
                        <a:gd name="connsiteY6" fmla="*/ 9411 h 67247"/>
                        <a:gd name="connsiteX7" fmla="*/ 18466 w 22898"/>
                        <a:gd name="connsiteY7" fmla="*/ 439 h 67247"/>
                        <a:gd name="connsiteX8" fmla="*/ 23362 w 22898"/>
                        <a:gd name="connsiteY8" fmla="*/ 439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8" h="67247">
                          <a:moveTo>
                            <a:pt x="23362" y="67687"/>
                          </a:moveTo>
                          <a:lnTo>
                            <a:pt x="15729" y="67687"/>
                          </a:lnTo>
                          <a:lnTo>
                            <a:pt x="15729" y="15267"/>
                          </a:lnTo>
                          <a:cubicBezTo>
                            <a:pt x="13879" y="17178"/>
                            <a:pt x="11488" y="19047"/>
                            <a:pt x="8520" y="20958"/>
                          </a:cubicBezTo>
                          <a:cubicBezTo>
                            <a:pt x="5513" y="22869"/>
                            <a:pt x="2815" y="24281"/>
                            <a:pt x="463" y="25195"/>
                          </a:cubicBezTo>
                          <a:lnTo>
                            <a:pt x="463" y="17261"/>
                          </a:lnTo>
                          <a:cubicBezTo>
                            <a:pt x="4704" y="15143"/>
                            <a:pt x="8443" y="12526"/>
                            <a:pt x="11643" y="9411"/>
                          </a:cubicBezTo>
                          <a:cubicBezTo>
                            <a:pt x="14842" y="6337"/>
                            <a:pt x="17117" y="3346"/>
                            <a:pt x="18466" y="439"/>
                          </a:cubicBezTo>
                          <a:lnTo>
                            <a:pt x="23362" y="439"/>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92" name="Freeform: Shape 91">
                      <a:extLst>
                        <a:ext uri="{FF2B5EF4-FFF2-40B4-BE49-F238E27FC236}">
                          <a16:creationId xmlns:a16="http://schemas.microsoft.com/office/drawing/2014/main" id="{65462FDC-C741-25A8-6DC3-1FED1F6F1732}"/>
                        </a:ext>
                      </a:extLst>
                    </p:cNvPr>
                    <p:cNvSpPr/>
                    <p:nvPr/>
                  </p:nvSpPr>
                  <p:spPr>
                    <a:xfrm>
                      <a:off x="5498787" y="25031711"/>
                      <a:ext cx="41209" cy="67247"/>
                    </a:xfrm>
                    <a:custGeom>
                      <a:avLst/>
                      <a:gdLst>
                        <a:gd name="connsiteX0" fmla="*/ 468 w 41209"/>
                        <a:gd name="connsiteY0" fmla="*/ 48995 h 67247"/>
                        <a:gd name="connsiteX1" fmla="*/ 8448 w 41209"/>
                        <a:gd name="connsiteY1" fmla="*/ 48248 h 67247"/>
                        <a:gd name="connsiteX2" fmla="*/ 12573 w 41209"/>
                        <a:gd name="connsiteY2" fmla="*/ 57759 h 67247"/>
                        <a:gd name="connsiteX3" fmla="*/ 20437 w 41209"/>
                        <a:gd name="connsiteY3" fmla="*/ 60916 h 67247"/>
                        <a:gd name="connsiteX4" fmla="*/ 29766 w 41209"/>
                        <a:gd name="connsiteY4" fmla="*/ 56430 h 67247"/>
                        <a:gd name="connsiteX5" fmla="*/ 33582 w 41209"/>
                        <a:gd name="connsiteY5" fmla="*/ 44551 h 67247"/>
                        <a:gd name="connsiteX6" fmla="*/ 29882 w 41209"/>
                        <a:gd name="connsiteY6" fmla="*/ 33460 h 67247"/>
                        <a:gd name="connsiteX7" fmla="*/ 20283 w 41209"/>
                        <a:gd name="connsiteY7" fmla="*/ 29390 h 67247"/>
                        <a:gd name="connsiteX8" fmla="*/ 13652 w 41209"/>
                        <a:gd name="connsiteY8" fmla="*/ 31217 h 67247"/>
                        <a:gd name="connsiteX9" fmla="*/ 8988 w 41209"/>
                        <a:gd name="connsiteY9" fmla="*/ 35870 h 67247"/>
                        <a:gd name="connsiteX10" fmla="*/ 1817 w 41209"/>
                        <a:gd name="connsiteY10" fmla="*/ 34873 h 67247"/>
                        <a:gd name="connsiteX11" fmla="*/ 7831 w 41209"/>
                        <a:gd name="connsiteY11" fmla="*/ 439 h 67247"/>
                        <a:gd name="connsiteX12" fmla="*/ 38748 w 41209"/>
                        <a:gd name="connsiteY12" fmla="*/ 439 h 67247"/>
                        <a:gd name="connsiteX13" fmla="*/ 38748 w 41209"/>
                        <a:gd name="connsiteY13" fmla="*/ 8331 h 67247"/>
                        <a:gd name="connsiteX14" fmla="*/ 13922 w 41209"/>
                        <a:gd name="connsiteY14" fmla="*/ 8331 h 67247"/>
                        <a:gd name="connsiteX15" fmla="*/ 10568 w 41209"/>
                        <a:gd name="connsiteY15" fmla="*/ 26316 h 67247"/>
                        <a:gd name="connsiteX16" fmla="*/ 22326 w 41209"/>
                        <a:gd name="connsiteY16" fmla="*/ 22121 h 67247"/>
                        <a:gd name="connsiteX17" fmla="*/ 36050 w 41209"/>
                        <a:gd name="connsiteY17" fmla="*/ 28185 h 67247"/>
                        <a:gd name="connsiteX18" fmla="*/ 41678 w 41209"/>
                        <a:gd name="connsiteY18" fmla="*/ 43803 h 67247"/>
                        <a:gd name="connsiteX19" fmla="*/ 36743 w 41209"/>
                        <a:gd name="connsiteY19" fmla="*/ 59546 h 67247"/>
                        <a:gd name="connsiteX20" fmla="*/ 20437 w 41209"/>
                        <a:gd name="connsiteY20" fmla="*/ 67687 h 67247"/>
                        <a:gd name="connsiteX21" fmla="*/ 6559 w 41209"/>
                        <a:gd name="connsiteY21" fmla="*/ 62578 h 67247"/>
                        <a:gd name="connsiteX22" fmla="*/ 468 w 41209"/>
                        <a:gd name="connsiteY22" fmla="*/ 48995 h 6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209" h="67247">
                          <a:moveTo>
                            <a:pt x="468" y="48995"/>
                          </a:moveTo>
                          <a:lnTo>
                            <a:pt x="8448" y="48248"/>
                          </a:lnTo>
                          <a:cubicBezTo>
                            <a:pt x="9026" y="52484"/>
                            <a:pt x="10414" y="55641"/>
                            <a:pt x="12573" y="57759"/>
                          </a:cubicBezTo>
                          <a:cubicBezTo>
                            <a:pt x="14732" y="59878"/>
                            <a:pt x="17353" y="60916"/>
                            <a:pt x="20437" y="60916"/>
                          </a:cubicBezTo>
                          <a:cubicBezTo>
                            <a:pt x="24099" y="60916"/>
                            <a:pt x="27183" y="59421"/>
                            <a:pt x="29766" y="56430"/>
                          </a:cubicBezTo>
                          <a:cubicBezTo>
                            <a:pt x="32272" y="53440"/>
                            <a:pt x="33544" y="49494"/>
                            <a:pt x="33582" y="44551"/>
                          </a:cubicBezTo>
                          <a:cubicBezTo>
                            <a:pt x="33544" y="39899"/>
                            <a:pt x="32310" y="36202"/>
                            <a:pt x="29882" y="33460"/>
                          </a:cubicBezTo>
                          <a:cubicBezTo>
                            <a:pt x="27414" y="30761"/>
                            <a:pt x="24215" y="29390"/>
                            <a:pt x="20283" y="29390"/>
                          </a:cubicBezTo>
                          <a:cubicBezTo>
                            <a:pt x="17816" y="29390"/>
                            <a:pt x="15618" y="30013"/>
                            <a:pt x="13652" y="31217"/>
                          </a:cubicBezTo>
                          <a:cubicBezTo>
                            <a:pt x="11648" y="32422"/>
                            <a:pt x="10106" y="33959"/>
                            <a:pt x="8988" y="35870"/>
                          </a:cubicBezTo>
                          <a:lnTo>
                            <a:pt x="1817" y="34873"/>
                          </a:lnTo>
                          <a:lnTo>
                            <a:pt x="7831" y="439"/>
                          </a:lnTo>
                          <a:lnTo>
                            <a:pt x="38748" y="439"/>
                          </a:lnTo>
                          <a:lnTo>
                            <a:pt x="38748" y="8331"/>
                          </a:lnTo>
                          <a:lnTo>
                            <a:pt x="13922" y="8331"/>
                          </a:lnTo>
                          <a:lnTo>
                            <a:pt x="10568" y="26316"/>
                          </a:lnTo>
                          <a:cubicBezTo>
                            <a:pt x="14269" y="23575"/>
                            <a:pt x="18201" y="22162"/>
                            <a:pt x="22326" y="22121"/>
                          </a:cubicBezTo>
                          <a:cubicBezTo>
                            <a:pt x="27723" y="22162"/>
                            <a:pt x="32310" y="24198"/>
                            <a:pt x="36050" y="28185"/>
                          </a:cubicBezTo>
                          <a:cubicBezTo>
                            <a:pt x="39789" y="32256"/>
                            <a:pt x="41639" y="37448"/>
                            <a:pt x="41678" y="43803"/>
                          </a:cubicBezTo>
                          <a:cubicBezTo>
                            <a:pt x="41639" y="49909"/>
                            <a:pt x="40020" y="55143"/>
                            <a:pt x="36743" y="59546"/>
                          </a:cubicBezTo>
                          <a:cubicBezTo>
                            <a:pt x="32734" y="64945"/>
                            <a:pt x="27299" y="67645"/>
                            <a:pt x="20437" y="67687"/>
                          </a:cubicBezTo>
                          <a:cubicBezTo>
                            <a:pt x="14770" y="67645"/>
                            <a:pt x="10144" y="65984"/>
                            <a:pt x="6559" y="62578"/>
                          </a:cubicBezTo>
                          <a:cubicBezTo>
                            <a:pt x="2974" y="59172"/>
                            <a:pt x="931" y="54644"/>
                            <a:pt x="468" y="4899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94" name="Freeform: Shape 93">
                      <a:extLst>
                        <a:ext uri="{FF2B5EF4-FFF2-40B4-BE49-F238E27FC236}">
                          <a16:creationId xmlns:a16="http://schemas.microsoft.com/office/drawing/2014/main" id="{DA233BC2-4A28-0979-B929-814144140708}"/>
                        </a:ext>
                      </a:extLst>
                    </p:cNvPr>
                    <p:cNvSpPr/>
                    <p:nvPr/>
                  </p:nvSpPr>
                  <p:spPr>
                    <a:xfrm>
                      <a:off x="5547083" y="25030548"/>
                      <a:ext cx="40517" cy="68411"/>
                    </a:xfrm>
                    <a:custGeom>
                      <a:avLst/>
                      <a:gdLst>
                        <a:gd name="connsiteX0" fmla="*/ 474 w 40517"/>
                        <a:gd name="connsiteY0" fmla="*/ 34665 h 68411"/>
                        <a:gd name="connsiteX1" fmla="*/ 2710 w 40517"/>
                        <a:gd name="connsiteY1" fmla="*/ 15558 h 68411"/>
                        <a:gd name="connsiteX2" fmla="*/ 9457 w 40517"/>
                        <a:gd name="connsiteY2" fmla="*/ 4385 h 68411"/>
                        <a:gd name="connsiteX3" fmla="*/ 20713 w 40517"/>
                        <a:gd name="connsiteY3" fmla="*/ 439 h 68411"/>
                        <a:gd name="connsiteX4" fmla="*/ 29502 w 40517"/>
                        <a:gd name="connsiteY4" fmla="*/ 2599 h 68411"/>
                        <a:gd name="connsiteX5" fmla="*/ 35709 w 40517"/>
                        <a:gd name="connsiteY5" fmla="*/ 8871 h 68411"/>
                        <a:gd name="connsiteX6" fmla="*/ 39564 w 40517"/>
                        <a:gd name="connsiteY6" fmla="*/ 18840 h 68411"/>
                        <a:gd name="connsiteX7" fmla="*/ 40990 w 40517"/>
                        <a:gd name="connsiteY7" fmla="*/ 34665 h 68411"/>
                        <a:gd name="connsiteX8" fmla="*/ 38716 w 40517"/>
                        <a:gd name="connsiteY8" fmla="*/ 53689 h 68411"/>
                        <a:gd name="connsiteX9" fmla="*/ 32008 w 40517"/>
                        <a:gd name="connsiteY9" fmla="*/ 64904 h 68411"/>
                        <a:gd name="connsiteX10" fmla="*/ 20713 w 40517"/>
                        <a:gd name="connsiteY10" fmla="*/ 68850 h 68411"/>
                        <a:gd name="connsiteX11" fmla="*/ 6604 w 40517"/>
                        <a:gd name="connsiteY11" fmla="*/ 61872 h 68411"/>
                        <a:gd name="connsiteX12" fmla="*/ 474 w 40517"/>
                        <a:gd name="connsiteY12" fmla="*/ 34665 h 68411"/>
                        <a:gd name="connsiteX13" fmla="*/ 8300 w 40517"/>
                        <a:gd name="connsiteY13" fmla="*/ 34665 h 68411"/>
                        <a:gd name="connsiteX14" fmla="*/ 11885 w 40517"/>
                        <a:gd name="connsiteY14" fmla="*/ 56638 h 68411"/>
                        <a:gd name="connsiteX15" fmla="*/ 20713 w 40517"/>
                        <a:gd name="connsiteY15" fmla="*/ 62079 h 68411"/>
                        <a:gd name="connsiteX16" fmla="*/ 29580 w 40517"/>
                        <a:gd name="connsiteY16" fmla="*/ 56596 h 68411"/>
                        <a:gd name="connsiteX17" fmla="*/ 33165 w 40517"/>
                        <a:gd name="connsiteY17" fmla="*/ 34665 h 68411"/>
                        <a:gd name="connsiteX18" fmla="*/ 29580 w 40517"/>
                        <a:gd name="connsiteY18" fmla="*/ 12692 h 68411"/>
                        <a:gd name="connsiteX19" fmla="*/ 20636 w 40517"/>
                        <a:gd name="connsiteY19" fmla="*/ 7251 h 68411"/>
                        <a:gd name="connsiteX20" fmla="*/ 12232 w 40517"/>
                        <a:gd name="connsiteY20" fmla="*/ 12027 h 68411"/>
                        <a:gd name="connsiteX21" fmla="*/ 8300 w 40517"/>
                        <a:gd name="connsiteY21" fmla="*/ 34665 h 6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517" h="68411">
                          <a:moveTo>
                            <a:pt x="474" y="34665"/>
                          </a:moveTo>
                          <a:cubicBezTo>
                            <a:pt x="436" y="26773"/>
                            <a:pt x="1168" y="20418"/>
                            <a:pt x="2710" y="15558"/>
                          </a:cubicBezTo>
                          <a:cubicBezTo>
                            <a:pt x="4175" y="10740"/>
                            <a:pt x="6450" y="7002"/>
                            <a:pt x="9457" y="4385"/>
                          </a:cubicBezTo>
                          <a:cubicBezTo>
                            <a:pt x="12425" y="1768"/>
                            <a:pt x="16164" y="480"/>
                            <a:pt x="20713" y="439"/>
                          </a:cubicBezTo>
                          <a:cubicBezTo>
                            <a:pt x="24028" y="480"/>
                            <a:pt x="26958" y="1186"/>
                            <a:pt x="29502" y="2599"/>
                          </a:cubicBezTo>
                          <a:cubicBezTo>
                            <a:pt x="32008" y="4052"/>
                            <a:pt x="34090" y="6129"/>
                            <a:pt x="35709" y="8871"/>
                          </a:cubicBezTo>
                          <a:cubicBezTo>
                            <a:pt x="37328" y="11612"/>
                            <a:pt x="38600" y="14935"/>
                            <a:pt x="39564" y="18840"/>
                          </a:cubicBezTo>
                          <a:cubicBezTo>
                            <a:pt x="40489" y="22744"/>
                            <a:pt x="40952" y="28019"/>
                            <a:pt x="40990" y="34665"/>
                          </a:cubicBezTo>
                          <a:cubicBezTo>
                            <a:pt x="40952" y="42515"/>
                            <a:pt x="40219" y="48871"/>
                            <a:pt x="38716" y="53689"/>
                          </a:cubicBezTo>
                          <a:cubicBezTo>
                            <a:pt x="37212" y="58549"/>
                            <a:pt x="34976" y="62287"/>
                            <a:pt x="32008" y="64904"/>
                          </a:cubicBezTo>
                          <a:cubicBezTo>
                            <a:pt x="29001" y="67521"/>
                            <a:pt x="25223" y="68808"/>
                            <a:pt x="20713" y="68850"/>
                          </a:cubicBezTo>
                          <a:cubicBezTo>
                            <a:pt x="14699" y="68808"/>
                            <a:pt x="9996" y="66524"/>
                            <a:pt x="6604" y="61872"/>
                          </a:cubicBezTo>
                          <a:cubicBezTo>
                            <a:pt x="2479" y="56347"/>
                            <a:pt x="436" y="47251"/>
                            <a:pt x="474" y="34665"/>
                          </a:cubicBezTo>
                          <a:close/>
                          <a:moveTo>
                            <a:pt x="8300" y="34665"/>
                          </a:moveTo>
                          <a:cubicBezTo>
                            <a:pt x="8300" y="45672"/>
                            <a:pt x="9495" y="53024"/>
                            <a:pt x="11885" y="56638"/>
                          </a:cubicBezTo>
                          <a:cubicBezTo>
                            <a:pt x="14275" y="60293"/>
                            <a:pt x="17205" y="62079"/>
                            <a:pt x="20713" y="62079"/>
                          </a:cubicBezTo>
                          <a:cubicBezTo>
                            <a:pt x="24221" y="62079"/>
                            <a:pt x="27189" y="60252"/>
                            <a:pt x="29580" y="56596"/>
                          </a:cubicBezTo>
                          <a:cubicBezTo>
                            <a:pt x="31970" y="52941"/>
                            <a:pt x="33165" y="45631"/>
                            <a:pt x="33165" y="34665"/>
                          </a:cubicBezTo>
                          <a:cubicBezTo>
                            <a:pt x="33165" y="23616"/>
                            <a:pt x="31970" y="16306"/>
                            <a:pt x="29580" y="12692"/>
                          </a:cubicBezTo>
                          <a:cubicBezTo>
                            <a:pt x="27189" y="9078"/>
                            <a:pt x="24183" y="7251"/>
                            <a:pt x="20636" y="7251"/>
                          </a:cubicBezTo>
                          <a:cubicBezTo>
                            <a:pt x="17089" y="7251"/>
                            <a:pt x="14314" y="8871"/>
                            <a:pt x="12232" y="12027"/>
                          </a:cubicBezTo>
                          <a:cubicBezTo>
                            <a:pt x="9611" y="16181"/>
                            <a:pt x="8300" y="23699"/>
                            <a:pt x="8300" y="3466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nvGrpSpPr>
                  <p:cNvPr id="102" name="Graphic 2804">
                    <a:extLst>
                      <a:ext uri="{FF2B5EF4-FFF2-40B4-BE49-F238E27FC236}">
                        <a16:creationId xmlns:a16="http://schemas.microsoft.com/office/drawing/2014/main" id="{81E557DC-0960-14A6-7E16-ABBCB84F7B2E}"/>
                      </a:ext>
                    </a:extLst>
                  </p:cNvPr>
                  <p:cNvGrpSpPr/>
                  <p:nvPr/>
                </p:nvGrpSpPr>
                <p:grpSpPr>
                  <a:xfrm>
                    <a:off x="464144" y="17242499"/>
                    <a:ext cx="284397" cy="1173082"/>
                    <a:chOff x="929149" y="22552411"/>
                    <a:chExt cx="100575" cy="541983"/>
                  </a:xfrm>
                  <a:solidFill>
                    <a:srgbClr val="000000"/>
                  </a:solidFill>
                </p:grpSpPr>
                <p:sp>
                  <p:nvSpPr>
                    <p:cNvPr id="103" name="Freeform: Shape 102">
                      <a:extLst>
                        <a:ext uri="{FF2B5EF4-FFF2-40B4-BE49-F238E27FC236}">
                          <a16:creationId xmlns:a16="http://schemas.microsoft.com/office/drawing/2014/main" id="{87E31FFD-2C53-877C-D6FC-81D827FB371A}"/>
                        </a:ext>
                      </a:extLst>
                    </p:cNvPr>
                    <p:cNvSpPr/>
                    <p:nvPr/>
                  </p:nvSpPr>
                  <p:spPr>
                    <a:xfrm>
                      <a:off x="929149" y="23037905"/>
                      <a:ext cx="77716" cy="56489"/>
                    </a:xfrm>
                    <a:custGeom>
                      <a:avLst/>
                      <a:gdLst>
                        <a:gd name="connsiteX0" fmla="*/ 77730 w 77716"/>
                        <a:gd name="connsiteY0" fmla="*/ 56741 h 56489"/>
                        <a:gd name="connsiteX1" fmla="*/ 13 w 77716"/>
                        <a:gd name="connsiteY1" fmla="*/ 56741 h 56489"/>
                        <a:gd name="connsiteX2" fmla="*/ 13 w 77716"/>
                        <a:gd name="connsiteY2" fmla="*/ 251 h 56489"/>
                        <a:gd name="connsiteX3" fmla="*/ 9188 w 77716"/>
                        <a:gd name="connsiteY3" fmla="*/ 251 h 56489"/>
                        <a:gd name="connsiteX4" fmla="*/ 9188 w 77716"/>
                        <a:gd name="connsiteY4" fmla="*/ 45651 h 56489"/>
                        <a:gd name="connsiteX5" fmla="*/ 33243 w 77716"/>
                        <a:gd name="connsiteY5" fmla="*/ 45651 h 56489"/>
                        <a:gd name="connsiteX6" fmla="*/ 33243 w 77716"/>
                        <a:gd name="connsiteY6" fmla="*/ 6357 h 56489"/>
                        <a:gd name="connsiteX7" fmla="*/ 42418 w 77716"/>
                        <a:gd name="connsiteY7" fmla="*/ 6357 h 56489"/>
                        <a:gd name="connsiteX8" fmla="*/ 42418 w 77716"/>
                        <a:gd name="connsiteY8" fmla="*/ 45651 h 56489"/>
                        <a:gd name="connsiteX9" fmla="*/ 77730 w 77716"/>
                        <a:gd name="connsiteY9" fmla="*/ 45651 h 5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16" h="56489">
                          <a:moveTo>
                            <a:pt x="77730" y="56741"/>
                          </a:moveTo>
                          <a:lnTo>
                            <a:pt x="13" y="56741"/>
                          </a:lnTo>
                          <a:lnTo>
                            <a:pt x="13" y="251"/>
                          </a:lnTo>
                          <a:lnTo>
                            <a:pt x="9188" y="251"/>
                          </a:lnTo>
                          <a:lnTo>
                            <a:pt x="9188" y="45651"/>
                          </a:lnTo>
                          <a:lnTo>
                            <a:pt x="33243" y="45651"/>
                          </a:lnTo>
                          <a:lnTo>
                            <a:pt x="33243" y="6357"/>
                          </a:lnTo>
                          <a:lnTo>
                            <a:pt x="42418" y="6357"/>
                          </a:lnTo>
                          <a:lnTo>
                            <a:pt x="42418" y="45651"/>
                          </a:lnTo>
                          <a:lnTo>
                            <a:pt x="77730" y="45651"/>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04" name="Freeform: Shape 103">
                      <a:extLst>
                        <a:ext uri="{FF2B5EF4-FFF2-40B4-BE49-F238E27FC236}">
                          <a16:creationId xmlns:a16="http://schemas.microsoft.com/office/drawing/2014/main" id="{B8FF5958-3DFF-FD56-DEA5-6771E7411A31}"/>
                        </a:ext>
                      </a:extLst>
                    </p:cNvPr>
                    <p:cNvSpPr/>
                    <p:nvPr/>
                  </p:nvSpPr>
                  <p:spPr>
                    <a:xfrm>
                      <a:off x="949310" y="22992004"/>
                      <a:ext cx="57554" cy="32938"/>
                    </a:xfrm>
                    <a:custGeom>
                      <a:avLst/>
                      <a:gdLst>
                        <a:gd name="connsiteX0" fmla="*/ 57568 w 57554"/>
                        <a:gd name="connsiteY0" fmla="*/ 33183 h 32938"/>
                        <a:gd name="connsiteX1" fmla="*/ 1285 w 57554"/>
                        <a:gd name="connsiteY1" fmla="*/ 33183 h 32938"/>
                        <a:gd name="connsiteX2" fmla="*/ 1285 w 57554"/>
                        <a:gd name="connsiteY2" fmla="*/ 23920 h 32938"/>
                        <a:gd name="connsiteX3" fmla="*/ 9805 w 57554"/>
                        <a:gd name="connsiteY3" fmla="*/ 23920 h 32938"/>
                        <a:gd name="connsiteX4" fmla="*/ 1941 w 57554"/>
                        <a:gd name="connsiteY4" fmla="*/ 17399 h 32938"/>
                        <a:gd name="connsiteX5" fmla="*/ 13 w 57554"/>
                        <a:gd name="connsiteY5" fmla="*/ 10795 h 32938"/>
                        <a:gd name="connsiteX6" fmla="*/ 3059 w 57554"/>
                        <a:gd name="connsiteY6" fmla="*/ 245 h 32938"/>
                        <a:gd name="connsiteX7" fmla="*/ 11925 w 57554"/>
                        <a:gd name="connsiteY7" fmla="*/ 3775 h 32938"/>
                        <a:gd name="connsiteX8" fmla="*/ 9843 w 57554"/>
                        <a:gd name="connsiteY8" fmla="*/ 11293 h 32938"/>
                        <a:gd name="connsiteX9" fmla="*/ 11732 w 57554"/>
                        <a:gd name="connsiteY9" fmla="*/ 17399 h 32938"/>
                        <a:gd name="connsiteX10" fmla="*/ 16975 w 57554"/>
                        <a:gd name="connsiteY10" fmla="*/ 21179 h 32938"/>
                        <a:gd name="connsiteX11" fmla="*/ 28116 w 57554"/>
                        <a:gd name="connsiteY11" fmla="*/ 22924 h 32938"/>
                        <a:gd name="connsiteX12" fmla="*/ 57568 w 57554"/>
                        <a:gd name="connsiteY12" fmla="*/ 22924 h 3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54" h="32938">
                          <a:moveTo>
                            <a:pt x="57568" y="33183"/>
                          </a:moveTo>
                          <a:lnTo>
                            <a:pt x="1285" y="33183"/>
                          </a:lnTo>
                          <a:lnTo>
                            <a:pt x="1285" y="23920"/>
                          </a:lnTo>
                          <a:lnTo>
                            <a:pt x="9805" y="23920"/>
                          </a:lnTo>
                          <a:cubicBezTo>
                            <a:pt x="5834" y="21594"/>
                            <a:pt x="3213" y="19435"/>
                            <a:pt x="1941" y="17399"/>
                          </a:cubicBezTo>
                          <a:cubicBezTo>
                            <a:pt x="669" y="15447"/>
                            <a:pt x="52" y="13246"/>
                            <a:pt x="13" y="10795"/>
                          </a:cubicBezTo>
                          <a:cubicBezTo>
                            <a:pt x="52" y="7389"/>
                            <a:pt x="1054" y="3858"/>
                            <a:pt x="3059" y="245"/>
                          </a:cubicBezTo>
                          <a:lnTo>
                            <a:pt x="11925" y="3775"/>
                          </a:lnTo>
                          <a:cubicBezTo>
                            <a:pt x="10576" y="6309"/>
                            <a:pt x="9882" y="8843"/>
                            <a:pt x="9843" y="11293"/>
                          </a:cubicBezTo>
                          <a:cubicBezTo>
                            <a:pt x="9882" y="13619"/>
                            <a:pt x="10499" y="15655"/>
                            <a:pt x="11732" y="17399"/>
                          </a:cubicBezTo>
                          <a:cubicBezTo>
                            <a:pt x="13005" y="19227"/>
                            <a:pt x="14739" y="20473"/>
                            <a:pt x="16975" y="21179"/>
                          </a:cubicBezTo>
                          <a:cubicBezTo>
                            <a:pt x="20368" y="22384"/>
                            <a:pt x="24107" y="22965"/>
                            <a:pt x="28116" y="22924"/>
                          </a:cubicBezTo>
                          <a:lnTo>
                            <a:pt x="57568" y="22924"/>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05" name="Freeform: Shape 104">
                      <a:extLst>
                        <a:ext uri="{FF2B5EF4-FFF2-40B4-BE49-F238E27FC236}">
                          <a16:creationId xmlns:a16="http://schemas.microsoft.com/office/drawing/2014/main" id="{B190C83E-1B54-59D8-98BE-60EEFA00A6CE}"/>
                        </a:ext>
                      </a:extLst>
                    </p:cNvPr>
                    <p:cNvSpPr/>
                    <p:nvPr/>
                  </p:nvSpPr>
                  <p:spPr>
                    <a:xfrm>
                      <a:off x="949310" y="22933407"/>
                      <a:ext cx="58826" cy="55908"/>
                    </a:xfrm>
                    <a:custGeom>
                      <a:avLst/>
                      <a:gdLst>
                        <a:gd name="connsiteX0" fmla="*/ 39450 w 58826"/>
                        <a:gd name="connsiteY0" fmla="*/ 11207 h 55908"/>
                        <a:gd name="connsiteX1" fmla="*/ 40645 w 58826"/>
                        <a:gd name="connsiteY1" fmla="*/ 573 h 55908"/>
                        <a:gd name="connsiteX2" fmla="*/ 54099 w 58826"/>
                        <a:gd name="connsiteY2" fmla="*/ 9919 h 55908"/>
                        <a:gd name="connsiteX3" fmla="*/ 58840 w 58826"/>
                        <a:gd name="connsiteY3" fmla="*/ 27240 h 55908"/>
                        <a:gd name="connsiteX4" fmla="*/ 51246 w 58826"/>
                        <a:gd name="connsiteY4" fmla="*/ 48382 h 55908"/>
                        <a:gd name="connsiteX5" fmla="*/ 29889 w 58826"/>
                        <a:gd name="connsiteY5" fmla="*/ 56149 h 55908"/>
                        <a:gd name="connsiteX6" fmla="*/ 7877 w 58826"/>
                        <a:gd name="connsiteY6" fmla="*/ 48257 h 55908"/>
                        <a:gd name="connsiteX7" fmla="*/ 13 w 58826"/>
                        <a:gd name="connsiteY7" fmla="*/ 27821 h 55908"/>
                        <a:gd name="connsiteX8" fmla="*/ 7723 w 58826"/>
                        <a:gd name="connsiteY8" fmla="*/ 7967 h 55908"/>
                        <a:gd name="connsiteX9" fmla="*/ 29311 w 58826"/>
                        <a:gd name="connsiteY9" fmla="*/ 241 h 55908"/>
                        <a:gd name="connsiteX10" fmla="*/ 31855 w 58826"/>
                        <a:gd name="connsiteY10" fmla="*/ 282 h 55908"/>
                        <a:gd name="connsiteX11" fmla="*/ 31855 w 58826"/>
                        <a:gd name="connsiteY11" fmla="*/ 45516 h 55908"/>
                        <a:gd name="connsiteX12" fmla="*/ 46080 w 58826"/>
                        <a:gd name="connsiteY12" fmla="*/ 39867 h 55908"/>
                        <a:gd name="connsiteX13" fmla="*/ 51015 w 58826"/>
                        <a:gd name="connsiteY13" fmla="*/ 27198 h 55908"/>
                        <a:gd name="connsiteX14" fmla="*/ 48278 w 58826"/>
                        <a:gd name="connsiteY14" fmla="*/ 17562 h 55908"/>
                        <a:gd name="connsiteX15" fmla="*/ 39450 w 58826"/>
                        <a:gd name="connsiteY15" fmla="*/ 11207 h 55908"/>
                        <a:gd name="connsiteX16" fmla="*/ 24030 w 58826"/>
                        <a:gd name="connsiteY16" fmla="*/ 44934 h 55908"/>
                        <a:gd name="connsiteX17" fmla="*/ 24030 w 58826"/>
                        <a:gd name="connsiteY17" fmla="*/ 11082 h 55908"/>
                        <a:gd name="connsiteX18" fmla="*/ 13352 w 58826"/>
                        <a:gd name="connsiteY18" fmla="*/ 14986 h 55908"/>
                        <a:gd name="connsiteX19" fmla="*/ 7839 w 58826"/>
                        <a:gd name="connsiteY19" fmla="*/ 27697 h 55908"/>
                        <a:gd name="connsiteX20" fmla="*/ 12234 w 58826"/>
                        <a:gd name="connsiteY20" fmla="*/ 39618 h 55908"/>
                        <a:gd name="connsiteX21" fmla="*/ 24030 w 58826"/>
                        <a:gd name="connsiteY21" fmla="*/ 44934 h 5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26" h="55908">
                          <a:moveTo>
                            <a:pt x="39450" y="11207"/>
                          </a:moveTo>
                          <a:lnTo>
                            <a:pt x="40645" y="573"/>
                          </a:lnTo>
                          <a:cubicBezTo>
                            <a:pt x="46466" y="2276"/>
                            <a:pt x="50937" y="5392"/>
                            <a:pt x="54099" y="9919"/>
                          </a:cubicBezTo>
                          <a:cubicBezTo>
                            <a:pt x="57260" y="14446"/>
                            <a:pt x="58840" y="20220"/>
                            <a:pt x="58840" y="27240"/>
                          </a:cubicBezTo>
                          <a:cubicBezTo>
                            <a:pt x="58840" y="36170"/>
                            <a:pt x="56334" y="43231"/>
                            <a:pt x="51246" y="48382"/>
                          </a:cubicBezTo>
                          <a:cubicBezTo>
                            <a:pt x="46196" y="53616"/>
                            <a:pt x="39064" y="56191"/>
                            <a:pt x="29889" y="56149"/>
                          </a:cubicBezTo>
                          <a:cubicBezTo>
                            <a:pt x="20445" y="56191"/>
                            <a:pt x="13120" y="53574"/>
                            <a:pt x="7877" y="48257"/>
                          </a:cubicBezTo>
                          <a:cubicBezTo>
                            <a:pt x="2673" y="43024"/>
                            <a:pt x="52" y="36212"/>
                            <a:pt x="13" y="27821"/>
                          </a:cubicBezTo>
                          <a:cubicBezTo>
                            <a:pt x="52" y="19763"/>
                            <a:pt x="2596" y="13117"/>
                            <a:pt x="7723" y="7967"/>
                          </a:cubicBezTo>
                          <a:cubicBezTo>
                            <a:pt x="12850" y="2816"/>
                            <a:pt x="20059" y="241"/>
                            <a:pt x="29311" y="241"/>
                          </a:cubicBezTo>
                          <a:cubicBezTo>
                            <a:pt x="29889" y="241"/>
                            <a:pt x="30737" y="282"/>
                            <a:pt x="31855" y="282"/>
                          </a:cubicBezTo>
                          <a:lnTo>
                            <a:pt x="31855" y="45516"/>
                          </a:lnTo>
                          <a:cubicBezTo>
                            <a:pt x="38062" y="45184"/>
                            <a:pt x="42804" y="43273"/>
                            <a:pt x="46080" y="39867"/>
                          </a:cubicBezTo>
                          <a:cubicBezTo>
                            <a:pt x="49395" y="36503"/>
                            <a:pt x="51053" y="32307"/>
                            <a:pt x="51015" y="27198"/>
                          </a:cubicBezTo>
                          <a:cubicBezTo>
                            <a:pt x="51053" y="23460"/>
                            <a:pt x="50128" y="20220"/>
                            <a:pt x="48278" y="17562"/>
                          </a:cubicBezTo>
                          <a:cubicBezTo>
                            <a:pt x="46466" y="14903"/>
                            <a:pt x="43536" y="12785"/>
                            <a:pt x="39450" y="11207"/>
                          </a:cubicBezTo>
                          <a:close/>
                          <a:moveTo>
                            <a:pt x="24030" y="44934"/>
                          </a:moveTo>
                          <a:lnTo>
                            <a:pt x="24030" y="11082"/>
                          </a:lnTo>
                          <a:cubicBezTo>
                            <a:pt x="19288" y="11539"/>
                            <a:pt x="15742" y="12868"/>
                            <a:pt x="13352" y="14986"/>
                          </a:cubicBezTo>
                          <a:cubicBezTo>
                            <a:pt x="9689" y="18309"/>
                            <a:pt x="7839" y="22546"/>
                            <a:pt x="7839" y="27697"/>
                          </a:cubicBezTo>
                          <a:cubicBezTo>
                            <a:pt x="7839" y="32473"/>
                            <a:pt x="9304" y="36419"/>
                            <a:pt x="12234" y="39618"/>
                          </a:cubicBezTo>
                          <a:cubicBezTo>
                            <a:pt x="15163" y="42858"/>
                            <a:pt x="19095" y="44644"/>
                            <a:pt x="24030" y="44934"/>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06" name="Freeform: Shape 105">
                      <a:extLst>
                        <a:ext uri="{FF2B5EF4-FFF2-40B4-BE49-F238E27FC236}">
                          <a16:creationId xmlns:a16="http://schemas.microsoft.com/office/drawing/2014/main" id="{E6DBC847-F8E0-723A-3CE9-E5CA9A099B13}"/>
                        </a:ext>
                      </a:extLst>
                    </p:cNvPr>
                    <p:cNvSpPr/>
                    <p:nvPr/>
                  </p:nvSpPr>
                  <p:spPr>
                    <a:xfrm>
                      <a:off x="949310" y="22871883"/>
                      <a:ext cx="79142" cy="52544"/>
                    </a:xfrm>
                    <a:custGeom>
                      <a:avLst/>
                      <a:gdLst>
                        <a:gd name="connsiteX0" fmla="*/ 79156 w 79142"/>
                        <a:gd name="connsiteY0" fmla="*/ 10536 h 52544"/>
                        <a:gd name="connsiteX1" fmla="*/ 51593 w 79142"/>
                        <a:gd name="connsiteY1" fmla="*/ 10536 h 52544"/>
                        <a:gd name="connsiteX2" fmla="*/ 56797 w 79142"/>
                        <a:gd name="connsiteY2" fmla="*/ 17223 h 52544"/>
                        <a:gd name="connsiteX3" fmla="*/ 58840 w 79142"/>
                        <a:gd name="connsiteY3" fmla="*/ 26403 h 52544"/>
                        <a:gd name="connsiteX4" fmla="*/ 50860 w 79142"/>
                        <a:gd name="connsiteY4" fmla="*/ 45011 h 52544"/>
                        <a:gd name="connsiteX5" fmla="*/ 28887 w 79142"/>
                        <a:gd name="connsiteY5" fmla="*/ 52779 h 52544"/>
                        <a:gd name="connsiteX6" fmla="*/ 13699 w 79142"/>
                        <a:gd name="connsiteY6" fmla="*/ 49622 h 52544"/>
                        <a:gd name="connsiteX7" fmla="*/ 3483 w 79142"/>
                        <a:gd name="connsiteY7" fmla="*/ 40401 h 52544"/>
                        <a:gd name="connsiteX8" fmla="*/ 13 w 79142"/>
                        <a:gd name="connsiteY8" fmla="*/ 27192 h 52544"/>
                        <a:gd name="connsiteX9" fmla="*/ 8803 w 79142"/>
                        <a:gd name="connsiteY9" fmla="*/ 9498 h 52544"/>
                        <a:gd name="connsiteX10" fmla="*/ 1285 w 79142"/>
                        <a:gd name="connsiteY10" fmla="*/ 9498 h 52544"/>
                        <a:gd name="connsiteX11" fmla="*/ 1285 w 79142"/>
                        <a:gd name="connsiteY11" fmla="*/ 235 h 52544"/>
                        <a:gd name="connsiteX12" fmla="*/ 79156 w 79142"/>
                        <a:gd name="connsiteY12" fmla="*/ 235 h 52544"/>
                        <a:gd name="connsiteX13" fmla="*/ 29273 w 79142"/>
                        <a:gd name="connsiteY13" fmla="*/ 42228 h 52544"/>
                        <a:gd name="connsiteX14" fmla="*/ 45579 w 79142"/>
                        <a:gd name="connsiteY14" fmla="*/ 37327 h 52544"/>
                        <a:gd name="connsiteX15" fmla="*/ 51015 w 79142"/>
                        <a:gd name="connsiteY15" fmla="*/ 25531 h 52544"/>
                        <a:gd name="connsiteX16" fmla="*/ 45849 w 79142"/>
                        <a:gd name="connsiteY16" fmla="*/ 14233 h 52544"/>
                        <a:gd name="connsiteX17" fmla="*/ 30121 w 79142"/>
                        <a:gd name="connsiteY17" fmla="*/ 9498 h 52544"/>
                        <a:gd name="connsiteX18" fmla="*/ 13197 w 79142"/>
                        <a:gd name="connsiteY18" fmla="*/ 14482 h 52544"/>
                        <a:gd name="connsiteX19" fmla="*/ 7531 w 79142"/>
                        <a:gd name="connsiteY19" fmla="*/ 26237 h 52544"/>
                        <a:gd name="connsiteX20" fmla="*/ 12812 w 79142"/>
                        <a:gd name="connsiteY20" fmla="*/ 37576 h 52544"/>
                        <a:gd name="connsiteX21" fmla="*/ 29273 w 79142"/>
                        <a:gd name="connsiteY21" fmla="*/ 42228 h 5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9142" h="52544">
                          <a:moveTo>
                            <a:pt x="79156" y="10536"/>
                          </a:moveTo>
                          <a:lnTo>
                            <a:pt x="51593" y="10536"/>
                          </a:lnTo>
                          <a:cubicBezTo>
                            <a:pt x="53713" y="12114"/>
                            <a:pt x="55448" y="14357"/>
                            <a:pt x="56797" y="17223"/>
                          </a:cubicBezTo>
                          <a:cubicBezTo>
                            <a:pt x="58185" y="20131"/>
                            <a:pt x="58840" y="23205"/>
                            <a:pt x="58840" y="26403"/>
                          </a:cubicBezTo>
                          <a:cubicBezTo>
                            <a:pt x="58840" y="33630"/>
                            <a:pt x="56180" y="39819"/>
                            <a:pt x="50860" y="45011"/>
                          </a:cubicBezTo>
                          <a:cubicBezTo>
                            <a:pt x="45541" y="50204"/>
                            <a:pt x="38216" y="52779"/>
                            <a:pt x="28887" y="52779"/>
                          </a:cubicBezTo>
                          <a:cubicBezTo>
                            <a:pt x="23259" y="52779"/>
                            <a:pt x="18209" y="51740"/>
                            <a:pt x="13699" y="49622"/>
                          </a:cubicBezTo>
                          <a:cubicBezTo>
                            <a:pt x="9227" y="47504"/>
                            <a:pt x="5834" y="44430"/>
                            <a:pt x="3483" y="40401"/>
                          </a:cubicBezTo>
                          <a:cubicBezTo>
                            <a:pt x="1208" y="36413"/>
                            <a:pt x="52" y="32010"/>
                            <a:pt x="13" y="27192"/>
                          </a:cubicBezTo>
                          <a:cubicBezTo>
                            <a:pt x="52" y="19716"/>
                            <a:pt x="2982" y="13817"/>
                            <a:pt x="8803" y="9498"/>
                          </a:cubicBezTo>
                          <a:lnTo>
                            <a:pt x="1285" y="9498"/>
                          </a:lnTo>
                          <a:lnTo>
                            <a:pt x="1285" y="235"/>
                          </a:lnTo>
                          <a:lnTo>
                            <a:pt x="79156" y="235"/>
                          </a:lnTo>
                          <a:close/>
                          <a:moveTo>
                            <a:pt x="29273" y="42228"/>
                          </a:moveTo>
                          <a:cubicBezTo>
                            <a:pt x="36558" y="42270"/>
                            <a:pt x="41994" y="40609"/>
                            <a:pt x="45579" y="37327"/>
                          </a:cubicBezTo>
                          <a:cubicBezTo>
                            <a:pt x="49241" y="34046"/>
                            <a:pt x="51053" y="30141"/>
                            <a:pt x="51015" y="25531"/>
                          </a:cubicBezTo>
                          <a:cubicBezTo>
                            <a:pt x="51053" y="21211"/>
                            <a:pt x="49318" y="17431"/>
                            <a:pt x="45849" y="14233"/>
                          </a:cubicBezTo>
                          <a:cubicBezTo>
                            <a:pt x="42418" y="11117"/>
                            <a:pt x="37175" y="9539"/>
                            <a:pt x="30121" y="9498"/>
                          </a:cubicBezTo>
                          <a:cubicBezTo>
                            <a:pt x="22642" y="9539"/>
                            <a:pt x="17014" y="11200"/>
                            <a:pt x="13197" y="14482"/>
                          </a:cubicBezTo>
                          <a:cubicBezTo>
                            <a:pt x="9458" y="17846"/>
                            <a:pt x="7569" y="21751"/>
                            <a:pt x="7531" y="26237"/>
                          </a:cubicBezTo>
                          <a:cubicBezTo>
                            <a:pt x="7569" y="30681"/>
                            <a:pt x="9304" y="34461"/>
                            <a:pt x="12812" y="37576"/>
                          </a:cubicBezTo>
                          <a:cubicBezTo>
                            <a:pt x="16358" y="40692"/>
                            <a:pt x="21871" y="42270"/>
                            <a:pt x="29273" y="42228"/>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07" name="Freeform: Shape 106">
                      <a:extLst>
                        <a:ext uri="{FF2B5EF4-FFF2-40B4-BE49-F238E27FC236}">
                          <a16:creationId xmlns:a16="http://schemas.microsoft.com/office/drawing/2014/main" id="{A1A77B17-F836-C2DC-EC52-3955B5870086}"/>
                        </a:ext>
                      </a:extLst>
                    </p:cNvPr>
                    <p:cNvSpPr/>
                    <p:nvPr/>
                  </p:nvSpPr>
                  <p:spPr>
                    <a:xfrm>
                      <a:off x="950582" y="22806838"/>
                      <a:ext cx="57554" cy="49179"/>
                    </a:xfrm>
                    <a:custGeom>
                      <a:avLst/>
                      <a:gdLst>
                        <a:gd name="connsiteX0" fmla="*/ 56296 w 57554"/>
                        <a:gd name="connsiteY0" fmla="*/ 9408 h 49179"/>
                        <a:gd name="connsiteX1" fmla="*/ 48046 w 57554"/>
                        <a:gd name="connsiteY1" fmla="*/ 9408 h 49179"/>
                        <a:gd name="connsiteX2" fmla="*/ 57568 w 57554"/>
                        <a:gd name="connsiteY2" fmla="*/ 28681 h 49179"/>
                        <a:gd name="connsiteX3" fmla="*/ 55679 w 57554"/>
                        <a:gd name="connsiteY3" fmla="*/ 38692 h 49179"/>
                        <a:gd name="connsiteX4" fmla="*/ 50860 w 57554"/>
                        <a:gd name="connsiteY4" fmla="*/ 45628 h 49179"/>
                        <a:gd name="connsiteX5" fmla="*/ 43806 w 57554"/>
                        <a:gd name="connsiteY5" fmla="*/ 48785 h 49179"/>
                        <a:gd name="connsiteX6" fmla="*/ 34862 w 57554"/>
                        <a:gd name="connsiteY6" fmla="*/ 49408 h 49179"/>
                        <a:gd name="connsiteX7" fmla="*/ 13 w 57554"/>
                        <a:gd name="connsiteY7" fmla="*/ 49408 h 49179"/>
                        <a:gd name="connsiteX8" fmla="*/ 13 w 57554"/>
                        <a:gd name="connsiteY8" fmla="*/ 39107 h 49179"/>
                        <a:gd name="connsiteX9" fmla="*/ 31239 w 57554"/>
                        <a:gd name="connsiteY9" fmla="*/ 39107 h 49179"/>
                        <a:gd name="connsiteX10" fmla="*/ 41300 w 57554"/>
                        <a:gd name="connsiteY10" fmla="*/ 38484 h 49179"/>
                        <a:gd name="connsiteX11" fmla="*/ 47237 w 57554"/>
                        <a:gd name="connsiteY11" fmla="*/ 34413 h 49179"/>
                        <a:gd name="connsiteX12" fmla="*/ 49357 w 57554"/>
                        <a:gd name="connsiteY12" fmla="*/ 26604 h 49179"/>
                        <a:gd name="connsiteX13" fmla="*/ 47160 w 57554"/>
                        <a:gd name="connsiteY13" fmla="*/ 17965 h 49179"/>
                        <a:gd name="connsiteX14" fmla="*/ 41184 w 57554"/>
                        <a:gd name="connsiteY14" fmla="*/ 12233 h 49179"/>
                        <a:gd name="connsiteX15" fmla="*/ 30159 w 57554"/>
                        <a:gd name="connsiteY15" fmla="*/ 10530 h 49179"/>
                        <a:gd name="connsiteX16" fmla="*/ 13 w 57554"/>
                        <a:gd name="connsiteY16" fmla="*/ 10530 h 49179"/>
                        <a:gd name="connsiteX17" fmla="*/ 13 w 57554"/>
                        <a:gd name="connsiteY17" fmla="*/ 229 h 49179"/>
                        <a:gd name="connsiteX18" fmla="*/ 56296 w 57554"/>
                        <a:gd name="connsiteY18" fmla="*/ 229 h 49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554" h="49179">
                          <a:moveTo>
                            <a:pt x="56296" y="9408"/>
                          </a:moveTo>
                          <a:lnTo>
                            <a:pt x="48046" y="9408"/>
                          </a:lnTo>
                          <a:cubicBezTo>
                            <a:pt x="54407" y="14144"/>
                            <a:pt x="57568" y="20582"/>
                            <a:pt x="57568" y="28681"/>
                          </a:cubicBezTo>
                          <a:cubicBezTo>
                            <a:pt x="57568" y="32295"/>
                            <a:pt x="56951" y="35618"/>
                            <a:pt x="55679" y="38692"/>
                          </a:cubicBezTo>
                          <a:cubicBezTo>
                            <a:pt x="54407" y="41807"/>
                            <a:pt x="52788" y="44133"/>
                            <a:pt x="50860" y="45628"/>
                          </a:cubicBezTo>
                          <a:cubicBezTo>
                            <a:pt x="48933" y="47165"/>
                            <a:pt x="46581" y="48204"/>
                            <a:pt x="43806" y="48785"/>
                          </a:cubicBezTo>
                          <a:cubicBezTo>
                            <a:pt x="41955" y="49201"/>
                            <a:pt x="38987" y="49408"/>
                            <a:pt x="34862" y="49408"/>
                          </a:cubicBezTo>
                          <a:lnTo>
                            <a:pt x="13" y="49408"/>
                          </a:lnTo>
                          <a:lnTo>
                            <a:pt x="13" y="39107"/>
                          </a:lnTo>
                          <a:lnTo>
                            <a:pt x="31239" y="39107"/>
                          </a:lnTo>
                          <a:cubicBezTo>
                            <a:pt x="36250" y="39149"/>
                            <a:pt x="39604" y="38941"/>
                            <a:pt x="41300" y="38484"/>
                          </a:cubicBezTo>
                          <a:cubicBezTo>
                            <a:pt x="43844" y="37902"/>
                            <a:pt x="45810" y="36532"/>
                            <a:pt x="47237" y="34413"/>
                          </a:cubicBezTo>
                          <a:cubicBezTo>
                            <a:pt x="48663" y="32337"/>
                            <a:pt x="49357" y="29720"/>
                            <a:pt x="49357" y="26604"/>
                          </a:cubicBezTo>
                          <a:cubicBezTo>
                            <a:pt x="49357" y="23531"/>
                            <a:pt x="48625" y="20665"/>
                            <a:pt x="47160" y="17965"/>
                          </a:cubicBezTo>
                          <a:cubicBezTo>
                            <a:pt x="45695" y="15265"/>
                            <a:pt x="43729" y="13354"/>
                            <a:pt x="41184" y="12233"/>
                          </a:cubicBezTo>
                          <a:cubicBezTo>
                            <a:pt x="38679" y="11111"/>
                            <a:pt x="34978" y="10530"/>
                            <a:pt x="30159" y="10530"/>
                          </a:cubicBezTo>
                          <a:lnTo>
                            <a:pt x="13" y="10530"/>
                          </a:lnTo>
                          <a:lnTo>
                            <a:pt x="13" y="229"/>
                          </a:lnTo>
                          <a:lnTo>
                            <a:pt x="56296" y="229"/>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08" name="Freeform: Shape 107">
                      <a:extLst>
                        <a:ext uri="{FF2B5EF4-FFF2-40B4-BE49-F238E27FC236}">
                          <a16:creationId xmlns:a16="http://schemas.microsoft.com/office/drawing/2014/main" id="{917AEDCE-41A8-3A4B-AB65-00C21B90841D}"/>
                        </a:ext>
                      </a:extLst>
                    </p:cNvPr>
                    <p:cNvSpPr/>
                    <p:nvPr/>
                  </p:nvSpPr>
                  <p:spPr>
                    <a:xfrm>
                      <a:off x="949310" y="22738253"/>
                      <a:ext cx="58826" cy="55908"/>
                    </a:xfrm>
                    <a:custGeom>
                      <a:avLst/>
                      <a:gdLst>
                        <a:gd name="connsiteX0" fmla="*/ 39450 w 58826"/>
                        <a:gd name="connsiteY0" fmla="*/ 11188 h 55908"/>
                        <a:gd name="connsiteX1" fmla="*/ 40645 w 58826"/>
                        <a:gd name="connsiteY1" fmla="*/ 555 h 55908"/>
                        <a:gd name="connsiteX2" fmla="*/ 54099 w 58826"/>
                        <a:gd name="connsiteY2" fmla="*/ 9901 h 55908"/>
                        <a:gd name="connsiteX3" fmla="*/ 58840 w 58826"/>
                        <a:gd name="connsiteY3" fmla="*/ 27221 h 55908"/>
                        <a:gd name="connsiteX4" fmla="*/ 51246 w 58826"/>
                        <a:gd name="connsiteY4" fmla="*/ 48364 h 55908"/>
                        <a:gd name="connsiteX5" fmla="*/ 29889 w 58826"/>
                        <a:gd name="connsiteY5" fmla="*/ 56131 h 55908"/>
                        <a:gd name="connsiteX6" fmla="*/ 7877 w 58826"/>
                        <a:gd name="connsiteY6" fmla="*/ 48239 h 55908"/>
                        <a:gd name="connsiteX7" fmla="*/ 13 w 58826"/>
                        <a:gd name="connsiteY7" fmla="*/ 27803 h 55908"/>
                        <a:gd name="connsiteX8" fmla="*/ 7723 w 58826"/>
                        <a:gd name="connsiteY8" fmla="*/ 7948 h 55908"/>
                        <a:gd name="connsiteX9" fmla="*/ 29311 w 58826"/>
                        <a:gd name="connsiteY9" fmla="*/ 223 h 55908"/>
                        <a:gd name="connsiteX10" fmla="*/ 31855 w 58826"/>
                        <a:gd name="connsiteY10" fmla="*/ 264 h 55908"/>
                        <a:gd name="connsiteX11" fmla="*/ 31855 w 58826"/>
                        <a:gd name="connsiteY11" fmla="*/ 45498 h 55908"/>
                        <a:gd name="connsiteX12" fmla="*/ 46080 w 58826"/>
                        <a:gd name="connsiteY12" fmla="*/ 39849 h 55908"/>
                        <a:gd name="connsiteX13" fmla="*/ 51015 w 58826"/>
                        <a:gd name="connsiteY13" fmla="*/ 27180 h 55908"/>
                        <a:gd name="connsiteX14" fmla="*/ 48278 w 58826"/>
                        <a:gd name="connsiteY14" fmla="*/ 17543 h 55908"/>
                        <a:gd name="connsiteX15" fmla="*/ 39450 w 58826"/>
                        <a:gd name="connsiteY15" fmla="*/ 11188 h 55908"/>
                        <a:gd name="connsiteX16" fmla="*/ 24030 w 58826"/>
                        <a:gd name="connsiteY16" fmla="*/ 44916 h 55908"/>
                        <a:gd name="connsiteX17" fmla="*/ 24030 w 58826"/>
                        <a:gd name="connsiteY17" fmla="*/ 11064 h 55908"/>
                        <a:gd name="connsiteX18" fmla="*/ 13352 w 58826"/>
                        <a:gd name="connsiteY18" fmla="*/ 14968 h 55908"/>
                        <a:gd name="connsiteX19" fmla="*/ 7839 w 58826"/>
                        <a:gd name="connsiteY19" fmla="*/ 27678 h 55908"/>
                        <a:gd name="connsiteX20" fmla="*/ 12234 w 58826"/>
                        <a:gd name="connsiteY20" fmla="*/ 39599 h 55908"/>
                        <a:gd name="connsiteX21" fmla="*/ 24030 w 58826"/>
                        <a:gd name="connsiteY21" fmla="*/ 44916 h 5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26" h="55908">
                          <a:moveTo>
                            <a:pt x="39450" y="11188"/>
                          </a:moveTo>
                          <a:lnTo>
                            <a:pt x="40645" y="555"/>
                          </a:lnTo>
                          <a:cubicBezTo>
                            <a:pt x="46466" y="2258"/>
                            <a:pt x="50937" y="5373"/>
                            <a:pt x="54099" y="9901"/>
                          </a:cubicBezTo>
                          <a:cubicBezTo>
                            <a:pt x="57260" y="14428"/>
                            <a:pt x="58840" y="20202"/>
                            <a:pt x="58840" y="27221"/>
                          </a:cubicBezTo>
                          <a:cubicBezTo>
                            <a:pt x="58840" y="36152"/>
                            <a:pt x="56334" y="43213"/>
                            <a:pt x="51246" y="48364"/>
                          </a:cubicBezTo>
                          <a:cubicBezTo>
                            <a:pt x="46196" y="53597"/>
                            <a:pt x="39064" y="56173"/>
                            <a:pt x="29889" y="56131"/>
                          </a:cubicBezTo>
                          <a:cubicBezTo>
                            <a:pt x="20445" y="56173"/>
                            <a:pt x="13120" y="53556"/>
                            <a:pt x="7877" y="48239"/>
                          </a:cubicBezTo>
                          <a:cubicBezTo>
                            <a:pt x="2673" y="43005"/>
                            <a:pt x="52" y="36193"/>
                            <a:pt x="13" y="27803"/>
                          </a:cubicBezTo>
                          <a:cubicBezTo>
                            <a:pt x="52" y="19745"/>
                            <a:pt x="2596" y="13099"/>
                            <a:pt x="7723" y="7948"/>
                          </a:cubicBezTo>
                          <a:cubicBezTo>
                            <a:pt x="12850" y="2798"/>
                            <a:pt x="20059" y="223"/>
                            <a:pt x="29311" y="223"/>
                          </a:cubicBezTo>
                          <a:cubicBezTo>
                            <a:pt x="29889" y="223"/>
                            <a:pt x="30737" y="264"/>
                            <a:pt x="31855" y="264"/>
                          </a:cubicBezTo>
                          <a:lnTo>
                            <a:pt x="31855" y="45498"/>
                          </a:lnTo>
                          <a:cubicBezTo>
                            <a:pt x="38062" y="45165"/>
                            <a:pt x="42804" y="43255"/>
                            <a:pt x="46080" y="39849"/>
                          </a:cubicBezTo>
                          <a:cubicBezTo>
                            <a:pt x="49395" y="36484"/>
                            <a:pt x="51053" y="32289"/>
                            <a:pt x="51015" y="27180"/>
                          </a:cubicBezTo>
                          <a:cubicBezTo>
                            <a:pt x="51053" y="23442"/>
                            <a:pt x="50128" y="20202"/>
                            <a:pt x="48278" y="17543"/>
                          </a:cubicBezTo>
                          <a:cubicBezTo>
                            <a:pt x="46466" y="14885"/>
                            <a:pt x="43536" y="12767"/>
                            <a:pt x="39450" y="11188"/>
                          </a:cubicBezTo>
                          <a:close/>
                          <a:moveTo>
                            <a:pt x="24030" y="44916"/>
                          </a:moveTo>
                          <a:lnTo>
                            <a:pt x="24030" y="11064"/>
                          </a:lnTo>
                          <a:cubicBezTo>
                            <a:pt x="19288" y="11521"/>
                            <a:pt x="15742" y="12850"/>
                            <a:pt x="13352" y="14968"/>
                          </a:cubicBezTo>
                          <a:cubicBezTo>
                            <a:pt x="9689" y="18291"/>
                            <a:pt x="7839" y="22528"/>
                            <a:pt x="7839" y="27678"/>
                          </a:cubicBezTo>
                          <a:cubicBezTo>
                            <a:pt x="7839" y="32455"/>
                            <a:pt x="9304" y="36401"/>
                            <a:pt x="12234" y="39599"/>
                          </a:cubicBezTo>
                          <a:cubicBezTo>
                            <a:pt x="15163" y="42839"/>
                            <a:pt x="19095" y="44625"/>
                            <a:pt x="24030" y="44916"/>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09" name="Freeform: Shape 108">
                      <a:extLst>
                        <a:ext uri="{FF2B5EF4-FFF2-40B4-BE49-F238E27FC236}">
                          <a16:creationId xmlns:a16="http://schemas.microsoft.com/office/drawing/2014/main" id="{14F1ECD4-28ED-6785-543C-1BE37969AB52}"/>
                        </a:ext>
                      </a:extLst>
                    </p:cNvPr>
                    <p:cNvSpPr/>
                    <p:nvPr/>
                  </p:nvSpPr>
                  <p:spPr>
                    <a:xfrm>
                      <a:off x="949310" y="22676396"/>
                      <a:ext cx="57554" cy="49262"/>
                    </a:xfrm>
                    <a:custGeom>
                      <a:avLst/>
                      <a:gdLst>
                        <a:gd name="connsiteX0" fmla="*/ 57568 w 57554"/>
                        <a:gd name="connsiteY0" fmla="*/ 49479 h 49262"/>
                        <a:gd name="connsiteX1" fmla="*/ 1285 w 57554"/>
                        <a:gd name="connsiteY1" fmla="*/ 49479 h 49262"/>
                        <a:gd name="connsiteX2" fmla="*/ 1285 w 57554"/>
                        <a:gd name="connsiteY2" fmla="*/ 40258 h 49262"/>
                        <a:gd name="connsiteX3" fmla="*/ 9265 w 57554"/>
                        <a:gd name="connsiteY3" fmla="*/ 40258 h 49262"/>
                        <a:gd name="connsiteX4" fmla="*/ 13 w 57554"/>
                        <a:gd name="connsiteY4" fmla="*/ 20943 h 49262"/>
                        <a:gd name="connsiteX5" fmla="*/ 1864 w 57554"/>
                        <a:gd name="connsiteY5" fmla="*/ 10891 h 49262"/>
                        <a:gd name="connsiteX6" fmla="*/ 6644 w 57554"/>
                        <a:gd name="connsiteY6" fmla="*/ 3996 h 49262"/>
                        <a:gd name="connsiteX7" fmla="*/ 13699 w 57554"/>
                        <a:gd name="connsiteY7" fmla="*/ 798 h 49262"/>
                        <a:gd name="connsiteX8" fmla="*/ 22950 w 57554"/>
                        <a:gd name="connsiteY8" fmla="*/ 216 h 49262"/>
                        <a:gd name="connsiteX9" fmla="*/ 57568 w 57554"/>
                        <a:gd name="connsiteY9" fmla="*/ 216 h 49262"/>
                        <a:gd name="connsiteX10" fmla="*/ 57568 w 57554"/>
                        <a:gd name="connsiteY10" fmla="*/ 10476 h 49262"/>
                        <a:gd name="connsiteX11" fmla="*/ 23336 w 57554"/>
                        <a:gd name="connsiteY11" fmla="*/ 10476 h 49262"/>
                        <a:gd name="connsiteX12" fmla="*/ 14624 w 57554"/>
                        <a:gd name="connsiteY12" fmla="*/ 11681 h 49262"/>
                        <a:gd name="connsiteX13" fmla="*/ 9998 w 57554"/>
                        <a:gd name="connsiteY13" fmla="*/ 15959 h 49262"/>
                        <a:gd name="connsiteX14" fmla="*/ 8263 w 57554"/>
                        <a:gd name="connsiteY14" fmla="*/ 23103 h 49262"/>
                        <a:gd name="connsiteX15" fmla="*/ 12157 w 57554"/>
                        <a:gd name="connsiteY15" fmla="*/ 34443 h 49262"/>
                        <a:gd name="connsiteX16" fmla="*/ 26805 w 57554"/>
                        <a:gd name="connsiteY16" fmla="*/ 39219 h 49262"/>
                        <a:gd name="connsiteX17" fmla="*/ 57568 w 57554"/>
                        <a:gd name="connsiteY17" fmla="*/ 39219 h 4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554" h="49262">
                          <a:moveTo>
                            <a:pt x="57568" y="49479"/>
                          </a:moveTo>
                          <a:lnTo>
                            <a:pt x="1285" y="49479"/>
                          </a:lnTo>
                          <a:lnTo>
                            <a:pt x="1285" y="40258"/>
                          </a:lnTo>
                          <a:lnTo>
                            <a:pt x="9265" y="40258"/>
                          </a:lnTo>
                          <a:cubicBezTo>
                            <a:pt x="3136" y="35813"/>
                            <a:pt x="52" y="29375"/>
                            <a:pt x="13" y="20943"/>
                          </a:cubicBezTo>
                          <a:cubicBezTo>
                            <a:pt x="52" y="17288"/>
                            <a:pt x="669" y="13965"/>
                            <a:pt x="1864" y="10891"/>
                          </a:cubicBezTo>
                          <a:cubicBezTo>
                            <a:pt x="3097" y="7859"/>
                            <a:pt x="4678" y="5533"/>
                            <a:pt x="6644" y="3996"/>
                          </a:cubicBezTo>
                          <a:cubicBezTo>
                            <a:pt x="8648" y="2501"/>
                            <a:pt x="11000" y="1463"/>
                            <a:pt x="13699" y="798"/>
                          </a:cubicBezTo>
                          <a:cubicBezTo>
                            <a:pt x="15472" y="466"/>
                            <a:pt x="18556" y="258"/>
                            <a:pt x="22950" y="216"/>
                          </a:cubicBezTo>
                          <a:lnTo>
                            <a:pt x="57568" y="216"/>
                          </a:lnTo>
                          <a:lnTo>
                            <a:pt x="57568" y="10476"/>
                          </a:lnTo>
                          <a:lnTo>
                            <a:pt x="23336" y="10476"/>
                          </a:lnTo>
                          <a:cubicBezTo>
                            <a:pt x="19442" y="10476"/>
                            <a:pt x="16551" y="10891"/>
                            <a:pt x="14624" y="11681"/>
                          </a:cubicBezTo>
                          <a:cubicBezTo>
                            <a:pt x="12735" y="12511"/>
                            <a:pt x="11193" y="13924"/>
                            <a:pt x="9998" y="15959"/>
                          </a:cubicBezTo>
                          <a:cubicBezTo>
                            <a:pt x="8880" y="17994"/>
                            <a:pt x="8301" y="20403"/>
                            <a:pt x="8263" y="23103"/>
                          </a:cubicBezTo>
                          <a:cubicBezTo>
                            <a:pt x="8301" y="27506"/>
                            <a:pt x="9612" y="31286"/>
                            <a:pt x="12157" y="34443"/>
                          </a:cubicBezTo>
                          <a:cubicBezTo>
                            <a:pt x="14778" y="37683"/>
                            <a:pt x="19635" y="39261"/>
                            <a:pt x="26805" y="39219"/>
                          </a:cubicBezTo>
                          <a:lnTo>
                            <a:pt x="57568" y="39219"/>
                          </a:ln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10" name="Freeform: Shape 109">
                      <a:extLst>
                        <a:ext uri="{FF2B5EF4-FFF2-40B4-BE49-F238E27FC236}">
                          <a16:creationId xmlns:a16="http://schemas.microsoft.com/office/drawing/2014/main" id="{12081C93-6050-DA8B-3B33-E8AC2E329CE3}"/>
                        </a:ext>
                      </a:extLst>
                    </p:cNvPr>
                    <p:cNvSpPr/>
                    <p:nvPr/>
                  </p:nvSpPr>
                  <p:spPr>
                    <a:xfrm>
                      <a:off x="949310" y="22610936"/>
                      <a:ext cx="58826" cy="52835"/>
                    </a:xfrm>
                    <a:custGeom>
                      <a:avLst/>
                      <a:gdLst>
                        <a:gd name="connsiteX0" fmla="*/ 36944 w 58826"/>
                        <a:gd name="connsiteY0" fmla="*/ 10345 h 52835"/>
                        <a:gd name="connsiteX1" fmla="*/ 38178 w 58826"/>
                        <a:gd name="connsiteY1" fmla="*/ 210 h 52835"/>
                        <a:gd name="connsiteX2" fmla="*/ 53366 w 58826"/>
                        <a:gd name="connsiteY2" fmla="*/ 8725 h 52835"/>
                        <a:gd name="connsiteX3" fmla="*/ 58840 w 58826"/>
                        <a:gd name="connsiteY3" fmla="*/ 25465 h 52835"/>
                        <a:gd name="connsiteX4" fmla="*/ 51284 w 58826"/>
                        <a:gd name="connsiteY4" fmla="*/ 45485 h 52835"/>
                        <a:gd name="connsiteX5" fmla="*/ 29620 w 58826"/>
                        <a:gd name="connsiteY5" fmla="*/ 53045 h 52835"/>
                        <a:gd name="connsiteX6" fmla="*/ 13699 w 58826"/>
                        <a:gd name="connsiteY6" fmla="*/ 49805 h 52835"/>
                        <a:gd name="connsiteX7" fmla="*/ 3444 w 58826"/>
                        <a:gd name="connsiteY7" fmla="*/ 39878 h 52835"/>
                        <a:gd name="connsiteX8" fmla="*/ 13 w 58826"/>
                        <a:gd name="connsiteY8" fmla="*/ 25382 h 52835"/>
                        <a:gd name="connsiteX9" fmla="*/ 4639 w 58826"/>
                        <a:gd name="connsiteY9" fmla="*/ 9265 h 52835"/>
                        <a:gd name="connsiteX10" fmla="*/ 17823 w 58826"/>
                        <a:gd name="connsiteY10" fmla="*/ 1207 h 52835"/>
                        <a:gd name="connsiteX11" fmla="*/ 19250 w 58826"/>
                        <a:gd name="connsiteY11" fmla="*/ 11176 h 52835"/>
                        <a:gd name="connsiteX12" fmla="*/ 10730 w 58826"/>
                        <a:gd name="connsiteY12" fmla="*/ 16243 h 52835"/>
                        <a:gd name="connsiteX13" fmla="*/ 7839 w 58826"/>
                        <a:gd name="connsiteY13" fmla="*/ 25008 h 52835"/>
                        <a:gd name="connsiteX14" fmla="*/ 13005 w 58826"/>
                        <a:gd name="connsiteY14" fmla="*/ 37635 h 52835"/>
                        <a:gd name="connsiteX15" fmla="*/ 29350 w 58826"/>
                        <a:gd name="connsiteY15" fmla="*/ 42495 h 52835"/>
                        <a:gd name="connsiteX16" fmla="*/ 45888 w 58826"/>
                        <a:gd name="connsiteY16" fmla="*/ 37801 h 52835"/>
                        <a:gd name="connsiteX17" fmla="*/ 51015 w 58826"/>
                        <a:gd name="connsiteY17" fmla="*/ 25589 h 52835"/>
                        <a:gd name="connsiteX18" fmla="*/ 47584 w 58826"/>
                        <a:gd name="connsiteY18" fmla="*/ 15496 h 52835"/>
                        <a:gd name="connsiteX19" fmla="*/ 36944 w 58826"/>
                        <a:gd name="connsiteY19" fmla="*/ 10345 h 5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826" h="52835">
                          <a:moveTo>
                            <a:pt x="36944" y="10345"/>
                          </a:moveTo>
                          <a:lnTo>
                            <a:pt x="38178" y="210"/>
                          </a:lnTo>
                          <a:cubicBezTo>
                            <a:pt x="44654" y="1373"/>
                            <a:pt x="49704" y="4198"/>
                            <a:pt x="53366" y="8725"/>
                          </a:cubicBezTo>
                          <a:cubicBezTo>
                            <a:pt x="57028" y="13294"/>
                            <a:pt x="58840" y="18860"/>
                            <a:pt x="58840" y="25465"/>
                          </a:cubicBezTo>
                          <a:cubicBezTo>
                            <a:pt x="58840" y="33772"/>
                            <a:pt x="56334" y="40459"/>
                            <a:pt x="51284" y="45485"/>
                          </a:cubicBezTo>
                          <a:cubicBezTo>
                            <a:pt x="46273" y="50553"/>
                            <a:pt x="39064" y="53087"/>
                            <a:pt x="29620" y="53045"/>
                          </a:cubicBezTo>
                          <a:cubicBezTo>
                            <a:pt x="23606" y="53087"/>
                            <a:pt x="18286" y="52007"/>
                            <a:pt x="13699" y="49805"/>
                          </a:cubicBezTo>
                          <a:cubicBezTo>
                            <a:pt x="9150" y="47645"/>
                            <a:pt x="5719" y="44322"/>
                            <a:pt x="3444" y="39878"/>
                          </a:cubicBezTo>
                          <a:cubicBezTo>
                            <a:pt x="1170" y="35475"/>
                            <a:pt x="52" y="30657"/>
                            <a:pt x="13" y="25382"/>
                          </a:cubicBezTo>
                          <a:cubicBezTo>
                            <a:pt x="52" y="18860"/>
                            <a:pt x="1594" y="13461"/>
                            <a:pt x="4639" y="9265"/>
                          </a:cubicBezTo>
                          <a:cubicBezTo>
                            <a:pt x="7762" y="5070"/>
                            <a:pt x="12157" y="2412"/>
                            <a:pt x="17823" y="1207"/>
                          </a:cubicBezTo>
                          <a:lnTo>
                            <a:pt x="19250" y="11176"/>
                          </a:lnTo>
                          <a:cubicBezTo>
                            <a:pt x="15510" y="12173"/>
                            <a:pt x="12658" y="13834"/>
                            <a:pt x="10730" y="16243"/>
                          </a:cubicBezTo>
                          <a:cubicBezTo>
                            <a:pt x="8803" y="18653"/>
                            <a:pt x="7839" y="21602"/>
                            <a:pt x="7839" y="25008"/>
                          </a:cubicBezTo>
                          <a:cubicBezTo>
                            <a:pt x="7839" y="30241"/>
                            <a:pt x="9574" y="34437"/>
                            <a:pt x="13005" y="37635"/>
                          </a:cubicBezTo>
                          <a:cubicBezTo>
                            <a:pt x="16474" y="40916"/>
                            <a:pt x="21910" y="42536"/>
                            <a:pt x="29350" y="42495"/>
                          </a:cubicBezTo>
                          <a:cubicBezTo>
                            <a:pt x="36944" y="42536"/>
                            <a:pt x="42457" y="40958"/>
                            <a:pt x="45888" y="37801"/>
                          </a:cubicBezTo>
                          <a:cubicBezTo>
                            <a:pt x="49318" y="34686"/>
                            <a:pt x="51053" y="30615"/>
                            <a:pt x="51015" y="25589"/>
                          </a:cubicBezTo>
                          <a:cubicBezTo>
                            <a:pt x="51053" y="21560"/>
                            <a:pt x="49897" y="18196"/>
                            <a:pt x="47584" y="15496"/>
                          </a:cubicBezTo>
                          <a:cubicBezTo>
                            <a:pt x="45309" y="12796"/>
                            <a:pt x="41763" y="11093"/>
                            <a:pt x="36944" y="10345"/>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sp>
                  <p:nvSpPr>
                    <p:cNvPr id="111" name="Freeform: Shape 110">
                      <a:extLst>
                        <a:ext uri="{FF2B5EF4-FFF2-40B4-BE49-F238E27FC236}">
                          <a16:creationId xmlns:a16="http://schemas.microsoft.com/office/drawing/2014/main" id="{C3DE593F-1541-3828-E579-DF7222880034}"/>
                        </a:ext>
                      </a:extLst>
                    </p:cNvPr>
                    <p:cNvSpPr/>
                    <p:nvPr/>
                  </p:nvSpPr>
                  <p:spPr>
                    <a:xfrm>
                      <a:off x="950582" y="22552411"/>
                      <a:ext cx="79142" cy="55576"/>
                    </a:xfrm>
                    <a:custGeom>
                      <a:avLst/>
                      <a:gdLst>
                        <a:gd name="connsiteX0" fmla="*/ 77961 w 79142"/>
                        <a:gd name="connsiteY0" fmla="*/ 50381 h 55576"/>
                        <a:gd name="connsiteX1" fmla="*/ 69017 w 79142"/>
                        <a:gd name="connsiteY1" fmla="*/ 51544 h 55576"/>
                        <a:gd name="connsiteX2" fmla="*/ 69865 w 79142"/>
                        <a:gd name="connsiteY2" fmla="*/ 45646 h 55576"/>
                        <a:gd name="connsiteX3" fmla="*/ 68786 w 79142"/>
                        <a:gd name="connsiteY3" fmla="*/ 40205 h 55576"/>
                        <a:gd name="connsiteX4" fmla="*/ 65856 w 79142"/>
                        <a:gd name="connsiteY4" fmla="*/ 36799 h 55576"/>
                        <a:gd name="connsiteX5" fmla="*/ 58725 w 79142"/>
                        <a:gd name="connsiteY5" fmla="*/ 33642 h 55576"/>
                        <a:gd name="connsiteX6" fmla="*/ 56412 w 79142"/>
                        <a:gd name="connsiteY6" fmla="*/ 32728 h 55576"/>
                        <a:gd name="connsiteX7" fmla="*/ 13 w 79142"/>
                        <a:gd name="connsiteY7" fmla="*/ 55781 h 55576"/>
                        <a:gd name="connsiteX8" fmla="*/ 13 w 79142"/>
                        <a:gd name="connsiteY8" fmla="*/ 44691 h 55576"/>
                        <a:gd name="connsiteX9" fmla="*/ 32588 w 79142"/>
                        <a:gd name="connsiteY9" fmla="*/ 32063 h 55576"/>
                        <a:gd name="connsiteX10" fmla="*/ 45656 w 79142"/>
                        <a:gd name="connsiteY10" fmla="*/ 27661 h 55576"/>
                        <a:gd name="connsiteX11" fmla="*/ 32819 w 79142"/>
                        <a:gd name="connsiteY11" fmla="*/ 23424 h 55576"/>
                        <a:gd name="connsiteX12" fmla="*/ 13 w 79142"/>
                        <a:gd name="connsiteY12" fmla="*/ 10464 h 55576"/>
                        <a:gd name="connsiteX13" fmla="*/ 13 w 79142"/>
                        <a:gd name="connsiteY13" fmla="*/ 205 h 55576"/>
                        <a:gd name="connsiteX14" fmla="*/ 57260 w 79142"/>
                        <a:gd name="connsiteY14" fmla="*/ 23258 h 55576"/>
                        <a:gd name="connsiteX15" fmla="*/ 70020 w 79142"/>
                        <a:gd name="connsiteY15" fmla="*/ 29031 h 55576"/>
                        <a:gd name="connsiteX16" fmla="*/ 76959 w 79142"/>
                        <a:gd name="connsiteY16" fmla="*/ 35345 h 55576"/>
                        <a:gd name="connsiteX17" fmla="*/ 79156 w 79142"/>
                        <a:gd name="connsiteY17" fmla="*/ 43777 h 55576"/>
                        <a:gd name="connsiteX18" fmla="*/ 77961 w 79142"/>
                        <a:gd name="connsiteY18" fmla="*/ 50381 h 5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142" h="55576">
                          <a:moveTo>
                            <a:pt x="77961" y="50381"/>
                          </a:moveTo>
                          <a:lnTo>
                            <a:pt x="69017" y="51544"/>
                          </a:lnTo>
                          <a:cubicBezTo>
                            <a:pt x="69557" y="49301"/>
                            <a:pt x="69827" y="47349"/>
                            <a:pt x="69865" y="45646"/>
                          </a:cubicBezTo>
                          <a:cubicBezTo>
                            <a:pt x="69827" y="43403"/>
                            <a:pt x="69480" y="41575"/>
                            <a:pt x="68786" y="40205"/>
                          </a:cubicBezTo>
                          <a:cubicBezTo>
                            <a:pt x="68092" y="38834"/>
                            <a:pt x="67090" y="37712"/>
                            <a:pt x="65856" y="36799"/>
                          </a:cubicBezTo>
                          <a:cubicBezTo>
                            <a:pt x="64854" y="36176"/>
                            <a:pt x="62502" y="35137"/>
                            <a:pt x="58725" y="33642"/>
                          </a:cubicBezTo>
                          <a:cubicBezTo>
                            <a:pt x="58185" y="33517"/>
                            <a:pt x="57414" y="33185"/>
                            <a:pt x="56412" y="32728"/>
                          </a:cubicBezTo>
                          <a:lnTo>
                            <a:pt x="13" y="55781"/>
                          </a:lnTo>
                          <a:lnTo>
                            <a:pt x="13" y="44691"/>
                          </a:lnTo>
                          <a:lnTo>
                            <a:pt x="32588" y="32063"/>
                          </a:lnTo>
                          <a:cubicBezTo>
                            <a:pt x="36751" y="30444"/>
                            <a:pt x="41107" y="28990"/>
                            <a:pt x="45656" y="27661"/>
                          </a:cubicBezTo>
                          <a:cubicBezTo>
                            <a:pt x="41262" y="26539"/>
                            <a:pt x="36983" y="25127"/>
                            <a:pt x="32819" y="23424"/>
                          </a:cubicBezTo>
                          <a:lnTo>
                            <a:pt x="13" y="10464"/>
                          </a:lnTo>
                          <a:lnTo>
                            <a:pt x="13" y="205"/>
                          </a:lnTo>
                          <a:lnTo>
                            <a:pt x="57260" y="23258"/>
                          </a:lnTo>
                          <a:cubicBezTo>
                            <a:pt x="63389" y="25750"/>
                            <a:pt x="67630" y="27702"/>
                            <a:pt x="70020" y="29031"/>
                          </a:cubicBezTo>
                          <a:cubicBezTo>
                            <a:pt x="73142" y="30900"/>
                            <a:pt x="75455" y="32977"/>
                            <a:pt x="76959" y="35345"/>
                          </a:cubicBezTo>
                          <a:cubicBezTo>
                            <a:pt x="78385" y="37712"/>
                            <a:pt x="79117" y="40537"/>
                            <a:pt x="79156" y="43777"/>
                          </a:cubicBezTo>
                          <a:cubicBezTo>
                            <a:pt x="79117" y="45771"/>
                            <a:pt x="78732" y="47972"/>
                            <a:pt x="77961" y="50381"/>
                          </a:cubicBezTo>
                          <a:close/>
                        </a:path>
                      </a:pathLst>
                    </a:custGeom>
                    <a:solidFill>
                      <a:srgbClr val="000000"/>
                    </a:solidFill>
                    <a:ln w="9861" cap="flat">
                      <a:noFill/>
                      <a:prstDash val="solid"/>
                      <a:miter/>
                    </a:ln>
                  </p:spPr>
                  <p:txBody>
                    <a:bodyPr rtlCol="0" anchor="ctr"/>
                    <a:lstStyle/>
                    <a:p>
                      <a:endParaRPr lang="en-IN">
                        <a:cs typeface="Times New Roman" panose="02020603050405020304" pitchFamily="18" charset="0"/>
                      </a:endParaRPr>
                    </a:p>
                  </p:txBody>
                </p:sp>
              </p:grpSp>
            </p:grpSp>
            <p:sp>
              <p:nvSpPr>
                <p:cNvPr id="2827" name="TextBox 2826">
                  <a:extLst>
                    <a:ext uri="{FF2B5EF4-FFF2-40B4-BE49-F238E27FC236}">
                      <a16:creationId xmlns:a16="http://schemas.microsoft.com/office/drawing/2014/main" id="{A27B4F1A-C518-40E0-F0CF-6C8233E7F48F}"/>
                    </a:ext>
                  </a:extLst>
                </p:cNvPr>
                <p:cNvSpPr txBox="1"/>
                <p:nvPr/>
              </p:nvSpPr>
              <p:spPr>
                <a:xfrm flipH="1">
                  <a:off x="2576144" y="15118080"/>
                  <a:ext cx="2493744" cy="564136"/>
                </a:xfrm>
                <a:prstGeom prst="rect">
                  <a:avLst/>
                </a:prstGeom>
                <a:noFill/>
              </p:spPr>
              <p:txBody>
                <a:bodyPr wrap="square" rtlCol="0">
                  <a:spAutoFit/>
                </a:bodyPr>
                <a:lstStyle/>
                <a:p>
                  <a:r>
                    <a:rPr lang="en-IN" sz="3000"/>
                    <a:t>Survival Time</a:t>
                  </a:r>
                </a:p>
              </p:txBody>
            </p:sp>
          </p:grpSp>
        </p:grpSp>
        <p:sp>
          <p:nvSpPr>
            <p:cNvPr id="2829" name="TextBox 2828">
              <a:extLst>
                <a:ext uri="{FF2B5EF4-FFF2-40B4-BE49-F238E27FC236}">
                  <a16:creationId xmlns:a16="http://schemas.microsoft.com/office/drawing/2014/main" id="{6B6F5270-5AE8-F756-AAC1-4200C9AA7AB6}"/>
                </a:ext>
              </a:extLst>
            </p:cNvPr>
            <p:cNvSpPr txBox="1"/>
            <p:nvPr/>
          </p:nvSpPr>
          <p:spPr>
            <a:xfrm>
              <a:off x="2623652" y="20217394"/>
              <a:ext cx="1332962" cy="564136"/>
            </a:xfrm>
            <a:prstGeom prst="rect">
              <a:avLst/>
            </a:prstGeom>
            <a:noFill/>
          </p:spPr>
          <p:txBody>
            <a:bodyPr wrap="square" rtlCol="0">
              <a:spAutoFit/>
            </a:bodyPr>
            <a:lstStyle/>
            <a:p>
              <a:r>
                <a:rPr lang="en-IN" sz="3000" dirty="0"/>
                <a:t>Months</a:t>
              </a:r>
            </a:p>
          </p:txBody>
        </p:sp>
        <p:sp>
          <p:nvSpPr>
            <p:cNvPr id="2830" name="TextBox 2829">
              <a:extLst>
                <a:ext uri="{FF2B5EF4-FFF2-40B4-BE49-F238E27FC236}">
                  <a16:creationId xmlns:a16="http://schemas.microsoft.com/office/drawing/2014/main" id="{805A54E2-F26B-01D3-BBB9-9ACD18770C3D}"/>
                </a:ext>
              </a:extLst>
            </p:cNvPr>
            <p:cNvSpPr txBox="1"/>
            <p:nvPr/>
          </p:nvSpPr>
          <p:spPr>
            <a:xfrm>
              <a:off x="9055905" y="20243027"/>
              <a:ext cx="4895029" cy="553998"/>
            </a:xfrm>
            <a:prstGeom prst="rect">
              <a:avLst/>
            </a:prstGeom>
            <a:noFill/>
          </p:spPr>
          <p:txBody>
            <a:bodyPr wrap="square" rtlCol="0">
              <a:spAutoFit/>
            </a:bodyPr>
            <a:lstStyle/>
            <a:p>
              <a:r>
                <a:rPr lang="en-IN" sz="3000" dirty="0"/>
                <a:t>Box Cox Transformed Months</a:t>
              </a:r>
            </a:p>
          </p:txBody>
        </p:sp>
      </p:grpSp>
      <p:sp>
        <p:nvSpPr>
          <p:cNvPr id="18" name="TextBox 17">
            <a:extLst>
              <a:ext uri="{FF2B5EF4-FFF2-40B4-BE49-F238E27FC236}">
                <a16:creationId xmlns:a16="http://schemas.microsoft.com/office/drawing/2014/main" id="{FFB5A093-24AC-A766-75CA-517FCD2DDB25}"/>
              </a:ext>
            </a:extLst>
          </p:cNvPr>
          <p:cNvSpPr txBox="1"/>
          <p:nvPr/>
        </p:nvSpPr>
        <p:spPr>
          <a:xfrm>
            <a:off x="15207370" y="24665016"/>
            <a:ext cx="13521070" cy="830997"/>
          </a:xfrm>
          <a:prstGeom prst="rect">
            <a:avLst/>
          </a:prstGeom>
          <a:noFill/>
        </p:spPr>
        <p:txBody>
          <a:bodyPr wrap="square" rtlCol="0">
            <a:spAutoFit/>
          </a:bodyPr>
          <a:lstStyle/>
          <a:p>
            <a:r>
              <a:rPr lang="en-IN" sz="2400"/>
              <a:t>Figure 3: The plot on the left shows that stability selection increases RMSE on genomics data. The plot on the right shows the high correlation between variables of genomics.</a:t>
            </a:r>
          </a:p>
        </p:txBody>
      </p:sp>
      <p:sp>
        <p:nvSpPr>
          <p:cNvPr id="96" name="TextBox 95">
            <a:extLst>
              <a:ext uri="{FF2B5EF4-FFF2-40B4-BE49-F238E27FC236}">
                <a16:creationId xmlns:a16="http://schemas.microsoft.com/office/drawing/2014/main" id="{D88C2C0A-17D0-E26C-89DA-2ED98F055AAB}"/>
              </a:ext>
            </a:extLst>
          </p:cNvPr>
          <p:cNvSpPr txBox="1"/>
          <p:nvPr/>
        </p:nvSpPr>
        <p:spPr>
          <a:xfrm>
            <a:off x="15242660" y="31879888"/>
            <a:ext cx="13521070" cy="830997"/>
          </a:xfrm>
          <a:prstGeom prst="rect">
            <a:avLst/>
          </a:prstGeom>
          <a:noFill/>
        </p:spPr>
        <p:txBody>
          <a:bodyPr wrap="square" rtlCol="0">
            <a:spAutoFit/>
          </a:bodyPr>
          <a:lstStyle/>
          <a:p>
            <a:r>
              <a:rPr lang="en-IN" sz="2400"/>
              <a:t>Figure 4: The plot on the left shows that stability selection increases RMSE on imaging data. The plot on the right shows the high correlation between variables of imaging data.</a:t>
            </a: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9FE2039C-2AD5-8D88-56E1-DB1EDA47CE94}"/>
                  </a:ext>
                </a:extLst>
              </p:cNvPr>
              <p:cNvSpPr txBox="1"/>
              <p:nvPr/>
            </p:nvSpPr>
            <p:spPr>
              <a:xfrm>
                <a:off x="741866" y="21077933"/>
                <a:ext cx="13539780" cy="848309"/>
              </a:xfrm>
              <a:prstGeom prst="rect">
                <a:avLst/>
              </a:prstGeom>
              <a:noFill/>
            </p:spPr>
            <p:txBody>
              <a:bodyPr wrap="square" rtlCol="0">
                <a:spAutoFit/>
              </a:bodyPr>
              <a:lstStyle/>
              <a:p>
                <a:r>
                  <a:rPr lang="en-IN" sz="2400" dirty="0"/>
                  <a:t>Figure 2: The survival time data does not have a normal distribution and hence it is transformed to a distribution close to normal using Box Cox Transformation. Here the transformation is </a:t>
                </a:r>
                <a14:m>
                  <m:oMath xmlns:m="http://schemas.openxmlformats.org/officeDocument/2006/math">
                    <m:r>
                      <a:rPr lang="en-IN" sz="2400" b="0" i="0" dirty="0" smtClean="0">
                        <a:solidFill>
                          <a:srgbClr val="836967"/>
                        </a:solidFill>
                        <a:latin typeface="Cambria Math" panose="02040503050406030204" pitchFamily="18" charset="0"/>
                      </a:rPr>
                      <m:t>(</m:t>
                    </m:r>
                    <m:sSup>
                      <m:sSupPr>
                        <m:ctrlPr>
                          <a:rPr lang="en-IN" sz="2400" i="1" dirty="0">
                            <a:solidFill>
                              <a:srgbClr val="836967"/>
                            </a:solidFill>
                            <a:latin typeface="Cambria Math" panose="02040503050406030204" pitchFamily="18" charset="0"/>
                          </a:rPr>
                        </m:ctrlPr>
                      </m:sSupPr>
                      <m:e>
                        <m:r>
                          <a:rPr lang="en-IN" sz="2400" i="1" dirty="0">
                            <a:latin typeface="Cambria Math" panose="02040503050406030204" pitchFamily="18" charset="0"/>
                          </a:rPr>
                          <m:t>𝑥</m:t>
                        </m:r>
                      </m:e>
                      <m:sup>
                        <m:r>
                          <a:rPr lang="en-IN" sz="2400" i="1" dirty="0">
                            <a:latin typeface="Cambria Math" panose="02040503050406030204" pitchFamily="18" charset="0"/>
                          </a:rPr>
                          <m:t>𝜆</m:t>
                        </m:r>
                      </m:sup>
                    </m:sSup>
                    <m:r>
                      <a:rPr lang="en-IN" sz="2400" dirty="0">
                        <a:latin typeface="Cambria Math" panose="02040503050406030204" pitchFamily="18" charset="0"/>
                      </a:rPr>
                      <m:t>−1</m:t>
                    </m:r>
                    <m:r>
                      <a:rPr lang="en-IN" sz="2400" b="0" i="0" dirty="0" smtClean="0">
                        <a:latin typeface="Cambria Math" panose="02040503050406030204" pitchFamily="18" charset="0"/>
                      </a:rPr>
                      <m:t>)/</m:t>
                    </m:r>
                    <m:r>
                      <a:rPr lang="en-IN" sz="2400" b="0" i="1" dirty="0" smtClean="0">
                        <a:latin typeface="Cambria Math" panose="02040503050406030204" pitchFamily="18" charset="0"/>
                      </a:rPr>
                      <m:t>𝜆</m:t>
                    </m:r>
                    <m:r>
                      <a:rPr lang="en-US" sz="2400" b="0" i="0" dirty="0" smtClean="0">
                        <a:latin typeface="Cambria Math" panose="02040503050406030204" pitchFamily="18" charset="0"/>
                      </a:rPr>
                      <m:t>, </m:t>
                    </m:r>
                  </m:oMath>
                </a14:m>
                <a:r>
                  <a:rPr lang="en-IN" sz="2400" dirty="0"/>
                  <a:t>where </a:t>
                </a:r>
                <a14:m>
                  <m:oMath xmlns:m="http://schemas.openxmlformats.org/officeDocument/2006/math">
                    <m:r>
                      <a:rPr lang="en-IN" sz="2400" b="0" i="1" smtClean="0">
                        <a:latin typeface="Cambria Math" panose="02040503050406030204" pitchFamily="18" charset="0"/>
                      </a:rPr>
                      <m:t>𝜆</m:t>
                    </m:r>
                    <m:r>
                      <a:rPr lang="en-IN" sz="2400" b="0" i="1" smtClean="0">
                        <a:latin typeface="Cambria Math" panose="02040503050406030204" pitchFamily="18" charset="0"/>
                      </a:rPr>
                      <m:t>=0.4</m:t>
                    </m:r>
                  </m:oMath>
                </a14:m>
                <a:endParaRPr lang="en-IN" sz="2400" dirty="0"/>
              </a:p>
            </p:txBody>
          </p:sp>
        </mc:Choice>
        <mc:Fallback xmlns="">
          <p:sp>
            <p:nvSpPr>
              <p:cNvPr id="97" name="TextBox 96">
                <a:extLst>
                  <a:ext uri="{FF2B5EF4-FFF2-40B4-BE49-F238E27FC236}">
                    <a16:creationId xmlns:a16="http://schemas.microsoft.com/office/drawing/2014/main" id="{9FE2039C-2AD5-8D88-56E1-DB1EDA47CE94}"/>
                  </a:ext>
                </a:extLst>
              </p:cNvPr>
              <p:cNvSpPr txBox="1">
                <a:spLocks noRot="1" noChangeAspect="1" noMove="1" noResize="1" noEditPoints="1" noAdjustHandles="1" noChangeArrowheads="1" noChangeShapeType="1" noTextEdit="1"/>
              </p:cNvSpPr>
              <p:nvPr/>
            </p:nvSpPr>
            <p:spPr>
              <a:xfrm>
                <a:off x="741866" y="21077933"/>
                <a:ext cx="13539780" cy="848309"/>
              </a:xfrm>
              <a:prstGeom prst="rect">
                <a:avLst/>
              </a:prstGeom>
              <a:blipFill>
                <a:blip r:embed="rId18"/>
                <a:stretch>
                  <a:fillRect l="-720" t="-5755" r="-855" b="-15827"/>
                </a:stretch>
              </a:blipFill>
            </p:spPr>
            <p:txBody>
              <a:bodyPr/>
              <a:lstStyle/>
              <a:p>
                <a:r>
                  <a:rPr lang="en-IN">
                    <a:noFill/>
                  </a:rPr>
                  <a:t> </a:t>
                </a:r>
              </a:p>
            </p:txBody>
          </p:sp>
        </mc:Fallback>
      </mc:AlternateContent>
      <p:sp>
        <p:nvSpPr>
          <p:cNvPr id="98" name="TextBox 97">
            <a:extLst>
              <a:ext uri="{FF2B5EF4-FFF2-40B4-BE49-F238E27FC236}">
                <a16:creationId xmlns:a16="http://schemas.microsoft.com/office/drawing/2014/main" id="{C4F5F9A9-30D1-380B-26DA-281EE9B06DE9}"/>
              </a:ext>
            </a:extLst>
          </p:cNvPr>
          <p:cNvSpPr txBox="1"/>
          <p:nvPr/>
        </p:nvSpPr>
        <p:spPr>
          <a:xfrm>
            <a:off x="30448572" y="11955177"/>
            <a:ext cx="12280413" cy="461665"/>
          </a:xfrm>
          <a:prstGeom prst="rect">
            <a:avLst/>
          </a:prstGeom>
          <a:noFill/>
        </p:spPr>
        <p:txBody>
          <a:bodyPr wrap="none" rtlCol="0">
            <a:spAutoFit/>
          </a:bodyPr>
          <a:lstStyle/>
          <a:p>
            <a:r>
              <a:rPr lang="en-IN" sz="2400"/>
              <a:t>Figure 5: The plot shows the RMSE after stability selection for each of the feature selection methods.</a:t>
            </a:r>
          </a:p>
        </p:txBody>
      </p:sp>
      <p:sp>
        <p:nvSpPr>
          <p:cNvPr id="99" name="Round Same Side Corner Rectangle 92">
            <a:extLst>
              <a:ext uri="{FF2B5EF4-FFF2-40B4-BE49-F238E27FC236}">
                <a16:creationId xmlns:a16="http://schemas.microsoft.com/office/drawing/2014/main" id="{E5C44AD7-04DB-66E4-F7E3-25A97399BA6C}"/>
              </a:ext>
            </a:extLst>
          </p:cNvPr>
          <p:cNvSpPr/>
          <p:nvPr/>
        </p:nvSpPr>
        <p:spPr>
          <a:xfrm>
            <a:off x="29569564" y="19046668"/>
            <a:ext cx="13941602" cy="943200"/>
          </a:xfrm>
          <a:prstGeom prst="round2SameRect">
            <a:avLst/>
          </a:prstGeom>
          <a:solidFill>
            <a:schemeClr val="accent1"/>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b="1">
                <a:cs typeface="Times New Roman" panose="02020603050405020304" pitchFamily="18" charset="0"/>
              </a:rPr>
              <a:t> </a:t>
            </a:r>
            <a:r>
              <a:rPr lang="en-US" sz="5400" b="1">
                <a:solidFill>
                  <a:schemeClr val="bg1">
                    <a:lumMod val="95000"/>
                  </a:schemeClr>
                </a:solidFill>
                <a:cs typeface="Times New Roman" panose="02020603050405020304" pitchFamily="18" charset="0"/>
              </a:rPr>
              <a:t>Limitations</a:t>
            </a: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F9CA41AB-D1D9-700C-9385-E90AFF7A1158}"/>
                  </a:ext>
                </a:extLst>
              </p:cNvPr>
              <p:cNvSpPr txBox="1"/>
              <p:nvPr/>
            </p:nvSpPr>
            <p:spPr>
              <a:xfrm>
                <a:off x="29431900" y="20053776"/>
                <a:ext cx="14087082" cy="4662815"/>
              </a:xfrm>
              <a:prstGeom prst="rect">
                <a:avLst/>
              </a:prstGeom>
              <a:noFill/>
            </p:spPr>
            <p:txBody>
              <a:bodyPr wrap="square" rtlCol="0">
                <a:spAutoFit/>
              </a:bodyPr>
              <a:lstStyle/>
              <a:p>
                <a:pPr marL="457200" indent="-457200">
                  <a:buFont typeface="Arial" panose="020B0604020202020204" pitchFamily="34" charset="0"/>
                  <a:buChar char="•"/>
                </a:pPr>
                <a:r>
                  <a:rPr lang="en-US" sz="2700"/>
                  <a:t>The relatively small sample size of the dataset might affect the model's ability to generalize to larger populations. </a:t>
                </a:r>
              </a:p>
              <a:p>
                <a:pPr marL="457200" indent="-457200">
                  <a:buFont typeface="Arial" panose="020B0604020202020204" pitchFamily="34" charset="0"/>
                  <a:buChar char="•"/>
                </a:pPr>
                <a:r>
                  <a:rPr lang="en-US" sz="2700"/>
                  <a:t>Certain algorithms were sensitive to the random seed used, leading to variability in results. </a:t>
                </a:r>
              </a:p>
              <a:p>
                <a:pPr marL="457200" indent="-457200">
                  <a:buFont typeface="Arial" panose="020B0604020202020204" pitchFamily="34" charset="0"/>
                  <a:buChar char="•"/>
                </a:pPr>
                <a:r>
                  <a:rPr lang="en-US" sz="2700"/>
                  <a:t>Dealing with high-dimensional data (</a:t>
                </a:r>
                <a14:m>
                  <m:oMath xmlns:m="http://schemas.openxmlformats.org/officeDocument/2006/math">
                    <m:r>
                      <a:rPr lang="en-US" sz="2700" i="1" smtClean="0">
                        <a:latin typeface="Cambria Math" panose="02040503050406030204" pitchFamily="18" charset="0"/>
                      </a:rPr>
                      <m:t>𝑝</m:t>
                    </m:r>
                    <m:r>
                      <a:rPr lang="en-IN" sz="2700" b="0" i="1" smtClean="0">
                        <a:latin typeface="Cambria Math" panose="02040503050406030204" pitchFamily="18" charset="0"/>
                      </a:rPr>
                      <m:t>≫</m:t>
                    </m:r>
                    <m:r>
                      <a:rPr lang="en-IN" sz="2700" b="0" i="1" smtClean="0">
                        <a:latin typeface="Cambria Math" panose="02040503050406030204" pitchFamily="18" charset="0"/>
                      </a:rPr>
                      <m:t>𝑛</m:t>
                    </m:r>
                  </m:oMath>
                </a14:m>
                <a:r>
                  <a:rPr lang="en-US" sz="2700"/>
                  <a:t>) and highly multicollinear variables presented challenges in building precise and interpretable models. </a:t>
                </a:r>
              </a:p>
              <a:p>
                <a:pPr marL="457200" indent="-457200">
                  <a:buFont typeface="Arial" panose="020B0604020202020204" pitchFamily="34" charset="0"/>
                  <a:buChar char="•"/>
                </a:pPr>
                <a:r>
                  <a:rPr lang="en-US" sz="2700"/>
                  <a:t>Some feature selection methods and model-building techniques were computationally expensive</a:t>
                </a:r>
              </a:p>
              <a:p>
                <a:pPr marL="457200" indent="-457200">
                  <a:buFont typeface="Arial" panose="020B0604020202020204" pitchFamily="34" charset="0"/>
                  <a:buChar char="•"/>
                </a:pPr>
                <a:r>
                  <a:rPr lang="en-US" sz="2700"/>
                  <a:t>The dataset had limited information on disease severity and progression in patients, which might have impacted the model's accuracy. </a:t>
                </a:r>
              </a:p>
              <a:p>
                <a:pPr marL="457200" indent="-457200">
                  <a:buFont typeface="Arial" panose="020B0604020202020204" pitchFamily="34" charset="0"/>
                  <a:buChar char="•"/>
                </a:pPr>
                <a:r>
                  <a:rPr lang="en-US" sz="2700"/>
                  <a:t>Due to time constraints, we were limited in exploring an extensive range of feature selection methods, and with more time, we would have attempted additional approaches for better prediction</a:t>
                </a:r>
                <a:endParaRPr lang="en-IN" sz="2700"/>
              </a:p>
            </p:txBody>
          </p:sp>
        </mc:Choice>
        <mc:Fallback xmlns="">
          <p:sp>
            <p:nvSpPr>
              <p:cNvPr id="100" name="TextBox 99">
                <a:extLst>
                  <a:ext uri="{FF2B5EF4-FFF2-40B4-BE49-F238E27FC236}">
                    <a16:creationId xmlns:a16="http://schemas.microsoft.com/office/drawing/2014/main" id="{F9CA41AB-D1D9-700C-9385-E90AFF7A1158}"/>
                  </a:ext>
                </a:extLst>
              </p:cNvPr>
              <p:cNvSpPr txBox="1">
                <a:spLocks noRot="1" noChangeAspect="1" noMove="1" noResize="1" noEditPoints="1" noAdjustHandles="1" noChangeArrowheads="1" noChangeShapeType="1" noTextEdit="1"/>
              </p:cNvSpPr>
              <p:nvPr/>
            </p:nvSpPr>
            <p:spPr>
              <a:xfrm>
                <a:off x="29431900" y="20053776"/>
                <a:ext cx="14087082" cy="4662815"/>
              </a:xfrm>
              <a:prstGeom prst="rect">
                <a:avLst/>
              </a:prstGeom>
              <a:blipFill>
                <a:blip r:embed="rId19"/>
                <a:stretch>
                  <a:fillRect l="-736" t="-1176" r="-260"/>
                </a:stretch>
              </a:blipFill>
            </p:spPr>
            <p:txBody>
              <a:bodyPr/>
              <a:lstStyle/>
              <a:p>
                <a:r>
                  <a:rPr lang="en-IN">
                    <a:noFill/>
                  </a:rPr>
                  <a:t> </a:t>
                </a:r>
              </a:p>
            </p:txBody>
          </p:sp>
        </mc:Fallback>
      </mc:AlternateContent>
      <p:grpSp>
        <p:nvGrpSpPr>
          <p:cNvPr id="114" name="Group 113">
            <a:extLst>
              <a:ext uri="{FF2B5EF4-FFF2-40B4-BE49-F238E27FC236}">
                <a16:creationId xmlns:a16="http://schemas.microsoft.com/office/drawing/2014/main" id="{A0BF9F92-0C53-D947-C66A-426D68EE04A8}"/>
              </a:ext>
            </a:extLst>
          </p:cNvPr>
          <p:cNvGrpSpPr/>
          <p:nvPr/>
        </p:nvGrpSpPr>
        <p:grpSpPr>
          <a:xfrm>
            <a:off x="22283878" y="25642233"/>
            <a:ext cx="6976922" cy="5634517"/>
            <a:chOff x="22283878" y="25642233"/>
            <a:chExt cx="6976922" cy="5634517"/>
          </a:xfrm>
        </p:grpSpPr>
        <p:grpSp>
          <p:nvGrpSpPr>
            <p:cNvPr id="4209" name="Group 4208">
              <a:extLst>
                <a:ext uri="{FF2B5EF4-FFF2-40B4-BE49-F238E27FC236}">
                  <a16:creationId xmlns:a16="http://schemas.microsoft.com/office/drawing/2014/main" id="{0897CBBB-9D43-971E-AA4A-A1494F24053E}"/>
                </a:ext>
              </a:extLst>
            </p:cNvPr>
            <p:cNvGrpSpPr/>
            <p:nvPr/>
          </p:nvGrpSpPr>
          <p:grpSpPr>
            <a:xfrm>
              <a:off x="23626720" y="25642233"/>
              <a:ext cx="5634080" cy="5634517"/>
              <a:chOff x="30149655" y="13567432"/>
              <a:chExt cx="4556945" cy="4558107"/>
            </a:xfrm>
          </p:grpSpPr>
          <p:sp>
            <p:nvSpPr>
              <p:cNvPr id="3786" name="Freeform: Shape 3785">
                <a:extLst>
                  <a:ext uri="{FF2B5EF4-FFF2-40B4-BE49-F238E27FC236}">
                    <a16:creationId xmlns:a16="http://schemas.microsoft.com/office/drawing/2014/main" id="{06BFAB45-B563-341F-7C12-10DF5FD70AA4}"/>
                  </a:ext>
                </a:extLst>
              </p:cNvPr>
              <p:cNvSpPr/>
              <p:nvPr/>
            </p:nvSpPr>
            <p:spPr>
              <a:xfrm>
                <a:off x="34517170" y="15613582"/>
                <a:ext cx="15869" cy="74566"/>
              </a:xfrm>
              <a:custGeom>
                <a:avLst/>
                <a:gdLst>
                  <a:gd name="connsiteX0" fmla="*/ 15869 w 15869"/>
                  <a:gd name="connsiteY0" fmla="*/ 74567 h 74566"/>
                  <a:gd name="connsiteX1" fmla="*/ 14786 w 15869"/>
                  <a:gd name="connsiteY1" fmla="*/ 72681 h 74566"/>
                  <a:gd name="connsiteX2" fmla="*/ 10143 w 15869"/>
                  <a:gd name="connsiteY2" fmla="*/ 64337 h 74566"/>
                  <a:gd name="connsiteX3" fmla="*/ 4811 w 15869"/>
                  <a:gd name="connsiteY3" fmla="*/ 53881 h 74566"/>
                  <a:gd name="connsiteX4" fmla="*/ 1421 w 15869"/>
                  <a:gd name="connsiteY4" fmla="*/ 45424 h 74566"/>
                  <a:gd name="connsiteX5" fmla="*/ 0 w 15869"/>
                  <a:gd name="connsiteY5" fmla="*/ 38430 h 74566"/>
                  <a:gd name="connsiteX6" fmla="*/ 113 w 15869"/>
                  <a:gd name="connsiteY6" fmla="*/ 31296 h 74566"/>
                  <a:gd name="connsiteX7" fmla="*/ 1899 w 15869"/>
                  <a:gd name="connsiteY7" fmla="*/ 22374 h 74566"/>
                  <a:gd name="connsiteX8" fmla="*/ 5233 w 15869"/>
                  <a:gd name="connsiteY8" fmla="*/ 11117 h 74566"/>
                  <a:gd name="connsiteX9" fmla="*/ 8258 w 15869"/>
                  <a:gd name="connsiteY9" fmla="*/ 2054 h 74566"/>
                  <a:gd name="connsiteX10" fmla="*/ 8990 w 15869"/>
                  <a:gd name="connsiteY10" fmla="*/ 0 h 7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69" h="74566">
                    <a:moveTo>
                      <a:pt x="15869" y="74567"/>
                    </a:moveTo>
                    <a:lnTo>
                      <a:pt x="14786" y="72681"/>
                    </a:lnTo>
                    <a:lnTo>
                      <a:pt x="10143" y="64337"/>
                    </a:lnTo>
                    <a:lnTo>
                      <a:pt x="4811" y="53881"/>
                    </a:lnTo>
                    <a:lnTo>
                      <a:pt x="1421" y="45424"/>
                    </a:lnTo>
                    <a:lnTo>
                      <a:pt x="0" y="38430"/>
                    </a:lnTo>
                    <a:lnTo>
                      <a:pt x="113" y="31296"/>
                    </a:lnTo>
                    <a:lnTo>
                      <a:pt x="1899" y="22374"/>
                    </a:lnTo>
                    <a:lnTo>
                      <a:pt x="5233" y="11117"/>
                    </a:lnTo>
                    <a:lnTo>
                      <a:pt x="8258" y="2054"/>
                    </a:lnTo>
                    <a:lnTo>
                      <a:pt x="8990" y="0"/>
                    </a:lnTo>
                  </a:path>
                </a:pathLst>
              </a:custGeom>
              <a:noFill/>
              <a:ln w="8564" cap="rnd">
                <a:solidFill>
                  <a:srgbClr val="A5A508"/>
                </a:solidFill>
                <a:prstDash val="solid"/>
                <a:round/>
              </a:ln>
            </p:spPr>
            <p:txBody>
              <a:bodyPr rtlCol="0" anchor="ctr"/>
              <a:lstStyle/>
              <a:p>
                <a:endParaRPr lang="en-IN"/>
              </a:p>
            </p:txBody>
          </p:sp>
          <p:sp>
            <p:nvSpPr>
              <p:cNvPr id="3787" name="Freeform: Shape 3786">
                <a:extLst>
                  <a:ext uri="{FF2B5EF4-FFF2-40B4-BE49-F238E27FC236}">
                    <a16:creationId xmlns:a16="http://schemas.microsoft.com/office/drawing/2014/main" id="{946EC4E6-F8AC-5115-4AC7-529E4F92FC8A}"/>
                  </a:ext>
                </a:extLst>
              </p:cNvPr>
              <p:cNvSpPr/>
              <p:nvPr/>
            </p:nvSpPr>
            <p:spPr>
              <a:xfrm>
                <a:off x="34238478" y="14878622"/>
                <a:ext cx="265834" cy="814874"/>
              </a:xfrm>
              <a:custGeom>
                <a:avLst/>
                <a:gdLst>
                  <a:gd name="connsiteX0" fmla="*/ 265834 w 265834"/>
                  <a:gd name="connsiteY0" fmla="*/ 814875 h 814874"/>
                  <a:gd name="connsiteX1" fmla="*/ 260249 w 265834"/>
                  <a:gd name="connsiteY1" fmla="*/ 808373 h 814874"/>
                  <a:gd name="connsiteX2" fmla="*/ 230002 w 265834"/>
                  <a:gd name="connsiteY2" fmla="*/ 772589 h 814874"/>
                  <a:gd name="connsiteX3" fmla="*/ 176726 w 265834"/>
                  <a:gd name="connsiteY3" fmla="*/ 707647 h 814874"/>
                  <a:gd name="connsiteX4" fmla="*/ 119792 w 265834"/>
                  <a:gd name="connsiteY4" fmla="*/ 634572 h 814874"/>
                  <a:gd name="connsiteX5" fmla="*/ 73507 w 265834"/>
                  <a:gd name="connsiteY5" fmla="*/ 568968 h 814874"/>
                  <a:gd name="connsiteX6" fmla="*/ 40897 w 265834"/>
                  <a:gd name="connsiteY6" fmla="*/ 513047 h 814874"/>
                  <a:gd name="connsiteX7" fmla="*/ 19597 w 265834"/>
                  <a:gd name="connsiteY7" fmla="*/ 462036 h 814874"/>
                  <a:gd name="connsiteX8" fmla="*/ 14659 w 265834"/>
                  <a:gd name="connsiteY8" fmla="*/ 445924 h 814874"/>
                  <a:gd name="connsiteX9" fmla="*/ 3756 w 265834"/>
                  <a:gd name="connsiteY9" fmla="*/ 393084 h 814874"/>
                  <a:gd name="connsiteX10" fmla="*/ 0 w 265834"/>
                  <a:gd name="connsiteY10" fmla="*/ 332322 h 814874"/>
                  <a:gd name="connsiteX11" fmla="*/ 2997 w 265834"/>
                  <a:gd name="connsiteY11" fmla="*/ 257318 h 814874"/>
                  <a:gd name="connsiteX12" fmla="*/ 11789 w 265834"/>
                  <a:gd name="connsiteY12" fmla="*/ 167695 h 814874"/>
                  <a:gd name="connsiteX13" fmla="*/ 23339 w 265834"/>
                  <a:gd name="connsiteY13" fmla="*/ 78380 h 814874"/>
                  <a:gd name="connsiteX14" fmla="*/ 32160 w 265834"/>
                  <a:gd name="connsiteY14" fmla="*/ 18251 h 814874"/>
                  <a:gd name="connsiteX15" fmla="*/ 34974 w 265834"/>
                  <a:gd name="connsiteY15" fmla="*/ 310 h 814874"/>
                  <a:gd name="connsiteX16" fmla="*/ 35030 w 265834"/>
                  <a:gd name="connsiteY16" fmla="*/ 0 h 81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834" h="814874">
                    <a:moveTo>
                      <a:pt x="265834" y="814875"/>
                    </a:moveTo>
                    <a:lnTo>
                      <a:pt x="260249" y="808373"/>
                    </a:lnTo>
                    <a:lnTo>
                      <a:pt x="230002" y="772589"/>
                    </a:lnTo>
                    <a:lnTo>
                      <a:pt x="176726" y="707647"/>
                    </a:lnTo>
                    <a:lnTo>
                      <a:pt x="119792" y="634572"/>
                    </a:lnTo>
                    <a:lnTo>
                      <a:pt x="73507" y="568968"/>
                    </a:lnTo>
                    <a:lnTo>
                      <a:pt x="40897" y="513047"/>
                    </a:lnTo>
                    <a:lnTo>
                      <a:pt x="19597" y="462036"/>
                    </a:lnTo>
                    <a:lnTo>
                      <a:pt x="14659" y="445924"/>
                    </a:lnTo>
                    <a:lnTo>
                      <a:pt x="3756" y="393084"/>
                    </a:lnTo>
                    <a:lnTo>
                      <a:pt x="0" y="332322"/>
                    </a:lnTo>
                    <a:lnTo>
                      <a:pt x="2997" y="257318"/>
                    </a:lnTo>
                    <a:lnTo>
                      <a:pt x="11789" y="167695"/>
                    </a:lnTo>
                    <a:lnTo>
                      <a:pt x="23339" y="78380"/>
                    </a:lnTo>
                    <a:lnTo>
                      <a:pt x="32160" y="18251"/>
                    </a:lnTo>
                    <a:lnTo>
                      <a:pt x="34974" y="310"/>
                    </a:lnTo>
                    <a:lnTo>
                      <a:pt x="35030" y="0"/>
                    </a:lnTo>
                  </a:path>
                </a:pathLst>
              </a:custGeom>
              <a:noFill/>
              <a:ln w="13648" cap="rnd">
                <a:solidFill>
                  <a:srgbClr val="00B2A9"/>
                </a:solidFill>
                <a:prstDash val="solid"/>
                <a:round/>
              </a:ln>
            </p:spPr>
            <p:txBody>
              <a:bodyPr rtlCol="0" anchor="ctr"/>
              <a:lstStyle/>
              <a:p>
                <a:endParaRPr lang="en-IN"/>
              </a:p>
            </p:txBody>
          </p:sp>
          <p:sp>
            <p:nvSpPr>
              <p:cNvPr id="3788" name="Freeform: Shape 3787">
                <a:extLst>
                  <a:ext uri="{FF2B5EF4-FFF2-40B4-BE49-F238E27FC236}">
                    <a16:creationId xmlns:a16="http://schemas.microsoft.com/office/drawing/2014/main" id="{331F257D-44B4-B5F5-FCE0-808288F415EC}"/>
                  </a:ext>
                </a:extLst>
              </p:cNvPr>
              <p:cNvSpPr/>
              <p:nvPr/>
            </p:nvSpPr>
            <p:spPr>
              <a:xfrm>
                <a:off x="31974763" y="15942569"/>
                <a:ext cx="2446222" cy="1855687"/>
              </a:xfrm>
              <a:custGeom>
                <a:avLst/>
                <a:gdLst>
                  <a:gd name="connsiteX0" fmla="*/ 2446223 w 2446222"/>
                  <a:gd name="connsiteY0" fmla="*/ 0 h 1855687"/>
                  <a:gd name="connsiteX1" fmla="*/ 2443944 w 2446222"/>
                  <a:gd name="connsiteY1" fmla="*/ 4320 h 1855687"/>
                  <a:gd name="connsiteX2" fmla="*/ 2429481 w 2446222"/>
                  <a:gd name="connsiteY2" fmla="*/ 31535 h 1855687"/>
                  <a:gd name="connsiteX3" fmla="*/ 2394972 w 2446222"/>
                  <a:gd name="connsiteY3" fmla="*/ 95717 h 1855687"/>
                  <a:gd name="connsiteX4" fmla="*/ 2338263 w 2446222"/>
                  <a:gd name="connsiteY4" fmla="*/ 199624 h 1855687"/>
                  <a:gd name="connsiteX5" fmla="*/ 2262969 w 2446222"/>
                  <a:gd name="connsiteY5" fmla="*/ 334995 h 1855687"/>
                  <a:gd name="connsiteX6" fmla="*/ 2176266 w 2446222"/>
                  <a:gd name="connsiteY6" fmla="*/ 487098 h 1855687"/>
                  <a:gd name="connsiteX7" fmla="*/ 2085666 w 2446222"/>
                  <a:gd name="connsiteY7" fmla="*/ 640819 h 1855687"/>
                  <a:gd name="connsiteX8" fmla="*/ 1996699 w 2446222"/>
                  <a:gd name="connsiteY8" fmla="*/ 785056 h 1855687"/>
                  <a:gd name="connsiteX9" fmla="*/ 1912120 w 2446222"/>
                  <a:gd name="connsiteY9" fmla="*/ 913955 h 1855687"/>
                  <a:gd name="connsiteX10" fmla="*/ 1832325 w 2446222"/>
                  <a:gd name="connsiteY10" fmla="*/ 1025868 h 1855687"/>
                  <a:gd name="connsiteX11" fmla="*/ 1756103 w 2446222"/>
                  <a:gd name="connsiteY11" fmla="*/ 1121825 h 1855687"/>
                  <a:gd name="connsiteX12" fmla="*/ 1681358 w 2446222"/>
                  <a:gd name="connsiteY12" fmla="*/ 1204215 h 1855687"/>
                  <a:gd name="connsiteX13" fmla="*/ 1605699 w 2446222"/>
                  <a:gd name="connsiteY13" fmla="*/ 1275912 h 1855687"/>
                  <a:gd name="connsiteX14" fmla="*/ 1532318 w 2446222"/>
                  <a:gd name="connsiteY14" fmla="*/ 1335647 h 1855687"/>
                  <a:gd name="connsiteX15" fmla="*/ 1449315 w 2446222"/>
                  <a:gd name="connsiteY15" fmla="*/ 1393918 h 1855687"/>
                  <a:gd name="connsiteX16" fmla="*/ 1359335 w 2446222"/>
                  <a:gd name="connsiteY16" fmla="*/ 1447166 h 1855687"/>
                  <a:gd name="connsiteX17" fmla="*/ 1259070 w 2446222"/>
                  <a:gd name="connsiteY17" fmla="*/ 1496728 h 1855687"/>
                  <a:gd name="connsiteX18" fmla="*/ 1145131 w 2446222"/>
                  <a:gd name="connsiteY18" fmla="*/ 1544178 h 1855687"/>
                  <a:gd name="connsiteX19" fmla="*/ 1014718 w 2446222"/>
                  <a:gd name="connsiteY19" fmla="*/ 1590826 h 1855687"/>
                  <a:gd name="connsiteX20" fmla="*/ 866663 w 2446222"/>
                  <a:gd name="connsiteY20" fmla="*/ 1637545 h 1855687"/>
                  <a:gd name="connsiteX21" fmla="*/ 702908 w 2446222"/>
                  <a:gd name="connsiteY21" fmla="*/ 1684320 h 1855687"/>
                  <a:gd name="connsiteX22" fmla="*/ 530234 w 2446222"/>
                  <a:gd name="connsiteY22" fmla="*/ 1729997 h 1855687"/>
                  <a:gd name="connsiteX23" fmla="*/ 361147 w 2446222"/>
                  <a:gd name="connsiteY23" fmla="*/ 1772157 h 1855687"/>
                  <a:gd name="connsiteX24" fmla="*/ 212389 w 2446222"/>
                  <a:gd name="connsiteY24" fmla="*/ 1807618 h 1855687"/>
                  <a:gd name="connsiteX25" fmla="*/ 99857 w 2446222"/>
                  <a:gd name="connsiteY25" fmla="*/ 1833524 h 1855687"/>
                  <a:gd name="connsiteX26" fmla="*/ 31724 w 2446222"/>
                  <a:gd name="connsiteY26" fmla="*/ 1848764 h 1855687"/>
                  <a:gd name="connsiteX27" fmla="*/ 3897 w 2446222"/>
                  <a:gd name="connsiteY27" fmla="*/ 1854843 h 1855687"/>
                  <a:gd name="connsiteX28" fmla="*/ 0 w 2446222"/>
                  <a:gd name="connsiteY28" fmla="*/ 1855687 h 185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46222" h="1855687">
                    <a:moveTo>
                      <a:pt x="2446223" y="0"/>
                    </a:moveTo>
                    <a:lnTo>
                      <a:pt x="2443944" y="4320"/>
                    </a:lnTo>
                    <a:lnTo>
                      <a:pt x="2429481" y="31535"/>
                    </a:lnTo>
                    <a:lnTo>
                      <a:pt x="2394972" y="95717"/>
                    </a:lnTo>
                    <a:lnTo>
                      <a:pt x="2338263" y="199624"/>
                    </a:lnTo>
                    <a:lnTo>
                      <a:pt x="2262969" y="334995"/>
                    </a:lnTo>
                    <a:lnTo>
                      <a:pt x="2176266" y="487098"/>
                    </a:lnTo>
                    <a:lnTo>
                      <a:pt x="2085666" y="640819"/>
                    </a:lnTo>
                    <a:lnTo>
                      <a:pt x="1996699" y="785056"/>
                    </a:lnTo>
                    <a:lnTo>
                      <a:pt x="1912120" y="913955"/>
                    </a:lnTo>
                    <a:lnTo>
                      <a:pt x="1832325" y="1025868"/>
                    </a:lnTo>
                    <a:lnTo>
                      <a:pt x="1756103" y="1121825"/>
                    </a:lnTo>
                    <a:lnTo>
                      <a:pt x="1681358" y="1204215"/>
                    </a:lnTo>
                    <a:lnTo>
                      <a:pt x="1605699" y="1275912"/>
                    </a:lnTo>
                    <a:lnTo>
                      <a:pt x="1532318" y="1335647"/>
                    </a:lnTo>
                    <a:lnTo>
                      <a:pt x="1449315" y="1393918"/>
                    </a:lnTo>
                    <a:lnTo>
                      <a:pt x="1359335" y="1447166"/>
                    </a:lnTo>
                    <a:lnTo>
                      <a:pt x="1259070" y="1496728"/>
                    </a:lnTo>
                    <a:lnTo>
                      <a:pt x="1145131" y="1544178"/>
                    </a:lnTo>
                    <a:lnTo>
                      <a:pt x="1014718" y="1590826"/>
                    </a:lnTo>
                    <a:lnTo>
                      <a:pt x="866663" y="1637545"/>
                    </a:lnTo>
                    <a:lnTo>
                      <a:pt x="702908" y="1684320"/>
                    </a:lnTo>
                    <a:lnTo>
                      <a:pt x="530234" y="1729997"/>
                    </a:lnTo>
                    <a:lnTo>
                      <a:pt x="361147" y="1772157"/>
                    </a:lnTo>
                    <a:lnTo>
                      <a:pt x="212389" y="1807618"/>
                    </a:lnTo>
                    <a:lnTo>
                      <a:pt x="99857" y="1833524"/>
                    </a:lnTo>
                    <a:lnTo>
                      <a:pt x="31724" y="1848764"/>
                    </a:lnTo>
                    <a:lnTo>
                      <a:pt x="3897" y="1854843"/>
                    </a:lnTo>
                    <a:lnTo>
                      <a:pt x="0" y="1855687"/>
                    </a:lnTo>
                  </a:path>
                </a:pathLst>
              </a:custGeom>
              <a:noFill/>
              <a:ln w="11239" cap="rnd">
                <a:solidFill>
                  <a:srgbClr val="A5A508"/>
                </a:solidFill>
                <a:prstDash val="solid"/>
                <a:round/>
              </a:ln>
            </p:spPr>
            <p:txBody>
              <a:bodyPr rtlCol="0" anchor="ctr"/>
              <a:lstStyle/>
              <a:p>
                <a:endParaRPr lang="en-IN"/>
              </a:p>
            </p:txBody>
          </p:sp>
          <p:sp>
            <p:nvSpPr>
              <p:cNvPr id="3789" name="Freeform: Shape 3788">
                <a:extLst>
                  <a:ext uri="{FF2B5EF4-FFF2-40B4-BE49-F238E27FC236}">
                    <a16:creationId xmlns:a16="http://schemas.microsoft.com/office/drawing/2014/main" id="{C139F600-67A3-5CB9-C9CF-C1EF92AE9D5C}"/>
                  </a:ext>
                </a:extLst>
              </p:cNvPr>
              <p:cNvSpPr/>
              <p:nvPr/>
            </p:nvSpPr>
            <p:spPr>
              <a:xfrm>
                <a:off x="32730540" y="15964211"/>
                <a:ext cx="1710253" cy="1884590"/>
              </a:xfrm>
              <a:custGeom>
                <a:avLst/>
                <a:gdLst>
                  <a:gd name="connsiteX0" fmla="*/ 1710254 w 1710253"/>
                  <a:gd name="connsiteY0" fmla="*/ 0 h 1884590"/>
                  <a:gd name="connsiteX1" fmla="*/ 1708692 w 1710253"/>
                  <a:gd name="connsiteY1" fmla="*/ 5080 h 1884590"/>
                  <a:gd name="connsiteX2" fmla="*/ 1698746 w 1710253"/>
                  <a:gd name="connsiteY2" fmla="*/ 36728 h 1884590"/>
                  <a:gd name="connsiteX3" fmla="*/ 1675337 w 1710253"/>
                  <a:gd name="connsiteY3" fmla="*/ 109789 h 1884590"/>
                  <a:gd name="connsiteX4" fmla="*/ 1637746 w 1710253"/>
                  <a:gd name="connsiteY4" fmla="*/ 224292 h 1884590"/>
                  <a:gd name="connsiteX5" fmla="*/ 1589225 w 1710253"/>
                  <a:gd name="connsiteY5" fmla="*/ 367304 h 1884590"/>
                  <a:gd name="connsiteX6" fmla="*/ 1534907 w 1710253"/>
                  <a:gd name="connsiteY6" fmla="*/ 520603 h 1884590"/>
                  <a:gd name="connsiteX7" fmla="*/ 1479225 w 1710253"/>
                  <a:gd name="connsiteY7" fmla="*/ 668583 h 1884590"/>
                  <a:gd name="connsiteX8" fmla="*/ 1424696 w 1710253"/>
                  <a:gd name="connsiteY8" fmla="*/ 802139 h 1884590"/>
                  <a:gd name="connsiteX9" fmla="*/ 1371799 w 1710253"/>
                  <a:gd name="connsiteY9" fmla="*/ 918247 h 1884590"/>
                  <a:gd name="connsiteX10" fmla="*/ 1319634 w 1710253"/>
                  <a:gd name="connsiteY10" fmla="*/ 1017791 h 1884590"/>
                  <a:gd name="connsiteX11" fmla="*/ 1266470 w 1710253"/>
                  <a:gd name="connsiteY11" fmla="*/ 1103700 h 1884590"/>
                  <a:gd name="connsiteX12" fmla="*/ 1210281 w 1710253"/>
                  <a:gd name="connsiteY12" fmla="*/ 1179519 h 1884590"/>
                  <a:gd name="connsiteX13" fmla="*/ 1169145 w 1710253"/>
                  <a:gd name="connsiteY13" fmla="*/ 1227406 h 1884590"/>
                  <a:gd name="connsiteX14" fmla="*/ 1104319 w 1710253"/>
                  <a:gd name="connsiteY14" fmla="*/ 1293262 h 1884590"/>
                  <a:gd name="connsiteX15" fmla="*/ 1031403 w 1710253"/>
                  <a:gd name="connsiteY15" fmla="*/ 1355629 h 1884590"/>
                  <a:gd name="connsiteX16" fmla="*/ 947091 w 1710253"/>
                  <a:gd name="connsiteY16" fmla="*/ 1416715 h 1884590"/>
                  <a:gd name="connsiteX17" fmla="*/ 848135 w 1710253"/>
                  <a:gd name="connsiteY17" fmla="*/ 1478800 h 1884590"/>
                  <a:gd name="connsiteX18" fmla="*/ 732241 w 1710253"/>
                  <a:gd name="connsiteY18" fmla="*/ 1543657 h 1884590"/>
                  <a:gd name="connsiteX19" fmla="*/ 599562 w 1710253"/>
                  <a:gd name="connsiteY19" fmla="*/ 1611836 h 1884590"/>
                  <a:gd name="connsiteX20" fmla="*/ 454701 w 1710253"/>
                  <a:gd name="connsiteY20" fmla="*/ 1681787 h 1884590"/>
                  <a:gd name="connsiteX21" fmla="*/ 308588 w 1710253"/>
                  <a:gd name="connsiteY21" fmla="*/ 1749262 h 1884590"/>
                  <a:gd name="connsiteX22" fmla="*/ 177711 w 1710253"/>
                  <a:gd name="connsiteY22" fmla="*/ 1807772 h 1884590"/>
                  <a:gd name="connsiteX23" fmla="*/ 79092 w 1710253"/>
                  <a:gd name="connsiteY23" fmla="*/ 1850832 h 1884590"/>
                  <a:gd name="connsiteX24" fmla="*/ 21904 w 1710253"/>
                  <a:gd name="connsiteY24" fmla="*/ 1875332 h 1884590"/>
                  <a:gd name="connsiteX25" fmla="*/ 1618 w 1710253"/>
                  <a:gd name="connsiteY25" fmla="*/ 1883915 h 1884590"/>
                  <a:gd name="connsiteX26" fmla="*/ 0 w 1710253"/>
                  <a:gd name="connsiteY26" fmla="*/ 1884591 h 188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10253" h="1884590">
                    <a:moveTo>
                      <a:pt x="1710254" y="0"/>
                    </a:moveTo>
                    <a:lnTo>
                      <a:pt x="1708692" y="5080"/>
                    </a:lnTo>
                    <a:lnTo>
                      <a:pt x="1698746" y="36728"/>
                    </a:lnTo>
                    <a:lnTo>
                      <a:pt x="1675337" y="109789"/>
                    </a:lnTo>
                    <a:lnTo>
                      <a:pt x="1637746" y="224292"/>
                    </a:lnTo>
                    <a:lnTo>
                      <a:pt x="1589225" y="367304"/>
                    </a:lnTo>
                    <a:lnTo>
                      <a:pt x="1534907" y="520603"/>
                    </a:lnTo>
                    <a:lnTo>
                      <a:pt x="1479225" y="668583"/>
                    </a:lnTo>
                    <a:lnTo>
                      <a:pt x="1424696" y="802139"/>
                    </a:lnTo>
                    <a:lnTo>
                      <a:pt x="1371799" y="918247"/>
                    </a:lnTo>
                    <a:lnTo>
                      <a:pt x="1319634" y="1017791"/>
                    </a:lnTo>
                    <a:lnTo>
                      <a:pt x="1266470" y="1103700"/>
                    </a:lnTo>
                    <a:lnTo>
                      <a:pt x="1210281" y="1179519"/>
                    </a:lnTo>
                    <a:lnTo>
                      <a:pt x="1169145" y="1227406"/>
                    </a:lnTo>
                    <a:lnTo>
                      <a:pt x="1104319" y="1293262"/>
                    </a:lnTo>
                    <a:lnTo>
                      <a:pt x="1031403" y="1355629"/>
                    </a:lnTo>
                    <a:lnTo>
                      <a:pt x="947091" y="1416715"/>
                    </a:lnTo>
                    <a:lnTo>
                      <a:pt x="848135" y="1478800"/>
                    </a:lnTo>
                    <a:lnTo>
                      <a:pt x="732241" y="1543657"/>
                    </a:lnTo>
                    <a:lnTo>
                      <a:pt x="599562" y="1611836"/>
                    </a:lnTo>
                    <a:lnTo>
                      <a:pt x="454701" y="1681787"/>
                    </a:lnTo>
                    <a:lnTo>
                      <a:pt x="308588" y="1749262"/>
                    </a:lnTo>
                    <a:lnTo>
                      <a:pt x="177711" y="1807772"/>
                    </a:lnTo>
                    <a:lnTo>
                      <a:pt x="79092" y="1850832"/>
                    </a:lnTo>
                    <a:lnTo>
                      <a:pt x="21904" y="1875332"/>
                    </a:lnTo>
                    <a:lnTo>
                      <a:pt x="1618" y="1883915"/>
                    </a:lnTo>
                    <a:lnTo>
                      <a:pt x="0" y="1884591"/>
                    </a:lnTo>
                  </a:path>
                </a:pathLst>
              </a:custGeom>
              <a:noFill/>
              <a:ln w="10858" cap="rnd">
                <a:solidFill>
                  <a:srgbClr val="A5A508"/>
                </a:solidFill>
                <a:prstDash val="solid"/>
                <a:round/>
              </a:ln>
            </p:spPr>
            <p:txBody>
              <a:bodyPr rtlCol="0" anchor="ctr"/>
              <a:lstStyle/>
              <a:p>
                <a:endParaRPr lang="en-IN"/>
              </a:p>
            </p:txBody>
          </p:sp>
          <p:sp>
            <p:nvSpPr>
              <p:cNvPr id="3790" name="Freeform: Shape 3789">
                <a:extLst>
                  <a:ext uri="{FF2B5EF4-FFF2-40B4-BE49-F238E27FC236}">
                    <a16:creationId xmlns:a16="http://schemas.microsoft.com/office/drawing/2014/main" id="{7A071628-28C1-4C1E-66A8-21AEC07544BF}"/>
                  </a:ext>
                </a:extLst>
              </p:cNvPr>
              <p:cNvSpPr/>
              <p:nvPr/>
            </p:nvSpPr>
            <p:spPr>
              <a:xfrm>
                <a:off x="34283229" y="14873992"/>
                <a:ext cx="171112" cy="432921"/>
              </a:xfrm>
              <a:custGeom>
                <a:avLst/>
                <a:gdLst>
                  <a:gd name="connsiteX0" fmla="*/ 171113 w 171112"/>
                  <a:gd name="connsiteY0" fmla="*/ 432921 h 432921"/>
                  <a:gd name="connsiteX1" fmla="*/ 163333 w 171112"/>
                  <a:gd name="connsiteY1" fmla="*/ 425365 h 432921"/>
                  <a:gd name="connsiteX2" fmla="*/ 127557 w 171112"/>
                  <a:gd name="connsiteY2" fmla="*/ 389636 h 432921"/>
                  <a:gd name="connsiteX3" fmla="*/ 80654 w 171112"/>
                  <a:gd name="connsiteY3" fmla="*/ 340005 h 432921"/>
                  <a:gd name="connsiteX4" fmla="*/ 44582 w 171112"/>
                  <a:gd name="connsiteY4" fmla="*/ 296340 h 432921"/>
                  <a:gd name="connsiteX5" fmla="*/ 22017 w 171112"/>
                  <a:gd name="connsiteY5" fmla="*/ 259359 h 432921"/>
                  <a:gd name="connsiteX6" fmla="*/ 15503 w 171112"/>
                  <a:gd name="connsiteY6" fmla="*/ 244288 h 432921"/>
                  <a:gd name="connsiteX7" fmla="*/ 4727 w 171112"/>
                  <a:gd name="connsiteY7" fmla="*/ 205182 h 432921"/>
                  <a:gd name="connsiteX8" fmla="*/ 0 w 171112"/>
                  <a:gd name="connsiteY8" fmla="*/ 155199 h 432921"/>
                  <a:gd name="connsiteX9" fmla="*/ 0 w 171112"/>
                  <a:gd name="connsiteY9" fmla="*/ 89905 h 432921"/>
                  <a:gd name="connsiteX10" fmla="*/ 2546 w 171112"/>
                  <a:gd name="connsiteY10" fmla="*/ 27117 h 432921"/>
                  <a:gd name="connsiteX11" fmla="*/ 4094 w 171112"/>
                  <a:gd name="connsiteY11" fmla="*/ 901 h 432921"/>
                  <a:gd name="connsiteX12" fmla="*/ 4164 w 171112"/>
                  <a:gd name="connsiteY12" fmla="*/ 0 h 43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112" h="432921">
                    <a:moveTo>
                      <a:pt x="171113" y="432921"/>
                    </a:moveTo>
                    <a:lnTo>
                      <a:pt x="163333" y="425365"/>
                    </a:lnTo>
                    <a:lnTo>
                      <a:pt x="127557" y="389636"/>
                    </a:lnTo>
                    <a:lnTo>
                      <a:pt x="80654" y="340005"/>
                    </a:lnTo>
                    <a:lnTo>
                      <a:pt x="44582" y="296340"/>
                    </a:lnTo>
                    <a:lnTo>
                      <a:pt x="22017" y="259359"/>
                    </a:lnTo>
                    <a:lnTo>
                      <a:pt x="15503" y="244288"/>
                    </a:lnTo>
                    <a:lnTo>
                      <a:pt x="4727" y="205182"/>
                    </a:lnTo>
                    <a:lnTo>
                      <a:pt x="0" y="155199"/>
                    </a:lnTo>
                    <a:lnTo>
                      <a:pt x="0" y="89905"/>
                    </a:lnTo>
                    <a:lnTo>
                      <a:pt x="2546" y="27117"/>
                    </a:lnTo>
                    <a:lnTo>
                      <a:pt x="4094" y="901"/>
                    </a:lnTo>
                    <a:lnTo>
                      <a:pt x="4164" y="0"/>
                    </a:lnTo>
                  </a:path>
                </a:pathLst>
              </a:custGeom>
              <a:noFill/>
              <a:ln w="9855" cap="rnd">
                <a:solidFill>
                  <a:srgbClr val="A5A508"/>
                </a:solidFill>
                <a:prstDash val="solid"/>
                <a:round/>
              </a:ln>
            </p:spPr>
            <p:txBody>
              <a:bodyPr rtlCol="0" anchor="ctr"/>
              <a:lstStyle/>
              <a:p>
                <a:endParaRPr lang="en-IN"/>
              </a:p>
            </p:txBody>
          </p:sp>
          <p:sp>
            <p:nvSpPr>
              <p:cNvPr id="3791" name="Freeform: Shape 3790">
                <a:extLst>
                  <a:ext uri="{FF2B5EF4-FFF2-40B4-BE49-F238E27FC236}">
                    <a16:creationId xmlns:a16="http://schemas.microsoft.com/office/drawing/2014/main" id="{7859206D-37C3-39EB-2096-95933DCD3FA3}"/>
                  </a:ext>
                </a:extLst>
              </p:cNvPr>
              <p:cNvSpPr/>
              <p:nvPr/>
            </p:nvSpPr>
            <p:spPr>
              <a:xfrm>
                <a:off x="31965351" y="15562628"/>
                <a:ext cx="2428960" cy="2224342"/>
              </a:xfrm>
              <a:custGeom>
                <a:avLst/>
                <a:gdLst>
                  <a:gd name="connsiteX0" fmla="*/ 2428961 w 2428960"/>
                  <a:gd name="connsiteY0" fmla="*/ 0 h 2224342"/>
                  <a:gd name="connsiteX1" fmla="*/ 2427146 w 2428960"/>
                  <a:gd name="connsiteY1" fmla="*/ 4362 h 2224342"/>
                  <a:gd name="connsiteX2" fmla="*/ 2415596 w 2428960"/>
                  <a:gd name="connsiteY2" fmla="*/ 32028 h 2224342"/>
                  <a:gd name="connsiteX3" fmla="*/ 2387769 w 2428960"/>
                  <a:gd name="connsiteY3" fmla="*/ 97743 h 2224342"/>
                  <a:gd name="connsiteX4" fmla="*/ 2341456 w 2428960"/>
                  <a:gd name="connsiteY4" fmla="*/ 205407 h 2224342"/>
                  <a:gd name="connsiteX5" fmla="*/ 2278894 w 2428960"/>
                  <a:gd name="connsiteY5" fmla="*/ 347913 h 2224342"/>
                  <a:gd name="connsiteX6" fmla="*/ 2205416 w 2428960"/>
                  <a:gd name="connsiteY6" fmla="*/ 510950 h 2224342"/>
                  <a:gd name="connsiteX7" fmla="*/ 2127055 w 2428960"/>
                  <a:gd name="connsiteY7" fmla="*/ 678954 h 2224342"/>
                  <a:gd name="connsiteX8" fmla="*/ 2048568 w 2428960"/>
                  <a:gd name="connsiteY8" fmla="*/ 839641 h 2224342"/>
                  <a:gd name="connsiteX9" fmla="*/ 1972670 w 2428960"/>
                  <a:gd name="connsiteY9" fmla="*/ 985778 h 2224342"/>
                  <a:gd name="connsiteX10" fmla="*/ 1900063 w 2428960"/>
                  <a:gd name="connsiteY10" fmla="*/ 1114662 h 2224342"/>
                  <a:gd name="connsiteX11" fmla="*/ 1830046 w 2428960"/>
                  <a:gd name="connsiteY11" fmla="*/ 1226730 h 2224342"/>
                  <a:gd name="connsiteX12" fmla="*/ 1761027 w 2428960"/>
                  <a:gd name="connsiteY12" fmla="*/ 1324080 h 2224342"/>
                  <a:gd name="connsiteX13" fmla="*/ 1690981 w 2428960"/>
                  <a:gd name="connsiteY13" fmla="*/ 1409552 h 2224342"/>
                  <a:gd name="connsiteX14" fmla="*/ 1617910 w 2428960"/>
                  <a:gd name="connsiteY14" fmla="*/ 1486146 h 2224342"/>
                  <a:gd name="connsiteX15" fmla="*/ 1585103 w 2428960"/>
                  <a:gd name="connsiteY15" fmla="*/ 1517104 h 2224342"/>
                  <a:gd name="connsiteX16" fmla="*/ 1505195 w 2428960"/>
                  <a:gd name="connsiteY16" fmla="*/ 1585212 h 2224342"/>
                  <a:gd name="connsiteX17" fmla="*/ 1417985 w 2428960"/>
                  <a:gd name="connsiteY17" fmla="*/ 1648915 h 2224342"/>
                  <a:gd name="connsiteX18" fmla="*/ 1320408 w 2428960"/>
                  <a:gd name="connsiteY18" fmla="*/ 1709790 h 2224342"/>
                  <a:gd name="connsiteX19" fmla="*/ 1209338 w 2428960"/>
                  <a:gd name="connsiteY19" fmla="*/ 1769624 h 2224342"/>
                  <a:gd name="connsiteX20" fmla="*/ 1082091 w 2428960"/>
                  <a:gd name="connsiteY20" fmla="*/ 1830006 h 2224342"/>
                  <a:gd name="connsiteX21" fmla="*/ 937286 w 2428960"/>
                  <a:gd name="connsiteY21" fmla="*/ 1891979 h 2224342"/>
                  <a:gd name="connsiteX22" fmla="*/ 776091 w 2428960"/>
                  <a:gd name="connsiteY22" fmla="*/ 1955640 h 2224342"/>
                  <a:gd name="connsiteX23" fmla="*/ 603769 w 2428960"/>
                  <a:gd name="connsiteY23" fmla="*/ 2019611 h 2224342"/>
                  <a:gd name="connsiteX24" fmla="*/ 430771 w 2428960"/>
                  <a:gd name="connsiteY24" fmla="*/ 2080922 h 2224342"/>
                  <a:gd name="connsiteX25" fmla="*/ 272109 w 2428960"/>
                  <a:gd name="connsiteY25" fmla="*/ 2135197 h 2224342"/>
                  <a:gd name="connsiteX26" fmla="*/ 143792 w 2428960"/>
                  <a:gd name="connsiteY26" fmla="*/ 2177891 h 2224342"/>
                  <a:gd name="connsiteX27" fmla="*/ 56991 w 2428960"/>
                  <a:gd name="connsiteY27" fmla="*/ 2206162 h 2224342"/>
                  <a:gd name="connsiteX28" fmla="*/ 12732 w 2428960"/>
                  <a:gd name="connsiteY28" fmla="*/ 2220318 h 2224342"/>
                  <a:gd name="connsiteX29" fmla="*/ 380 w 2428960"/>
                  <a:gd name="connsiteY29" fmla="*/ 2224216 h 2224342"/>
                  <a:gd name="connsiteX30" fmla="*/ 0 w 2428960"/>
                  <a:gd name="connsiteY30" fmla="*/ 2224342 h 222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28960" h="2224342">
                    <a:moveTo>
                      <a:pt x="2428961" y="0"/>
                    </a:moveTo>
                    <a:lnTo>
                      <a:pt x="2427146" y="4362"/>
                    </a:lnTo>
                    <a:lnTo>
                      <a:pt x="2415596" y="32028"/>
                    </a:lnTo>
                    <a:lnTo>
                      <a:pt x="2387769" y="97743"/>
                    </a:lnTo>
                    <a:lnTo>
                      <a:pt x="2341456" y="205407"/>
                    </a:lnTo>
                    <a:lnTo>
                      <a:pt x="2278894" y="347913"/>
                    </a:lnTo>
                    <a:lnTo>
                      <a:pt x="2205416" y="510950"/>
                    </a:lnTo>
                    <a:lnTo>
                      <a:pt x="2127055" y="678954"/>
                    </a:lnTo>
                    <a:lnTo>
                      <a:pt x="2048568" y="839641"/>
                    </a:lnTo>
                    <a:lnTo>
                      <a:pt x="1972670" y="985778"/>
                    </a:lnTo>
                    <a:lnTo>
                      <a:pt x="1900063" y="1114662"/>
                    </a:lnTo>
                    <a:lnTo>
                      <a:pt x="1830046" y="1226730"/>
                    </a:lnTo>
                    <a:lnTo>
                      <a:pt x="1761027" y="1324080"/>
                    </a:lnTo>
                    <a:lnTo>
                      <a:pt x="1690981" y="1409552"/>
                    </a:lnTo>
                    <a:lnTo>
                      <a:pt x="1617910" y="1486146"/>
                    </a:lnTo>
                    <a:lnTo>
                      <a:pt x="1585103" y="1517104"/>
                    </a:lnTo>
                    <a:lnTo>
                      <a:pt x="1505195" y="1585212"/>
                    </a:lnTo>
                    <a:lnTo>
                      <a:pt x="1417985" y="1648915"/>
                    </a:lnTo>
                    <a:lnTo>
                      <a:pt x="1320408" y="1709790"/>
                    </a:lnTo>
                    <a:lnTo>
                      <a:pt x="1209338" y="1769624"/>
                    </a:lnTo>
                    <a:lnTo>
                      <a:pt x="1082091" y="1830006"/>
                    </a:lnTo>
                    <a:lnTo>
                      <a:pt x="937286" y="1891979"/>
                    </a:lnTo>
                    <a:lnTo>
                      <a:pt x="776091" y="1955640"/>
                    </a:lnTo>
                    <a:lnTo>
                      <a:pt x="603769" y="2019611"/>
                    </a:lnTo>
                    <a:lnTo>
                      <a:pt x="430771" y="2080922"/>
                    </a:lnTo>
                    <a:lnTo>
                      <a:pt x="272109" y="2135197"/>
                    </a:lnTo>
                    <a:lnTo>
                      <a:pt x="143792" y="2177891"/>
                    </a:lnTo>
                    <a:lnTo>
                      <a:pt x="56991" y="2206162"/>
                    </a:lnTo>
                    <a:lnTo>
                      <a:pt x="12732" y="2220318"/>
                    </a:lnTo>
                    <a:lnTo>
                      <a:pt x="380" y="2224216"/>
                    </a:lnTo>
                    <a:lnTo>
                      <a:pt x="0" y="2224342"/>
                    </a:lnTo>
                  </a:path>
                </a:pathLst>
              </a:custGeom>
              <a:noFill/>
              <a:ln w="14305" cap="rnd">
                <a:solidFill>
                  <a:srgbClr val="00B2A9"/>
                </a:solidFill>
                <a:prstDash val="solid"/>
                <a:round/>
              </a:ln>
            </p:spPr>
            <p:txBody>
              <a:bodyPr rtlCol="0" anchor="ctr"/>
              <a:lstStyle/>
              <a:p>
                <a:endParaRPr lang="en-IN"/>
              </a:p>
            </p:txBody>
          </p:sp>
          <p:sp>
            <p:nvSpPr>
              <p:cNvPr id="3792" name="Freeform: Shape 3791">
                <a:extLst>
                  <a:ext uri="{FF2B5EF4-FFF2-40B4-BE49-F238E27FC236}">
                    <a16:creationId xmlns:a16="http://schemas.microsoft.com/office/drawing/2014/main" id="{D3A40E17-7C51-29C6-0374-80E9ACEDE0BB}"/>
                  </a:ext>
                </a:extLst>
              </p:cNvPr>
              <p:cNvSpPr/>
              <p:nvPr/>
            </p:nvSpPr>
            <p:spPr>
              <a:xfrm>
                <a:off x="32719229" y="15582343"/>
                <a:ext cx="1696790" cy="2257101"/>
              </a:xfrm>
              <a:custGeom>
                <a:avLst/>
                <a:gdLst>
                  <a:gd name="connsiteX0" fmla="*/ 1696791 w 1696790"/>
                  <a:gd name="connsiteY0" fmla="*/ 0 h 2257101"/>
                  <a:gd name="connsiteX1" fmla="*/ 1695736 w 1696790"/>
                  <a:gd name="connsiteY1" fmla="*/ 4967 h 2257101"/>
                  <a:gd name="connsiteX2" fmla="*/ 1689053 w 1696790"/>
                  <a:gd name="connsiteY2" fmla="*/ 36108 h 2257101"/>
                  <a:gd name="connsiteX3" fmla="*/ 1672987 w 1696790"/>
                  <a:gd name="connsiteY3" fmla="*/ 108987 h 2257101"/>
                  <a:gd name="connsiteX4" fmla="*/ 1646497 w 1696790"/>
                  <a:gd name="connsiteY4" fmla="*/ 225544 h 2257101"/>
                  <a:gd name="connsiteX5" fmla="*/ 1611157 w 1696790"/>
                  <a:gd name="connsiteY5" fmla="*/ 374959 h 2257101"/>
                  <a:gd name="connsiteX6" fmla="*/ 1570106 w 1696790"/>
                  <a:gd name="connsiteY6" fmla="*/ 539868 h 2257101"/>
                  <a:gd name="connsiteX7" fmla="*/ 1526438 w 1696790"/>
                  <a:gd name="connsiteY7" fmla="*/ 703777 h 2257101"/>
                  <a:gd name="connsiteX8" fmla="*/ 1482179 w 1696790"/>
                  <a:gd name="connsiteY8" fmla="*/ 855669 h 2257101"/>
                  <a:gd name="connsiteX9" fmla="*/ 1438019 w 1696790"/>
                  <a:gd name="connsiteY9" fmla="*/ 990604 h 2257101"/>
                  <a:gd name="connsiteX10" fmla="*/ 1393549 w 1696790"/>
                  <a:gd name="connsiteY10" fmla="*/ 1108147 h 2257101"/>
                  <a:gd name="connsiteX11" fmla="*/ 1347602 w 1696790"/>
                  <a:gd name="connsiteY11" fmla="*/ 1210491 h 2257101"/>
                  <a:gd name="connsiteX12" fmla="*/ 1298658 w 1696790"/>
                  <a:gd name="connsiteY12" fmla="*/ 1300960 h 2257101"/>
                  <a:gd name="connsiteX13" fmla="*/ 1245170 w 1696790"/>
                  <a:gd name="connsiteY13" fmla="*/ 1383111 h 2257101"/>
                  <a:gd name="connsiteX14" fmla="*/ 1224490 w 1696790"/>
                  <a:gd name="connsiteY14" fmla="*/ 1411424 h 2257101"/>
                  <a:gd name="connsiteX15" fmla="*/ 1163068 w 1696790"/>
                  <a:gd name="connsiteY15" fmla="*/ 1486877 h 2257101"/>
                  <a:gd name="connsiteX16" fmla="*/ 1093458 w 1696790"/>
                  <a:gd name="connsiteY16" fmla="*/ 1559502 h 2257101"/>
                  <a:gd name="connsiteX17" fmla="*/ 1012678 w 1696790"/>
                  <a:gd name="connsiteY17" fmla="*/ 1631621 h 2257101"/>
                  <a:gd name="connsiteX18" fmla="*/ 917843 w 1696790"/>
                  <a:gd name="connsiteY18" fmla="*/ 1705723 h 2257101"/>
                  <a:gd name="connsiteX19" fmla="*/ 806676 w 1696790"/>
                  <a:gd name="connsiteY19" fmla="*/ 1783850 h 2257101"/>
                  <a:gd name="connsiteX20" fmla="*/ 678683 w 1696790"/>
                  <a:gd name="connsiteY20" fmla="*/ 1866902 h 2257101"/>
                  <a:gd name="connsiteX21" fmla="*/ 536762 w 1696790"/>
                  <a:gd name="connsiteY21" fmla="*/ 1953782 h 2257101"/>
                  <a:gd name="connsiteX22" fmla="*/ 388876 w 1696790"/>
                  <a:gd name="connsiteY22" fmla="*/ 2040592 h 2257101"/>
                  <a:gd name="connsiteX23" fmla="*/ 248446 w 1696790"/>
                  <a:gd name="connsiteY23" fmla="*/ 2120534 h 2257101"/>
                  <a:gd name="connsiteX24" fmla="*/ 131721 w 1696790"/>
                  <a:gd name="connsiteY24" fmla="*/ 2185490 h 2257101"/>
                  <a:gd name="connsiteX25" fmla="*/ 51560 w 1696790"/>
                  <a:gd name="connsiteY25" fmla="*/ 2229338 h 2257101"/>
                  <a:gd name="connsiteX26" fmla="*/ 10931 w 1696790"/>
                  <a:gd name="connsiteY26" fmla="*/ 2251262 h 2257101"/>
                  <a:gd name="connsiteX27" fmla="*/ 225 w 1696790"/>
                  <a:gd name="connsiteY27" fmla="*/ 2256989 h 2257101"/>
                  <a:gd name="connsiteX28" fmla="*/ 0 w 1696790"/>
                  <a:gd name="connsiteY28" fmla="*/ 2257102 h 225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96790" h="2257101">
                    <a:moveTo>
                      <a:pt x="1696791" y="0"/>
                    </a:moveTo>
                    <a:lnTo>
                      <a:pt x="1695736" y="4967"/>
                    </a:lnTo>
                    <a:lnTo>
                      <a:pt x="1689053" y="36108"/>
                    </a:lnTo>
                    <a:lnTo>
                      <a:pt x="1672987" y="108987"/>
                    </a:lnTo>
                    <a:lnTo>
                      <a:pt x="1646497" y="225544"/>
                    </a:lnTo>
                    <a:lnTo>
                      <a:pt x="1611157" y="374959"/>
                    </a:lnTo>
                    <a:lnTo>
                      <a:pt x="1570106" y="539868"/>
                    </a:lnTo>
                    <a:lnTo>
                      <a:pt x="1526438" y="703777"/>
                    </a:lnTo>
                    <a:lnTo>
                      <a:pt x="1482179" y="855669"/>
                    </a:lnTo>
                    <a:lnTo>
                      <a:pt x="1438019" y="990604"/>
                    </a:lnTo>
                    <a:lnTo>
                      <a:pt x="1393549" y="1108147"/>
                    </a:lnTo>
                    <a:lnTo>
                      <a:pt x="1347602" y="1210491"/>
                    </a:lnTo>
                    <a:lnTo>
                      <a:pt x="1298658" y="1300960"/>
                    </a:lnTo>
                    <a:lnTo>
                      <a:pt x="1245170" y="1383111"/>
                    </a:lnTo>
                    <a:lnTo>
                      <a:pt x="1224490" y="1411424"/>
                    </a:lnTo>
                    <a:lnTo>
                      <a:pt x="1163068" y="1486877"/>
                    </a:lnTo>
                    <a:lnTo>
                      <a:pt x="1093458" y="1559502"/>
                    </a:lnTo>
                    <a:lnTo>
                      <a:pt x="1012678" y="1631621"/>
                    </a:lnTo>
                    <a:lnTo>
                      <a:pt x="917843" y="1705723"/>
                    </a:lnTo>
                    <a:lnTo>
                      <a:pt x="806676" y="1783850"/>
                    </a:lnTo>
                    <a:lnTo>
                      <a:pt x="678683" y="1866902"/>
                    </a:lnTo>
                    <a:lnTo>
                      <a:pt x="536762" y="1953782"/>
                    </a:lnTo>
                    <a:lnTo>
                      <a:pt x="388876" y="2040592"/>
                    </a:lnTo>
                    <a:lnTo>
                      <a:pt x="248446" y="2120534"/>
                    </a:lnTo>
                    <a:lnTo>
                      <a:pt x="131721" y="2185490"/>
                    </a:lnTo>
                    <a:lnTo>
                      <a:pt x="51560" y="2229338"/>
                    </a:lnTo>
                    <a:lnTo>
                      <a:pt x="10931" y="2251262"/>
                    </a:lnTo>
                    <a:lnTo>
                      <a:pt x="225" y="2256989"/>
                    </a:lnTo>
                    <a:lnTo>
                      <a:pt x="0" y="2257102"/>
                    </a:lnTo>
                  </a:path>
                </a:pathLst>
              </a:custGeom>
              <a:noFill/>
              <a:ln w="10197" cap="rnd">
                <a:solidFill>
                  <a:srgbClr val="00B2A9"/>
                </a:solidFill>
                <a:prstDash val="solid"/>
                <a:round/>
              </a:ln>
            </p:spPr>
            <p:txBody>
              <a:bodyPr rtlCol="0" anchor="ctr"/>
              <a:lstStyle/>
              <a:p>
                <a:endParaRPr lang="en-IN"/>
              </a:p>
            </p:txBody>
          </p:sp>
          <p:sp>
            <p:nvSpPr>
              <p:cNvPr id="3793" name="Freeform: Shape 3792">
                <a:extLst>
                  <a:ext uri="{FF2B5EF4-FFF2-40B4-BE49-F238E27FC236}">
                    <a16:creationId xmlns:a16="http://schemas.microsoft.com/office/drawing/2014/main" id="{BF7B7AF5-3582-BFF8-F62F-982F36ED165C}"/>
                  </a:ext>
                </a:extLst>
              </p:cNvPr>
              <p:cNvSpPr/>
              <p:nvPr/>
            </p:nvSpPr>
            <p:spPr>
              <a:xfrm>
                <a:off x="31943644" y="14852730"/>
                <a:ext cx="2190995" cy="2914525"/>
              </a:xfrm>
              <a:custGeom>
                <a:avLst/>
                <a:gdLst>
                  <a:gd name="connsiteX0" fmla="*/ 2190996 w 2190995"/>
                  <a:gd name="connsiteY0" fmla="*/ 0 h 2914525"/>
                  <a:gd name="connsiteX1" fmla="*/ 2190067 w 2190995"/>
                  <a:gd name="connsiteY1" fmla="*/ 4404 h 2914525"/>
                  <a:gd name="connsiteX2" fmla="*/ 2184046 w 2190995"/>
                  <a:gd name="connsiteY2" fmla="*/ 32534 h 2914525"/>
                  <a:gd name="connsiteX3" fmla="*/ 2169288 w 2190995"/>
                  <a:gd name="connsiteY3" fmla="*/ 100093 h 2914525"/>
                  <a:gd name="connsiteX4" fmla="*/ 2144092 w 2190995"/>
                  <a:gd name="connsiteY4" fmla="*/ 212528 h 2914525"/>
                  <a:gd name="connsiteX5" fmla="*/ 2108964 w 2190995"/>
                  <a:gd name="connsiteY5" fmla="*/ 364504 h 2914525"/>
                  <a:gd name="connsiteX6" fmla="*/ 2066140 w 2190995"/>
                  <a:gd name="connsiteY6" fmla="*/ 542809 h 2914525"/>
                  <a:gd name="connsiteX7" fmla="*/ 2018518 w 2190995"/>
                  <a:gd name="connsiteY7" fmla="*/ 731555 h 2914525"/>
                  <a:gd name="connsiteX8" fmla="*/ 1968731 w 2190995"/>
                  <a:gd name="connsiteY8" fmla="*/ 917008 h 2914525"/>
                  <a:gd name="connsiteX9" fmla="*/ 1918437 w 2190995"/>
                  <a:gd name="connsiteY9" fmla="*/ 1089994 h 2914525"/>
                  <a:gd name="connsiteX10" fmla="*/ 1868241 w 2190995"/>
                  <a:gd name="connsiteY10" fmla="*/ 1246150 h 2914525"/>
                  <a:gd name="connsiteX11" fmla="*/ 1817919 w 2190995"/>
                  <a:gd name="connsiteY11" fmla="*/ 1384673 h 2914525"/>
                  <a:gd name="connsiteX12" fmla="*/ 1766555 w 2190995"/>
                  <a:gd name="connsiteY12" fmla="*/ 1507099 h 2914525"/>
                  <a:gd name="connsiteX13" fmla="*/ 1712885 w 2190995"/>
                  <a:gd name="connsiteY13" fmla="*/ 1616099 h 2914525"/>
                  <a:gd name="connsiteX14" fmla="*/ 1655514 w 2190995"/>
                  <a:gd name="connsiteY14" fmla="*/ 1714814 h 2914525"/>
                  <a:gd name="connsiteX15" fmla="*/ 1593164 w 2190995"/>
                  <a:gd name="connsiteY15" fmla="*/ 1806295 h 2914525"/>
                  <a:gd name="connsiteX16" fmla="*/ 1581121 w 2190995"/>
                  <a:gd name="connsiteY16" fmla="*/ 1822520 h 2914525"/>
                  <a:gd name="connsiteX17" fmla="*/ 1511835 w 2190995"/>
                  <a:gd name="connsiteY17" fmla="*/ 1908499 h 2914525"/>
                  <a:gd name="connsiteX18" fmla="*/ 1434670 w 2190995"/>
                  <a:gd name="connsiteY18" fmla="*/ 1991410 h 2914525"/>
                  <a:gd name="connsiteX19" fmla="*/ 1347081 w 2190995"/>
                  <a:gd name="connsiteY19" fmla="*/ 2073196 h 2914525"/>
                  <a:gd name="connsiteX20" fmla="*/ 1246423 w 2190995"/>
                  <a:gd name="connsiteY20" fmla="*/ 2156108 h 2914525"/>
                  <a:gd name="connsiteX21" fmla="*/ 1130373 w 2190995"/>
                  <a:gd name="connsiteY21" fmla="*/ 2242171 h 2914525"/>
                  <a:gd name="connsiteX22" fmla="*/ 997456 w 2190995"/>
                  <a:gd name="connsiteY22" fmla="*/ 2332823 h 2914525"/>
                  <a:gd name="connsiteX23" fmla="*/ 848037 w 2190995"/>
                  <a:gd name="connsiteY23" fmla="*/ 2428385 h 2914525"/>
                  <a:gd name="connsiteX24" fmla="*/ 685478 w 2190995"/>
                  <a:gd name="connsiteY24" fmla="*/ 2527409 h 2914525"/>
                  <a:gd name="connsiteX25" fmla="*/ 517291 w 2190995"/>
                  <a:gd name="connsiteY25" fmla="*/ 2626179 h 2914525"/>
                  <a:gd name="connsiteX26" fmla="*/ 355252 w 2190995"/>
                  <a:gd name="connsiteY26" fmla="*/ 2718758 h 2914525"/>
                  <a:gd name="connsiteX27" fmla="*/ 213740 w 2190995"/>
                  <a:gd name="connsiteY27" fmla="*/ 2797926 h 2914525"/>
                  <a:gd name="connsiteX28" fmla="*/ 105653 w 2190995"/>
                  <a:gd name="connsiteY28" fmla="*/ 2857394 h 2914525"/>
                  <a:gd name="connsiteX29" fmla="*/ 37548 w 2190995"/>
                  <a:gd name="connsiteY29" fmla="*/ 2894375 h 2914525"/>
                  <a:gd name="connsiteX30" fmla="*/ 6500 w 2190995"/>
                  <a:gd name="connsiteY30" fmla="*/ 2911064 h 2914525"/>
                  <a:gd name="connsiteX31" fmla="*/ 14 w 2190995"/>
                  <a:gd name="connsiteY31" fmla="*/ 2914512 h 2914525"/>
                  <a:gd name="connsiteX32" fmla="*/ 0 w 2190995"/>
                  <a:gd name="connsiteY32" fmla="*/ 2914526 h 2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90995" h="2914525">
                    <a:moveTo>
                      <a:pt x="2190996" y="0"/>
                    </a:moveTo>
                    <a:lnTo>
                      <a:pt x="2190067" y="4404"/>
                    </a:lnTo>
                    <a:lnTo>
                      <a:pt x="2184046" y="32534"/>
                    </a:lnTo>
                    <a:lnTo>
                      <a:pt x="2169288" y="100093"/>
                    </a:lnTo>
                    <a:lnTo>
                      <a:pt x="2144092" y="212528"/>
                    </a:lnTo>
                    <a:lnTo>
                      <a:pt x="2108964" y="364504"/>
                    </a:lnTo>
                    <a:lnTo>
                      <a:pt x="2066140" y="542809"/>
                    </a:lnTo>
                    <a:lnTo>
                      <a:pt x="2018518" y="731555"/>
                    </a:lnTo>
                    <a:lnTo>
                      <a:pt x="1968731" y="917008"/>
                    </a:lnTo>
                    <a:lnTo>
                      <a:pt x="1918437" y="1089994"/>
                    </a:lnTo>
                    <a:lnTo>
                      <a:pt x="1868241" y="1246150"/>
                    </a:lnTo>
                    <a:lnTo>
                      <a:pt x="1817919" y="1384673"/>
                    </a:lnTo>
                    <a:lnTo>
                      <a:pt x="1766555" y="1507099"/>
                    </a:lnTo>
                    <a:lnTo>
                      <a:pt x="1712885" y="1616099"/>
                    </a:lnTo>
                    <a:lnTo>
                      <a:pt x="1655514" y="1714814"/>
                    </a:lnTo>
                    <a:lnTo>
                      <a:pt x="1593164" y="1806295"/>
                    </a:lnTo>
                    <a:lnTo>
                      <a:pt x="1581121" y="1822520"/>
                    </a:lnTo>
                    <a:lnTo>
                      <a:pt x="1511835" y="1908499"/>
                    </a:lnTo>
                    <a:lnTo>
                      <a:pt x="1434670" y="1991410"/>
                    </a:lnTo>
                    <a:lnTo>
                      <a:pt x="1347081" y="2073196"/>
                    </a:lnTo>
                    <a:lnTo>
                      <a:pt x="1246423" y="2156108"/>
                    </a:lnTo>
                    <a:lnTo>
                      <a:pt x="1130373" y="2242171"/>
                    </a:lnTo>
                    <a:lnTo>
                      <a:pt x="997456" y="2332823"/>
                    </a:lnTo>
                    <a:lnTo>
                      <a:pt x="848037" y="2428385"/>
                    </a:lnTo>
                    <a:lnTo>
                      <a:pt x="685478" y="2527409"/>
                    </a:lnTo>
                    <a:lnTo>
                      <a:pt x="517291" y="2626179"/>
                    </a:lnTo>
                    <a:lnTo>
                      <a:pt x="355252" y="2718758"/>
                    </a:lnTo>
                    <a:lnTo>
                      <a:pt x="213740" y="2797926"/>
                    </a:lnTo>
                    <a:lnTo>
                      <a:pt x="105653" y="2857394"/>
                    </a:lnTo>
                    <a:lnTo>
                      <a:pt x="37548" y="2894375"/>
                    </a:lnTo>
                    <a:lnTo>
                      <a:pt x="6500" y="2911064"/>
                    </a:lnTo>
                    <a:lnTo>
                      <a:pt x="14" y="2914512"/>
                    </a:lnTo>
                    <a:lnTo>
                      <a:pt x="0" y="2914526"/>
                    </a:lnTo>
                  </a:path>
                </a:pathLst>
              </a:custGeom>
              <a:noFill/>
              <a:ln w="8840" cap="rnd">
                <a:solidFill>
                  <a:srgbClr val="A5A508"/>
                </a:solidFill>
                <a:prstDash val="solid"/>
                <a:round/>
              </a:ln>
            </p:spPr>
            <p:txBody>
              <a:bodyPr rtlCol="0" anchor="ctr"/>
              <a:lstStyle/>
              <a:p>
                <a:endParaRPr lang="en-IN"/>
              </a:p>
            </p:txBody>
          </p:sp>
          <p:sp>
            <p:nvSpPr>
              <p:cNvPr id="3794" name="Freeform: Shape 3793">
                <a:extLst>
                  <a:ext uri="{FF2B5EF4-FFF2-40B4-BE49-F238E27FC236}">
                    <a16:creationId xmlns:a16="http://schemas.microsoft.com/office/drawing/2014/main" id="{A059919B-05AB-6F8D-FD69-31339D8CB22D}"/>
                  </a:ext>
                </a:extLst>
              </p:cNvPr>
              <p:cNvSpPr/>
              <p:nvPr/>
            </p:nvSpPr>
            <p:spPr>
              <a:xfrm>
                <a:off x="32694314" y="14868096"/>
                <a:ext cx="1465254" cy="2955981"/>
              </a:xfrm>
              <a:custGeom>
                <a:avLst/>
                <a:gdLst>
                  <a:gd name="connsiteX0" fmla="*/ 1465255 w 1465254"/>
                  <a:gd name="connsiteY0" fmla="*/ 0 h 2955981"/>
                  <a:gd name="connsiteX1" fmla="*/ 1465142 w 1465254"/>
                  <a:gd name="connsiteY1" fmla="*/ 4728 h 2955981"/>
                  <a:gd name="connsiteX2" fmla="*/ 1464340 w 1465254"/>
                  <a:gd name="connsiteY2" fmla="*/ 34659 h 2955981"/>
                  <a:gd name="connsiteX3" fmla="*/ 1462103 w 1465254"/>
                  <a:gd name="connsiteY3" fmla="*/ 105975 h 2955981"/>
                  <a:gd name="connsiteX4" fmla="*/ 1457756 w 1465254"/>
                  <a:gd name="connsiteY4" fmla="*/ 223067 h 2955981"/>
                  <a:gd name="connsiteX5" fmla="*/ 1450821 w 1465254"/>
                  <a:gd name="connsiteY5" fmla="*/ 378562 h 2955981"/>
                  <a:gd name="connsiteX6" fmla="*/ 1441114 w 1465254"/>
                  <a:gd name="connsiteY6" fmla="*/ 557218 h 2955981"/>
                  <a:gd name="connsiteX7" fmla="*/ 1428649 w 1465254"/>
                  <a:gd name="connsiteY7" fmla="*/ 742348 h 2955981"/>
                  <a:gd name="connsiteX8" fmla="*/ 1413413 w 1465254"/>
                  <a:gd name="connsiteY8" fmla="*/ 920737 h 2955981"/>
                  <a:gd name="connsiteX9" fmla="*/ 1395349 w 1465254"/>
                  <a:gd name="connsiteY9" fmla="*/ 1084675 h 2955981"/>
                  <a:gd name="connsiteX10" fmla="*/ 1374149 w 1465254"/>
                  <a:gd name="connsiteY10" fmla="*/ 1231346 h 2955981"/>
                  <a:gd name="connsiteX11" fmla="*/ 1349290 w 1465254"/>
                  <a:gd name="connsiteY11" fmla="*/ 1361370 h 2955981"/>
                  <a:gd name="connsiteX12" fmla="*/ 1320056 w 1465254"/>
                  <a:gd name="connsiteY12" fmla="*/ 1477280 h 2955981"/>
                  <a:gd name="connsiteX13" fmla="*/ 1285603 w 1465254"/>
                  <a:gd name="connsiteY13" fmla="*/ 1582453 h 2955981"/>
                  <a:gd name="connsiteX14" fmla="*/ 1245114 w 1465254"/>
                  <a:gd name="connsiteY14" fmla="*/ 1680408 h 2955981"/>
                  <a:gd name="connsiteX15" fmla="*/ 1225165 w 1465254"/>
                  <a:gd name="connsiteY15" fmla="*/ 1722258 h 2955981"/>
                  <a:gd name="connsiteX16" fmla="*/ 1175181 w 1465254"/>
                  <a:gd name="connsiteY16" fmla="*/ 1814696 h 2955981"/>
                  <a:gd name="connsiteX17" fmla="*/ 1116783 w 1465254"/>
                  <a:gd name="connsiteY17" fmla="*/ 1905671 h 2955981"/>
                  <a:gd name="connsiteX18" fmla="*/ 1047708 w 1465254"/>
                  <a:gd name="connsiteY18" fmla="*/ 1997729 h 2955981"/>
                  <a:gd name="connsiteX19" fmla="*/ 965676 w 1465254"/>
                  <a:gd name="connsiteY19" fmla="*/ 2093685 h 2955981"/>
                  <a:gd name="connsiteX20" fmla="*/ 868773 w 1465254"/>
                  <a:gd name="connsiteY20" fmla="*/ 2195973 h 2955981"/>
                  <a:gd name="connsiteX21" fmla="*/ 756058 w 1465254"/>
                  <a:gd name="connsiteY21" fmla="*/ 2306100 h 2955981"/>
                  <a:gd name="connsiteX22" fmla="*/ 628656 w 1465254"/>
                  <a:gd name="connsiteY22" fmla="*/ 2423713 h 2955981"/>
                  <a:gd name="connsiteX23" fmla="*/ 490955 w 1465254"/>
                  <a:gd name="connsiteY23" fmla="*/ 2545660 h 2955981"/>
                  <a:gd name="connsiteX24" fmla="*/ 351581 w 1465254"/>
                  <a:gd name="connsiteY24" fmla="*/ 2665426 h 2955981"/>
                  <a:gd name="connsiteX25" fmla="*/ 222940 w 1465254"/>
                  <a:gd name="connsiteY25" fmla="*/ 2773526 h 2955981"/>
                  <a:gd name="connsiteX26" fmla="*/ 118342 w 1465254"/>
                  <a:gd name="connsiteY26" fmla="*/ 2859955 h 2955981"/>
                  <a:gd name="connsiteX27" fmla="*/ 47185 w 1465254"/>
                  <a:gd name="connsiteY27" fmla="*/ 2917974 h 2955981"/>
                  <a:gd name="connsiteX28" fmla="*/ 10664 w 1465254"/>
                  <a:gd name="connsiteY28" fmla="*/ 2947440 h 2955981"/>
                  <a:gd name="connsiteX29" fmla="*/ 338 w 1465254"/>
                  <a:gd name="connsiteY29" fmla="*/ 2955714 h 2955981"/>
                  <a:gd name="connsiteX30" fmla="*/ 0 w 1465254"/>
                  <a:gd name="connsiteY30" fmla="*/ 2955982 h 295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65254" h="2955981">
                    <a:moveTo>
                      <a:pt x="1465255" y="0"/>
                    </a:moveTo>
                    <a:lnTo>
                      <a:pt x="1465142" y="4728"/>
                    </a:lnTo>
                    <a:lnTo>
                      <a:pt x="1464340" y="34659"/>
                    </a:lnTo>
                    <a:lnTo>
                      <a:pt x="1462103" y="105975"/>
                    </a:lnTo>
                    <a:lnTo>
                      <a:pt x="1457756" y="223067"/>
                    </a:lnTo>
                    <a:lnTo>
                      <a:pt x="1450821" y="378562"/>
                    </a:lnTo>
                    <a:lnTo>
                      <a:pt x="1441114" y="557218"/>
                    </a:lnTo>
                    <a:lnTo>
                      <a:pt x="1428649" y="742348"/>
                    </a:lnTo>
                    <a:lnTo>
                      <a:pt x="1413413" y="920737"/>
                    </a:lnTo>
                    <a:lnTo>
                      <a:pt x="1395349" y="1084675"/>
                    </a:lnTo>
                    <a:lnTo>
                      <a:pt x="1374149" y="1231346"/>
                    </a:lnTo>
                    <a:lnTo>
                      <a:pt x="1349290" y="1361370"/>
                    </a:lnTo>
                    <a:lnTo>
                      <a:pt x="1320056" y="1477280"/>
                    </a:lnTo>
                    <a:lnTo>
                      <a:pt x="1285603" y="1582453"/>
                    </a:lnTo>
                    <a:lnTo>
                      <a:pt x="1245114" y="1680408"/>
                    </a:lnTo>
                    <a:lnTo>
                      <a:pt x="1225165" y="1722258"/>
                    </a:lnTo>
                    <a:lnTo>
                      <a:pt x="1175181" y="1814696"/>
                    </a:lnTo>
                    <a:lnTo>
                      <a:pt x="1116783" y="1905671"/>
                    </a:lnTo>
                    <a:lnTo>
                      <a:pt x="1047708" y="1997729"/>
                    </a:lnTo>
                    <a:lnTo>
                      <a:pt x="965676" y="2093685"/>
                    </a:lnTo>
                    <a:lnTo>
                      <a:pt x="868773" y="2195973"/>
                    </a:lnTo>
                    <a:lnTo>
                      <a:pt x="756058" y="2306100"/>
                    </a:lnTo>
                    <a:lnTo>
                      <a:pt x="628656" y="2423713"/>
                    </a:lnTo>
                    <a:lnTo>
                      <a:pt x="490955" y="2545660"/>
                    </a:lnTo>
                    <a:lnTo>
                      <a:pt x="351581" y="2665426"/>
                    </a:lnTo>
                    <a:lnTo>
                      <a:pt x="222940" y="2773526"/>
                    </a:lnTo>
                    <a:lnTo>
                      <a:pt x="118342" y="2859955"/>
                    </a:lnTo>
                    <a:lnTo>
                      <a:pt x="47185" y="2917974"/>
                    </a:lnTo>
                    <a:lnTo>
                      <a:pt x="10664" y="2947440"/>
                    </a:lnTo>
                    <a:lnTo>
                      <a:pt x="338" y="2955714"/>
                    </a:lnTo>
                    <a:lnTo>
                      <a:pt x="0" y="2955982"/>
                    </a:lnTo>
                  </a:path>
                </a:pathLst>
              </a:custGeom>
              <a:noFill/>
              <a:ln w="10212" cap="rnd">
                <a:solidFill>
                  <a:srgbClr val="A5A508"/>
                </a:solidFill>
                <a:prstDash val="solid"/>
                <a:round/>
              </a:ln>
            </p:spPr>
            <p:txBody>
              <a:bodyPr rtlCol="0" anchor="ctr"/>
              <a:lstStyle/>
              <a:p>
                <a:endParaRPr lang="en-IN"/>
              </a:p>
            </p:txBody>
          </p:sp>
          <p:sp>
            <p:nvSpPr>
              <p:cNvPr id="3795" name="Freeform: Shape 3794">
                <a:extLst>
                  <a:ext uri="{FF2B5EF4-FFF2-40B4-BE49-F238E27FC236}">
                    <a16:creationId xmlns:a16="http://schemas.microsoft.com/office/drawing/2014/main" id="{C212A988-2087-C802-F0DC-25E52C18C6B6}"/>
                  </a:ext>
                </a:extLst>
              </p:cNvPr>
              <p:cNvSpPr/>
              <p:nvPr/>
            </p:nvSpPr>
            <p:spPr>
              <a:xfrm>
                <a:off x="32380718" y="13784083"/>
                <a:ext cx="1465606" cy="584771"/>
              </a:xfrm>
              <a:custGeom>
                <a:avLst/>
                <a:gdLst>
                  <a:gd name="connsiteX0" fmla="*/ 1465606 w 1465606"/>
                  <a:gd name="connsiteY0" fmla="*/ 570362 h 584771"/>
                  <a:gd name="connsiteX1" fmla="*/ 1459037 w 1465606"/>
                  <a:gd name="connsiteY1" fmla="*/ 570784 h 584771"/>
                  <a:gd name="connsiteX2" fmla="*/ 1419702 w 1465606"/>
                  <a:gd name="connsiteY2" fmla="*/ 573120 h 584771"/>
                  <a:gd name="connsiteX3" fmla="*/ 1335587 w 1465606"/>
                  <a:gd name="connsiteY3" fmla="*/ 577412 h 584771"/>
                  <a:gd name="connsiteX4" fmla="*/ 1218187 w 1465606"/>
                  <a:gd name="connsiteY4" fmla="*/ 582027 h 584771"/>
                  <a:gd name="connsiteX5" fmla="*/ 1090560 w 1465606"/>
                  <a:gd name="connsiteY5" fmla="*/ 584771 h 584771"/>
                  <a:gd name="connsiteX6" fmla="*/ 971247 w 1465606"/>
                  <a:gd name="connsiteY6" fmla="*/ 583983 h 584771"/>
                  <a:gd name="connsiteX7" fmla="*/ 868070 w 1465606"/>
                  <a:gd name="connsiteY7" fmla="*/ 578706 h 584771"/>
                  <a:gd name="connsiteX8" fmla="*/ 780706 w 1465606"/>
                  <a:gd name="connsiteY8" fmla="*/ 568223 h 584771"/>
                  <a:gd name="connsiteX9" fmla="*/ 705004 w 1465606"/>
                  <a:gd name="connsiteY9" fmla="*/ 551815 h 584771"/>
                  <a:gd name="connsiteX10" fmla="*/ 637772 w 1465606"/>
                  <a:gd name="connsiteY10" fmla="*/ 529511 h 584771"/>
                  <a:gd name="connsiteX11" fmla="*/ 571313 w 1465606"/>
                  <a:gd name="connsiteY11" fmla="*/ 499552 h 584771"/>
                  <a:gd name="connsiteX12" fmla="*/ 504362 w 1465606"/>
                  <a:gd name="connsiteY12" fmla="*/ 460179 h 584771"/>
                  <a:gd name="connsiteX13" fmla="*/ 432713 w 1465606"/>
                  <a:gd name="connsiteY13" fmla="*/ 408479 h 584771"/>
                  <a:gd name="connsiteX14" fmla="*/ 352833 w 1465606"/>
                  <a:gd name="connsiteY14" fmla="*/ 342200 h 584771"/>
                  <a:gd name="connsiteX15" fmla="*/ 264146 w 1465606"/>
                  <a:gd name="connsiteY15" fmla="*/ 261779 h 584771"/>
                  <a:gd name="connsiteX16" fmla="*/ 171985 w 1465606"/>
                  <a:gd name="connsiteY16" fmla="*/ 173408 h 584771"/>
                  <a:gd name="connsiteX17" fmla="*/ 89038 w 1465606"/>
                  <a:gd name="connsiteY17" fmla="*/ 91059 h 584771"/>
                  <a:gd name="connsiteX18" fmla="*/ 30795 w 1465606"/>
                  <a:gd name="connsiteY18" fmla="*/ 31859 h 584771"/>
                  <a:gd name="connsiteX19" fmla="*/ 4206 w 1465606"/>
                  <a:gd name="connsiteY19" fmla="*/ 4390 h 584771"/>
                  <a:gd name="connsiteX20" fmla="*/ 0 w 1465606"/>
                  <a:gd name="connsiteY20" fmla="*/ 0 h 58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5606" h="584771">
                    <a:moveTo>
                      <a:pt x="1465606" y="570362"/>
                    </a:moveTo>
                    <a:lnTo>
                      <a:pt x="1459037" y="570784"/>
                    </a:lnTo>
                    <a:lnTo>
                      <a:pt x="1419702" y="573120"/>
                    </a:lnTo>
                    <a:lnTo>
                      <a:pt x="1335587" y="577412"/>
                    </a:lnTo>
                    <a:lnTo>
                      <a:pt x="1218187" y="582027"/>
                    </a:lnTo>
                    <a:lnTo>
                      <a:pt x="1090560" y="584771"/>
                    </a:lnTo>
                    <a:lnTo>
                      <a:pt x="971247" y="583983"/>
                    </a:lnTo>
                    <a:lnTo>
                      <a:pt x="868070" y="578706"/>
                    </a:lnTo>
                    <a:lnTo>
                      <a:pt x="780706" y="568223"/>
                    </a:lnTo>
                    <a:lnTo>
                      <a:pt x="705004" y="551815"/>
                    </a:lnTo>
                    <a:lnTo>
                      <a:pt x="637772" y="529511"/>
                    </a:lnTo>
                    <a:lnTo>
                      <a:pt x="571313" y="499552"/>
                    </a:lnTo>
                    <a:lnTo>
                      <a:pt x="504362" y="460179"/>
                    </a:lnTo>
                    <a:lnTo>
                      <a:pt x="432713" y="408479"/>
                    </a:lnTo>
                    <a:lnTo>
                      <a:pt x="352833" y="342200"/>
                    </a:lnTo>
                    <a:lnTo>
                      <a:pt x="264146" y="261779"/>
                    </a:lnTo>
                    <a:lnTo>
                      <a:pt x="171985" y="173408"/>
                    </a:lnTo>
                    <a:lnTo>
                      <a:pt x="89038" y="91059"/>
                    </a:lnTo>
                    <a:lnTo>
                      <a:pt x="30795" y="31859"/>
                    </a:lnTo>
                    <a:lnTo>
                      <a:pt x="4206" y="4390"/>
                    </a:lnTo>
                    <a:lnTo>
                      <a:pt x="0" y="0"/>
                    </a:lnTo>
                  </a:path>
                </a:pathLst>
              </a:custGeom>
              <a:noFill/>
              <a:ln w="11077" cap="rnd">
                <a:solidFill>
                  <a:srgbClr val="A5A508"/>
                </a:solidFill>
                <a:prstDash val="solid"/>
                <a:round/>
              </a:ln>
            </p:spPr>
            <p:txBody>
              <a:bodyPr rtlCol="0" anchor="ctr"/>
              <a:lstStyle/>
              <a:p>
                <a:endParaRPr lang="en-IN"/>
              </a:p>
            </p:txBody>
          </p:sp>
          <p:sp>
            <p:nvSpPr>
              <p:cNvPr id="3796" name="Freeform: Shape 3795">
                <a:extLst>
                  <a:ext uri="{FF2B5EF4-FFF2-40B4-BE49-F238E27FC236}">
                    <a16:creationId xmlns:a16="http://schemas.microsoft.com/office/drawing/2014/main" id="{75650A8D-AE2F-0B21-D754-4D1D7AFA684D}"/>
                  </a:ext>
                </a:extLst>
              </p:cNvPr>
              <p:cNvSpPr/>
              <p:nvPr/>
            </p:nvSpPr>
            <p:spPr>
              <a:xfrm>
                <a:off x="34009080" y="14570434"/>
                <a:ext cx="480460" cy="2238554"/>
              </a:xfrm>
              <a:custGeom>
                <a:avLst/>
                <a:gdLst>
                  <a:gd name="connsiteX0" fmla="*/ 0 w 480460"/>
                  <a:gd name="connsiteY0" fmla="*/ 0 h 2238554"/>
                  <a:gd name="connsiteX1" fmla="*/ 2828 w 480460"/>
                  <a:gd name="connsiteY1" fmla="*/ 4855 h 2238554"/>
                  <a:gd name="connsiteX2" fmla="*/ 20216 w 480460"/>
                  <a:gd name="connsiteY2" fmla="*/ 34940 h 2238554"/>
                  <a:gd name="connsiteX3" fmla="*/ 59340 w 480460"/>
                  <a:gd name="connsiteY3" fmla="*/ 103625 h 2238554"/>
                  <a:gd name="connsiteX4" fmla="*/ 118385 w 480460"/>
                  <a:gd name="connsiteY4" fmla="*/ 209263 h 2238554"/>
                  <a:gd name="connsiteX5" fmla="*/ 188543 w 480460"/>
                  <a:gd name="connsiteY5" fmla="*/ 338218 h 2238554"/>
                  <a:gd name="connsiteX6" fmla="*/ 259377 w 480460"/>
                  <a:gd name="connsiteY6" fmla="*/ 473491 h 2238554"/>
                  <a:gd name="connsiteX7" fmla="*/ 323050 w 480460"/>
                  <a:gd name="connsiteY7" fmla="*/ 602445 h 2238554"/>
                  <a:gd name="connsiteX8" fmla="*/ 375722 w 480460"/>
                  <a:gd name="connsiteY8" fmla="*/ 719200 h 2238554"/>
                  <a:gd name="connsiteX9" fmla="*/ 416506 w 480460"/>
                  <a:gd name="connsiteY9" fmla="*/ 823290 h 2238554"/>
                  <a:gd name="connsiteX10" fmla="*/ 446091 w 480460"/>
                  <a:gd name="connsiteY10" fmla="*/ 917402 h 2238554"/>
                  <a:gd name="connsiteX11" fmla="*/ 465717 w 480460"/>
                  <a:gd name="connsiteY11" fmla="*/ 1005520 h 2238554"/>
                  <a:gd name="connsiteX12" fmla="*/ 476240 w 480460"/>
                  <a:gd name="connsiteY12" fmla="*/ 1084858 h 2238554"/>
                  <a:gd name="connsiteX13" fmla="*/ 480460 w 480460"/>
                  <a:gd name="connsiteY13" fmla="*/ 1171667 h 2238554"/>
                  <a:gd name="connsiteX14" fmla="*/ 476620 w 480460"/>
                  <a:gd name="connsiteY14" fmla="*/ 1262346 h 2238554"/>
                  <a:gd name="connsiteX15" fmla="*/ 464057 w 480460"/>
                  <a:gd name="connsiteY15" fmla="*/ 1361061 h 2238554"/>
                  <a:gd name="connsiteX16" fmla="*/ 442265 w 480460"/>
                  <a:gd name="connsiteY16" fmla="*/ 1471933 h 2238554"/>
                  <a:gd name="connsiteX17" fmla="*/ 411118 w 480460"/>
                  <a:gd name="connsiteY17" fmla="*/ 1597524 h 2238554"/>
                  <a:gd name="connsiteX18" fmla="*/ 371515 w 480460"/>
                  <a:gd name="connsiteY18" fmla="*/ 1736878 h 2238554"/>
                  <a:gd name="connsiteX19" fmla="*/ 326370 w 480460"/>
                  <a:gd name="connsiteY19" fmla="*/ 1882944 h 2238554"/>
                  <a:gd name="connsiteX20" fmla="*/ 281225 w 480460"/>
                  <a:gd name="connsiteY20" fmla="*/ 2021285 h 2238554"/>
                  <a:gd name="connsiteX21" fmla="*/ 243325 w 480460"/>
                  <a:gd name="connsiteY21" fmla="*/ 2133241 h 2238554"/>
                  <a:gd name="connsiteX22" fmla="*/ 218579 w 480460"/>
                  <a:gd name="connsiteY22" fmla="*/ 2204501 h 2238554"/>
                  <a:gd name="connsiteX23" fmla="*/ 207986 w 480460"/>
                  <a:gd name="connsiteY23" fmla="*/ 2234390 h 2238554"/>
                  <a:gd name="connsiteX24" fmla="*/ 206494 w 480460"/>
                  <a:gd name="connsiteY24" fmla="*/ 2238555 h 22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0460" h="2238554">
                    <a:moveTo>
                      <a:pt x="0" y="0"/>
                    </a:moveTo>
                    <a:lnTo>
                      <a:pt x="2828" y="4855"/>
                    </a:lnTo>
                    <a:lnTo>
                      <a:pt x="20216" y="34940"/>
                    </a:lnTo>
                    <a:lnTo>
                      <a:pt x="59340" y="103625"/>
                    </a:lnTo>
                    <a:lnTo>
                      <a:pt x="118385" y="209263"/>
                    </a:lnTo>
                    <a:lnTo>
                      <a:pt x="188543" y="338218"/>
                    </a:lnTo>
                    <a:lnTo>
                      <a:pt x="259377" y="473491"/>
                    </a:lnTo>
                    <a:lnTo>
                      <a:pt x="323050" y="602445"/>
                    </a:lnTo>
                    <a:lnTo>
                      <a:pt x="375722" y="719200"/>
                    </a:lnTo>
                    <a:lnTo>
                      <a:pt x="416506" y="823290"/>
                    </a:lnTo>
                    <a:lnTo>
                      <a:pt x="446091" y="917402"/>
                    </a:lnTo>
                    <a:lnTo>
                      <a:pt x="465717" y="1005520"/>
                    </a:lnTo>
                    <a:lnTo>
                      <a:pt x="476240" y="1084858"/>
                    </a:lnTo>
                    <a:lnTo>
                      <a:pt x="480460" y="1171667"/>
                    </a:lnTo>
                    <a:lnTo>
                      <a:pt x="476620" y="1262346"/>
                    </a:lnTo>
                    <a:lnTo>
                      <a:pt x="464057" y="1361061"/>
                    </a:lnTo>
                    <a:lnTo>
                      <a:pt x="442265" y="1471933"/>
                    </a:lnTo>
                    <a:lnTo>
                      <a:pt x="411118" y="1597524"/>
                    </a:lnTo>
                    <a:lnTo>
                      <a:pt x="371515" y="1736878"/>
                    </a:lnTo>
                    <a:lnTo>
                      <a:pt x="326370" y="1882944"/>
                    </a:lnTo>
                    <a:lnTo>
                      <a:pt x="281225" y="2021285"/>
                    </a:lnTo>
                    <a:lnTo>
                      <a:pt x="243325" y="2133241"/>
                    </a:lnTo>
                    <a:lnTo>
                      <a:pt x="218579" y="2204501"/>
                    </a:lnTo>
                    <a:lnTo>
                      <a:pt x="207986" y="2234390"/>
                    </a:lnTo>
                    <a:lnTo>
                      <a:pt x="206494" y="2238555"/>
                    </a:lnTo>
                  </a:path>
                </a:pathLst>
              </a:custGeom>
              <a:noFill/>
              <a:ln w="9603" cap="rnd">
                <a:solidFill>
                  <a:srgbClr val="A5A508"/>
                </a:solidFill>
                <a:prstDash val="solid"/>
                <a:round/>
              </a:ln>
            </p:spPr>
            <p:txBody>
              <a:bodyPr rtlCol="0" anchor="ctr"/>
              <a:lstStyle/>
              <a:p>
                <a:endParaRPr lang="en-IN"/>
              </a:p>
            </p:txBody>
          </p:sp>
          <p:sp>
            <p:nvSpPr>
              <p:cNvPr id="3797" name="Freeform: Shape 3796">
                <a:extLst>
                  <a:ext uri="{FF2B5EF4-FFF2-40B4-BE49-F238E27FC236}">
                    <a16:creationId xmlns:a16="http://schemas.microsoft.com/office/drawing/2014/main" id="{1A2C5055-378D-96F2-B230-A98A7486BA8B}"/>
                  </a:ext>
                </a:extLst>
              </p:cNvPr>
              <p:cNvSpPr/>
              <p:nvPr/>
            </p:nvSpPr>
            <p:spPr>
              <a:xfrm>
                <a:off x="32004335" y="13827973"/>
                <a:ext cx="1544853" cy="414262"/>
              </a:xfrm>
              <a:custGeom>
                <a:avLst/>
                <a:gdLst>
                  <a:gd name="connsiteX0" fmla="*/ 1544853 w 1544853"/>
                  <a:gd name="connsiteY0" fmla="*/ 290092 h 414262"/>
                  <a:gd name="connsiteX1" fmla="*/ 1538466 w 1544853"/>
                  <a:gd name="connsiteY1" fmla="*/ 291724 h 414262"/>
                  <a:gd name="connsiteX2" fmla="*/ 1500229 w 1544853"/>
                  <a:gd name="connsiteY2" fmla="*/ 301265 h 414262"/>
                  <a:gd name="connsiteX3" fmla="*/ 1418351 w 1544853"/>
                  <a:gd name="connsiteY3" fmla="*/ 321008 h 414262"/>
                  <a:gd name="connsiteX4" fmla="*/ 1303835 w 1544853"/>
                  <a:gd name="connsiteY4" fmla="*/ 347181 h 414262"/>
                  <a:gd name="connsiteX5" fmla="*/ 1178937 w 1544853"/>
                  <a:gd name="connsiteY5" fmla="*/ 373411 h 414262"/>
                  <a:gd name="connsiteX6" fmla="*/ 1061565 w 1544853"/>
                  <a:gd name="connsiteY6" fmla="*/ 394646 h 414262"/>
                  <a:gd name="connsiteX7" fmla="*/ 959218 w 1544853"/>
                  <a:gd name="connsiteY7" fmla="*/ 408465 h 414262"/>
                  <a:gd name="connsiteX8" fmla="*/ 871474 w 1544853"/>
                  <a:gd name="connsiteY8" fmla="*/ 414262 h 414262"/>
                  <a:gd name="connsiteX9" fmla="*/ 794085 w 1544853"/>
                  <a:gd name="connsiteY9" fmla="*/ 412081 h 414262"/>
                  <a:gd name="connsiteX10" fmla="*/ 724095 w 1544853"/>
                  <a:gd name="connsiteY10" fmla="*/ 402582 h 414262"/>
                  <a:gd name="connsiteX11" fmla="*/ 653275 w 1544853"/>
                  <a:gd name="connsiteY11" fmla="*/ 385401 h 414262"/>
                  <a:gd name="connsiteX12" fmla="*/ 580219 w 1544853"/>
                  <a:gd name="connsiteY12" fmla="*/ 359058 h 414262"/>
                  <a:gd name="connsiteX13" fmla="*/ 500283 w 1544853"/>
                  <a:gd name="connsiteY13" fmla="*/ 321444 h 414262"/>
                  <a:gd name="connsiteX14" fmla="*/ 409570 w 1544853"/>
                  <a:gd name="connsiteY14" fmla="*/ 271053 h 414262"/>
                  <a:gd name="connsiteX15" fmla="*/ 307603 w 1544853"/>
                  <a:gd name="connsiteY15" fmla="*/ 208362 h 414262"/>
                  <a:gd name="connsiteX16" fmla="*/ 200755 w 1544853"/>
                  <a:gd name="connsiteY16" fmla="*/ 138538 h 414262"/>
                  <a:gd name="connsiteX17" fmla="*/ 104105 w 1544853"/>
                  <a:gd name="connsiteY17" fmla="*/ 72920 h 414262"/>
                  <a:gd name="connsiteX18" fmla="*/ 36015 w 1544853"/>
                  <a:gd name="connsiteY18" fmla="*/ 25540 h 414262"/>
                  <a:gd name="connsiteX19" fmla="*/ 4910 w 1544853"/>
                  <a:gd name="connsiteY19" fmla="*/ 3504 h 414262"/>
                  <a:gd name="connsiteX20" fmla="*/ 0 w 1544853"/>
                  <a:gd name="connsiteY20" fmla="*/ 0 h 41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4853" h="414262">
                    <a:moveTo>
                      <a:pt x="1544853" y="290092"/>
                    </a:moveTo>
                    <a:lnTo>
                      <a:pt x="1538466" y="291724"/>
                    </a:lnTo>
                    <a:lnTo>
                      <a:pt x="1500229" y="301265"/>
                    </a:lnTo>
                    <a:lnTo>
                      <a:pt x="1418351" y="321008"/>
                    </a:lnTo>
                    <a:lnTo>
                      <a:pt x="1303835" y="347181"/>
                    </a:lnTo>
                    <a:lnTo>
                      <a:pt x="1178937" y="373411"/>
                    </a:lnTo>
                    <a:lnTo>
                      <a:pt x="1061565" y="394646"/>
                    </a:lnTo>
                    <a:lnTo>
                      <a:pt x="959218" y="408465"/>
                    </a:lnTo>
                    <a:lnTo>
                      <a:pt x="871474" y="414262"/>
                    </a:lnTo>
                    <a:lnTo>
                      <a:pt x="794085" y="412081"/>
                    </a:lnTo>
                    <a:lnTo>
                      <a:pt x="724095" y="402582"/>
                    </a:lnTo>
                    <a:lnTo>
                      <a:pt x="653275" y="385401"/>
                    </a:lnTo>
                    <a:lnTo>
                      <a:pt x="580219" y="359058"/>
                    </a:lnTo>
                    <a:lnTo>
                      <a:pt x="500283" y="321444"/>
                    </a:lnTo>
                    <a:lnTo>
                      <a:pt x="409570" y="271053"/>
                    </a:lnTo>
                    <a:lnTo>
                      <a:pt x="307603" y="208362"/>
                    </a:lnTo>
                    <a:lnTo>
                      <a:pt x="200755" y="138538"/>
                    </a:lnTo>
                    <a:lnTo>
                      <a:pt x="104105" y="72920"/>
                    </a:lnTo>
                    <a:lnTo>
                      <a:pt x="36015" y="25540"/>
                    </a:lnTo>
                    <a:lnTo>
                      <a:pt x="4910" y="3504"/>
                    </a:lnTo>
                    <a:lnTo>
                      <a:pt x="0" y="0"/>
                    </a:lnTo>
                  </a:path>
                </a:pathLst>
              </a:custGeom>
              <a:noFill/>
              <a:ln w="7592" cap="rnd">
                <a:solidFill>
                  <a:srgbClr val="A5A508"/>
                </a:solidFill>
                <a:prstDash val="solid"/>
                <a:round/>
              </a:ln>
            </p:spPr>
            <p:txBody>
              <a:bodyPr rtlCol="0" anchor="ctr"/>
              <a:lstStyle/>
              <a:p>
                <a:endParaRPr lang="en-IN"/>
              </a:p>
            </p:txBody>
          </p:sp>
          <p:sp>
            <p:nvSpPr>
              <p:cNvPr id="3798" name="Freeform: Shape 3797">
                <a:extLst>
                  <a:ext uri="{FF2B5EF4-FFF2-40B4-BE49-F238E27FC236}">
                    <a16:creationId xmlns:a16="http://schemas.microsoft.com/office/drawing/2014/main" id="{7ABB34C3-72A8-E52D-2A13-42F8FF0F20B1}"/>
                  </a:ext>
                </a:extLst>
              </p:cNvPr>
              <p:cNvSpPr/>
              <p:nvPr/>
            </p:nvSpPr>
            <p:spPr>
              <a:xfrm>
                <a:off x="31307082" y="13827973"/>
                <a:ext cx="1544853" cy="414205"/>
              </a:xfrm>
              <a:custGeom>
                <a:avLst/>
                <a:gdLst>
                  <a:gd name="connsiteX0" fmla="*/ 1544853 w 1544853"/>
                  <a:gd name="connsiteY0" fmla="*/ 0 h 414205"/>
                  <a:gd name="connsiteX1" fmla="*/ 1539493 w 1544853"/>
                  <a:gd name="connsiteY1" fmla="*/ 3828 h 414205"/>
                  <a:gd name="connsiteX2" fmla="*/ 1507319 w 1544853"/>
                  <a:gd name="connsiteY2" fmla="*/ 26596 h 414205"/>
                  <a:gd name="connsiteX3" fmla="*/ 1438173 w 1544853"/>
                  <a:gd name="connsiteY3" fmla="*/ 74694 h 414205"/>
                  <a:gd name="connsiteX4" fmla="*/ 1340933 w 1544853"/>
                  <a:gd name="connsiteY4" fmla="*/ 140648 h 414205"/>
                  <a:gd name="connsiteX5" fmla="*/ 1234056 w 1544853"/>
                  <a:gd name="connsiteY5" fmla="*/ 210389 h 414205"/>
                  <a:gd name="connsiteX6" fmla="*/ 1132371 w 1544853"/>
                  <a:gd name="connsiteY6" fmla="*/ 272755 h 414205"/>
                  <a:gd name="connsiteX7" fmla="*/ 1042010 w 1544853"/>
                  <a:gd name="connsiteY7" fmla="*/ 322767 h 414205"/>
                  <a:gd name="connsiteX8" fmla="*/ 962341 w 1544853"/>
                  <a:gd name="connsiteY8" fmla="*/ 360001 h 414205"/>
                  <a:gd name="connsiteX9" fmla="*/ 889440 w 1544853"/>
                  <a:gd name="connsiteY9" fmla="*/ 386048 h 414205"/>
                  <a:gd name="connsiteX10" fmla="*/ 820758 w 1544853"/>
                  <a:gd name="connsiteY10" fmla="*/ 402582 h 414205"/>
                  <a:gd name="connsiteX11" fmla="*/ 748532 w 1544853"/>
                  <a:gd name="connsiteY11" fmla="*/ 412264 h 414205"/>
                  <a:gd name="connsiteX12" fmla="*/ 670903 w 1544853"/>
                  <a:gd name="connsiteY12" fmla="*/ 414206 h 414205"/>
                  <a:gd name="connsiteX13" fmla="*/ 582765 w 1544853"/>
                  <a:gd name="connsiteY13" fmla="*/ 408169 h 414205"/>
                  <a:gd name="connsiteX14" fmla="*/ 479954 w 1544853"/>
                  <a:gd name="connsiteY14" fmla="*/ 394097 h 414205"/>
                  <a:gd name="connsiteX15" fmla="*/ 362202 w 1544853"/>
                  <a:gd name="connsiteY15" fmla="*/ 372680 h 414205"/>
                  <a:gd name="connsiteX16" fmla="*/ 237304 w 1544853"/>
                  <a:gd name="connsiteY16" fmla="*/ 346365 h 414205"/>
                  <a:gd name="connsiteX17" fmla="*/ 123449 w 1544853"/>
                  <a:gd name="connsiteY17" fmla="*/ 320290 h 414205"/>
                  <a:gd name="connsiteX18" fmla="*/ 42824 w 1544853"/>
                  <a:gd name="connsiteY18" fmla="*/ 300829 h 414205"/>
                  <a:gd name="connsiteX19" fmla="*/ 5838 w 1544853"/>
                  <a:gd name="connsiteY19" fmla="*/ 291583 h 414205"/>
                  <a:gd name="connsiteX20" fmla="*/ 0 w 1544853"/>
                  <a:gd name="connsiteY20" fmla="*/ 290092 h 41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4853" h="414205">
                    <a:moveTo>
                      <a:pt x="1544853" y="0"/>
                    </a:moveTo>
                    <a:lnTo>
                      <a:pt x="1539493" y="3828"/>
                    </a:lnTo>
                    <a:lnTo>
                      <a:pt x="1507319" y="26596"/>
                    </a:lnTo>
                    <a:lnTo>
                      <a:pt x="1438173" y="74694"/>
                    </a:lnTo>
                    <a:lnTo>
                      <a:pt x="1340933" y="140648"/>
                    </a:lnTo>
                    <a:lnTo>
                      <a:pt x="1234056" y="210389"/>
                    </a:lnTo>
                    <a:lnTo>
                      <a:pt x="1132371" y="272755"/>
                    </a:lnTo>
                    <a:lnTo>
                      <a:pt x="1042010" y="322767"/>
                    </a:lnTo>
                    <a:lnTo>
                      <a:pt x="962341" y="360001"/>
                    </a:lnTo>
                    <a:lnTo>
                      <a:pt x="889440" y="386048"/>
                    </a:lnTo>
                    <a:lnTo>
                      <a:pt x="820758" y="402582"/>
                    </a:lnTo>
                    <a:lnTo>
                      <a:pt x="748532" y="412264"/>
                    </a:lnTo>
                    <a:lnTo>
                      <a:pt x="670903" y="414206"/>
                    </a:lnTo>
                    <a:lnTo>
                      <a:pt x="582765" y="408169"/>
                    </a:lnTo>
                    <a:lnTo>
                      <a:pt x="479954" y="394097"/>
                    </a:lnTo>
                    <a:lnTo>
                      <a:pt x="362202" y="372680"/>
                    </a:lnTo>
                    <a:lnTo>
                      <a:pt x="237304" y="346365"/>
                    </a:lnTo>
                    <a:lnTo>
                      <a:pt x="123449" y="320290"/>
                    </a:lnTo>
                    <a:lnTo>
                      <a:pt x="42824" y="300829"/>
                    </a:lnTo>
                    <a:lnTo>
                      <a:pt x="5838" y="291583"/>
                    </a:lnTo>
                    <a:lnTo>
                      <a:pt x="0" y="290092"/>
                    </a:lnTo>
                  </a:path>
                </a:pathLst>
              </a:custGeom>
              <a:noFill/>
              <a:ln w="9009" cap="rnd">
                <a:solidFill>
                  <a:srgbClr val="00B2A9"/>
                </a:solidFill>
                <a:prstDash val="solid"/>
                <a:round/>
              </a:ln>
            </p:spPr>
            <p:txBody>
              <a:bodyPr rtlCol="0" anchor="ctr"/>
              <a:lstStyle/>
              <a:p>
                <a:endParaRPr lang="en-IN"/>
              </a:p>
            </p:txBody>
          </p:sp>
          <p:sp>
            <p:nvSpPr>
              <p:cNvPr id="3799" name="Freeform: Shape 3798">
                <a:extLst>
                  <a:ext uri="{FF2B5EF4-FFF2-40B4-BE49-F238E27FC236}">
                    <a16:creationId xmlns:a16="http://schemas.microsoft.com/office/drawing/2014/main" id="{7C701113-8DDB-2F6C-00BA-03E2DE26E0E7}"/>
                  </a:ext>
                </a:extLst>
              </p:cNvPr>
              <p:cNvSpPr/>
              <p:nvPr/>
            </p:nvSpPr>
            <p:spPr>
              <a:xfrm>
                <a:off x="31014644" y="13842312"/>
                <a:ext cx="1840681" cy="603627"/>
              </a:xfrm>
              <a:custGeom>
                <a:avLst/>
                <a:gdLst>
                  <a:gd name="connsiteX0" fmla="*/ 1840681 w 1840681"/>
                  <a:gd name="connsiteY0" fmla="*/ 0 h 603627"/>
                  <a:gd name="connsiteX1" fmla="*/ 1836109 w 1840681"/>
                  <a:gd name="connsiteY1" fmla="*/ 3968 h 603627"/>
                  <a:gd name="connsiteX2" fmla="*/ 1808169 w 1840681"/>
                  <a:gd name="connsiteY2" fmla="*/ 27961 h 603627"/>
                  <a:gd name="connsiteX3" fmla="*/ 1745833 w 1840681"/>
                  <a:gd name="connsiteY3" fmla="*/ 80773 h 603627"/>
                  <a:gd name="connsiteX4" fmla="*/ 1653221 w 1840681"/>
                  <a:gd name="connsiteY4" fmla="*/ 157704 h 603627"/>
                  <a:gd name="connsiteX5" fmla="*/ 1544769 w 1840681"/>
                  <a:gd name="connsiteY5" fmla="*/ 245315 h 603627"/>
                  <a:gd name="connsiteX6" fmla="*/ 1435416 w 1840681"/>
                  <a:gd name="connsiteY6" fmla="*/ 330014 h 603627"/>
                  <a:gd name="connsiteX7" fmla="*/ 1334124 w 1840681"/>
                  <a:gd name="connsiteY7" fmla="*/ 403553 h 603627"/>
                  <a:gd name="connsiteX8" fmla="*/ 1243356 w 1840681"/>
                  <a:gd name="connsiteY8" fmla="*/ 463134 h 603627"/>
                  <a:gd name="connsiteX9" fmla="*/ 1161309 w 1840681"/>
                  <a:gd name="connsiteY9" fmla="*/ 509346 h 603627"/>
                  <a:gd name="connsiteX10" fmla="*/ 1084271 w 1840681"/>
                  <a:gd name="connsiteY10" fmla="*/ 544146 h 603627"/>
                  <a:gd name="connsiteX11" fmla="*/ 1008204 w 1840681"/>
                  <a:gd name="connsiteY11" fmla="*/ 569855 h 603627"/>
                  <a:gd name="connsiteX12" fmla="*/ 1007993 w 1840681"/>
                  <a:gd name="connsiteY12" fmla="*/ 569911 h 603627"/>
                  <a:gd name="connsiteX13" fmla="*/ 929844 w 1840681"/>
                  <a:gd name="connsiteY13" fmla="*/ 588303 h 603627"/>
                  <a:gd name="connsiteX14" fmla="*/ 846067 w 1840681"/>
                  <a:gd name="connsiteY14" fmla="*/ 599490 h 603627"/>
                  <a:gd name="connsiteX15" fmla="*/ 752035 w 1840681"/>
                  <a:gd name="connsiteY15" fmla="*/ 603627 h 603627"/>
                  <a:gd name="connsiteX16" fmla="*/ 643540 w 1840681"/>
                  <a:gd name="connsiteY16" fmla="*/ 601038 h 603627"/>
                  <a:gd name="connsiteX17" fmla="*/ 518740 w 1840681"/>
                  <a:gd name="connsiteY17" fmla="*/ 592145 h 603627"/>
                  <a:gd name="connsiteX18" fmla="*/ 381166 w 1840681"/>
                  <a:gd name="connsiteY18" fmla="*/ 578031 h 603627"/>
                  <a:gd name="connsiteX19" fmla="*/ 242805 w 1840681"/>
                  <a:gd name="connsiteY19" fmla="*/ 560976 h 603627"/>
                  <a:gd name="connsiteX20" fmla="*/ 123449 w 1840681"/>
                  <a:gd name="connsiteY20" fmla="*/ 544582 h 603627"/>
                  <a:gd name="connsiteX21" fmla="*/ 42514 w 1840681"/>
                  <a:gd name="connsiteY21" fmla="*/ 532677 h 603627"/>
                  <a:gd name="connsiteX22" fmla="*/ 6007 w 1840681"/>
                  <a:gd name="connsiteY22" fmla="*/ 527062 h 603627"/>
                  <a:gd name="connsiteX23" fmla="*/ 0 w 1840681"/>
                  <a:gd name="connsiteY23" fmla="*/ 526091 h 60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0681" h="603627">
                    <a:moveTo>
                      <a:pt x="1840681" y="0"/>
                    </a:moveTo>
                    <a:lnTo>
                      <a:pt x="1836109" y="3968"/>
                    </a:lnTo>
                    <a:lnTo>
                      <a:pt x="1808169" y="27961"/>
                    </a:lnTo>
                    <a:lnTo>
                      <a:pt x="1745833" y="80773"/>
                    </a:lnTo>
                    <a:lnTo>
                      <a:pt x="1653221" y="157704"/>
                    </a:lnTo>
                    <a:lnTo>
                      <a:pt x="1544769" y="245315"/>
                    </a:lnTo>
                    <a:lnTo>
                      <a:pt x="1435416" y="330014"/>
                    </a:lnTo>
                    <a:lnTo>
                      <a:pt x="1334124" y="403553"/>
                    </a:lnTo>
                    <a:lnTo>
                      <a:pt x="1243356" y="463134"/>
                    </a:lnTo>
                    <a:lnTo>
                      <a:pt x="1161309" y="509346"/>
                    </a:lnTo>
                    <a:lnTo>
                      <a:pt x="1084271" y="544146"/>
                    </a:lnTo>
                    <a:lnTo>
                      <a:pt x="1008204" y="569855"/>
                    </a:lnTo>
                    <a:lnTo>
                      <a:pt x="1007993" y="569911"/>
                    </a:lnTo>
                    <a:lnTo>
                      <a:pt x="929844" y="588303"/>
                    </a:lnTo>
                    <a:lnTo>
                      <a:pt x="846067" y="599490"/>
                    </a:lnTo>
                    <a:lnTo>
                      <a:pt x="752035" y="603627"/>
                    </a:lnTo>
                    <a:lnTo>
                      <a:pt x="643540" y="601038"/>
                    </a:lnTo>
                    <a:lnTo>
                      <a:pt x="518740" y="592145"/>
                    </a:lnTo>
                    <a:lnTo>
                      <a:pt x="381166" y="578031"/>
                    </a:lnTo>
                    <a:lnTo>
                      <a:pt x="242805" y="560976"/>
                    </a:lnTo>
                    <a:lnTo>
                      <a:pt x="123449" y="544582"/>
                    </a:lnTo>
                    <a:lnTo>
                      <a:pt x="42514" y="532677"/>
                    </a:lnTo>
                    <a:lnTo>
                      <a:pt x="6007" y="527062"/>
                    </a:lnTo>
                    <a:lnTo>
                      <a:pt x="0" y="526091"/>
                    </a:lnTo>
                  </a:path>
                </a:pathLst>
              </a:custGeom>
              <a:noFill/>
              <a:ln w="9131" cap="rnd">
                <a:solidFill>
                  <a:srgbClr val="A5A508"/>
                </a:solidFill>
                <a:prstDash val="solid"/>
                <a:round/>
              </a:ln>
            </p:spPr>
            <p:txBody>
              <a:bodyPr rtlCol="0" anchor="ctr"/>
              <a:lstStyle/>
              <a:p>
                <a:endParaRPr lang="en-IN"/>
              </a:p>
            </p:txBody>
          </p:sp>
          <p:sp>
            <p:nvSpPr>
              <p:cNvPr id="3800" name="Freeform: Shape 3799">
                <a:extLst>
                  <a:ext uri="{FF2B5EF4-FFF2-40B4-BE49-F238E27FC236}">
                    <a16:creationId xmlns:a16="http://schemas.microsoft.com/office/drawing/2014/main" id="{421A424C-7C51-01E4-1917-E5DC3DC8E9A6}"/>
                  </a:ext>
                </a:extLst>
              </p:cNvPr>
              <p:cNvSpPr/>
              <p:nvPr/>
            </p:nvSpPr>
            <p:spPr>
              <a:xfrm>
                <a:off x="32652784" y="13882755"/>
                <a:ext cx="991898" cy="3713330"/>
              </a:xfrm>
              <a:custGeom>
                <a:avLst/>
                <a:gdLst>
                  <a:gd name="connsiteX0" fmla="*/ 0 w 991898"/>
                  <a:gd name="connsiteY0" fmla="*/ 0 h 3713330"/>
                  <a:gd name="connsiteX1" fmla="*/ 2589 w 991898"/>
                  <a:gd name="connsiteY1" fmla="*/ 3602 h 3713330"/>
                  <a:gd name="connsiteX2" fmla="*/ 19020 w 991898"/>
                  <a:gd name="connsiteY2" fmla="*/ 26723 h 3713330"/>
                  <a:gd name="connsiteX3" fmla="*/ 58383 w 991898"/>
                  <a:gd name="connsiteY3" fmla="*/ 82616 h 3713330"/>
                  <a:gd name="connsiteX4" fmla="*/ 123815 w 991898"/>
                  <a:gd name="connsiteY4" fmla="*/ 176518 h 3713330"/>
                  <a:gd name="connsiteX5" fmla="*/ 212122 w 991898"/>
                  <a:gd name="connsiteY5" fmla="*/ 305022 h 3713330"/>
                  <a:gd name="connsiteX6" fmla="*/ 315453 w 991898"/>
                  <a:gd name="connsiteY6" fmla="*/ 458096 h 3713330"/>
                  <a:gd name="connsiteX7" fmla="*/ 424229 w 991898"/>
                  <a:gd name="connsiteY7" fmla="*/ 623061 h 3713330"/>
                  <a:gd name="connsiteX8" fmla="*/ 529981 w 991898"/>
                  <a:gd name="connsiteY8" fmla="*/ 788588 h 3713330"/>
                  <a:gd name="connsiteX9" fmla="*/ 626813 w 991898"/>
                  <a:gd name="connsiteY9" fmla="*/ 946841 h 3713330"/>
                  <a:gd name="connsiteX10" fmla="*/ 711588 w 991898"/>
                  <a:gd name="connsiteY10" fmla="*/ 1093920 h 3713330"/>
                  <a:gd name="connsiteX11" fmla="*/ 783294 w 991898"/>
                  <a:gd name="connsiteY11" fmla="*/ 1229080 h 3713330"/>
                  <a:gd name="connsiteX12" fmla="*/ 842269 w 991898"/>
                  <a:gd name="connsiteY12" fmla="*/ 1353673 h 3713330"/>
                  <a:gd name="connsiteX13" fmla="*/ 889538 w 991898"/>
                  <a:gd name="connsiteY13" fmla="*/ 1470272 h 3713330"/>
                  <a:gd name="connsiteX14" fmla="*/ 926397 w 991898"/>
                  <a:gd name="connsiteY14" fmla="*/ 1581933 h 3713330"/>
                  <a:gd name="connsiteX15" fmla="*/ 954224 w 991898"/>
                  <a:gd name="connsiteY15" fmla="*/ 1691693 h 3713330"/>
                  <a:gd name="connsiteX16" fmla="*/ 964241 w 991898"/>
                  <a:gd name="connsiteY16" fmla="*/ 1741466 h 3713330"/>
                  <a:gd name="connsiteX17" fmla="*/ 981123 w 991898"/>
                  <a:gd name="connsiteY17" fmla="*/ 1852577 h 3713330"/>
                  <a:gd name="connsiteX18" fmla="*/ 990450 w 991898"/>
                  <a:gd name="connsiteY18" fmla="*/ 1967362 h 3713330"/>
                  <a:gd name="connsiteX19" fmla="*/ 991899 w 991898"/>
                  <a:gd name="connsiteY19" fmla="*/ 2088957 h 3713330"/>
                  <a:gd name="connsiteX20" fmla="*/ 985343 w 991898"/>
                  <a:gd name="connsiteY20" fmla="*/ 2220754 h 3713330"/>
                  <a:gd name="connsiteX21" fmla="*/ 970726 w 991898"/>
                  <a:gd name="connsiteY21" fmla="*/ 2365849 h 3713330"/>
                  <a:gd name="connsiteX22" fmla="*/ 948062 w 991898"/>
                  <a:gd name="connsiteY22" fmla="*/ 2526381 h 3713330"/>
                  <a:gd name="connsiteX23" fmla="*/ 917787 w 991898"/>
                  <a:gd name="connsiteY23" fmla="*/ 2702533 h 3713330"/>
                  <a:gd name="connsiteX24" fmla="*/ 880985 w 991898"/>
                  <a:gd name="connsiteY24" fmla="*/ 2891378 h 3713330"/>
                  <a:gd name="connsiteX25" fmla="*/ 839793 w 991898"/>
                  <a:gd name="connsiteY25" fmla="*/ 3085668 h 3713330"/>
                  <a:gd name="connsiteX26" fmla="*/ 797546 w 991898"/>
                  <a:gd name="connsiteY26" fmla="*/ 3273472 h 3713330"/>
                  <a:gd name="connsiteX27" fmla="*/ 758506 w 991898"/>
                  <a:gd name="connsiteY27" fmla="*/ 3439801 h 3713330"/>
                  <a:gd name="connsiteX28" fmla="*/ 726838 w 991898"/>
                  <a:gd name="connsiteY28" fmla="*/ 3570416 h 3713330"/>
                  <a:gd name="connsiteX29" fmla="*/ 705342 w 991898"/>
                  <a:gd name="connsiteY29" fmla="*/ 3656930 h 3713330"/>
                  <a:gd name="connsiteX30" fmla="*/ 694284 w 991898"/>
                  <a:gd name="connsiteY30" fmla="*/ 3700595 h 3713330"/>
                  <a:gd name="connsiteX31" fmla="*/ 691119 w 991898"/>
                  <a:gd name="connsiteY31" fmla="*/ 3712908 h 3713330"/>
                  <a:gd name="connsiteX32" fmla="*/ 691006 w 991898"/>
                  <a:gd name="connsiteY32" fmla="*/ 3713330 h 371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91898" h="3713330">
                    <a:moveTo>
                      <a:pt x="0" y="0"/>
                    </a:moveTo>
                    <a:lnTo>
                      <a:pt x="2589" y="3602"/>
                    </a:lnTo>
                    <a:lnTo>
                      <a:pt x="19020" y="26723"/>
                    </a:lnTo>
                    <a:lnTo>
                      <a:pt x="58383" y="82616"/>
                    </a:lnTo>
                    <a:lnTo>
                      <a:pt x="123815" y="176518"/>
                    </a:lnTo>
                    <a:lnTo>
                      <a:pt x="212122" y="305022"/>
                    </a:lnTo>
                    <a:lnTo>
                      <a:pt x="315453" y="458096"/>
                    </a:lnTo>
                    <a:lnTo>
                      <a:pt x="424229" y="623061"/>
                    </a:lnTo>
                    <a:lnTo>
                      <a:pt x="529981" y="788588"/>
                    </a:lnTo>
                    <a:lnTo>
                      <a:pt x="626813" y="946841"/>
                    </a:lnTo>
                    <a:lnTo>
                      <a:pt x="711588" y="1093920"/>
                    </a:lnTo>
                    <a:lnTo>
                      <a:pt x="783294" y="1229080"/>
                    </a:lnTo>
                    <a:lnTo>
                      <a:pt x="842269" y="1353673"/>
                    </a:lnTo>
                    <a:lnTo>
                      <a:pt x="889538" y="1470272"/>
                    </a:lnTo>
                    <a:lnTo>
                      <a:pt x="926397" y="1581933"/>
                    </a:lnTo>
                    <a:lnTo>
                      <a:pt x="954224" y="1691693"/>
                    </a:lnTo>
                    <a:lnTo>
                      <a:pt x="964241" y="1741466"/>
                    </a:lnTo>
                    <a:lnTo>
                      <a:pt x="981123" y="1852577"/>
                    </a:lnTo>
                    <a:lnTo>
                      <a:pt x="990450" y="1967362"/>
                    </a:lnTo>
                    <a:lnTo>
                      <a:pt x="991899" y="2088957"/>
                    </a:lnTo>
                    <a:lnTo>
                      <a:pt x="985343" y="2220754"/>
                    </a:lnTo>
                    <a:lnTo>
                      <a:pt x="970726" y="2365849"/>
                    </a:lnTo>
                    <a:lnTo>
                      <a:pt x="948062" y="2526381"/>
                    </a:lnTo>
                    <a:lnTo>
                      <a:pt x="917787" y="2702533"/>
                    </a:lnTo>
                    <a:lnTo>
                      <a:pt x="880985" y="2891378"/>
                    </a:lnTo>
                    <a:lnTo>
                      <a:pt x="839793" y="3085668"/>
                    </a:lnTo>
                    <a:lnTo>
                      <a:pt x="797546" y="3273472"/>
                    </a:lnTo>
                    <a:lnTo>
                      <a:pt x="758506" y="3439801"/>
                    </a:lnTo>
                    <a:lnTo>
                      <a:pt x="726838" y="3570416"/>
                    </a:lnTo>
                    <a:lnTo>
                      <a:pt x="705342" y="3656930"/>
                    </a:lnTo>
                    <a:lnTo>
                      <a:pt x="694284" y="3700595"/>
                    </a:lnTo>
                    <a:lnTo>
                      <a:pt x="691119" y="3712908"/>
                    </a:lnTo>
                    <a:lnTo>
                      <a:pt x="691006" y="3713330"/>
                    </a:lnTo>
                  </a:path>
                </a:pathLst>
              </a:custGeom>
              <a:noFill/>
              <a:ln w="14755" cap="rnd">
                <a:solidFill>
                  <a:srgbClr val="A5A508"/>
                </a:solidFill>
                <a:prstDash val="solid"/>
                <a:round/>
              </a:ln>
            </p:spPr>
            <p:txBody>
              <a:bodyPr rtlCol="0" anchor="ctr"/>
              <a:lstStyle/>
              <a:p>
                <a:endParaRPr lang="en-IN"/>
              </a:p>
            </p:txBody>
          </p:sp>
          <p:sp>
            <p:nvSpPr>
              <p:cNvPr id="3801" name="Freeform: Shape 3800">
                <a:extLst>
                  <a:ext uri="{FF2B5EF4-FFF2-40B4-BE49-F238E27FC236}">
                    <a16:creationId xmlns:a16="http://schemas.microsoft.com/office/drawing/2014/main" id="{54E38A5C-9CF2-37EB-1BBC-96C0196593CD}"/>
                  </a:ext>
                </a:extLst>
              </p:cNvPr>
              <p:cNvSpPr/>
              <p:nvPr/>
            </p:nvSpPr>
            <p:spPr>
              <a:xfrm>
                <a:off x="31257688" y="14265130"/>
                <a:ext cx="2629940" cy="2898005"/>
              </a:xfrm>
              <a:custGeom>
                <a:avLst/>
                <a:gdLst>
                  <a:gd name="connsiteX0" fmla="*/ 0 w 2629940"/>
                  <a:gd name="connsiteY0" fmla="*/ 0 h 2898005"/>
                  <a:gd name="connsiteX1" fmla="*/ 4024 w 2629940"/>
                  <a:gd name="connsiteY1" fmla="*/ 1689 h 2898005"/>
                  <a:gd name="connsiteX2" fmla="*/ 29769 w 2629940"/>
                  <a:gd name="connsiteY2" fmla="*/ 12552 h 2898005"/>
                  <a:gd name="connsiteX3" fmla="*/ 91908 w 2629940"/>
                  <a:gd name="connsiteY3" fmla="*/ 39106 h 2898005"/>
                  <a:gd name="connsiteX4" fmla="*/ 196168 w 2629940"/>
                  <a:gd name="connsiteY4" fmla="*/ 84277 h 2898005"/>
                  <a:gd name="connsiteX5" fmla="*/ 338708 w 2629940"/>
                  <a:gd name="connsiteY5" fmla="*/ 147093 h 2898005"/>
                  <a:gd name="connsiteX6" fmla="*/ 508175 w 2629940"/>
                  <a:gd name="connsiteY6" fmla="*/ 223405 h 2898005"/>
                  <a:gd name="connsiteX7" fmla="*/ 690078 w 2629940"/>
                  <a:gd name="connsiteY7" fmla="*/ 307569 h 2898005"/>
                  <a:gd name="connsiteX8" fmla="*/ 871123 w 2629940"/>
                  <a:gd name="connsiteY8" fmla="*/ 394350 h 2898005"/>
                  <a:gd name="connsiteX9" fmla="*/ 1041757 w 2629940"/>
                  <a:gd name="connsiteY9" fmla="*/ 480034 h 2898005"/>
                  <a:gd name="connsiteX10" fmla="*/ 1196733 w 2629940"/>
                  <a:gd name="connsiteY10" fmla="*/ 562678 h 2898005"/>
                  <a:gd name="connsiteX11" fmla="*/ 1334335 w 2629940"/>
                  <a:gd name="connsiteY11" fmla="*/ 641973 h 2898005"/>
                  <a:gd name="connsiteX12" fmla="*/ 1455252 w 2629940"/>
                  <a:gd name="connsiteY12" fmla="*/ 718721 h 2898005"/>
                  <a:gd name="connsiteX13" fmla="*/ 1561468 w 2629940"/>
                  <a:gd name="connsiteY13" fmla="*/ 794414 h 2898005"/>
                  <a:gd name="connsiteX14" fmla="*/ 1655599 w 2629940"/>
                  <a:gd name="connsiteY14" fmla="*/ 870923 h 2898005"/>
                  <a:gd name="connsiteX15" fmla="*/ 1740374 w 2629940"/>
                  <a:gd name="connsiteY15" fmla="*/ 950148 h 2898005"/>
                  <a:gd name="connsiteX16" fmla="*/ 1797843 w 2629940"/>
                  <a:gd name="connsiteY16" fmla="*/ 1010572 h 2898005"/>
                  <a:gd name="connsiteX17" fmla="*/ 1871927 w 2629940"/>
                  <a:gd name="connsiteY17" fmla="*/ 1097719 h 2898005"/>
                  <a:gd name="connsiteX18" fmla="*/ 1941452 w 2629940"/>
                  <a:gd name="connsiteY18" fmla="*/ 1191931 h 2898005"/>
                  <a:gd name="connsiteX19" fmla="*/ 2007812 w 2629940"/>
                  <a:gd name="connsiteY19" fmla="*/ 1295964 h 2898005"/>
                  <a:gd name="connsiteX20" fmla="*/ 2072625 w 2629940"/>
                  <a:gd name="connsiteY20" fmla="*/ 1412733 h 2898005"/>
                  <a:gd name="connsiteX21" fmla="*/ 2137466 w 2629940"/>
                  <a:gd name="connsiteY21" fmla="*/ 1544896 h 2898005"/>
                  <a:gd name="connsiteX22" fmla="*/ 2203502 w 2629940"/>
                  <a:gd name="connsiteY22" fmla="*/ 1694311 h 2898005"/>
                  <a:gd name="connsiteX23" fmla="*/ 2271255 w 2629940"/>
                  <a:gd name="connsiteY23" fmla="*/ 1861175 h 2898005"/>
                  <a:gd name="connsiteX24" fmla="*/ 2340260 w 2629940"/>
                  <a:gd name="connsiteY24" fmla="*/ 2042857 h 2898005"/>
                  <a:gd name="connsiteX25" fmla="*/ 2408759 w 2629940"/>
                  <a:gd name="connsiteY25" fmla="*/ 2232800 h 2898005"/>
                  <a:gd name="connsiteX26" fmla="*/ 2473586 w 2629940"/>
                  <a:gd name="connsiteY26" fmla="*/ 2419956 h 2898005"/>
                  <a:gd name="connsiteX27" fmla="*/ 2530632 w 2629940"/>
                  <a:gd name="connsiteY27" fmla="*/ 2589874 h 2898005"/>
                  <a:gd name="connsiteX28" fmla="*/ 2575862 w 2629940"/>
                  <a:gd name="connsiteY28" fmla="*/ 2728003 h 2898005"/>
                  <a:gd name="connsiteX29" fmla="*/ 2606784 w 2629940"/>
                  <a:gd name="connsiteY29" fmla="*/ 2824353 h 2898005"/>
                  <a:gd name="connsiteX30" fmla="*/ 2623582 w 2629940"/>
                  <a:gd name="connsiteY30" fmla="*/ 2877587 h 2898005"/>
                  <a:gd name="connsiteX31" fmla="*/ 2629420 w 2629940"/>
                  <a:gd name="connsiteY31" fmla="*/ 2896345 h 2898005"/>
                  <a:gd name="connsiteX32" fmla="*/ 2629941 w 2629940"/>
                  <a:gd name="connsiteY32" fmla="*/ 2898006 h 2898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9940" h="2898005">
                    <a:moveTo>
                      <a:pt x="0" y="0"/>
                    </a:moveTo>
                    <a:lnTo>
                      <a:pt x="4024" y="1689"/>
                    </a:lnTo>
                    <a:lnTo>
                      <a:pt x="29769" y="12552"/>
                    </a:lnTo>
                    <a:lnTo>
                      <a:pt x="91908" y="39106"/>
                    </a:lnTo>
                    <a:lnTo>
                      <a:pt x="196168" y="84277"/>
                    </a:lnTo>
                    <a:lnTo>
                      <a:pt x="338708" y="147093"/>
                    </a:lnTo>
                    <a:lnTo>
                      <a:pt x="508175" y="223405"/>
                    </a:lnTo>
                    <a:lnTo>
                      <a:pt x="690078" y="307569"/>
                    </a:lnTo>
                    <a:lnTo>
                      <a:pt x="871123" y="394350"/>
                    </a:lnTo>
                    <a:lnTo>
                      <a:pt x="1041757" y="480034"/>
                    </a:lnTo>
                    <a:lnTo>
                      <a:pt x="1196733" y="562678"/>
                    </a:lnTo>
                    <a:lnTo>
                      <a:pt x="1334335" y="641973"/>
                    </a:lnTo>
                    <a:lnTo>
                      <a:pt x="1455252" y="718721"/>
                    </a:lnTo>
                    <a:lnTo>
                      <a:pt x="1561468" y="794414"/>
                    </a:lnTo>
                    <a:lnTo>
                      <a:pt x="1655599" y="870923"/>
                    </a:lnTo>
                    <a:lnTo>
                      <a:pt x="1740374" y="950148"/>
                    </a:lnTo>
                    <a:lnTo>
                      <a:pt x="1797843" y="1010572"/>
                    </a:lnTo>
                    <a:lnTo>
                      <a:pt x="1871927" y="1097719"/>
                    </a:lnTo>
                    <a:lnTo>
                      <a:pt x="1941452" y="1191931"/>
                    </a:lnTo>
                    <a:lnTo>
                      <a:pt x="2007812" y="1295964"/>
                    </a:lnTo>
                    <a:lnTo>
                      <a:pt x="2072625" y="1412733"/>
                    </a:lnTo>
                    <a:lnTo>
                      <a:pt x="2137466" y="1544896"/>
                    </a:lnTo>
                    <a:lnTo>
                      <a:pt x="2203502" y="1694311"/>
                    </a:lnTo>
                    <a:lnTo>
                      <a:pt x="2271255" y="1861175"/>
                    </a:lnTo>
                    <a:lnTo>
                      <a:pt x="2340260" y="2042857"/>
                    </a:lnTo>
                    <a:lnTo>
                      <a:pt x="2408759" y="2232800"/>
                    </a:lnTo>
                    <a:lnTo>
                      <a:pt x="2473586" y="2419956"/>
                    </a:lnTo>
                    <a:lnTo>
                      <a:pt x="2530632" y="2589874"/>
                    </a:lnTo>
                    <a:lnTo>
                      <a:pt x="2575862" y="2728003"/>
                    </a:lnTo>
                    <a:lnTo>
                      <a:pt x="2606784" y="2824353"/>
                    </a:lnTo>
                    <a:lnTo>
                      <a:pt x="2623582" y="2877587"/>
                    </a:lnTo>
                    <a:lnTo>
                      <a:pt x="2629420" y="2896345"/>
                    </a:lnTo>
                    <a:lnTo>
                      <a:pt x="2629941" y="2898006"/>
                    </a:lnTo>
                  </a:path>
                </a:pathLst>
              </a:custGeom>
              <a:noFill/>
              <a:ln w="8632" cap="rnd">
                <a:solidFill>
                  <a:srgbClr val="00B2A9"/>
                </a:solidFill>
                <a:prstDash val="solid"/>
                <a:round/>
              </a:ln>
            </p:spPr>
            <p:txBody>
              <a:bodyPr rtlCol="0" anchor="ctr"/>
              <a:lstStyle/>
              <a:p>
                <a:endParaRPr lang="en-IN"/>
              </a:p>
            </p:txBody>
          </p:sp>
          <p:sp>
            <p:nvSpPr>
              <p:cNvPr id="3802" name="Freeform: Shape 3801">
                <a:extLst>
                  <a:ext uri="{FF2B5EF4-FFF2-40B4-BE49-F238E27FC236}">
                    <a16:creationId xmlns:a16="http://schemas.microsoft.com/office/drawing/2014/main" id="{93F25DEE-B2B9-08A2-1802-6462B4ECC92A}"/>
                  </a:ext>
                </a:extLst>
              </p:cNvPr>
              <p:cNvSpPr/>
              <p:nvPr/>
            </p:nvSpPr>
            <p:spPr>
              <a:xfrm>
                <a:off x="30626092" y="14884645"/>
                <a:ext cx="320531" cy="1923682"/>
              </a:xfrm>
              <a:custGeom>
                <a:avLst/>
                <a:gdLst>
                  <a:gd name="connsiteX0" fmla="*/ 0 w 320531"/>
                  <a:gd name="connsiteY0" fmla="*/ 0 h 1923682"/>
                  <a:gd name="connsiteX1" fmla="*/ 2546 w 320531"/>
                  <a:gd name="connsiteY1" fmla="*/ 5460 h 1923682"/>
                  <a:gd name="connsiteX2" fmla="*/ 17923 w 320531"/>
                  <a:gd name="connsiteY2" fmla="*/ 38867 h 1923682"/>
                  <a:gd name="connsiteX3" fmla="*/ 51518 w 320531"/>
                  <a:gd name="connsiteY3" fmla="*/ 113279 h 1923682"/>
                  <a:gd name="connsiteX4" fmla="*/ 100068 w 320531"/>
                  <a:gd name="connsiteY4" fmla="*/ 223518 h 1923682"/>
                  <a:gd name="connsiteX5" fmla="*/ 154596 w 320531"/>
                  <a:gd name="connsiteY5" fmla="*/ 352093 h 1923682"/>
                  <a:gd name="connsiteX6" fmla="*/ 206185 w 320531"/>
                  <a:gd name="connsiteY6" fmla="*/ 480921 h 1923682"/>
                  <a:gd name="connsiteX7" fmla="*/ 249290 w 320531"/>
                  <a:gd name="connsiteY7" fmla="*/ 599026 h 1923682"/>
                  <a:gd name="connsiteX8" fmla="*/ 281872 w 320531"/>
                  <a:gd name="connsiteY8" fmla="*/ 703172 h 1923682"/>
                  <a:gd name="connsiteX9" fmla="*/ 304002 w 320531"/>
                  <a:gd name="connsiteY9" fmla="*/ 795174 h 1923682"/>
                  <a:gd name="connsiteX10" fmla="*/ 316522 w 320531"/>
                  <a:gd name="connsiteY10" fmla="*/ 879155 h 1923682"/>
                  <a:gd name="connsiteX11" fmla="*/ 320532 w 320531"/>
                  <a:gd name="connsiteY11" fmla="*/ 959604 h 1923682"/>
                  <a:gd name="connsiteX12" fmla="*/ 320532 w 320531"/>
                  <a:gd name="connsiteY12" fmla="*/ 961841 h 1923682"/>
                  <a:gd name="connsiteX13" fmla="*/ 316734 w 320531"/>
                  <a:gd name="connsiteY13" fmla="*/ 1042234 h 1923682"/>
                  <a:gd name="connsiteX14" fmla="*/ 304480 w 320531"/>
                  <a:gd name="connsiteY14" fmla="*/ 1126060 h 1923682"/>
                  <a:gd name="connsiteX15" fmla="*/ 282632 w 320531"/>
                  <a:gd name="connsiteY15" fmla="*/ 1217781 h 1923682"/>
                  <a:gd name="connsiteX16" fmla="*/ 250345 w 320531"/>
                  <a:gd name="connsiteY16" fmla="*/ 1321547 h 1923682"/>
                  <a:gd name="connsiteX17" fmla="*/ 207521 w 320531"/>
                  <a:gd name="connsiteY17" fmla="*/ 1439272 h 1923682"/>
                  <a:gd name="connsiteX18" fmla="*/ 156116 w 320531"/>
                  <a:gd name="connsiteY18" fmla="*/ 1567903 h 1923682"/>
                  <a:gd name="connsiteX19" fmla="*/ 101559 w 320531"/>
                  <a:gd name="connsiteY19" fmla="*/ 1696717 h 1923682"/>
                  <a:gd name="connsiteX20" fmla="*/ 52714 w 320531"/>
                  <a:gd name="connsiteY20" fmla="*/ 1807744 h 1923682"/>
                  <a:gd name="connsiteX21" fmla="*/ 18612 w 320531"/>
                  <a:gd name="connsiteY21" fmla="*/ 1883296 h 1923682"/>
                  <a:gd name="connsiteX22" fmla="*/ 2757 w 320531"/>
                  <a:gd name="connsiteY22" fmla="*/ 1917758 h 1923682"/>
                  <a:gd name="connsiteX23" fmla="*/ 0 w 320531"/>
                  <a:gd name="connsiteY23" fmla="*/ 1923683 h 192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531" h="1923682">
                    <a:moveTo>
                      <a:pt x="0" y="0"/>
                    </a:moveTo>
                    <a:lnTo>
                      <a:pt x="2546" y="5460"/>
                    </a:lnTo>
                    <a:lnTo>
                      <a:pt x="17923" y="38867"/>
                    </a:lnTo>
                    <a:lnTo>
                      <a:pt x="51518" y="113279"/>
                    </a:lnTo>
                    <a:lnTo>
                      <a:pt x="100068" y="223518"/>
                    </a:lnTo>
                    <a:lnTo>
                      <a:pt x="154596" y="352093"/>
                    </a:lnTo>
                    <a:lnTo>
                      <a:pt x="206185" y="480921"/>
                    </a:lnTo>
                    <a:lnTo>
                      <a:pt x="249290" y="599026"/>
                    </a:lnTo>
                    <a:lnTo>
                      <a:pt x="281872" y="703172"/>
                    </a:lnTo>
                    <a:lnTo>
                      <a:pt x="304002" y="795174"/>
                    </a:lnTo>
                    <a:lnTo>
                      <a:pt x="316522" y="879155"/>
                    </a:lnTo>
                    <a:lnTo>
                      <a:pt x="320532" y="959604"/>
                    </a:lnTo>
                    <a:lnTo>
                      <a:pt x="320532" y="961841"/>
                    </a:lnTo>
                    <a:lnTo>
                      <a:pt x="316734" y="1042234"/>
                    </a:lnTo>
                    <a:lnTo>
                      <a:pt x="304480" y="1126060"/>
                    </a:lnTo>
                    <a:lnTo>
                      <a:pt x="282632" y="1217781"/>
                    </a:lnTo>
                    <a:lnTo>
                      <a:pt x="250345" y="1321547"/>
                    </a:lnTo>
                    <a:lnTo>
                      <a:pt x="207521" y="1439272"/>
                    </a:lnTo>
                    <a:lnTo>
                      <a:pt x="156116" y="1567903"/>
                    </a:lnTo>
                    <a:lnTo>
                      <a:pt x="101559" y="1696717"/>
                    </a:lnTo>
                    <a:lnTo>
                      <a:pt x="52714" y="1807744"/>
                    </a:lnTo>
                    <a:lnTo>
                      <a:pt x="18612" y="1883296"/>
                    </a:lnTo>
                    <a:lnTo>
                      <a:pt x="2757" y="1917758"/>
                    </a:lnTo>
                    <a:lnTo>
                      <a:pt x="0" y="1923683"/>
                    </a:lnTo>
                  </a:path>
                </a:pathLst>
              </a:custGeom>
              <a:noFill/>
              <a:ln w="18142" cap="rnd">
                <a:solidFill>
                  <a:srgbClr val="A5A508"/>
                </a:solidFill>
                <a:prstDash val="solid"/>
                <a:round/>
              </a:ln>
            </p:spPr>
            <p:txBody>
              <a:bodyPr rtlCol="0" anchor="ctr"/>
              <a:lstStyle/>
              <a:p>
                <a:endParaRPr lang="en-IN"/>
              </a:p>
            </p:txBody>
          </p:sp>
          <p:sp>
            <p:nvSpPr>
              <p:cNvPr id="3803" name="Freeform: Shape 3802">
                <a:extLst>
                  <a:ext uri="{FF2B5EF4-FFF2-40B4-BE49-F238E27FC236}">
                    <a16:creationId xmlns:a16="http://schemas.microsoft.com/office/drawing/2014/main" id="{EAC4FA90-FCE7-18DE-3760-6A56A90E8D6D}"/>
                  </a:ext>
                </a:extLst>
              </p:cNvPr>
              <p:cNvSpPr/>
              <p:nvPr/>
            </p:nvSpPr>
            <p:spPr>
              <a:xfrm>
                <a:off x="30480837" y="15233670"/>
                <a:ext cx="505262" cy="1890880"/>
              </a:xfrm>
              <a:custGeom>
                <a:avLst/>
                <a:gdLst>
                  <a:gd name="connsiteX0" fmla="*/ 0 w 505262"/>
                  <a:gd name="connsiteY0" fmla="*/ 0 h 1890880"/>
                  <a:gd name="connsiteX1" fmla="*/ 3503 w 505262"/>
                  <a:gd name="connsiteY1" fmla="*/ 4911 h 1890880"/>
                  <a:gd name="connsiteX2" fmla="*/ 24732 w 505262"/>
                  <a:gd name="connsiteY2" fmla="*/ 34940 h 1890880"/>
                  <a:gd name="connsiteX3" fmla="*/ 71383 w 505262"/>
                  <a:gd name="connsiteY3" fmla="*/ 101937 h 1890880"/>
                  <a:gd name="connsiteX4" fmla="*/ 139276 w 505262"/>
                  <a:gd name="connsiteY4" fmla="*/ 201425 h 1890880"/>
                  <a:gd name="connsiteX5" fmla="*/ 216398 w 505262"/>
                  <a:gd name="connsiteY5" fmla="*/ 317856 h 1890880"/>
                  <a:gd name="connsiteX6" fmla="*/ 290679 w 505262"/>
                  <a:gd name="connsiteY6" fmla="*/ 435060 h 1890880"/>
                  <a:gd name="connsiteX7" fmla="*/ 354648 w 505262"/>
                  <a:gd name="connsiteY7" fmla="*/ 543245 h 1890880"/>
                  <a:gd name="connsiteX8" fmla="*/ 405730 w 505262"/>
                  <a:gd name="connsiteY8" fmla="*/ 639651 h 1890880"/>
                  <a:gd name="connsiteX9" fmla="*/ 444305 w 505262"/>
                  <a:gd name="connsiteY9" fmla="*/ 726053 h 1890880"/>
                  <a:gd name="connsiteX10" fmla="*/ 471949 w 505262"/>
                  <a:gd name="connsiteY10" fmla="*/ 806305 h 1890880"/>
                  <a:gd name="connsiteX11" fmla="*/ 490604 w 505262"/>
                  <a:gd name="connsiteY11" fmla="*/ 884657 h 1890880"/>
                  <a:gd name="connsiteX12" fmla="*/ 490997 w 505262"/>
                  <a:gd name="connsiteY12" fmla="*/ 886782 h 1890880"/>
                  <a:gd name="connsiteX13" fmla="*/ 501985 w 505262"/>
                  <a:gd name="connsiteY13" fmla="*/ 966513 h 1890880"/>
                  <a:gd name="connsiteX14" fmla="*/ 505263 w 505262"/>
                  <a:gd name="connsiteY14" fmla="*/ 1051156 h 1890880"/>
                  <a:gd name="connsiteX15" fmla="*/ 500564 w 505262"/>
                  <a:gd name="connsiteY15" fmla="*/ 1145325 h 1890880"/>
                  <a:gd name="connsiteX16" fmla="*/ 487804 w 505262"/>
                  <a:gd name="connsiteY16" fmla="*/ 1253242 h 1890880"/>
                  <a:gd name="connsiteX17" fmla="*/ 467236 w 505262"/>
                  <a:gd name="connsiteY17" fmla="*/ 1376807 h 1890880"/>
                  <a:gd name="connsiteX18" fmla="*/ 440239 w 505262"/>
                  <a:gd name="connsiteY18" fmla="*/ 1512671 h 1890880"/>
                  <a:gd name="connsiteX19" fmla="*/ 410161 w 505262"/>
                  <a:gd name="connsiteY19" fmla="*/ 1649281 h 1890880"/>
                  <a:gd name="connsiteX20" fmla="*/ 382461 w 505262"/>
                  <a:gd name="connsiteY20" fmla="*/ 1767344 h 1890880"/>
                  <a:gd name="connsiteX21" fmla="*/ 362765 w 505262"/>
                  <a:gd name="connsiteY21" fmla="*/ 1847821 h 1890880"/>
                  <a:gd name="connsiteX22" fmla="*/ 353494 w 505262"/>
                  <a:gd name="connsiteY22" fmla="*/ 1884577 h 1890880"/>
                  <a:gd name="connsiteX23" fmla="*/ 351876 w 505262"/>
                  <a:gd name="connsiteY23" fmla="*/ 1890881 h 18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5262" h="1890880">
                    <a:moveTo>
                      <a:pt x="0" y="0"/>
                    </a:moveTo>
                    <a:lnTo>
                      <a:pt x="3503" y="4911"/>
                    </a:lnTo>
                    <a:lnTo>
                      <a:pt x="24732" y="34940"/>
                    </a:lnTo>
                    <a:lnTo>
                      <a:pt x="71383" y="101937"/>
                    </a:lnTo>
                    <a:lnTo>
                      <a:pt x="139276" y="201425"/>
                    </a:lnTo>
                    <a:lnTo>
                      <a:pt x="216398" y="317856"/>
                    </a:lnTo>
                    <a:lnTo>
                      <a:pt x="290679" y="435060"/>
                    </a:lnTo>
                    <a:lnTo>
                      <a:pt x="354648" y="543245"/>
                    </a:lnTo>
                    <a:lnTo>
                      <a:pt x="405730" y="639651"/>
                    </a:lnTo>
                    <a:lnTo>
                      <a:pt x="444305" y="726053"/>
                    </a:lnTo>
                    <a:lnTo>
                      <a:pt x="471949" y="806305"/>
                    </a:lnTo>
                    <a:lnTo>
                      <a:pt x="490604" y="884657"/>
                    </a:lnTo>
                    <a:lnTo>
                      <a:pt x="490997" y="886782"/>
                    </a:lnTo>
                    <a:lnTo>
                      <a:pt x="501985" y="966513"/>
                    </a:lnTo>
                    <a:lnTo>
                      <a:pt x="505263" y="1051156"/>
                    </a:lnTo>
                    <a:lnTo>
                      <a:pt x="500564" y="1145325"/>
                    </a:lnTo>
                    <a:lnTo>
                      <a:pt x="487804" y="1253242"/>
                    </a:lnTo>
                    <a:lnTo>
                      <a:pt x="467236" y="1376807"/>
                    </a:lnTo>
                    <a:lnTo>
                      <a:pt x="440239" y="1512671"/>
                    </a:lnTo>
                    <a:lnTo>
                      <a:pt x="410161" y="1649281"/>
                    </a:lnTo>
                    <a:lnTo>
                      <a:pt x="382461" y="1767344"/>
                    </a:lnTo>
                    <a:lnTo>
                      <a:pt x="362765" y="1847821"/>
                    </a:lnTo>
                    <a:lnTo>
                      <a:pt x="353494" y="1884577"/>
                    </a:lnTo>
                    <a:lnTo>
                      <a:pt x="351876" y="1890881"/>
                    </a:lnTo>
                  </a:path>
                </a:pathLst>
              </a:custGeom>
              <a:noFill/>
              <a:ln w="11978" cap="rnd">
                <a:solidFill>
                  <a:srgbClr val="A5A508"/>
                </a:solidFill>
                <a:prstDash val="solid"/>
                <a:round/>
              </a:ln>
            </p:spPr>
            <p:txBody>
              <a:bodyPr rtlCol="0" anchor="ctr"/>
              <a:lstStyle/>
              <a:p>
                <a:endParaRPr lang="en-IN"/>
              </a:p>
            </p:txBody>
          </p:sp>
          <p:sp>
            <p:nvSpPr>
              <p:cNvPr id="3804" name="Freeform: Shape 3803">
                <a:extLst>
                  <a:ext uri="{FF2B5EF4-FFF2-40B4-BE49-F238E27FC236}">
                    <a16:creationId xmlns:a16="http://schemas.microsoft.com/office/drawing/2014/main" id="{68501CC7-EAB2-1D52-BBC8-77FAD023161E}"/>
                  </a:ext>
                </a:extLst>
              </p:cNvPr>
              <p:cNvSpPr/>
              <p:nvPr/>
            </p:nvSpPr>
            <p:spPr>
              <a:xfrm>
                <a:off x="30500941" y="15174272"/>
                <a:ext cx="3854374" cy="1034100"/>
              </a:xfrm>
              <a:custGeom>
                <a:avLst/>
                <a:gdLst>
                  <a:gd name="connsiteX0" fmla="*/ 0 w 3854374"/>
                  <a:gd name="connsiteY0" fmla="*/ 310327 h 1034100"/>
                  <a:gd name="connsiteX1" fmla="*/ 4235 w 3854374"/>
                  <a:gd name="connsiteY1" fmla="*/ 309230 h 1034100"/>
                  <a:gd name="connsiteX2" fmla="*/ 31288 w 3854374"/>
                  <a:gd name="connsiteY2" fmla="*/ 302363 h 1034100"/>
                  <a:gd name="connsiteX3" fmla="*/ 96790 w 3854374"/>
                  <a:gd name="connsiteY3" fmla="*/ 286011 h 1034100"/>
                  <a:gd name="connsiteX4" fmla="*/ 207127 w 3854374"/>
                  <a:gd name="connsiteY4" fmla="*/ 259077 h 1034100"/>
                  <a:gd name="connsiteX5" fmla="*/ 358657 w 3854374"/>
                  <a:gd name="connsiteY5" fmla="*/ 223082 h 1034100"/>
                  <a:gd name="connsiteX6" fmla="*/ 539885 w 3854374"/>
                  <a:gd name="connsiteY6" fmla="*/ 181541 h 1034100"/>
                  <a:gd name="connsiteX7" fmla="*/ 735870 w 3854374"/>
                  <a:gd name="connsiteY7" fmla="*/ 138735 h 1034100"/>
                  <a:gd name="connsiteX8" fmla="*/ 932840 w 3854374"/>
                  <a:gd name="connsiteY8" fmla="*/ 98517 h 1034100"/>
                  <a:gd name="connsiteX9" fmla="*/ 1120905 w 3854374"/>
                  <a:gd name="connsiteY9" fmla="*/ 63675 h 1034100"/>
                  <a:gd name="connsiteX10" fmla="*/ 1294705 w 3854374"/>
                  <a:gd name="connsiteY10" fmla="*/ 35869 h 1034100"/>
                  <a:gd name="connsiteX11" fmla="*/ 1452621 w 3854374"/>
                  <a:gd name="connsiteY11" fmla="*/ 15873 h 1034100"/>
                  <a:gd name="connsiteX12" fmla="*/ 1595668 w 3854374"/>
                  <a:gd name="connsiteY12" fmla="*/ 3912 h 1034100"/>
                  <a:gd name="connsiteX13" fmla="*/ 1726334 w 3854374"/>
                  <a:gd name="connsiteY13" fmla="*/ 0 h 1034100"/>
                  <a:gd name="connsiteX14" fmla="*/ 1847800 w 3854374"/>
                  <a:gd name="connsiteY14" fmla="*/ 4053 h 1034100"/>
                  <a:gd name="connsiteX15" fmla="*/ 1963399 w 3854374"/>
                  <a:gd name="connsiteY15" fmla="*/ 15887 h 1034100"/>
                  <a:gd name="connsiteX16" fmla="*/ 2047795 w 3854374"/>
                  <a:gd name="connsiteY16" fmla="*/ 29649 h 1034100"/>
                  <a:gd name="connsiteX17" fmla="*/ 2159567 w 3854374"/>
                  <a:gd name="connsiteY17" fmla="*/ 54416 h 1034100"/>
                  <a:gd name="connsiteX18" fmla="*/ 2271987 w 3854374"/>
                  <a:gd name="connsiteY18" fmla="*/ 87555 h 1034100"/>
                  <a:gd name="connsiteX19" fmla="*/ 2387797 w 3854374"/>
                  <a:gd name="connsiteY19" fmla="*/ 130446 h 1034100"/>
                  <a:gd name="connsiteX20" fmla="*/ 2510051 w 3854374"/>
                  <a:gd name="connsiteY20" fmla="*/ 184398 h 1034100"/>
                  <a:gd name="connsiteX21" fmla="*/ 2641603 w 3854374"/>
                  <a:gd name="connsiteY21" fmla="*/ 250620 h 1034100"/>
                  <a:gd name="connsiteX22" fmla="*/ 2784509 w 3854374"/>
                  <a:gd name="connsiteY22" fmla="*/ 329873 h 1034100"/>
                  <a:gd name="connsiteX23" fmla="*/ 2939316 w 3854374"/>
                  <a:gd name="connsiteY23" fmla="*/ 421988 h 1034100"/>
                  <a:gd name="connsiteX24" fmla="*/ 3104112 w 3854374"/>
                  <a:gd name="connsiteY24" fmla="*/ 525191 h 1034100"/>
                  <a:gd name="connsiteX25" fmla="*/ 3273537 w 3854374"/>
                  <a:gd name="connsiteY25" fmla="*/ 635331 h 1034100"/>
                  <a:gd name="connsiteX26" fmla="*/ 3438487 w 3854374"/>
                  <a:gd name="connsiteY26" fmla="*/ 745556 h 1034100"/>
                  <a:gd name="connsiteX27" fmla="*/ 3586964 w 3854374"/>
                  <a:gd name="connsiteY27" fmla="*/ 846860 h 1034100"/>
                  <a:gd name="connsiteX28" fmla="*/ 3706953 w 3854374"/>
                  <a:gd name="connsiteY28" fmla="*/ 930039 h 1034100"/>
                  <a:gd name="connsiteX29" fmla="*/ 3790392 w 3854374"/>
                  <a:gd name="connsiteY29" fmla="*/ 988606 h 1034100"/>
                  <a:gd name="connsiteX30" fmla="*/ 3836493 w 3854374"/>
                  <a:gd name="connsiteY30" fmla="*/ 1021309 h 1034100"/>
                  <a:gd name="connsiteX31" fmla="*/ 3852869 w 3854374"/>
                  <a:gd name="connsiteY31" fmla="*/ 1033017 h 1034100"/>
                  <a:gd name="connsiteX32" fmla="*/ 3854374 w 3854374"/>
                  <a:gd name="connsiteY32" fmla="*/ 1034100 h 103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4374" h="1034100">
                    <a:moveTo>
                      <a:pt x="0" y="310327"/>
                    </a:moveTo>
                    <a:lnTo>
                      <a:pt x="4235" y="309230"/>
                    </a:lnTo>
                    <a:lnTo>
                      <a:pt x="31288" y="302363"/>
                    </a:lnTo>
                    <a:lnTo>
                      <a:pt x="96790" y="286011"/>
                    </a:lnTo>
                    <a:lnTo>
                      <a:pt x="207127" y="259077"/>
                    </a:lnTo>
                    <a:lnTo>
                      <a:pt x="358657" y="223082"/>
                    </a:lnTo>
                    <a:lnTo>
                      <a:pt x="539885" y="181541"/>
                    </a:lnTo>
                    <a:lnTo>
                      <a:pt x="735870" y="138735"/>
                    </a:lnTo>
                    <a:lnTo>
                      <a:pt x="932840" y="98517"/>
                    </a:lnTo>
                    <a:lnTo>
                      <a:pt x="1120905" y="63675"/>
                    </a:lnTo>
                    <a:lnTo>
                      <a:pt x="1294705" y="35869"/>
                    </a:lnTo>
                    <a:lnTo>
                      <a:pt x="1452621" y="15873"/>
                    </a:lnTo>
                    <a:lnTo>
                      <a:pt x="1595668" y="3912"/>
                    </a:lnTo>
                    <a:lnTo>
                      <a:pt x="1726334" y="0"/>
                    </a:lnTo>
                    <a:lnTo>
                      <a:pt x="1847800" y="4053"/>
                    </a:lnTo>
                    <a:lnTo>
                      <a:pt x="1963399" y="15887"/>
                    </a:lnTo>
                    <a:lnTo>
                      <a:pt x="2047795" y="29649"/>
                    </a:lnTo>
                    <a:lnTo>
                      <a:pt x="2159567" y="54416"/>
                    </a:lnTo>
                    <a:lnTo>
                      <a:pt x="2271987" y="87555"/>
                    </a:lnTo>
                    <a:lnTo>
                      <a:pt x="2387797" y="130446"/>
                    </a:lnTo>
                    <a:lnTo>
                      <a:pt x="2510051" y="184398"/>
                    </a:lnTo>
                    <a:lnTo>
                      <a:pt x="2641603" y="250620"/>
                    </a:lnTo>
                    <a:lnTo>
                      <a:pt x="2784509" y="329873"/>
                    </a:lnTo>
                    <a:lnTo>
                      <a:pt x="2939316" y="421988"/>
                    </a:lnTo>
                    <a:lnTo>
                      <a:pt x="3104112" y="525191"/>
                    </a:lnTo>
                    <a:lnTo>
                      <a:pt x="3273537" y="635331"/>
                    </a:lnTo>
                    <a:lnTo>
                      <a:pt x="3438487" y="745556"/>
                    </a:lnTo>
                    <a:lnTo>
                      <a:pt x="3586964" y="846860"/>
                    </a:lnTo>
                    <a:lnTo>
                      <a:pt x="3706953" y="930039"/>
                    </a:lnTo>
                    <a:lnTo>
                      <a:pt x="3790392" y="988606"/>
                    </a:lnTo>
                    <a:lnTo>
                      <a:pt x="3836493" y="1021309"/>
                    </a:lnTo>
                    <a:lnTo>
                      <a:pt x="3852869" y="1033017"/>
                    </a:lnTo>
                    <a:lnTo>
                      <a:pt x="3854374" y="1034100"/>
                    </a:lnTo>
                  </a:path>
                </a:pathLst>
              </a:custGeom>
              <a:noFill/>
              <a:ln w="10190" cap="rnd">
                <a:solidFill>
                  <a:srgbClr val="A5A508"/>
                </a:solidFill>
                <a:prstDash val="solid"/>
                <a:round/>
              </a:ln>
            </p:spPr>
            <p:txBody>
              <a:bodyPr rtlCol="0" anchor="ctr"/>
              <a:lstStyle/>
              <a:p>
                <a:endParaRPr lang="en-IN"/>
              </a:p>
            </p:txBody>
          </p:sp>
          <p:sp>
            <p:nvSpPr>
              <p:cNvPr id="3805" name="Freeform: Shape 3804">
                <a:extLst>
                  <a:ext uri="{FF2B5EF4-FFF2-40B4-BE49-F238E27FC236}">
                    <a16:creationId xmlns:a16="http://schemas.microsoft.com/office/drawing/2014/main" id="{E05D423E-F7A6-E0A1-88EE-6B199CA170BA}"/>
                  </a:ext>
                </a:extLst>
              </p:cNvPr>
              <p:cNvSpPr/>
              <p:nvPr/>
            </p:nvSpPr>
            <p:spPr>
              <a:xfrm>
                <a:off x="30610716" y="16009649"/>
                <a:ext cx="3634838" cy="605963"/>
              </a:xfrm>
              <a:custGeom>
                <a:avLst/>
                <a:gdLst>
                  <a:gd name="connsiteX0" fmla="*/ 0 w 3634838"/>
                  <a:gd name="connsiteY0" fmla="*/ 605963 h 605963"/>
                  <a:gd name="connsiteX1" fmla="*/ 4094 w 3634838"/>
                  <a:gd name="connsiteY1" fmla="*/ 604050 h 605963"/>
                  <a:gd name="connsiteX2" fmla="*/ 30219 w 3634838"/>
                  <a:gd name="connsiteY2" fmla="*/ 591948 h 605963"/>
                  <a:gd name="connsiteX3" fmla="*/ 93132 w 3634838"/>
                  <a:gd name="connsiteY3" fmla="*/ 563115 h 605963"/>
                  <a:gd name="connsiteX4" fmla="*/ 198166 w 3634838"/>
                  <a:gd name="connsiteY4" fmla="*/ 515664 h 605963"/>
                  <a:gd name="connsiteX5" fmla="*/ 340720 w 3634838"/>
                  <a:gd name="connsiteY5" fmla="*/ 452411 h 605963"/>
                  <a:gd name="connsiteX6" fmla="*/ 508836 w 3634838"/>
                  <a:gd name="connsiteY6" fmla="*/ 379561 h 605963"/>
                  <a:gd name="connsiteX7" fmla="*/ 688038 w 3634838"/>
                  <a:gd name="connsiteY7" fmla="*/ 304304 h 605963"/>
                  <a:gd name="connsiteX8" fmla="*/ 865805 w 3634838"/>
                  <a:gd name="connsiteY8" fmla="*/ 232833 h 605963"/>
                  <a:gd name="connsiteX9" fmla="*/ 1033865 w 3634838"/>
                  <a:gd name="connsiteY9" fmla="*/ 169285 h 605963"/>
                  <a:gd name="connsiteX10" fmla="*/ 1188377 w 3634838"/>
                  <a:gd name="connsiteY10" fmla="*/ 115798 h 605963"/>
                  <a:gd name="connsiteX11" fmla="*/ 1328891 w 3634838"/>
                  <a:gd name="connsiteY11" fmla="*/ 73005 h 605963"/>
                  <a:gd name="connsiteX12" fmla="*/ 1457208 w 3634838"/>
                  <a:gd name="connsiteY12" fmla="*/ 40724 h 605963"/>
                  <a:gd name="connsiteX13" fmla="*/ 1576240 w 3634838"/>
                  <a:gd name="connsiteY13" fmla="*/ 18322 h 605963"/>
                  <a:gd name="connsiteX14" fmla="*/ 1689349 w 3634838"/>
                  <a:gd name="connsiteY14" fmla="*/ 5066 h 605963"/>
                  <a:gd name="connsiteX15" fmla="*/ 1799728 w 3634838"/>
                  <a:gd name="connsiteY15" fmla="*/ 99 h 605963"/>
                  <a:gd name="connsiteX16" fmla="*/ 1817412 w 3634838"/>
                  <a:gd name="connsiteY16" fmla="*/ 0 h 605963"/>
                  <a:gd name="connsiteX17" fmla="*/ 1927609 w 3634838"/>
                  <a:gd name="connsiteY17" fmla="*/ 3729 h 605963"/>
                  <a:gd name="connsiteX18" fmla="*/ 2040071 w 3634838"/>
                  <a:gd name="connsiteY18" fmla="*/ 15592 h 605963"/>
                  <a:gd name="connsiteX19" fmla="*/ 2157921 w 3634838"/>
                  <a:gd name="connsiteY19" fmla="*/ 36460 h 605963"/>
                  <a:gd name="connsiteX20" fmla="*/ 2284522 w 3634838"/>
                  <a:gd name="connsiteY20" fmla="*/ 67109 h 605963"/>
                  <a:gd name="connsiteX21" fmla="*/ 2422926 w 3634838"/>
                  <a:gd name="connsiteY21" fmla="*/ 108185 h 605963"/>
                  <a:gd name="connsiteX22" fmla="*/ 2575130 w 3634838"/>
                  <a:gd name="connsiteY22" fmla="*/ 159969 h 605963"/>
                  <a:gd name="connsiteX23" fmla="*/ 2741164 w 3634838"/>
                  <a:gd name="connsiteY23" fmla="*/ 221998 h 605963"/>
                  <a:gd name="connsiteX24" fmla="*/ 2917806 w 3634838"/>
                  <a:gd name="connsiteY24" fmla="*/ 292414 h 605963"/>
                  <a:gd name="connsiteX25" fmla="*/ 3097528 w 3634838"/>
                  <a:gd name="connsiteY25" fmla="*/ 367417 h 605963"/>
                  <a:gd name="connsiteX26" fmla="*/ 3268402 w 3634838"/>
                  <a:gd name="connsiteY26" fmla="*/ 441139 h 605963"/>
                  <a:gd name="connsiteX27" fmla="*/ 3416006 w 3634838"/>
                  <a:gd name="connsiteY27" fmla="*/ 506419 h 605963"/>
                  <a:gd name="connsiteX28" fmla="*/ 3527638 w 3634838"/>
                  <a:gd name="connsiteY28" fmla="*/ 556712 h 605963"/>
                  <a:gd name="connsiteX29" fmla="*/ 3597234 w 3634838"/>
                  <a:gd name="connsiteY29" fmla="*/ 588542 h 605963"/>
                  <a:gd name="connsiteX30" fmla="*/ 3628508 w 3634838"/>
                  <a:gd name="connsiteY30" fmla="*/ 603008 h 605963"/>
                  <a:gd name="connsiteX31" fmla="*/ 3634824 w 3634838"/>
                  <a:gd name="connsiteY31" fmla="*/ 605949 h 605963"/>
                  <a:gd name="connsiteX32" fmla="*/ 3634839 w 3634838"/>
                  <a:gd name="connsiteY32" fmla="*/ 605963 h 60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34838" h="605963">
                    <a:moveTo>
                      <a:pt x="0" y="605963"/>
                    </a:moveTo>
                    <a:lnTo>
                      <a:pt x="4094" y="604050"/>
                    </a:lnTo>
                    <a:lnTo>
                      <a:pt x="30219" y="591948"/>
                    </a:lnTo>
                    <a:lnTo>
                      <a:pt x="93132" y="563115"/>
                    </a:lnTo>
                    <a:lnTo>
                      <a:pt x="198166" y="515664"/>
                    </a:lnTo>
                    <a:lnTo>
                      <a:pt x="340720" y="452411"/>
                    </a:lnTo>
                    <a:lnTo>
                      <a:pt x="508836" y="379561"/>
                    </a:lnTo>
                    <a:lnTo>
                      <a:pt x="688038" y="304304"/>
                    </a:lnTo>
                    <a:lnTo>
                      <a:pt x="865805" y="232833"/>
                    </a:lnTo>
                    <a:lnTo>
                      <a:pt x="1033865" y="169285"/>
                    </a:lnTo>
                    <a:lnTo>
                      <a:pt x="1188377" y="115798"/>
                    </a:lnTo>
                    <a:lnTo>
                      <a:pt x="1328891" y="73005"/>
                    </a:lnTo>
                    <a:lnTo>
                      <a:pt x="1457208" y="40724"/>
                    </a:lnTo>
                    <a:lnTo>
                      <a:pt x="1576240" y="18322"/>
                    </a:lnTo>
                    <a:lnTo>
                      <a:pt x="1689349" y="5066"/>
                    </a:lnTo>
                    <a:lnTo>
                      <a:pt x="1799728" y="99"/>
                    </a:lnTo>
                    <a:lnTo>
                      <a:pt x="1817412" y="0"/>
                    </a:lnTo>
                    <a:lnTo>
                      <a:pt x="1927609" y="3729"/>
                    </a:lnTo>
                    <a:lnTo>
                      <a:pt x="2040071" y="15592"/>
                    </a:lnTo>
                    <a:lnTo>
                      <a:pt x="2157921" y="36460"/>
                    </a:lnTo>
                    <a:lnTo>
                      <a:pt x="2284522" y="67109"/>
                    </a:lnTo>
                    <a:lnTo>
                      <a:pt x="2422926" y="108185"/>
                    </a:lnTo>
                    <a:lnTo>
                      <a:pt x="2575130" y="159969"/>
                    </a:lnTo>
                    <a:lnTo>
                      <a:pt x="2741164" y="221998"/>
                    </a:lnTo>
                    <a:lnTo>
                      <a:pt x="2917806" y="292414"/>
                    </a:lnTo>
                    <a:lnTo>
                      <a:pt x="3097528" y="367417"/>
                    </a:lnTo>
                    <a:lnTo>
                      <a:pt x="3268402" y="441139"/>
                    </a:lnTo>
                    <a:lnTo>
                      <a:pt x="3416006" y="506419"/>
                    </a:lnTo>
                    <a:lnTo>
                      <a:pt x="3527638" y="556712"/>
                    </a:lnTo>
                    <a:lnTo>
                      <a:pt x="3597234" y="588542"/>
                    </a:lnTo>
                    <a:lnTo>
                      <a:pt x="3628508" y="603008"/>
                    </a:lnTo>
                    <a:lnTo>
                      <a:pt x="3634824" y="605949"/>
                    </a:lnTo>
                    <a:lnTo>
                      <a:pt x="3634839" y="605963"/>
                    </a:lnTo>
                  </a:path>
                </a:pathLst>
              </a:custGeom>
              <a:noFill/>
              <a:ln w="18176" cap="rnd">
                <a:solidFill>
                  <a:srgbClr val="00B2A9"/>
                </a:solidFill>
                <a:prstDash val="solid"/>
                <a:round/>
              </a:ln>
            </p:spPr>
            <p:txBody>
              <a:bodyPr rtlCol="0" anchor="ctr"/>
              <a:lstStyle/>
              <a:p>
                <a:endParaRPr lang="en-IN"/>
              </a:p>
            </p:txBody>
          </p:sp>
          <p:sp>
            <p:nvSpPr>
              <p:cNvPr id="3806" name="Freeform: Shape 3805">
                <a:extLst>
                  <a:ext uri="{FF2B5EF4-FFF2-40B4-BE49-F238E27FC236}">
                    <a16:creationId xmlns:a16="http://schemas.microsoft.com/office/drawing/2014/main" id="{2C8ECF82-4C87-7BB6-2590-B80CA57916B2}"/>
                  </a:ext>
                </a:extLst>
              </p:cNvPr>
              <p:cNvSpPr/>
              <p:nvPr/>
            </p:nvSpPr>
            <p:spPr>
              <a:xfrm>
                <a:off x="32006388" y="17853052"/>
                <a:ext cx="459034" cy="98742"/>
              </a:xfrm>
              <a:custGeom>
                <a:avLst/>
                <a:gdLst>
                  <a:gd name="connsiteX0" fmla="*/ 0 w 459034"/>
                  <a:gd name="connsiteY0" fmla="*/ 56020 h 98742"/>
                  <a:gd name="connsiteX1" fmla="*/ 10242 w 459034"/>
                  <a:gd name="connsiteY1" fmla="*/ 52404 h 98742"/>
                  <a:gd name="connsiteX2" fmla="*/ 58158 w 459034"/>
                  <a:gd name="connsiteY2" fmla="*/ 36249 h 98742"/>
                  <a:gd name="connsiteX3" fmla="*/ 123224 w 459034"/>
                  <a:gd name="connsiteY3" fmla="*/ 16380 h 98742"/>
                  <a:gd name="connsiteX4" fmla="*/ 178062 w 459034"/>
                  <a:gd name="connsiteY4" fmla="*/ 3631 h 98742"/>
                  <a:gd name="connsiteX5" fmla="*/ 220957 w 459034"/>
                  <a:gd name="connsiteY5" fmla="*/ 0 h 98742"/>
                  <a:gd name="connsiteX6" fmla="*/ 236629 w 459034"/>
                  <a:gd name="connsiteY6" fmla="*/ 858 h 98742"/>
                  <a:gd name="connsiteX7" fmla="*/ 276329 w 459034"/>
                  <a:gd name="connsiteY7" fmla="*/ 8598 h 98742"/>
                  <a:gd name="connsiteX8" fmla="*/ 323092 w 459034"/>
                  <a:gd name="connsiteY8" fmla="*/ 26582 h 98742"/>
                  <a:gd name="connsiteX9" fmla="*/ 381434 w 459034"/>
                  <a:gd name="connsiteY9" fmla="*/ 55598 h 98742"/>
                  <a:gd name="connsiteX10" fmla="*/ 436117 w 459034"/>
                  <a:gd name="connsiteY10" fmla="*/ 85613 h 98742"/>
                  <a:gd name="connsiteX11" fmla="*/ 458345 w 459034"/>
                  <a:gd name="connsiteY11" fmla="*/ 98348 h 98742"/>
                  <a:gd name="connsiteX12" fmla="*/ 459034 w 459034"/>
                  <a:gd name="connsiteY12" fmla="*/ 98742 h 9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9034" h="98742">
                    <a:moveTo>
                      <a:pt x="0" y="56020"/>
                    </a:moveTo>
                    <a:lnTo>
                      <a:pt x="10242" y="52404"/>
                    </a:lnTo>
                    <a:lnTo>
                      <a:pt x="58158" y="36249"/>
                    </a:lnTo>
                    <a:lnTo>
                      <a:pt x="123224" y="16380"/>
                    </a:lnTo>
                    <a:lnTo>
                      <a:pt x="178062" y="3631"/>
                    </a:lnTo>
                    <a:lnTo>
                      <a:pt x="220957" y="0"/>
                    </a:lnTo>
                    <a:lnTo>
                      <a:pt x="236629" y="858"/>
                    </a:lnTo>
                    <a:lnTo>
                      <a:pt x="276329" y="8598"/>
                    </a:lnTo>
                    <a:lnTo>
                      <a:pt x="323092" y="26582"/>
                    </a:lnTo>
                    <a:lnTo>
                      <a:pt x="381434" y="55598"/>
                    </a:lnTo>
                    <a:lnTo>
                      <a:pt x="436117" y="85613"/>
                    </a:lnTo>
                    <a:lnTo>
                      <a:pt x="458345" y="98348"/>
                    </a:lnTo>
                    <a:lnTo>
                      <a:pt x="459034" y="98742"/>
                    </a:lnTo>
                  </a:path>
                </a:pathLst>
              </a:custGeom>
              <a:noFill/>
              <a:ln w="12970" cap="rnd">
                <a:solidFill>
                  <a:srgbClr val="00B2A9"/>
                </a:solidFill>
                <a:prstDash val="solid"/>
                <a:round/>
              </a:ln>
            </p:spPr>
            <p:txBody>
              <a:bodyPr rtlCol="0" anchor="ctr"/>
              <a:lstStyle/>
              <a:p>
                <a:endParaRPr lang="en-IN"/>
              </a:p>
            </p:txBody>
          </p:sp>
          <p:sp>
            <p:nvSpPr>
              <p:cNvPr id="3807" name="Freeform: Shape 3806">
                <a:extLst>
                  <a:ext uri="{FF2B5EF4-FFF2-40B4-BE49-F238E27FC236}">
                    <a16:creationId xmlns:a16="http://schemas.microsoft.com/office/drawing/2014/main" id="{9EE93926-555D-531C-73C8-6DE75E07CC91}"/>
                  </a:ext>
                </a:extLst>
              </p:cNvPr>
              <p:cNvSpPr/>
              <p:nvPr/>
            </p:nvSpPr>
            <p:spPr>
              <a:xfrm>
                <a:off x="34388685" y="15687474"/>
                <a:ext cx="317915" cy="318010"/>
              </a:xfrm>
              <a:custGeom>
                <a:avLst/>
                <a:gdLst>
                  <a:gd name="connsiteX0" fmla="*/ 317915 w 317915"/>
                  <a:gd name="connsiteY0" fmla="*/ 159012 h 318010"/>
                  <a:gd name="connsiteX1" fmla="*/ 158958 w 317915"/>
                  <a:gd name="connsiteY1" fmla="*/ 318010 h 318010"/>
                  <a:gd name="connsiteX2" fmla="*/ 0 w 317915"/>
                  <a:gd name="connsiteY2" fmla="*/ 159012 h 318010"/>
                  <a:gd name="connsiteX3" fmla="*/ 158958 w 317915"/>
                  <a:gd name="connsiteY3" fmla="*/ 0 h 318010"/>
                  <a:gd name="connsiteX4" fmla="*/ 317915 w 317915"/>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15" h="318010">
                    <a:moveTo>
                      <a:pt x="317915" y="159012"/>
                    </a:moveTo>
                    <a:cubicBezTo>
                      <a:pt x="317915" y="246821"/>
                      <a:pt x="246744" y="318010"/>
                      <a:pt x="158958" y="318010"/>
                    </a:cubicBezTo>
                    <a:cubicBezTo>
                      <a:pt x="71157" y="318010"/>
                      <a:pt x="0" y="246821"/>
                      <a:pt x="0" y="159012"/>
                    </a:cubicBezTo>
                    <a:cubicBezTo>
                      <a:pt x="0" y="71190"/>
                      <a:pt x="71157" y="0"/>
                      <a:pt x="158958" y="0"/>
                    </a:cubicBezTo>
                    <a:cubicBezTo>
                      <a:pt x="246744" y="0"/>
                      <a:pt x="317915" y="71190"/>
                      <a:pt x="317915"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08" name="Freeform: Shape 3807">
                <a:extLst>
                  <a:ext uri="{FF2B5EF4-FFF2-40B4-BE49-F238E27FC236}">
                    <a16:creationId xmlns:a16="http://schemas.microsoft.com/office/drawing/2014/main" id="{C9DC2F20-2936-B61C-960D-145B06E67BD9}"/>
                  </a:ext>
                </a:extLst>
              </p:cNvPr>
              <p:cNvSpPr/>
              <p:nvPr/>
            </p:nvSpPr>
            <p:spPr>
              <a:xfrm>
                <a:off x="34352586" y="15296247"/>
                <a:ext cx="317929" cy="318010"/>
              </a:xfrm>
              <a:custGeom>
                <a:avLst/>
                <a:gdLst>
                  <a:gd name="connsiteX0" fmla="*/ 317929 w 317929"/>
                  <a:gd name="connsiteY0" fmla="*/ 159012 h 318010"/>
                  <a:gd name="connsiteX1" fmla="*/ 158972 w 317929"/>
                  <a:gd name="connsiteY1" fmla="*/ 318010 h 318010"/>
                  <a:gd name="connsiteX2" fmla="*/ 0 w 317929"/>
                  <a:gd name="connsiteY2" fmla="*/ 159012 h 318010"/>
                  <a:gd name="connsiteX3" fmla="*/ 158972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72" y="318010"/>
                    </a:cubicBezTo>
                    <a:cubicBezTo>
                      <a:pt x="71171" y="318010"/>
                      <a:pt x="0" y="246821"/>
                      <a:pt x="0" y="159012"/>
                    </a:cubicBezTo>
                    <a:cubicBezTo>
                      <a:pt x="0" y="71190"/>
                      <a:pt x="71171" y="0"/>
                      <a:pt x="158972"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09" name="Freeform: Shape 3808">
                <a:extLst>
                  <a:ext uri="{FF2B5EF4-FFF2-40B4-BE49-F238E27FC236}">
                    <a16:creationId xmlns:a16="http://schemas.microsoft.com/office/drawing/2014/main" id="{7A3A5B41-0AA0-73D1-A2CB-DC30796AE99E}"/>
                  </a:ext>
                </a:extLst>
              </p:cNvPr>
              <p:cNvSpPr/>
              <p:nvPr/>
            </p:nvSpPr>
            <p:spPr>
              <a:xfrm>
                <a:off x="34245554" y="14918347"/>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0" name="Freeform: Shape 3809">
                <a:extLst>
                  <a:ext uri="{FF2B5EF4-FFF2-40B4-BE49-F238E27FC236}">
                    <a16:creationId xmlns:a16="http://schemas.microsoft.com/office/drawing/2014/main" id="{2EAD3B35-2B05-169D-479C-847C050C2FCD}"/>
                  </a:ext>
                </a:extLst>
              </p:cNvPr>
              <p:cNvSpPr/>
              <p:nvPr/>
            </p:nvSpPr>
            <p:spPr>
              <a:xfrm>
                <a:off x="34071206" y="14566634"/>
                <a:ext cx="317929" cy="318010"/>
              </a:xfrm>
              <a:custGeom>
                <a:avLst/>
                <a:gdLst>
                  <a:gd name="connsiteX0" fmla="*/ 317929 w 317929"/>
                  <a:gd name="connsiteY0" fmla="*/ 159012 h 318010"/>
                  <a:gd name="connsiteX1" fmla="*/ 158972 w 317929"/>
                  <a:gd name="connsiteY1" fmla="*/ 318010 h 318010"/>
                  <a:gd name="connsiteX2" fmla="*/ 0 w 317929"/>
                  <a:gd name="connsiteY2" fmla="*/ 159012 h 318010"/>
                  <a:gd name="connsiteX3" fmla="*/ 158972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72" y="318010"/>
                    </a:cubicBezTo>
                    <a:cubicBezTo>
                      <a:pt x="71171" y="318010"/>
                      <a:pt x="0" y="246821"/>
                      <a:pt x="0" y="159012"/>
                    </a:cubicBezTo>
                    <a:cubicBezTo>
                      <a:pt x="0" y="71190"/>
                      <a:pt x="71171" y="0"/>
                      <a:pt x="158972"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1" name="Freeform: Shape 3810">
                <a:extLst>
                  <a:ext uri="{FF2B5EF4-FFF2-40B4-BE49-F238E27FC236}">
                    <a16:creationId xmlns:a16="http://schemas.microsoft.com/office/drawing/2014/main" id="{A9C22B99-280B-EED8-A9AF-85DC6227EC53}"/>
                  </a:ext>
                </a:extLst>
              </p:cNvPr>
              <p:cNvSpPr/>
              <p:nvPr/>
            </p:nvSpPr>
            <p:spPr>
              <a:xfrm>
                <a:off x="33835505" y="14253099"/>
                <a:ext cx="317929" cy="317996"/>
              </a:xfrm>
              <a:custGeom>
                <a:avLst/>
                <a:gdLst>
                  <a:gd name="connsiteX0" fmla="*/ 317929 w 317929"/>
                  <a:gd name="connsiteY0" fmla="*/ 158998 h 317996"/>
                  <a:gd name="connsiteX1" fmla="*/ 158958 w 317929"/>
                  <a:gd name="connsiteY1" fmla="*/ 317996 h 317996"/>
                  <a:gd name="connsiteX2" fmla="*/ 0 w 317929"/>
                  <a:gd name="connsiteY2" fmla="*/ 158998 h 317996"/>
                  <a:gd name="connsiteX3" fmla="*/ 158958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07"/>
                      <a:pt x="246758" y="317996"/>
                      <a:pt x="158958" y="317996"/>
                    </a:cubicBezTo>
                    <a:cubicBezTo>
                      <a:pt x="71171" y="317996"/>
                      <a:pt x="0" y="246807"/>
                      <a:pt x="0" y="158998"/>
                    </a:cubicBezTo>
                    <a:cubicBezTo>
                      <a:pt x="0" y="71176"/>
                      <a:pt x="71171" y="0"/>
                      <a:pt x="158958" y="0"/>
                    </a:cubicBezTo>
                    <a:cubicBezTo>
                      <a:pt x="246758" y="0"/>
                      <a:pt x="317929" y="71176"/>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2" name="Freeform: Shape 3811">
                <a:extLst>
                  <a:ext uri="{FF2B5EF4-FFF2-40B4-BE49-F238E27FC236}">
                    <a16:creationId xmlns:a16="http://schemas.microsoft.com/office/drawing/2014/main" id="{99559A2A-8A39-CCED-0AAA-F873E5237A07}"/>
                  </a:ext>
                </a:extLst>
              </p:cNvPr>
              <p:cNvSpPr/>
              <p:nvPr/>
            </p:nvSpPr>
            <p:spPr>
              <a:xfrm>
                <a:off x="33546458" y="13988393"/>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3" name="Freeform: Shape 3812">
                <a:extLst>
                  <a:ext uri="{FF2B5EF4-FFF2-40B4-BE49-F238E27FC236}">
                    <a16:creationId xmlns:a16="http://schemas.microsoft.com/office/drawing/2014/main" id="{B6BB3B7A-742F-07C8-DF6C-0EA2047A7B29}"/>
                  </a:ext>
                </a:extLst>
              </p:cNvPr>
              <p:cNvSpPr/>
              <p:nvPr/>
            </p:nvSpPr>
            <p:spPr>
              <a:xfrm>
                <a:off x="33213912" y="13781564"/>
                <a:ext cx="317929" cy="317996"/>
              </a:xfrm>
              <a:custGeom>
                <a:avLst/>
                <a:gdLst>
                  <a:gd name="connsiteX0" fmla="*/ 317929 w 317929"/>
                  <a:gd name="connsiteY0" fmla="*/ 158998 h 317996"/>
                  <a:gd name="connsiteX1" fmla="*/ 158972 w 317929"/>
                  <a:gd name="connsiteY1" fmla="*/ 317996 h 317996"/>
                  <a:gd name="connsiteX2" fmla="*/ 0 w 317929"/>
                  <a:gd name="connsiteY2" fmla="*/ 158998 h 317996"/>
                  <a:gd name="connsiteX3" fmla="*/ 158972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21"/>
                      <a:pt x="246758" y="317996"/>
                      <a:pt x="158972" y="317996"/>
                    </a:cubicBezTo>
                    <a:cubicBezTo>
                      <a:pt x="71171" y="317996"/>
                      <a:pt x="0" y="246821"/>
                      <a:pt x="0" y="158998"/>
                    </a:cubicBezTo>
                    <a:cubicBezTo>
                      <a:pt x="0" y="71190"/>
                      <a:pt x="71171" y="0"/>
                      <a:pt x="158972"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4" name="Freeform: Shape 3813">
                <a:extLst>
                  <a:ext uri="{FF2B5EF4-FFF2-40B4-BE49-F238E27FC236}">
                    <a16:creationId xmlns:a16="http://schemas.microsoft.com/office/drawing/2014/main" id="{EB6EEABB-FC64-D40F-417C-7CB4C8227964}"/>
                  </a:ext>
                </a:extLst>
              </p:cNvPr>
              <p:cNvSpPr/>
              <p:nvPr/>
            </p:nvSpPr>
            <p:spPr>
              <a:xfrm>
                <a:off x="32849206" y="13639621"/>
                <a:ext cx="317915" cy="318010"/>
              </a:xfrm>
              <a:custGeom>
                <a:avLst/>
                <a:gdLst>
                  <a:gd name="connsiteX0" fmla="*/ 317915 w 317915"/>
                  <a:gd name="connsiteY0" fmla="*/ 159012 h 318010"/>
                  <a:gd name="connsiteX1" fmla="*/ 158958 w 317915"/>
                  <a:gd name="connsiteY1" fmla="*/ 318010 h 318010"/>
                  <a:gd name="connsiteX2" fmla="*/ 0 w 317915"/>
                  <a:gd name="connsiteY2" fmla="*/ 159012 h 318010"/>
                  <a:gd name="connsiteX3" fmla="*/ 158958 w 317915"/>
                  <a:gd name="connsiteY3" fmla="*/ 0 h 318010"/>
                  <a:gd name="connsiteX4" fmla="*/ 317915 w 317915"/>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15" h="318010">
                    <a:moveTo>
                      <a:pt x="317915" y="159012"/>
                    </a:moveTo>
                    <a:cubicBezTo>
                      <a:pt x="317915" y="246821"/>
                      <a:pt x="246758" y="318010"/>
                      <a:pt x="158958" y="318010"/>
                    </a:cubicBezTo>
                    <a:cubicBezTo>
                      <a:pt x="71171" y="318010"/>
                      <a:pt x="0" y="246821"/>
                      <a:pt x="0" y="159012"/>
                    </a:cubicBezTo>
                    <a:cubicBezTo>
                      <a:pt x="0" y="71190"/>
                      <a:pt x="71171" y="0"/>
                      <a:pt x="158958" y="0"/>
                    </a:cubicBezTo>
                    <a:cubicBezTo>
                      <a:pt x="246758" y="0"/>
                      <a:pt x="317915" y="71190"/>
                      <a:pt x="317915"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5" name="Freeform: Shape 3814">
                <a:extLst>
                  <a:ext uri="{FF2B5EF4-FFF2-40B4-BE49-F238E27FC236}">
                    <a16:creationId xmlns:a16="http://schemas.microsoft.com/office/drawing/2014/main" id="{782C2724-EC86-8187-AD3F-2CE1CBDB8597}"/>
                  </a:ext>
                </a:extLst>
              </p:cNvPr>
              <p:cNvSpPr/>
              <p:nvPr/>
            </p:nvSpPr>
            <p:spPr>
              <a:xfrm>
                <a:off x="32464733" y="13567432"/>
                <a:ext cx="317929" cy="318010"/>
              </a:xfrm>
              <a:custGeom>
                <a:avLst/>
                <a:gdLst>
                  <a:gd name="connsiteX0" fmla="*/ 317929 w 317929"/>
                  <a:gd name="connsiteY0" fmla="*/ 158998 h 318010"/>
                  <a:gd name="connsiteX1" fmla="*/ 158958 w 317929"/>
                  <a:gd name="connsiteY1" fmla="*/ 318010 h 318010"/>
                  <a:gd name="connsiteX2" fmla="*/ 0 w 317929"/>
                  <a:gd name="connsiteY2" fmla="*/ 158998 h 318010"/>
                  <a:gd name="connsiteX3" fmla="*/ 158958 w 317929"/>
                  <a:gd name="connsiteY3" fmla="*/ 0 h 318010"/>
                  <a:gd name="connsiteX4" fmla="*/ 317929 w 317929"/>
                  <a:gd name="connsiteY4" fmla="*/ 158998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8998"/>
                    </a:moveTo>
                    <a:cubicBezTo>
                      <a:pt x="317929" y="246821"/>
                      <a:pt x="246758" y="318010"/>
                      <a:pt x="158958" y="318010"/>
                    </a:cubicBezTo>
                    <a:cubicBezTo>
                      <a:pt x="71171" y="318010"/>
                      <a:pt x="0" y="246821"/>
                      <a:pt x="0" y="158998"/>
                    </a:cubicBezTo>
                    <a:cubicBezTo>
                      <a:pt x="0" y="71190"/>
                      <a:pt x="71171" y="0"/>
                      <a:pt x="158958"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6" name="Freeform: Shape 3815">
                <a:extLst>
                  <a:ext uri="{FF2B5EF4-FFF2-40B4-BE49-F238E27FC236}">
                    <a16:creationId xmlns:a16="http://schemas.microsoft.com/office/drawing/2014/main" id="{25FAE71E-6933-079A-5BDE-AF006458FF2E}"/>
                  </a:ext>
                </a:extLst>
              </p:cNvPr>
              <p:cNvSpPr/>
              <p:nvPr/>
            </p:nvSpPr>
            <p:spPr>
              <a:xfrm>
                <a:off x="32073607" y="13567432"/>
                <a:ext cx="317929" cy="318010"/>
              </a:xfrm>
              <a:custGeom>
                <a:avLst/>
                <a:gdLst>
                  <a:gd name="connsiteX0" fmla="*/ 317929 w 317929"/>
                  <a:gd name="connsiteY0" fmla="*/ 158998 h 318010"/>
                  <a:gd name="connsiteX1" fmla="*/ 158958 w 317929"/>
                  <a:gd name="connsiteY1" fmla="*/ 318010 h 318010"/>
                  <a:gd name="connsiteX2" fmla="*/ 0 w 317929"/>
                  <a:gd name="connsiteY2" fmla="*/ 158998 h 318010"/>
                  <a:gd name="connsiteX3" fmla="*/ 158958 w 317929"/>
                  <a:gd name="connsiteY3" fmla="*/ 0 h 318010"/>
                  <a:gd name="connsiteX4" fmla="*/ 317929 w 317929"/>
                  <a:gd name="connsiteY4" fmla="*/ 158998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8998"/>
                    </a:moveTo>
                    <a:cubicBezTo>
                      <a:pt x="317929" y="246821"/>
                      <a:pt x="246758" y="318010"/>
                      <a:pt x="158958" y="318010"/>
                    </a:cubicBezTo>
                    <a:cubicBezTo>
                      <a:pt x="71171" y="318010"/>
                      <a:pt x="0" y="246821"/>
                      <a:pt x="0" y="158998"/>
                    </a:cubicBezTo>
                    <a:cubicBezTo>
                      <a:pt x="0" y="71190"/>
                      <a:pt x="71171" y="0"/>
                      <a:pt x="158958"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7" name="Freeform: Shape 3816">
                <a:extLst>
                  <a:ext uri="{FF2B5EF4-FFF2-40B4-BE49-F238E27FC236}">
                    <a16:creationId xmlns:a16="http://schemas.microsoft.com/office/drawing/2014/main" id="{BDF86D9A-EF68-126A-73A0-C9375EC7B674}"/>
                  </a:ext>
                </a:extLst>
              </p:cNvPr>
              <p:cNvSpPr/>
              <p:nvPr/>
            </p:nvSpPr>
            <p:spPr>
              <a:xfrm>
                <a:off x="31689134" y="13639621"/>
                <a:ext cx="317929" cy="318010"/>
              </a:xfrm>
              <a:custGeom>
                <a:avLst/>
                <a:gdLst>
                  <a:gd name="connsiteX0" fmla="*/ 317929 w 317929"/>
                  <a:gd name="connsiteY0" fmla="*/ 159012 h 318010"/>
                  <a:gd name="connsiteX1" fmla="*/ 158972 w 317929"/>
                  <a:gd name="connsiteY1" fmla="*/ 318010 h 318010"/>
                  <a:gd name="connsiteX2" fmla="*/ 0 w 317929"/>
                  <a:gd name="connsiteY2" fmla="*/ 159012 h 318010"/>
                  <a:gd name="connsiteX3" fmla="*/ 158972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72" y="318010"/>
                    </a:cubicBezTo>
                    <a:cubicBezTo>
                      <a:pt x="71171" y="318010"/>
                      <a:pt x="0" y="246821"/>
                      <a:pt x="0" y="159012"/>
                    </a:cubicBezTo>
                    <a:cubicBezTo>
                      <a:pt x="0" y="71190"/>
                      <a:pt x="71171" y="0"/>
                      <a:pt x="158972"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8" name="Freeform: Shape 3817">
                <a:extLst>
                  <a:ext uri="{FF2B5EF4-FFF2-40B4-BE49-F238E27FC236}">
                    <a16:creationId xmlns:a16="http://schemas.microsoft.com/office/drawing/2014/main" id="{DD6E25D6-1153-D242-EB3E-31C57EC99CE6}"/>
                  </a:ext>
                </a:extLst>
              </p:cNvPr>
              <p:cNvSpPr/>
              <p:nvPr/>
            </p:nvSpPr>
            <p:spPr>
              <a:xfrm>
                <a:off x="31324428" y="13781564"/>
                <a:ext cx="317929" cy="317996"/>
              </a:xfrm>
              <a:custGeom>
                <a:avLst/>
                <a:gdLst>
                  <a:gd name="connsiteX0" fmla="*/ 317929 w 317929"/>
                  <a:gd name="connsiteY0" fmla="*/ 158998 h 317996"/>
                  <a:gd name="connsiteX1" fmla="*/ 158958 w 317929"/>
                  <a:gd name="connsiteY1" fmla="*/ 317996 h 317996"/>
                  <a:gd name="connsiteX2" fmla="*/ 0 w 317929"/>
                  <a:gd name="connsiteY2" fmla="*/ 158998 h 317996"/>
                  <a:gd name="connsiteX3" fmla="*/ 158958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21"/>
                      <a:pt x="246758" y="317996"/>
                      <a:pt x="158958" y="317996"/>
                    </a:cubicBezTo>
                    <a:cubicBezTo>
                      <a:pt x="71171" y="317996"/>
                      <a:pt x="0" y="246821"/>
                      <a:pt x="0" y="158998"/>
                    </a:cubicBezTo>
                    <a:cubicBezTo>
                      <a:pt x="0" y="71190"/>
                      <a:pt x="71171" y="0"/>
                      <a:pt x="158958"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19" name="Freeform: Shape 3818">
                <a:extLst>
                  <a:ext uri="{FF2B5EF4-FFF2-40B4-BE49-F238E27FC236}">
                    <a16:creationId xmlns:a16="http://schemas.microsoft.com/office/drawing/2014/main" id="{5FEEF1AE-7595-C2D9-25BA-80D39EFB52A0}"/>
                  </a:ext>
                </a:extLst>
              </p:cNvPr>
              <p:cNvSpPr/>
              <p:nvPr/>
            </p:nvSpPr>
            <p:spPr>
              <a:xfrm>
                <a:off x="30991882" y="13988393"/>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0" name="Freeform: Shape 3819">
                <a:extLst>
                  <a:ext uri="{FF2B5EF4-FFF2-40B4-BE49-F238E27FC236}">
                    <a16:creationId xmlns:a16="http://schemas.microsoft.com/office/drawing/2014/main" id="{08180C75-44BD-91E1-9A7B-0B6DCF0AEF26}"/>
                  </a:ext>
                </a:extLst>
              </p:cNvPr>
              <p:cNvSpPr/>
              <p:nvPr/>
            </p:nvSpPr>
            <p:spPr>
              <a:xfrm>
                <a:off x="30702835" y="14253099"/>
                <a:ext cx="317929" cy="317996"/>
              </a:xfrm>
              <a:custGeom>
                <a:avLst/>
                <a:gdLst>
                  <a:gd name="connsiteX0" fmla="*/ 317929 w 317929"/>
                  <a:gd name="connsiteY0" fmla="*/ 158998 h 317996"/>
                  <a:gd name="connsiteX1" fmla="*/ 158958 w 317929"/>
                  <a:gd name="connsiteY1" fmla="*/ 317996 h 317996"/>
                  <a:gd name="connsiteX2" fmla="*/ 0 w 317929"/>
                  <a:gd name="connsiteY2" fmla="*/ 158998 h 317996"/>
                  <a:gd name="connsiteX3" fmla="*/ 158958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07"/>
                      <a:pt x="246758" y="317996"/>
                      <a:pt x="158958" y="317996"/>
                    </a:cubicBezTo>
                    <a:cubicBezTo>
                      <a:pt x="71171" y="317996"/>
                      <a:pt x="0" y="246807"/>
                      <a:pt x="0" y="158998"/>
                    </a:cubicBezTo>
                    <a:cubicBezTo>
                      <a:pt x="0" y="71176"/>
                      <a:pt x="71171" y="0"/>
                      <a:pt x="158958" y="0"/>
                    </a:cubicBezTo>
                    <a:cubicBezTo>
                      <a:pt x="246758" y="0"/>
                      <a:pt x="317929" y="71176"/>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1" name="Freeform: Shape 3820">
                <a:extLst>
                  <a:ext uri="{FF2B5EF4-FFF2-40B4-BE49-F238E27FC236}">
                    <a16:creationId xmlns:a16="http://schemas.microsoft.com/office/drawing/2014/main" id="{15B90D65-603B-5F6F-113F-13FB05F47F92}"/>
                  </a:ext>
                </a:extLst>
              </p:cNvPr>
              <p:cNvSpPr/>
              <p:nvPr/>
            </p:nvSpPr>
            <p:spPr>
              <a:xfrm>
                <a:off x="30467135" y="14566634"/>
                <a:ext cx="317915" cy="318010"/>
              </a:xfrm>
              <a:custGeom>
                <a:avLst/>
                <a:gdLst>
                  <a:gd name="connsiteX0" fmla="*/ 317915 w 317915"/>
                  <a:gd name="connsiteY0" fmla="*/ 159012 h 318010"/>
                  <a:gd name="connsiteX1" fmla="*/ 158958 w 317915"/>
                  <a:gd name="connsiteY1" fmla="*/ 318010 h 318010"/>
                  <a:gd name="connsiteX2" fmla="*/ 0 w 317915"/>
                  <a:gd name="connsiteY2" fmla="*/ 159012 h 318010"/>
                  <a:gd name="connsiteX3" fmla="*/ 158958 w 317915"/>
                  <a:gd name="connsiteY3" fmla="*/ 0 h 318010"/>
                  <a:gd name="connsiteX4" fmla="*/ 317915 w 317915"/>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15" h="318010">
                    <a:moveTo>
                      <a:pt x="317915" y="159012"/>
                    </a:moveTo>
                    <a:cubicBezTo>
                      <a:pt x="317915" y="246821"/>
                      <a:pt x="246744" y="318010"/>
                      <a:pt x="158958" y="318010"/>
                    </a:cubicBezTo>
                    <a:cubicBezTo>
                      <a:pt x="71157" y="318010"/>
                      <a:pt x="0" y="246821"/>
                      <a:pt x="0" y="159012"/>
                    </a:cubicBezTo>
                    <a:cubicBezTo>
                      <a:pt x="0" y="71190"/>
                      <a:pt x="71157" y="0"/>
                      <a:pt x="158958" y="0"/>
                    </a:cubicBezTo>
                    <a:cubicBezTo>
                      <a:pt x="246744" y="0"/>
                      <a:pt x="317915" y="71190"/>
                      <a:pt x="317915"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2" name="Freeform: Shape 3821">
                <a:extLst>
                  <a:ext uri="{FF2B5EF4-FFF2-40B4-BE49-F238E27FC236}">
                    <a16:creationId xmlns:a16="http://schemas.microsoft.com/office/drawing/2014/main" id="{F20CF44A-CADF-10DC-2ACF-B91B8557A3D8}"/>
                  </a:ext>
                </a:extLst>
              </p:cNvPr>
              <p:cNvSpPr/>
              <p:nvPr/>
            </p:nvSpPr>
            <p:spPr>
              <a:xfrm>
                <a:off x="30292786" y="14918347"/>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3" name="Freeform: Shape 3822">
                <a:extLst>
                  <a:ext uri="{FF2B5EF4-FFF2-40B4-BE49-F238E27FC236}">
                    <a16:creationId xmlns:a16="http://schemas.microsoft.com/office/drawing/2014/main" id="{A072FFEB-7EDC-9D2F-B478-3ABB6CA86812}"/>
                  </a:ext>
                </a:extLst>
              </p:cNvPr>
              <p:cNvSpPr/>
              <p:nvPr/>
            </p:nvSpPr>
            <p:spPr>
              <a:xfrm>
                <a:off x="30185755" y="15296247"/>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4" name="Freeform: Shape 3823">
                <a:extLst>
                  <a:ext uri="{FF2B5EF4-FFF2-40B4-BE49-F238E27FC236}">
                    <a16:creationId xmlns:a16="http://schemas.microsoft.com/office/drawing/2014/main" id="{E39C9621-E251-B3BA-A720-22708B82CEDD}"/>
                  </a:ext>
                </a:extLst>
              </p:cNvPr>
              <p:cNvSpPr/>
              <p:nvPr/>
            </p:nvSpPr>
            <p:spPr>
              <a:xfrm>
                <a:off x="30149655" y="15687474"/>
                <a:ext cx="317929" cy="318010"/>
              </a:xfrm>
              <a:custGeom>
                <a:avLst/>
                <a:gdLst>
                  <a:gd name="connsiteX0" fmla="*/ 317929 w 317929"/>
                  <a:gd name="connsiteY0" fmla="*/ 159012 h 318010"/>
                  <a:gd name="connsiteX1" fmla="*/ 158972 w 317929"/>
                  <a:gd name="connsiteY1" fmla="*/ 318010 h 318010"/>
                  <a:gd name="connsiteX2" fmla="*/ 0 w 317929"/>
                  <a:gd name="connsiteY2" fmla="*/ 159012 h 318010"/>
                  <a:gd name="connsiteX3" fmla="*/ 158972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72" y="318010"/>
                    </a:cubicBezTo>
                    <a:cubicBezTo>
                      <a:pt x="71171" y="318010"/>
                      <a:pt x="0" y="246821"/>
                      <a:pt x="0" y="159012"/>
                    </a:cubicBezTo>
                    <a:cubicBezTo>
                      <a:pt x="0" y="71190"/>
                      <a:pt x="71171" y="0"/>
                      <a:pt x="158972"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5" name="Freeform: Shape 3824">
                <a:extLst>
                  <a:ext uri="{FF2B5EF4-FFF2-40B4-BE49-F238E27FC236}">
                    <a16:creationId xmlns:a16="http://schemas.microsoft.com/office/drawing/2014/main" id="{D591FAC4-CC3F-D5EF-A073-155993941C1F}"/>
                  </a:ext>
                </a:extLst>
              </p:cNvPr>
              <p:cNvSpPr/>
              <p:nvPr/>
            </p:nvSpPr>
            <p:spPr>
              <a:xfrm>
                <a:off x="30185755" y="16078700"/>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6" name="Freeform: Shape 3825">
                <a:extLst>
                  <a:ext uri="{FF2B5EF4-FFF2-40B4-BE49-F238E27FC236}">
                    <a16:creationId xmlns:a16="http://schemas.microsoft.com/office/drawing/2014/main" id="{5BD141B2-7A1A-00D1-4222-64048E39DC09}"/>
                  </a:ext>
                </a:extLst>
              </p:cNvPr>
              <p:cNvSpPr/>
              <p:nvPr/>
            </p:nvSpPr>
            <p:spPr>
              <a:xfrm>
                <a:off x="30292786" y="16456615"/>
                <a:ext cx="317929" cy="317996"/>
              </a:xfrm>
              <a:custGeom>
                <a:avLst/>
                <a:gdLst>
                  <a:gd name="connsiteX0" fmla="*/ 317929 w 317929"/>
                  <a:gd name="connsiteY0" fmla="*/ 158998 h 317996"/>
                  <a:gd name="connsiteX1" fmla="*/ 158958 w 317929"/>
                  <a:gd name="connsiteY1" fmla="*/ 317996 h 317996"/>
                  <a:gd name="connsiteX2" fmla="*/ 0 w 317929"/>
                  <a:gd name="connsiteY2" fmla="*/ 158998 h 317996"/>
                  <a:gd name="connsiteX3" fmla="*/ 158958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21"/>
                      <a:pt x="246758" y="317996"/>
                      <a:pt x="158958" y="317996"/>
                    </a:cubicBezTo>
                    <a:cubicBezTo>
                      <a:pt x="71171" y="317996"/>
                      <a:pt x="0" y="246821"/>
                      <a:pt x="0" y="158998"/>
                    </a:cubicBezTo>
                    <a:cubicBezTo>
                      <a:pt x="0" y="71190"/>
                      <a:pt x="71171" y="0"/>
                      <a:pt x="158958"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7" name="Freeform: Shape 3826">
                <a:extLst>
                  <a:ext uri="{FF2B5EF4-FFF2-40B4-BE49-F238E27FC236}">
                    <a16:creationId xmlns:a16="http://schemas.microsoft.com/office/drawing/2014/main" id="{E92283C7-9D66-9725-8941-7D57C400FC75}"/>
                  </a:ext>
                </a:extLst>
              </p:cNvPr>
              <p:cNvSpPr/>
              <p:nvPr/>
            </p:nvSpPr>
            <p:spPr>
              <a:xfrm>
                <a:off x="30467135" y="16808327"/>
                <a:ext cx="317915" cy="317996"/>
              </a:xfrm>
              <a:custGeom>
                <a:avLst/>
                <a:gdLst>
                  <a:gd name="connsiteX0" fmla="*/ 317915 w 317915"/>
                  <a:gd name="connsiteY0" fmla="*/ 158998 h 317996"/>
                  <a:gd name="connsiteX1" fmla="*/ 158958 w 317915"/>
                  <a:gd name="connsiteY1" fmla="*/ 317996 h 317996"/>
                  <a:gd name="connsiteX2" fmla="*/ 0 w 317915"/>
                  <a:gd name="connsiteY2" fmla="*/ 158998 h 317996"/>
                  <a:gd name="connsiteX3" fmla="*/ 158958 w 317915"/>
                  <a:gd name="connsiteY3" fmla="*/ 0 h 317996"/>
                  <a:gd name="connsiteX4" fmla="*/ 317915 w 317915"/>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15" h="317996">
                    <a:moveTo>
                      <a:pt x="317915" y="158998"/>
                    </a:moveTo>
                    <a:cubicBezTo>
                      <a:pt x="317915" y="246821"/>
                      <a:pt x="246744" y="317996"/>
                      <a:pt x="158958" y="317996"/>
                    </a:cubicBezTo>
                    <a:cubicBezTo>
                      <a:pt x="71157" y="317996"/>
                      <a:pt x="0" y="246821"/>
                      <a:pt x="0" y="158998"/>
                    </a:cubicBezTo>
                    <a:cubicBezTo>
                      <a:pt x="0" y="71190"/>
                      <a:pt x="71157" y="0"/>
                      <a:pt x="158958" y="0"/>
                    </a:cubicBezTo>
                    <a:cubicBezTo>
                      <a:pt x="246744" y="0"/>
                      <a:pt x="317915" y="71190"/>
                      <a:pt x="317915"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8" name="Freeform: Shape 3827">
                <a:extLst>
                  <a:ext uri="{FF2B5EF4-FFF2-40B4-BE49-F238E27FC236}">
                    <a16:creationId xmlns:a16="http://schemas.microsoft.com/office/drawing/2014/main" id="{FDB3C704-FFBB-684B-8646-0DDB98023215}"/>
                  </a:ext>
                </a:extLst>
              </p:cNvPr>
              <p:cNvSpPr/>
              <p:nvPr/>
            </p:nvSpPr>
            <p:spPr>
              <a:xfrm>
                <a:off x="30702835" y="17121863"/>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29" name="Freeform: Shape 3828">
                <a:extLst>
                  <a:ext uri="{FF2B5EF4-FFF2-40B4-BE49-F238E27FC236}">
                    <a16:creationId xmlns:a16="http://schemas.microsoft.com/office/drawing/2014/main" id="{3CC1A177-8BC3-8E7D-F011-897A4219C97B}"/>
                  </a:ext>
                </a:extLst>
              </p:cNvPr>
              <p:cNvSpPr/>
              <p:nvPr/>
            </p:nvSpPr>
            <p:spPr>
              <a:xfrm>
                <a:off x="30991882" y="17386569"/>
                <a:ext cx="317929" cy="317996"/>
              </a:xfrm>
              <a:custGeom>
                <a:avLst/>
                <a:gdLst>
                  <a:gd name="connsiteX0" fmla="*/ 317929 w 317929"/>
                  <a:gd name="connsiteY0" fmla="*/ 158998 h 317996"/>
                  <a:gd name="connsiteX1" fmla="*/ 158958 w 317929"/>
                  <a:gd name="connsiteY1" fmla="*/ 317996 h 317996"/>
                  <a:gd name="connsiteX2" fmla="*/ 0 w 317929"/>
                  <a:gd name="connsiteY2" fmla="*/ 158998 h 317996"/>
                  <a:gd name="connsiteX3" fmla="*/ 158958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07"/>
                      <a:pt x="246758" y="317996"/>
                      <a:pt x="158958" y="317996"/>
                    </a:cubicBezTo>
                    <a:cubicBezTo>
                      <a:pt x="71171" y="317996"/>
                      <a:pt x="0" y="246807"/>
                      <a:pt x="0" y="158998"/>
                    </a:cubicBezTo>
                    <a:cubicBezTo>
                      <a:pt x="0" y="71176"/>
                      <a:pt x="71171" y="0"/>
                      <a:pt x="158958" y="0"/>
                    </a:cubicBezTo>
                    <a:cubicBezTo>
                      <a:pt x="246758" y="0"/>
                      <a:pt x="317929" y="71176"/>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0" name="Freeform: Shape 3829">
                <a:extLst>
                  <a:ext uri="{FF2B5EF4-FFF2-40B4-BE49-F238E27FC236}">
                    <a16:creationId xmlns:a16="http://schemas.microsoft.com/office/drawing/2014/main" id="{B3A2E3FC-724A-6551-A21F-50688428BA12}"/>
                  </a:ext>
                </a:extLst>
              </p:cNvPr>
              <p:cNvSpPr/>
              <p:nvPr/>
            </p:nvSpPr>
            <p:spPr>
              <a:xfrm>
                <a:off x="31324428" y="17593398"/>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1" name="Freeform: Shape 3830">
                <a:extLst>
                  <a:ext uri="{FF2B5EF4-FFF2-40B4-BE49-F238E27FC236}">
                    <a16:creationId xmlns:a16="http://schemas.microsoft.com/office/drawing/2014/main" id="{F6948170-4EFE-B332-760E-4F8C9DD76D33}"/>
                  </a:ext>
                </a:extLst>
              </p:cNvPr>
              <p:cNvSpPr/>
              <p:nvPr/>
            </p:nvSpPr>
            <p:spPr>
              <a:xfrm>
                <a:off x="31689134" y="17735326"/>
                <a:ext cx="317929" cy="318010"/>
              </a:xfrm>
              <a:custGeom>
                <a:avLst/>
                <a:gdLst>
                  <a:gd name="connsiteX0" fmla="*/ 317929 w 317929"/>
                  <a:gd name="connsiteY0" fmla="*/ 159012 h 318010"/>
                  <a:gd name="connsiteX1" fmla="*/ 158972 w 317929"/>
                  <a:gd name="connsiteY1" fmla="*/ 318010 h 318010"/>
                  <a:gd name="connsiteX2" fmla="*/ 0 w 317929"/>
                  <a:gd name="connsiteY2" fmla="*/ 159012 h 318010"/>
                  <a:gd name="connsiteX3" fmla="*/ 158972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72" y="318010"/>
                    </a:cubicBezTo>
                    <a:cubicBezTo>
                      <a:pt x="71171" y="318010"/>
                      <a:pt x="0" y="246821"/>
                      <a:pt x="0" y="159012"/>
                    </a:cubicBezTo>
                    <a:cubicBezTo>
                      <a:pt x="0" y="71190"/>
                      <a:pt x="71171" y="0"/>
                      <a:pt x="158972"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2" name="Freeform: Shape 3831">
                <a:extLst>
                  <a:ext uri="{FF2B5EF4-FFF2-40B4-BE49-F238E27FC236}">
                    <a16:creationId xmlns:a16="http://schemas.microsoft.com/office/drawing/2014/main" id="{6B16B319-3227-4DDE-C445-E69D9A674B11}"/>
                  </a:ext>
                </a:extLst>
              </p:cNvPr>
              <p:cNvSpPr/>
              <p:nvPr/>
            </p:nvSpPr>
            <p:spPr>
              <a:xfrm>
                <a:off x="32073607" y="17807529"/>
                <a:ext cx="317929" cy="318010"/>
              </a:xfrm>
              <a:custGeom>
                <a:avLst/>
                <a:gdLst>
                  <a:gd name="connsiteX0" fmla="*/ 317929 w 317929"/>
                  <a:gd name="connsiteY0" fmla="*/ 158998 h 318010"/>
                  <a:gd name="connsiteX1" fmla="*/ 158958 w 317929"/>
                  <a:gd name="connsiteY1" fmla="*/ 318010 h 318010"/>
                  <a:gd name="connsiteX2" fmla="*/ 0 w 317929"/>
                  <a:gd name="connsiteY2" fmla="*/ 158998 h 318010"/>
                  <a:gd name="connsiteX3" fmla="*/ 158958 w 317929"/>
                  <a:gd name="connsiteY3" fmla="*/ 0 h 318010"/>
                  <a:gd name="connsiteX4" fmla="*/ 317929 w 317929"/>
                  <a:gd name="connsiteY4" fmla="*/ 158998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8998"/>
                    </a:moveTo>
                    <a:cubicBezTo>
                      <a:pt x="317929" y="246821"/>
                      <a:pt x="246758" y="318010"/>
                      <a:pt x="158958" y="318010"/>
                    </a:cubicBezTo>
                    <a:cubicBezTo>
                      <a:pt x="71171" y="318010"/>
                      <a:pt x="0" y="246821"/>
                      <a:pt x="0" y="158998"/>
                    </a:cubicBezTo>
                    <a:cubicBezTo>
                      <a:pt x="0" y="71190"/>
                      <a:pt x="71171" y="0"/>
                      <a:pt x="158958"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3" name="Freeform: Shape 3832">
                <a:extLst>
                  <a:ext uri="{FF2B5EF4-FFF2-40B4-BE49-F238E27FC236}">
                    <a16:creationId xmlns:a16="http://schemas.microsoft.com/office/drawing/2014/main" id="{23FB7272-B42F-3AC6-FF6E-B881149D156E}"/>
                  </a:ext>
                </a:extLst>
              </p:cNvPr>
              <p:cNvSpPr/>
              <p:nvPr/>
            </p:nvSpPr>
            <p:spPr>
              <a:xfrm>
                <a:off x="32464733" y="17807529"/>
                <a:ext cx="317929" cy="318010"/>
              </a:xfrm>
              <a:custGeom>
                <a:avLst/>
                <a:gdLst>
                  <a:gd name="connsiteX0" fmla="*/ 317929 w 317929"/>
                  <a:gd name="connsiteY0" fmla="*/ 158998 h 318010"/>
                  <a:gd name="connsiteX1" fmla="*/ 158958 w 317929"/>
                  <a:gd name="connsiteY1" fmla="*/ 318010 h 318010"/>
                  <a:gd name="connsiteX2" fmla="*/ 0 w 317929"/>
                  <a:gd name="connsiteY2" fmla="*/ 158998 h 318010"/>
                  <a:gd name="connsiteX3" fmla="*/ 158958 w 317929"/>
                  <a:gd name="connsiteY3" fmla="*/ 0 h 318010"/>
                  <a:gd name="connsiteX4" fmla="*/ 317929 w 317929"/>
                  <a:gd name="connsiteY4" fmla="*/ 158998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8998"/>
                    </a:moveTo>
                    <a:cubicBezTo>
                      <a:pt x="317929" y="246821"/>
                      <a:pt x="246758" y="318010"/>
                      <a:pt x="158958" y="318010"/>
                    </a:cubicBezTo>
                    <a:cubicBezTo>
                      <a:pt x="71171" y="318010"/>
                      <a:pt x="0" y="246821"/>
                      <a:pt x="0" y="158998"/>
                    </a:cubicBezTo>
                    <a:cubicBezTo>
                      <a:pt x="0" y="71190"/>
                      <a:pt x="71171" y="0"/>
                      <a:pt x="158958"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4" name="Freeform: Shape 3833">
                <a:extLst>
                  <a:ext uri="{FF2B5EF4-FFF2-40B4-BE49-F238E27FC236}">
                    <a16:creationId xmlns:a16="http://schemas.microsoft.com/office/drawing/2014/main" id="{2E2AF336-AD20-B733-CF2E-617057D39B29}"/>
                  </a:ext>
                </a:extLst>
              </p:cNvPr>
              <p:cNvSpPr/>
              <p:nvPr/>
            </p:nvSpPr>
            <p:spPr>
              <a:xfrm>
                <a:off x="32849206" y="17735326"/>
                <a:ext cx="317915" cy="318010"/>
              </a:xfrm>
              <a:custGeom>
                <a:avLst/>
                <a:gdLst>
                  <a:gd name="connsiteX0" fmla="*/ 317915 w 317915"/>
                  <a:gd name="connsiteY0" fmla="*/ 159012 h 318010"/>
                  <a:gd name="connsiteX1" fmla="*/ 158958 w 317915"/>
                  <a:gd name="connsiteY1" fmla="*/ 318010 h 318010"/>
                  <a:gd name="connsiteX2" fmla="*/ 0 w 317915"/>
                  <a:gd name="connsiteY2" fmla="*/ 159012 h 318010"/>
                  <a:gd name="connsiteX3" fmla="*/ 158958 w 317915"/>
                  <a:gd name="connsiteY3" fmla="*/ 0 h 318010"/>
                  <a:gd name="connsiteX4" fmla="*/ 317915 w 317915"/>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15" h="318010">
                    <a:moveTo>
                      <a:pt x="317915" y="159012"/>
                    </a:moveTo>
                    <a:cubicBezTo>
                      <a:pt x="317915" y="246821"/>
                      <a:pt x="246758" y="318010"/>
                      <a:pt x="158958" y="318010"/>
                    </a:cubicBezTo>
                    <a:cubicBezTo>
                      <a:pt x="71171" y="318010"/>
                      <a:pt x="0" y="246821"/>
                      <a:pt x="0" y="159012"/>
                    </a:cubicBezTo>
                    <a:cubicBezTo>
                      <a:pt x="0" y="71190"/>
                      <a:pt x="71171" y="0"/>
                      <a:pt x="158958" y="0"/>
                    </a:cubicBezTo>
                    <a:cubicBezTo>
                      <a:pt x="246758" y="0"/>
                      <a:pt x="317915" y="71190"/>
                      <a:pt x="317915"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5" name="Freeform: Shape 3834">
                <a:extLst>
                  <a:ext uri="{FF2B5EF4-FFF2-40B4-BE49-F238E27FC236}">
                    <a16:creationId xmlns:a16="http://schemas.microsoft.com/office/drawing/2014/main" id="{98FB4C63-A3D8-DCED-0C37-091A7DBC2F57}"/>
                  </a:ext>
                </a:extLst>
              </p:cNvPr>
              <p:cNvSpPr/>
              <p:nvPr/>
            </p:nvSpPr>
            <p:spPr>
              <a:xfrm>
                <a:off x="33213912" y="17593398"/>
                <a:ext cx="317929" cy="318010"/>
              </a:xfrm>
              <a:custGeom>
                <a:avLst/>
                <a:gdLst>
                  <a:gd name="connsiteX0" fmla="*/ 317929 w 317929"/>
                  <a:gd name="connsiteY0" fmla="*/ 159012 h 318010"/>
                  <a:gd name="connsiteX1" fmla="*/ 158972 w 317929"/>
                  <a:gd name="connsiteY1" fmla="*/ 318010 h 318010"/>
                  <a:gd name="connsiteX2" fmla="*/ 0 w 317929"/>
                  <a:gd name="connsiteY2" fmla="*/ 159012 h 318010"/>
                  <a:gd name="connsiteX3" fmla="*/ 158972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72" y="318010"/>
                    </a:cubicBezTo>
                    <a:cubicBezTo>
                      <a:pt x="71171" y="318010"/>
                      <a:pt x="0" y="246821"/>
                      <a:pt x="0" y="159012"/>
                    </a:cubicBezTo>
                    <a:cubicBezTo>
                      <a:pt x="0" y="71190"/>
                      <a:pt x="71171" y="0"/>
                      <a:pt x="158972"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6" name="Freeform: Shape 3835">
                <a:extLst>
                  <a:ext uri="{FF2B5EF4-FFF2-40B4-BE49-F238E27FC236}">
                    <a16:creationId xmlns:a16="http://schemas.microsoft.com/office/drawing/2014/main" id="{0C71A57F-F379-C5AA-B0BC-5FD46071A5EC}"/>
                  </a:ext>
                </a:extLst>
              </p:cNvPr>
              <p:cNvSpPr/>
              <p:nvPr/>
            </p:nvSpPr>
            <p:spPr>
              <a:xfrm>
                <a:off x="33546458" y="17386569"/>
                <a:ext cx="317929" cy="317996"/>
              </a:xfrm>
              <a:custGeom>
                <a:avLst/>
                <a:gdLst>
                  <a:gd name="connsiteX0" fmla="*/ 317929 w 317929"/>
                  <a:gd name="connsiteY0" fmla="*/ 158998 h 317996"/>
                  <a:gd name="connsiteX1" fmla="*/ 158958 w 317929"/>
                  <a:gd name="connsiteY1" fmla="*/ 317996 h 317996"/>
                  <a:gd name="connsiteX2" fmla="*/ 0 w 317929"/>
                  <a:gd name="connsiteY2" fmla="*/ 158998 h 317996"/>
                  <a:gd name="connsiteX3" fmla="*/ 158958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07"/>
                      <a:pt x="246758" y="317996"/>
                      <a:pt x="158958" y="317996"/>
                    </a:cubicBezTo>
                    <a:cubicBezTo>
                      <a:pt x="71171" y="317996"/>
                      <a:pt x="0" y="246807"/>
                      <a:pt x="0" y="158998"/>
                    </a:cubicBezTo>
                    <a:cubicBezTo>
                      <a:pt x="0" y="71176"/>
                      <a:pt x="71171" y="0"/>
                      <a:pt x="158958" y="0"/>
                    </a:cubicBezTo>
                    <a:cubicBezTo>
                      <a:pt x="246758" y="0"/>
                      <a:pt x="317929" y="71176"/>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7" name="Freeform: Shape 3836">
                <a:extLst>
                  <a:ext uri="{FF2B5EF4-FFF2-40B4-BE49-F238E27FC236}">
                    <a16:creationId xmlns:a16="http://schemas.microsoft.com/office/drawing/2014/main" id="{EBEC44CD-7742-C9B0-391D-81ADBA4CF7B5}"/>
                  </a:ext>
                </a:extLst>
              </p:cNvPr>
              <p:cNvSpPr/>
              <p:nvPr/>
            </p:nvSpPr>
            <p:spPr>
              <a:xfrm>
                <a:off x="33835505" y="17121863"/>
                <a:ext cx="317929" cy="318010"/>
              </a:xfrm>
              <a:custGeom>
                <a:avLst/>
                <a:gdLst>
                  <a:gd name="connsiteX0" fmla="*/ 317929 w 317929"/>
                  <a:gd name="connsiteY0" fmla="*/ 159012 h 318010"/>
                  <a:gd name="connsiteX1" fmla="*/ 158958 w 317929"/>
                  <a:gd name="connsiteY1" fmla="*/ 318010 h 318010"/>
                  <a:gd name="connsiteX2" fmla="*/ 0 w 317929"/>
                  <a:gd name="connsiteY2" fmla="*/ 159012 h 318010"/>
                  <a:gd name="connsiteX3" fmla="*/ 158958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58" y="318010"/>
                    </a:cubicBezTo>
                    <a:cubicBezTo>
                      <a:pt x="71171" y="318010"/>
                      <a:pt x="0" y="246821"/>
                      <a:pt x="0" y="159012"/>
                    </a:cubicBezTo>
                    <a:cubicBezTo>
                      <a:pt x="0" y="71190"/>
                      <a:pt x="71171" y="0"/>
                      <a:pt x="158958"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8" name="Freeform: Shape 3837">
                <a:extLst>
                  <a:ext uri="{FF2B5EF4-FFF2-40B4-BE49-F238E27FC236}">
                    <a16:creationId xmlns:a16="http://schemas.microsoft.com/office/drawing/2014/main" id="{1B1AD503-28ED-112A-D922-54E45033F0A6}"/>
                  </a:ext>
                </a:extLst>
              </p:cNvPr>
              <p:cNvSpPr/>
              <p:nvPr/>
            </p:nvSpPr>
            <p:spPr>
              <a:xfrm>
                <a:off x="34071206" y="16808327"/>
                <a:ext cx="317929" cy="317996"/>
              </a:xfrm>
              <a:custGeom>
                <a:avLst/>
                <a:gdLst>
                  <a:gd name="connsiteX0" fmla="*/ 317929 w 317929"/>
                  <a:gd name="connsiteY0" fmla="*/ 158998 h 317996"/>
                  <a:gd name="connsiteX1" fmla="*/ 158972 w 317929"/>
                  <a:gd name="connsiteY1" fmla="*/ 317996 h 317996"/>
                  <a:gd name="connsiteX2" fmla="*/ 0 w 317929"/>
                  <a:gd name="connsiteY2" fmla="*/ 158998 h 317996"/>
                  <a:gd name="connsiteX3" fmla="*/ 158972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21"/>
                      <a:pt x="246758" y="317996"/>
                      <a:pt x="158972" y="317996"/>
                    </a:cubicBezTo>
                    <a:cubicBezTo>
                      <a:pt x="71171" y="317996"/>
                      <a:pt x="0" y="246821"/>
                      <a:pt x="0" y="158998"/>
                    </a:cubicBezTo>
                    <a:cubicBezTo>
                      <a:pt x="0" y="71190"/>
                      <a:pt x="71171" y="0"/>
                      <a:pt x="158972"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39" name="Freeform: Shape 3838">
                <a:extLst>
                  <a:ext uri="{FF2B5EF4-FFF2-40B4-BE49-F238E27FC236}">
                    <a16:creationId xmlns:a16="http://schemas.microsoft.com/office/drawing/2014/main" id="{2746FBF3-AAB8-6DC3-3B11-3AF1E9F18D94}"/>
                  </a:ext>
                </a:extLst>
              </p:cNvPr>
              <p:cNvSpPr/>
              <p:nvPr/>
            </p:nvSpPr>
            <p:spPr>
              <a:xfrm>
                <a:off x="34245554" y="16456615"/>
                <a:ext cx="317929" cy="317996"/>
              </a:xfrm>
              <a:custGeom>
                <a:avLst/>
                <a:gdLst>
                  <a:gd name="connsiteX0" fmla="*/ 317929 w 317929"/>
                  <a:gd name="connsiteY0" fmla="*/ 158998 h 317996"/>
                  <a:gd name="connsiteX1" fmla="*/ 158958 w 317929"/>
                  <a:gd name="connsiteY1" fmla="*/ 317996 h 317996"/>
                  <a:gd name="connsiteX2" fmla="*/ 0 w 317929"/>
                  <a:gd name="connsiteY2" fmla="*/ 158998 h 317996"/>
                  <a:gd name="connsiteX3" fmla="*/ 158958 w 317929"/>
                  <a:gd name="connsiteY3" fmla="*/ 0 h 317996"/>
                  <a:gd name="connsiteX4" fmla="*/ 317929 w 317929"/>
                  <a:gd name="connsiteY4" fmla="*/ 158998 h 31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7996">
                    <a:moveTo>
                      <a:pt x="317929" y="158998"/>
                    </a:moveTo>
                    <a:cubicBezTo>
                      <a:pt x="317929" y="246821"/>
                      <a:pt x="246758" y="317996"/>
                      <a:pt x="158958" y="317996"/>
                    </a:cubicBezTo>
                    <a:cubicBezTo>
                      <a:pt x="71171" y="317996"/>
                      <a:pt x="0" y="246821"/>
                      <a:pt x="0" y="158998"/>
                    </a:cubicBezTo>
                    <a:cubicBezTo>
                      <a:pt x="0" y="71190"/>
                      <a:pt x="71171" y="0"/>
                      <a:pt x="158958" y="0"/>
                    </a:cubicBezTo>
                    <a:cubicBezTo>
                      <a:pt x="246758" y="0"/>
                      <a:pt x="317929" y="71190"/>
                      <a:pt x="317929" y="158998"/>
                    </a:cubicBezTo>
                  </a:path>
                </a:pathLst>
              </a:custGeom>
              <a:solidFill>
                <a:srgbClr val="E69F00"/>
              </a:solidFill>
              <a:ln w="2699" cap="rnd">
                <a:solidFill>
                  <a:srgbClr val="000000"/>
                </a:solidFill>
                <a:prstDash val="solid"/>
                <a:round/>
              </a:ln>
            </p:spPr>
            <p:txBody>
              <a:bodyPr rtlCol="0" anchor="ctr"/>
              <a:lstStyle/>
              <a:p>
                <a:endParaRPr lang="en-IN"/>
              </a:p>
            </p:txBody>
          </p:sp>
          <p:sp>
            <p:nvSpPr>
              <p:cNvPr id="3840" name="Freeform: Shape 3839">
                <a:extLst>
                  <a:ext uri="{FF2B5EF4-FFF2-40B4-BE49-F238E27FC236}">
                    <a16:creationId xmlns:a16="http://schemas.microsoft.com/office/drawing/2014/main" id="{8A2F9FEE-2EFB-C17A-16CA-5DADB281018B}"/>
                  </a:ext>
                </a:extLst>
              </p:cNvPr>
              <p:cNvSpPr/>
              <p:nvPr/>
            </p:nvSpPr>
            <p:spPr>
              <a:xfrm>
                <a:off x="34352586" y="16078700"/>
                <a:ext cx="317929" cy="318010"/>
              </a:xfrm>
              <a:custGeom>
                <a:avLst/>
                <a:gdLst>
                  <a:gd name="connsiteX0" fmla="*/ 317929 w 317929"/>
                  <a:gd name="connsiteY0" fmla="*/ 159012 h 318010"/>
                  <a:gd name="connsiteX1" fmla="*/ 158972 w 317929"/>
                  <a:gd name="connsiteY1" fmla="*/ 318010 h 318010"/>
                  <a:gd name="connsiteX2" fmla="*/ 0 w 317929"/>
                  <a:gd name="connsiteY2" fmla="*/ 159012 h 318010"/>
                  <a:gd name="connsiteX3" fmla="*/ 158972 w 317929"/>
                  <a:gd name="connsiteY3" fmla="*/ 0 h 318010"/>
                  <a:gd name="connsiteX4" fmla="*/ 317929 w 317929"/>
                  <a:gd name="connsiteY4" fmla="*/ 159012 h 31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29" h="318010">
                    <a:moveTo>
                      <a:pt x="317929" y="159012"/>
                    </a:moveTo>
                    <a:cubicBezTo>
                      <a:pt x="317929" y="246821"/>
                      <a:pt x="246758" y="318010"/>
                      <a:pt x="158972" y="318010"/>
                    </a:cubicBezTo>
                    <a:cubicBezTo>
                      <a:pt x="71171" y="318010"/>
                      <a:pt x="0" y="246821"/>
                      <a:pt x="0" y="159012"/>
                    </a:cubicBezTo>
                    <a:cubicBezTo>
                      <a:pt x="0" y="71190"/>
                      <a:pt x="71171" y="0"/>
                      <a:pt x="158972" y="0"/>
                    </a:cubicBezTo>
                    <a:cubicBezTo>
                      <a:pt x="246758" y="0"/>
                      <a:pt x="317929" y="71190"/>
                      <a:pt x="317929" y="159012"/>
                    </a:cubicBezTo>
                  </a:path>
                </a:pathLst>
              </a:custGeom>
              <a:solidFill>
                <a:srgbClr val="E69F00"/>
              </a:solidFill>
              <a:ln w="2699" cap="rnd">
                <a:solidFill>
                  <a:srgbClr val="000000"/>
                </a:solidFill>
                <a:prstDash val="solid"/>
                <a:round/>
              </a:ln>
            </p:spPr>
            <p:txBody>
              <a:bodyPr rtlCol="0" anchor="ctr"/>
              <a:lstStyle/>
              <a:p>
                <a:endParaRPr lang="en-IN"/>
              </a:p>
            </p:txBody>
          </p:sp>
          <p:grpSp>
            <p:nvGrpSpPr>
              <p:cNvPr id="3841" name="Graphic 3782">
                <a:extLst>
                  <a:ext uri="{FF2B5EF4-FFF2-40B4-BE49-F238E27FC236}">
                    <a16:creationId xmlns:a16="http://schemas.microsoft.com/office/drawing/2014/main" id="{01F98328-E44B-E17B-412F-B442E0330CAD}"/>
                  </a:ext>
                </a:extLst>
              </p:cNvPr>
              <p:cNvGrpSpPr/>
              <p:nvPr/>
            </p:nvGrpSpPr>
            <p:grpSpPr>
              <a:xfrm>
                <a:off x="34469127" y="15827208"/>
                <a:ext cx="153056" cy="38542"/>
                <a:chOff x="34469127" y="15827208"/>
                <a:chExt cx="153056" cy="38542"/>
              </a:xfrm>
            </p:grpSpPr>
            <p:sp>
              <p:nvSpPr>
                <p:cNvPr id="3842" name="Freeform: Shape 3841">
                  <a:extLst>
                    <a:ext uri="{FF2B5EF4-FFF2-40B4-BE49-F238E27FC236}">
                      <a16:creationId xmlns:a16="http://schemas.microsoft.com/office/drawing/2014/main" id="{BC3CC0DF-DDD2-BB66-EC18-4C3F714732B7}"/>
                    </a:ext>
                  </a:extLst>
                </p:cNvPr>
                <p:cNvSpPr/>
                <p:nvPr/>
              </p:nvSpPr>
              <p:spPr>
                <a:xfrm>
                  <a:off x="34469127" y="15827799"/>
                  <a:ext cx="24014" cy="28622"/>
                </a:xfrm>
                <a:custGeom>
                  <a:avLst/>
                  <a:gdLst>
                    <a:gd name="connsiteX0" fmla="*/ 25699 w 24014"/>
                    <a:gd name="connsiteY0" fmla="*/ 745 h 28622"/>
                    <a:gd name="connsiteX1" fmla="*/ 26009 w 24014"/>
                    <a:gd name="connsiteY1" fmla="*/ 7457 h 28622"/>
                    <a:gd name="connsiteX2" fmla="*/ 25207 w 24014"/>
                    <a:gd name="connsiteY2" fmla="*/ 7457 h 28622"/>
                    <a:gd name="connsiteX3" fmla="*/ 24574 w 24014"/>
                    <a:gd name="connsiteY3" fmla="*/ 4924 h 28622"/>
                    <a:gd name="connsiteX4" fmla="*/ 22829 w 24014"/>
                    <a:gd name="connsiteY4" fmla="*/ 3123 h 28622"/>
                    <a:gd name="connsiteX5" fmla="*/ 19974 w 24014"/>
                    <a:gd name="connsiteY5" fmla="*/ 2546 h 28622"/>
                    <a:gd name="connsiteX6" fmla="*/ 15936 w 24014"/>
                    <a:gd name="connsiteY6" fmla="*/ 2546 h 28622"/>
                    <a:gd name="connsiteX7" fmla="*/ 15936 w 24014"/>
                    <a:gd name="connsiteY7" fmla="*/ 24414 h 28622"/>
                    <a:gd name="connsiteX8" fmla="*/ 16513 w 24014"/>
                    <a:gd name="connsiteY8" fmla="*/ 27707 h 28622"/>
                    <a:gd name="connsiteX9" fmla="*/ 18975 w 24014"/>
                    <a:gd name="connsiteY9" fmla="*/ 28579 h 28622"/>
                    <a:gd name="connsiteX10" fmla="*/ 19974 w 24014"/>
                    <a:gd name="connsiteY10" fmla="*/ 28579 h 28622"/>
                    <a:gd name="connsiteX11" fmla="*/ 19974 w 24014"/>
                    <a:gd name="connsiteY11" fmla="*/ 29367 h 28622"/>
                    <a:gd name="connsiteX12" fmla="*/ 7833 w 24014"/>
                    <a:gd name="connsiteY12" fmla="*/ 29367 h 28622"/>
                    <a:gd name="connsiteX13" fmla="*/ 7833 w 24014"/>
                    <a:gd name="connsiteY13" fmla="*/ 28579 h 28622"/>
                    <a:gd name="connsiteX14" fmla="*/ 8846 w 24014"/>
                    <a:gd name="connsiteY14" fmla="*/ 28579 h 28622"/>
                    <a:gd name="connsiteX15" fmla="*/ 11434 w 24014"/>
                    <a:gd name="connsiteY15" fmla="*/ 27482 h 28622"/>
                    <a:gd name="connsiteX16" fmla="*/ 11884 w 24014"/>
                    <a:gd name="connsiteY16" fmla="*/ 24414 h 28622"/>
                    <a:gd name="connsiteX17" fmla="*/ 11884 w 24014"/>
                    <a:gd name="connsiteY17" fmla="*/ 2546 h 28622"/>
                    <a:gd name="connsiteX18" fmla="*/ 8452 w 24014"/>
                    <a:gd name="connsiteY18" fmla="*/ 2546 h 28622"/>
                    <a:gd name="connsiteX19" fmla="*/ 5610 w 24014"/>
                    <a:gd name="connsiteY19" fmla="*/ 2828 h 28622"/>
                    <a:gd name="connsiteX20" fmla="*/ 3725 w 24014"/>
                    <a:gd name="connsiteY20" fmla="*/ 4376 h 28622"/>
                    <a:gd name="connsiteX21" fmla="*/ 2796 w 24014"/>
                    <a:gd name="connsiteY21" fmla="*/ 7457 h 28622"/>
                    <a:gd name="connsiteX22" fmla="*/ 1994 w 24014"/>
                    <a:gd name="connsiteY22" fmla="*/ 7457 h 28622"/>
                    <a:gd name="connsiteX23" fmla="*/ 2332 w 24014"/>
                    <a:gd name="connsiteY23" fmla="*/ 74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699" y="745"/>
                      </a:moveTo>
                      <a:lnTo>
                        <a:pt x="26009" y="7457"/>
                      </a:lnTo>
                      <a:lnTo>
                        <a:pt x="25207" y="7457"/>
                      </a:lnTo>
                      <a:cubicBezTo>
                        <a:pt x="25038" y="6275"/>
                        <a:pt x="24827" y="5431"/>
                        <a:pt x="24574" y="4924"/>
                      </a:cubicBezTo>
                      <a:cubicBezTo>
                        <a:pt x="24138" y="4108"/>
                        <a:pt x="23547" y="3517"/>
                        <a:pt x="22829" y="3123"/>
                      </a:cubicBezTo>
                      <a:cubicBezTo>
                        <a:pt x="22098" y="2757"/>
                        <a:pt x="21155" y="2560"/>
                        <a:pt x="19974" y="2546"/>
                      </a:cubicBezTo>
                      <a:lnTo>
                        <a:pt x="15936" y="2546"/>
                      </a:lnTo>
                      <a:lnTo>
                        <a:pt x="15936" y="24414"/>
                      </a:lnTo>
                      <a:cubicBezTo>
                        <a:pt x="15922" y="26173"/>
                        <a:pt x="16119" y="27271"/>
                        <a:pt x="16513" y="27707"/>
                      </a:cubicBezTo>
                      <a:cubicBezTo>
                        <a:pt x="17047" y="28298"/>
                        <a:pt x="17863" y="28593"/>
                        <a:pt x="18975" y="28579"/>
                      </a:cubicBezTo>
                      <a:lnTo>
                        <a:pt x="19974" y="28579"/>
                      </a:lnTo>
                      <a:lnTo>
                        <a:pt x="19974" y="29367"/>
                      </a:lnTo>
                      <a:lnTo>
                        <a:pt x="7833" y="29367"/>
                      </a:lnTo>
                      <a:lnTo>
                        <a:pt x="7833" y="28579"/>
                      </a:lnTo>
                      <a:lnTo>
                        <a:pt x="8846" y="28579"/>
                      </a:lnTo>
                      <a:cubicBezTo>
                        <a:pt x="10055" y="28593"/>
                        <a:pt x="10914" y="28227"/>
                        <a:pt x="11434" y="27482"/>
                      </a:cubicBezTo>
                      <a:cubicBezTo>
                        <a:pt x="11715" y="27045"/>
                        <a:pt x="11870" y="26018"/>
                        <a:pt x="11884" y="24414"/>
                      </a:cubicBezTo>
                      <a:lnTo>
                        <a:pt x="11884" y="2546"/>
                      </a:lnTo>
                      <a:lnTo>
                        <a:pt x="8452" y="2546"/>
                      </a:lnTo>
                      <a:cubicBezTo>
                        <a:pt x="7115" y="2560"/>
                        <a:pt x="6158" y="2659"/>
                        <a:pt x="5610" y="2828"/>
                      </a:cubicBezTo>
                      <a:cubicBezTo>
                        <a:pt x="4864" y="3109"/>
                        <a:pt x="4245" y="3616"/>
                        <a:pt x="3725" y="4376"/>
                      </a:cubicBezTo>
                      <a:cubicBezTo>
                        <a:pt x="3190" y="5135"/>
                        <a:pt x="2881" y="6163"/>
                        <a:pt x="2796" y="7457"/>
                      </a:cubicBezTo>
                      <a:lnTo>
                        <a:pt x="1994" y="7457"/>
                      </a:lnTo>
                      <a:lnTo>
                        <a:pt x="2332" y="745"/>
                      </a:lnTo>
                      <a:close/>
                    </a:path>
                  </a:pathLst>
                </a:custGeom>
                <a:solidFill>
                  <a:srgbClr val="000000"/>
                </a:solidFill>
                <a:ln w="3598" cap="flat">
                  <a:noFill/>
                  <a:prstDash val="solid"/>
                  <a:miter/>
                </a:ln>
              </p:spPr>
              <p:txBody>
                <a:bodyPr rtlCol="0" anchor="ctr"/>
                <a:lstStyle/>
                <a:p>
                  <a:endParaRPr lang="en-IN"/>
                </a:p>
              </p:txBody>
            </p:sp>
            <p:sp>
              <p:nvSpPr>
                <p:cNvPr id="3843" name="Freeform: Shape 3842">
                  <a:extLst>
                    <a:ext uri="{FF2B5EF4-FFF2-40B4-BE49-F238E27FC236}">
                      <a16:creationId xmlns:a16="http://schemas.microsoft.com/office/drawing/2014/main" id="{249E8F09-FF88-F14C-FF6B-30C960D9C749}"/>
                    </a:ext>
                  </a:extLst>
                </p:cNvPr>
                <p:cNvSpPr/>
                <p:nvPr/>
              </p:nvSpPr>
              <p:spPr>
                <a:xfrm>
                  <a:off x="34499283" y="15827208"/>
                  <a:ext cx="11268" cy="29213"/>
                </a:xfrm>
                <a:custGeom>
                  <a:avLst/>
                  <a:gdLst>
                    <a:gd name="connsiteX0" fmla="*/ 2002 w 11268"/>
                    <a:gd name="connsiteY0" fmla="*/ 4150 h 29213"/>
                    <a:gd name="connsiteX1" fmla="*/ 8965 w 11268"/>
                    <a:gd name="connsiteY1" fmla="*/ 745 h 29213"/>
                    <a:gd name="connsiteX2" fmla="*/ 9655 w 11268"/>
                    <a:gd name="connsiteY2" fmla="*/ 745 h 29213"/>
                    <a:gd name="connsiteX3" fmla="*/ 9655 w 11268"/>
                    <a:gd name="connsiteY3" fmla="*/ 24921 h 29213"/>
                    <a:gd name="connsiteX4" fmla="*/ 9852 w 11268"/>
                    <a:gd name="connsiteY4" fmla="*/ 27904 h 29213"/>
                    <a:gd name="connsiteX5" fmla="*/ 10696 w 11268"/>
                    <a:gd name="connsiteY5" fmla="*/ 28818 h 29213"/>
                    <a:gd name="connsiteX6" fmla="*/ 13270 w 11268"/>
                    <a:gd name="connsiteY6" fmla="*/ 29170 h 29213"/>
                    <a:gd name="connsiteX7" fmla="*/ 13270 w 11268"/>
                    <a:gd name="connsiteY7" fmla="*/ 29958 h 29213"/>
                    <a:gd name="connsiteX8" fmla="*/ 2508 w 11268"/>
                    <a:gd name="connsiteY8" fmla="*/ 29958 h 29213"/>
                    <a:gd name="connsiteX9" fmla="*/ 2508 w 11268"/>
                    <a:gd name="connsiteY9" fmla="*/ 29170 h 29213"/>
                    <a:gd name="connsiteX10" fmla="*/ 5125 w 11268"/>
                    <a:gd name="connsiteY10" fmla="*/ 28833 h 29213"/>
                    <a:gd name="connsiteX11" fmla="*/ 5941 w 11268"/>
                    <a:gd name="connsiteY11" fmla="*/ 28002 h 29213"/>
                    <a:gd name="connsiteX12" fmla="*/ 6180 w 11268"/>
                    <a:gd name="connsiteY12" fmla="*/ 24921 h 29213"/>
                    <a:gd name="connsiteX13" fmla="*/ 6180 w 11268"/>
                    <a:gd name="connsiteY13" fmla="*/ 9470 h 29213"/>
                    <a:gd name="connsiteX14" fmla="*/ 5969 w 11268"/>
                    <a:gd name="connsiteY14" fmla="*/ 5445 h 29213"/>
                    <a:gd name="connsiteX15" fmla="*/ 5434 w 11268"/>
                    <a:gd name="connsiteY15" fmla="*/ 4460 h 29213"/>
                    <a:gd name="connsiteX16" fmla="*/ 4492 w 11268"/>
                    <a:gd name="connsiteY16" fmla="*/ 4150 h 29213"/>
                    <a:gd name="connsiteX17" fmla="*/ 2311 w 11268"/>
                    <a:gd name="connsiteY17" fmla="*/ 4798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2002" y="4150"/>
                      </a:moveTo>
                      <a:lnTo>
                        <a:pt x="8965" y="745"/>
                      </a:lnTo>
                      <a:lnTo>
                        <a:pt x="9655" y="745"/>
                      </a:lnTo>
                      <a:lnTo>
                        <a:pt x="9655" y="24921"/>
                      </a:lnTo>
                      <a:cubicBezTo>
                        <a:pt x="9641" y="26525"/>
                        <a:pt x="9711" y="27524"/>
                        <a:pt x="9852" y="27904"/>
                      </a:cubicBezTo>
                      <a:cubicBezTo>
                        <a:pt x="9992" y="28312"/>
                        <a:pt x="10274" y="28607"/>
                        <a:pt x="10696" y="28818"/>
                      </a:cubicBezTo>
                      <a:cubicBezTo>
                        <a:pt x="11118" y="29044"/>
                        <a:pt x="11976" y="29170"/>
                        <a:pt x="13270" y="29170"/>
                      </a:cubicBezTo>
                      <a:lnTo>
                        <a:pt x="13270" y="29958"/>
                      </a:lnTo>
                      <a:lnTo>
                        <a:pt x="2508" y="29958"/>
                      </a:lnTo>
                      <a:lnTo>
                        <a:pt x="2508" y="29170"/>
                      </a:lnTo>
                      <a:cubicBezTo>
                        <a:pt x="3859" y="29170"/>
                        <a:pt x="4731" y="29058"/>
                        <a:pt x="5125" y="28833"/>
                      </a:cubicBezTo>
                      <a:cubicBezTo>
                        <a:pt x="5519" y="28636"/>
                        <a:pt x="5786" y="28354"/>
                        <a:pt x="5941" y="28002"/>
                      </a:cubicBezTo>
                      <a:cubicBezTo>
                        <a:pt x="6095" y="27665"/>
                        <a:pt x="6180" y="26637"/>
                        <a:pt x="6180" y="24921"/>
                      </a:cubicBezTo>
                      <a:lnTo>
                        <a:pt x="6180" y="9470"/>
                      </a:lnTo>
                      <a:cubicBezTo>
                        <a:pt x="6180" y="7401"/>
                        <a:pt x="6110" y="6064"/>
                        <a:pt x="5969" y="5445"/>
                      </a:cubicBezTo>
                      <a:cubicBezTo>
                        <a:pt x="5870" y="5009"/>
                        <a:pt x="5687" y="4671"/>
                        <a:pt x="5434" y="4460"/>
                      </a:cubicBezTo>
                      <a:cubicBezTo>
                        <a:pt x="5167" y="4263"/>
                        <a:pt x="4857" y="4165"/>
                        <a:pt x="4492" y="4150"/>
                      </a:cubicBezTo>
                      <a:cubicBezTo>
                        <a:pt x="3971" y="4165"/>
                        <a:pt x="3240" y="4376"/>
                        <a:pt x="2311" y="4798"/>
                      </a:cubicBezTo>
                      <a:close/>
                    </a:path>
                  </a:pathLst>
                </a:custGeom>
                <a:solidFill>
                  <a:srgbClr val="000000"/>
                </a:solidFill>
                <a:ln w="3598" cap="flat">
                  <a:noFill/>
                  <a:prstDash val="solid"/>
                  <a:miter/>
                </a:ln>
              </p:spPr>
              <p:txBody>
                <a:bodyPr rtlCol="0" anchor="ctr"/>
                <a:lstStyle/>
                <a:p>
                  <a:endParaRPr lang="en-IN"/>
                </a:p>
              </p:txBody>
            </p:sp>
            <p:sp>
              <p:nvSpPr>
                <p:cNvPr id="3844" name="Freeform: Shape 3843">
                  <a:extLst>
                    <a:ext uri="{FF2B5EF4-FFF2-40B4-BE49-F238E27FC236}">
                      <a16:creationId xmlns:a16="http://schemas.microsoft.com/office/drawing/2014/main" id="{A82F12B4-D048-080A-3327-1F9F8A3DD3C0}"/>
                    </a:ext>
                  </a:extLst>
                </p:cNvPr>
                <p:cNvSpPr/>
                <p:nvPr/>
              </p:nvSpPr>
              <p:spPr>
                <a:xfrm>
                  <a:off x="34515461" y="15863977"/>
                  <a:ext cx="22354" cy="1773"/>
                </a:xfrm>
                <a:custGeom>
                  <a:avLst/>
                  <a:gdLst>
                    <a:gd name="connsiteX0" fmla="*/ 24362 w 22354"/>
                    <a:gd name="connsiteY0" fmla="*/ 2518 h 1773"/>
                    <a:gd name="connsiteX1" fmla="*/ 2008 w 22354"/>
                    <a:gd name="connsiteY1" fmla="*/ 2518 h 1773"/>
                    <a:gd name="connsiteX2" fmla="*/ 2008 w 22354"/>
                    <a:gd name="connsiteY2" fmla="*/ 745 h 1773"/>
                    <a:gd name="connsiteX3" fmla="*/ 24362 w 22354"/>
                    <a:gd name="connsiteY3" fmla="*/ 745 h 1773"/>
                  </a:gdLst>
                  <a:ahLst/>
                  <a:cxnLst>
                    <a:cxn ang="0">
                      <a:pos x="connsiteX0" y="connsiteY0"/>
                    </a:cxn>
                    <a:cxn ang="0">
                      <a:pos x="connsiteX1" y="connsiteY1"/>
                    </a:cxn>
                    <a:cxn ang="0">
                      <a:pos x="connsiteX2" y="connsiteY2"/>
                    </a:cxn>
                    <a:cxn ang="0">
                      <a:pos x="connsiteX3" y="connsiteY3"/>
                    </a:cxn>
                  </a:cxnLst>
                  <a:rect l="l" t="t" r="r" b="b"/>
                  <a:pathLst>
                    <a:path w="22354" h="1773">
                      <a:moveTo>
                        <a:pt x="24362" y="2518"/>
                      </a:moveTo>
                      <a:lnTo>
                        <a:pt x="2008" y="2518"/>
                      </a:lnTo>
                      <a:lnTo>
                        <a:pt x="2008" y="745"/>
                      </a:lnTo>
                      <a:lnTo>
                        <a:pt x="24362" y="745"/>
                      </a:lnTo>
                      <a:close/>
                    </a:path>
                  </a:pathLst>
                </a:custGeom>
                <a:solidFill>
                  <a:srgbClr val="000000"/>
                </a:solidFill>
                <a:ln w="3598" cap="flat">
                  <a:noFill/>
                  <a:prstDash val="solid"/>
                  <a:miter/>
                </a:ln>
              </p:spPr>
              <p:txBody>
                <a:bodyPr rtlCol="0" anchor="ctr"/>
                <a:lstStyle/>
                <a:p>
                  <a:endParaRPr lang="en-IN"/>
                </a:p>
              </p:txBody>
            </p:sp>
            <p:sp>
              <p:nvSpPr>
                <p:cNvPr id="3845" name="Freeform: Shape 3844">
                  <a:extLst>
                    <a:ext uri="{FF2B5EF4-FFF2-40B4-BE49-F238E27FC236}">
                      <a16:creationId xmlns:a16="http://schemas.microsoft.com/office/drawing/2014/main" id="{BE0DA9E3-1FD7-5195-24AF-FCC7C3B9E832}"/>
                    </a:ext>
                  </a:extLst>
                </p:cNvPr>
                <p:cNvSpPr/>
                <p:nvPr/>
              </p:nvSpPr>
              <p:spPr>
                <a:xfrm>
                  <a:off x="34538322" y="15827799"/>
                  <a:ext cx="24521" cy="28622"/>
                </a:xfrm>
                <a:custGeom>
                  <a:avLst/>
                  <a:gdLst>
                    <a:gd name="connsiteX0" fmla="*/ 10159 w 24521"/>
                    <a:gd name="connsiteY0" fmla="*/ 2307 h 28622"/>
                    <a:gd name="connsiteX1" fmla="*/ 10159 w 24521"/>
                    <a:gd name="connsiteY1" fmla="*/ 13621 h 28622"/>
                    <a:gd name="connsiteX2" fmla="*/ 16448 w 24521"/>
                    <a:gd name="connsiteY2" fmla="*/ 13621 h 28622"/>
                    <a:gd name="connsiteX3" fmla="*/ 19726 w 24521"/>
                    <a:gd name="connsiteY3" fmla="*/ 12875 h 28622"/>
                    <a:gd name="connsiteX4" fmla="*/ 20935 w 24521"/>
                    <a:gd name="connsiteY4" fmla="*/ 9470 h 28622"/>
                    <a:gd name="connsiteX5" fmla="*/ 21723 w 24521"/>
                    <a:gd name="connsiteY5" fmla="*/ 9470 h 28622"/>
                    <a:gd name="connsiteX6" fmla="*/ 21723 w 24521"/>
                    <a:gd name="connsiteY6" fmla="*/ 19433 h 28622"/>
                    <a:gd name="connsiteX7" fmla="*/ 20935 w 24521"/>
                    <a:gd name="connsiteY7" fmla="*/ 19433 h 28622"/>
                    <a:gd name="connsiteX8" fmla="*/ 20345 w 24521"/>
                    <a:gd name="connsiteY8" fmla="*/ 16745 h 28622"/>
                    <a:gd name="connsiteX9" fmla="*/ 19107 w 24521"/>
                    <a:gd name="connsiteY9" fmla="*/ 15577 h 28622"/>
                    <a:gd name="connsiteX10" fmla="*/ 16448 w 24521"/>
                    <a:gd name="connsiteY10" fmla="*/ 15155 h 28622"/>
                    <a:gd name="connsiteX11" fmla="*/ 10159 w 24521"/>
                    <a:gd name="connsiteY11" fmla="*/ 15155 h 28622"/>
                    <a:gd name="connsiteX12" fmla="*/ 10159 w 24521"/>
                    <a:gd name="connsiteY12" fmla="*/ 24597 h 28622"/>
                    <a:gd name="connsiteX13" fmla="*/ 10328 w 24521"/>
                    <a:gd name="connsiteY13" fmla="*/ 26905 h 28622"/>
                    <a:gd name="connsiteX14" fmla="*/ 10919 w 24521"/>
                    <a:gd name="connsiteY14" fmla="*/ 27566 h 28622"/>
                    <a:gd name="connsiteX15" fmla="*/ 12523 w 24521"/>
                    <a:gd name="connsiteY15" fmla="*/ 27805 h 28622"/>
                    <a:gd name="connsiteX16" fmla="*/ 17376 w 24521"/>
                    <a:gd name="connsiteY16" fmla="*/ 27805 h 28622"/>
                    <a:gd name="connsiteX17" fmla="*/ 20907 w 24521"/>
                    <a:gd name="connsiteY17" fmla="*/ 27468 h 28622"/>
                    <a:gd name="connsiteX18" fmla="*/ 23018 w 24521"/>
                    <a:gd name="connsiteY18" fmla="*/ 26131 h 28622"/>
                    <a:gd name="connsiteX19" fmla="*/ 25691 w 24521"/>
                    <a:gd name="connsiteY19" fmla="*/ 22191 h 28622"/>
                    <a:gd name="connsiteX20" fmla="*/ 26535 w 24521"/>
                    <a:gd name="connsiteY20" fmla="*/ 22191 h 28622"/>
                    <a:gd name="connsiteX21" fmla="*/ 24059 w 24521"/>
                    <a:gd name="connsiteY21" fmla="*/ 29367 h 28622"/>
                    <a:gd name="connsiteX22" fmla="*/ 2014 w 24521"/>
                    <a:gd name="connsiteY22" fmla="*/ 29367 h 28622"/>
                    <a:gd name="connsiteX23" fmla="*/ 2014 w 24521"/>
                    <a:gd name="connsiteY23" fmla="*/ 28579 h 28622"/>
                    <a:gd name="connsiteX24" fmla="*/ 3026 w 24521"/>
                    <a:gd name="connsiteY24" fmla="*/ 28579 h 28622"/>
                    <a:gd name="connsiteX25" fmla="*/ 4954 w 24521"/>
                    <a:gd name="connsiteY25" fmla="*/ 28101 h 28622"/>
                    <a:gd name="connsiteX26" fmla="*/ 5868 w 24521"/>
                    <a:gd name="connsiteY26" fmla="*/ 27088 h 28622"/>
                    <a:gd name="connsiteX27" fmla="*/ 6107 w 24521"/>
                    <a:gd name="connsiteY27" fmla="*/ 24330 h 28622"/>
                    <a:gd name="connsiteX28" fmla="*/ 6107 w 24521"/>
                    <a:gd name="connsiteY28" fmla="*/ 5727 h 28622"/>
                    <a:gd name="connsiteX29" fmla="*/ 5559 w 24521"/>
                    <a:gd name="connsiteY29" fmla="*/ 2377 h 28622"/>
                    <a:gd name="connsiteX30" fmla="*/ 3026 w 24521"/>
                    <a:gd name="connsiteY30" fmla="*/ 1533 h 28622"/>
                    <a:gd name="connsiteX31" fmla="*/ 2014 w 24521"/>
                    <a:gd name="connsiteY31" fmla="*/ 1533 h 28622"/>
                    <a:gd name="connsiteX32" fmla="*/ 2014 w 24521"/>
                    <a:gd name="connsiteY32" fmla="*/ 745 h 28622"/>
                    <a:gd name="connsiteX33" fmla="*/ 24059 w 24521"/>
                    <a:gd name="connsiteY33" fmla="*/ 745 h 28622"/>
                    <a:gd name="connsiteX34" fmla="*/ 24382 w 24521"/>
                    <a:gd name="connsiteY34" fmla="*/ 7021 h 28622"/>
                    <a:gd name="connsiteX35" fmla="*/ 23552 w 24521"/>
                    <a:gd name="connsiteY35" fmla="*/ 7021 h 28622"/>
                    <a:gd name="connsiteX36" fmla="*/ 22567 w 24521"/>
                    <a:gd name="connsiteY36" fmla="*/ 3911 h 28622"/>
                    <a:gd name="connsiteX37" fmla="*/ 20992 w 24521"/>
                    <a:gd name="connsiteY37" fmla="*/ 2631 h 28622"/>
                    <a:gd name="connsiteX38" fmla="*/ 18009 w 24521"/>
                    <a:gd name="connsiteY38" fmla="*/ 230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159" y="2307"/>
                      </a:moveTo>
                      <a:lnTo>
                        <a:pt x="10159" y="13621"/>
                      </a:lnTo>
                      <a:lnTo>
                        <a:pt x="16448" y="13621"/>
                      </a:lnTo>
                      <a:cubicBezTo>
                        <a:pt x="18080" y="13621"/>
                        <a:pt x="19163" y="13382"/>
                        <a:pt x="19726" y="12875"/>
                      </a:cubicBezTo>
                      <a:cubicBezTo>
                        <a:pt x="20443" y="12256"/>
                        <a:pt x="20851" y="11116"/>
                        <a:pt x="20935" y="9470"/>
                      </a:cubicBezTo>
                      <a:lnTo>
                        <a:pt x="21723" y="9470"/>
                      </a:lnTo>
                      <a:lnTo>
                        <a:pt x="21723" y="19433"/>
                      </a:lnTo>
                      <a:lnTo>
                        <a:pt x="20935" y="19433"/>
                      </a:lnTo>
                      <a:cubicBezTo>
                        <a:pt x="20738" y="18039"/>
                        <a:pt x="20542" y="17139"/>
                        <a:pt x="20345" y="16745"/>
                      </a:cubicBezTo>
                      <a:cubicBezTo>
                        <a:pt x="20091" y="16252"/>
                        <a:pt x="19683" y="15872"/>
                        <a:pt x="19107" y="15577"/>
                      </a:cubicBezTo>
                      <a:cubicBezTo>
                        <a:pt x="18516" y="15309"/>
                        <a:pt x="17629" y="15169"/>
                        <a:pt x="16448" y="15155"/>
                      </a:cubicBezTo>
                      <a:lnTo>
                        <a:pt x="10159" y="15155"/>
                      </a:lnTo>
                      <a:lnTo>
                        <a:pt x="10159" y="24597"/>
                      </a:lnTo>
                      <a:cubicBezTo>
                        <a:pt x="10159" y="25863"/>
                        <a:pt x="10215" y="26637"/>
                        <a:pt x="10328" y="26905"/>
                      </a:cubicBezTo>
                      <a:cubicBezTo>
                        <a:pt x="10440" y="27186"/>
                        <a:pt x="10637" y="27411"/>
                        <a:pt x="10919" y="27566"/>
                      </a:cubicBezTo>
                      <a:cubicBezTo>
                        <a:pt x="11200" y="27735"/>
                        <a:pt x="11735" y="27805"/>
                        <a:pt x="12523" y="27805"/>
                      </a:cubicBezTo>
                      <a:lnTo>
                        <a:pt x="17376" y="27805"/>
                      </a:lnTo>
                      <a:cubicBezTo>
                        <a:pt x="18994" y="27805"/>
                        <a:pt x="20162" y="27693"/>
                        <a:pt x="20907" y="27468"/>
                      </a:cubicBezTo>
                      <a:cubicBezTo>
                        <a:pt x="21625" y="27242"/>
                        <a:pt x="22328" y="26806"/>
                        <a:pt x="23018" y="26131"/>
                      </a:cubicBezTo>
                      <a:cubicBezTo>
                        <a:pt x="23862" y="25286"/>
                        <a:pt x="24762" y="23964"/>
                        <a:pt x="25691" y="22191"/>
                      </a:cubicBezTo>
                      <a:lnTo>
                        <a:pt x="26535" y="22191"/>
                      </a:lnTo>
                      <a:lnTo>
                        <a:pt x="24059" y="29367"/>
                      </a:lnTo>
                      <a:lnTo>
                        <a:pt x="2014" y="29367"/>
                      </a:lnTo>
                      <a:lnTo>
                        <a:pt x="2014" y="28579"/>
                      </a:lnTo>
                      <a:lnTo>
                        <a:pt x="3026" y="28579"/>
                      </a:lnTo>
                      <a:cubicBezTo>
                        <a:pt x="3702" y="28593"/>
                        <a:pt x="4335" y="28424"/>
                        <a:pt x="4954" y="28101"/>
                      </a:cubicBezTo>
                      <a:cubicBezTo>
                        <a:pt x="5390" y="27876"/>
                        <a:pt x="5699" y="27538"/>
                        <a:pt x="5868" y="27088"/>
                      </a:cubicBezTo>
                      <a:cubicBezTo>
                        <a:pt x="6023" y="26637"/>
                        <a:pt x="6107" y="25723"/>
                        <a:pt x="6107" y="24330"/>
                      </a:cubicBezTo>
                      <a:lnTo>
                        <a:pt x="6107" y="5727"/>
                      </a:lnTo>
                      <a:cubicBezTo>
                        <a:pt x="6107" y="3911"/>
                        <a:pt x="5925" y="2800"/>
                        <a:pt x="5559" y="2377"/>
                      </a:cubicBezTo>
                      <a:cubicBezTo>
                        <a:pt x="5052" y="1829"/>
                        <a:pt x="4208" y="1547"/>
                        <a:pt x="3026" y="1533"/>
                      </a:cubicBezTo>
                      <a:lnTo>
                        <a:pt x="2014" y="1533"/>
                      </a:lnTo>
                      <a:lnTo>
                        <a:pt x="2014" y="745"/>
                      </a:lnTo>
                      <a:lnTo>
                        <a:pt x="24059" y="745"/>
                      </a:lnTo>
                      <a:lnTo>
                        <a:pt x="24382" y="7021"/>
                      </a:lnTo>
                      <a:lnTo>
                        <a:pt x="23552" y="7021"/>
                      </a:lnTo>
                      <a:cubicBezTo>
                        <a:pt x="23257" y="5515"/>
                        <a:pt x="22933" y="4474"/>
                        <a:pt x="22567" y="3911"/>
                      </a:cubicBezTo>
                      <a:cubicBezTo>
                        <a:pt x="22202" y="3348"/>
                        <a:pt x="21667" y="2926"/>
                        <a:pt x="20992" y="2631"/>
                      </a:cubicBezTo>
                      <a:cubicBezTo>
                        <a:pt x="20415" y="2420"/>
                        <a:pt x="19430" y="2307"/>
                        <a:pt x="18009" y="2307"/>
                      </a:cubicBezTo>
                      <a:close/>
                    </a:path>
                  </a:pathLst>
                </a:custGeom>
                <a:solidFill>
                  <a:srgbClr val="000000"/>
                </a:solidFill>
                <a:ln w="3598" cap="flat">
                  <a:noFill/>
                  <a:prstDash val="solid"/>
                  <a:miter/>
                </a:ln>
              </p:spPr>
              <p:txBody>
                <a:bodyPr rtlCol="0" anchor="ctr"/>
                <a:lstStyle/>
                <a:p>
                  <a:endParaRPr lang="en-IN"/>
                </a:p>
              </p:txBody>
            </p:sp>
            <p:sp>
              <p:nvSpPr>
                <p:cNvPr id="3846" name="Freeform: Shape 3845">
                  <a:extLst>
                    <a:ext uri="{FF2B5EF4-FFF2-40B4-BE49-F238E27FC236}">
                      <a16:creationId xmlns:a16="http://schemas.microsoft.com/office/drawing/2014/main" id="{AF4B7FED-FA96-0724-A2B4-C039F824A6DC}"/>
                    </a:ext>
                  </a:extLst>
                </p:cNvPr>
                <p:cNvSpPr/>
                <p:nvPr/>
              </p:nvSpPr>
              <p:spPr>
                <a:xfrm>
                  <a:off x="34564567" y="15827799"/>
                  <a:ext cx="28839" cy="28622"/>
                </a:xfrm>
                <a:custGeom>
                  <a:avLst/>
                  <a:gdLst>
                    <a:gd name="connsiteX0" fmla="*/ 2021 w 28839"/>
                    <a:gd name="connsiteY0" fmla="*/ 29367 h 28622"/>
                    <a:gd name="connsiteX1" fmla="*/ 2021 w 28839"/>
                    <a:gd name="connsiteY1" fmla="*/ 28579 h 28622"/>
                    <a:gd name="connsiteX2" fmla="*/ 3104 w 28839"/>
                    <a:gd name="connsiteY2" fmla="*/ 28579 h 28622"/>
                    <a:gd name="connsiteX3" fmla="*/ 5679 w 28839"/>
                    <a:gd name="connsiteY3" fmla="*/ 27425 h 28622"/>
                    <a:gd name="connsiteX4" fmla="*/ 6143 w 28839"/>
                    <a:gd name="connsiteY4" fmla="*/ 24301 h 28622"/>
                    <a:gd name="connsiteX5" fmla="*/ 6143 w 28839"/>
                    <a:gd name="connsiteY5" fmla="*/ 5811 h 28622"/>
                    <a:gd name="connsiteX6" fmla="*/ 5552 w 28839"/>
                    <a:gd name="connsiteY6" fmla="*/ 2462 h 28622"/>
                    <a:gd name="connsiteX7" fmla="*/ 3104 w 28839"/>
                    <a:gd name="connsiteY7" fmla="*/ 1533 h 28622"/>
                    <a:gd name="connsiteX8" fmla="*/ 2021 w 28839"/>
                    <a:gd name="connsiteY8" fmla="*/ 1533 h 28622"/>
                    <a:gd name="connsiteX9" fmla="*/ 2021 w 28839"/>
                    <a:gd name="connsiteY9" fmla="*/ 745 h 28622"/>
                    <a:gd name="connsiteX10" fmla="*/ 13669 w 28839"/>
                    <a:gd name="connsiteY10" fmla="*/ 745 h 28622"/>
                    <a:gd name="connsiteX11" fmla="*/ 23433 w 28839"/>
                    <a:gd name="connsiteY11" fmla="*/ 2209 h 28622"/>
                    <a:gd name="connsiteX12" fmla="*/ 28821 w 28839"/>
                    <a:gd name="connsiteY12" fmla="*/ 7063 h 28622"/>
                    <a:gd name="connsiteX13" fmla="*/ 30861 w 28839"/>
                    <a:gd name="connsiteY13" fmla="*/ 14901 h 28622"/>
                    <a:gd name="connsiteX14" fmla="*/ 27231 w 28839"/>
                    <a:gd name="connsiteY14" fmla="*/ 24892 h 28622"/>
                    <a:gd name="connsiteX15" fmla="*/ 14823 w 28839"/>
                    <a:gd name="connsiteY15" fmla="*/ 29367 h 28622"/>
                    <a:gd name="connsiteX16" fmla="*/ 10195 w 28839"/>
                    <a:gd name="connsiteY16" fmla="*/ 27299 h 28622"/>
                    <a:gd name="connsiteX17" fmla="*/ 14682 w 28839"/>
                    <a:gd name="connsiteY17" fmla="*/ 27890 h 28622"/>
                    <a:gd name="connsiteX18" fmla="*/ 22814 w 28839"/>
                    <a:gd name="connsiteY18" fmla="*/ 24456 h 28622"/>
                    <a:gd name="connsiteX19" fmla="*/ 26050 w 28839"/>
                    <a:gd name="connsiteY19" fmla="*/ 15127 h 28622"/>
                    <a:gd name="connsiteX20" fmla="*/ 22814 w 28839"/>
                    <a:gd name="connsiteY20" fmla="*/ 5769 h 28622"/>
                    <a:gd name="connsiteX21" fmla="*/ 14514 w 28839"/>
                    <a:gd name="connsiteY21" fmla="*/ 2349 h 28622"/>
                    <a:gd name="connsiteX22" fmla="*/ 10195 w 28839"/>
                    <a:gd name="connsiteY22" fmla="*/ 296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2021" y="29367"/>
                      </a:moveTo>
                      <a:lnTo>
                        <a:pt x="2021" y="28579"/>
                      </a:lnTo>
                      <a:lnTo>
                        <a:pt x="3104" y="28579"/>
                      </a:lnTo>
                      <a:cubicBezTo>
                        <a:pt x="4314" y="28593"/>
                        <a:pt x="5172" y="28199"/>
                        <a:pt x="5679" y="27425"/>
                      </a:cubicBezTo>
                      <a:cubicBezTo>
                        <a:pt x="5988" y="26961"/>
                        <a:pt x="6143" y="25920"/>
                        <a:pt x="6143" y="24301"/>
                      </a:cubicBezTo>
                      <a:lnTo>
                        <a:pt x="6143" y="5811"/>
                      </a:lnTo>
                      <a:cubicBezTo>
                        <a:pt x="6143" y="4038"/>
                        <a:pt x="5946" y="2926"/>
                        <a:pt x="5552" y="2462"/>
                      </a:cubicBezTo>
                      <a:cubicBezTo>
                        <a:pt x="4989" y="1857"/>
                        <a:pt x="4173" y="1547"/>
                        <a:pt x="3104" y="1533"/>
                      </a:cubicBezTo>
                      <a:lnTo>
                        <a:pt x="2021" y="1533"/>
                      </a:lnTo>
                      <a:lnTo>
                        <a:pt x="2021" y="745"/>
                      </a:lnTo>
                      <a:lnTo>
                        <a:pt x="13669" y="745"/>
                      </a:lnTo>
                      <a:cubicBezTo>
                        <a:pt x="17932" y="745"/>
                        <a:pt x="21182" y="1238"/>
                        <a:pt x="23433" y="2209"/>
                      </a:cubicBezTo>
                      <a:cubicBezTo>
                        <a:pt x="25656" y="3179"/>
                        <a:pt x="27456" y="4798"/>
                        <a:pt x="28821" y="7063"/>
                      </a:cubicBezTo>
                      <a:cubicBezTo>
                        <a:pt x="30172" y="9329"/>
                        <a:pt x="30847" y="11946"/>
                        <a:pt x="30861" y="14901"/>
                      </a:cubicBezTo>
                      <a:cubicBezTo>
                        <a:pt x="30847" y="18898"/>
                        <a:pt x="29637" y="22219"/>
                        <a:pt x="27231" y="24892"/>
                      </a:cubicBezTo>
                      <a:cubicBezTo>
                        <a:pt x="24502" y="27876"/>
                        <a:pt x="20366" y="29367"/>
                        <a:pt x="14823" y="29367"/>
                      </a:cubicBezTo>
                      <a:close/>
                      <a:moveTo>
                        <a:pt x="10195" y="27299"/>
                      </a:moveTo>
                      <a:cubicBezTo>
                        <a:pt x="11981" y="27693"/>
                        <a:pt x="13472" y="27890"/>
                        <a:pt x="14682" y="27890"/>
                      </a:cubicBezTo>
                      <a:cubicBezTo>
                        <a:pt x="17932" y="27890"/>
                        <a:pt x="20647" y="26750"/>
                        <a:pt x="22814" y="24456"/>
                      </a:cubicBezTo>
                      <a:cubicBezTo>
                        <a:pt x="24966" y="22162"/>
                        <a:pt x="26035" y="19053"/>
                        <a:pt x="26050" y="15127"/>
                      </a:cubicBezTo>
                      <a:cubicBezTo>
                        <a:pt x="26035" y="11172"/>
                        <a:pt x="24966" y="8048"/>
                        <a:pt x="22814" y="5769"/>
                      </a:cubicBezTo>
                      <a:cubicBezTo>
                        <a:pt x="20647" y="3489"/>
                        <a:pt x="17876" y="2349"/>
                        <a:pt x="14514" y="2349"/>
                      </a:cubicBezTo>
                      <a:cubicBezTo>
                        <a:pt x="13247" y="2349"/>
                        <a:pt x="11812" y="2560"/>
                        <a:pt x="10195" y="2968"/>
                      </a:cubicBezTo>
                      <a:close/>
                    </a:path>
                  </a:pathLst>
                </a:custGeom>
                <a:solidFill>
                  <a:srgbClr val="000000"/>
                </a:solidFill>
                <a:ln w="3598" cap="flat">
                  <a:noFill/>
                  <a:prstDash val="solid"/>
                  <a:miter/>
                </a:ln>
              </p:spPr>
              <p:txBody>
                <a:bodyPr rtlCol="0" anchor="ctr"/>
                <a:lstStyle/>
                <a:p>
                  <a:endParaRPr lang="en-IN"/>
                </a:p>
              </p:txBody>
            </p:sp>
            <p:sp>
              <p:nvSpPr>
                <p:cNvPr id="3847" name="Freeform: Shape 3846">
                  <a:extLst>
                    <a:ext uri="{FF2B5EF4-FFF2-40B4-BE49-F238E27FC236}">
                      <a16:creationId xmlns:a16="http://schemas.microsoft.com/office/drawing/2014/main" id="{AB8035A7-B57E-30BE-16D9-1E16FA1059FB}"/>
                    </a:ext>
                  </a:extLst>
                </p:cNvPr>
                <p:cNvSpPr/>
                <p:nvPr/>
              </p:nvSpPr>
              <p:spPr>
                <a:xfrm>
                  <a:off x="34598112" y="15852326"/>
                  <a:ext cx="4671" cy="4685"/>
                </a:xfrm>
                <a:custGeom>
                  <a:avLst/>
                  <a:gdLst>
                    <a:gd name="connsiteX0" fmla="*/ 4366 w 4671"/>
                    <a:gd name="connsiteY0" fmla="*/ 745 h 4685"/>
                    <a:gd name="connsiteX1" fmla="*/ 6026 w 4671"/>
                    <a:gd name="connsiteY1" fmla="*/ 1435 h 4685"/>
                    <a:gd name="connsiteX2" fmla="*/ 6701 w 4671"/>
                    <a:gd name="connsiteY2" fmla="*/ 3095 h 4685"/>
                    <a:gd name="connsiteX3" fmla="*/ 6012 w 4671"/>
                    <a:gd name="connsiteY3" fmla="*/ 4741 h 4685"/>
                    <a:gd name="connsiteX4" fmla="*/ 4366 w 4671"/>
                    <a:gd name="connsiteY4" fmla="*/ 5431 h 4685"/>
                    <a:gd name="connsiteX5" fmla="*/ 2705 w 4671"/>
                    <a:gd name="connsiteY5" fmla="*/ 4741 h 4685"/>
                    <a:gd name="connsiteX6" fmla="*/ 2030 w 4671"/>
                    <a:gd name="connsiteY6" fmla="*/ 3095 h 4685"/>
                    <a:gd name="connsiteX7" fmla="*/ 2705 w 4671"/>
                    <a:gd name="connsiteY7" fmla="*/ 1421 h 4685"/>
                    <a:gd name="connsiteX8" fmla="*/ 4366 w 4671"/>
                    <a:gd name="connsiteY8" fmla="*/ 745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66" y="745"/>
                      </a:moveTo>
                      <a:cubicBezTo>
                        <a:pt x="5013" y="745"/>
                        <a:pt x="5561" y="984"/>
                        <a:pt x="6026" y="1435"/>
                      </a:cubicBezTo>
                      <a:cubicBezTo>
                        <a:pt x="6462" y="1899"/>
                        <a:pt x="6687" y="2448"/>
                        <a:pt x="6701" y="3095"/>
                      </a:cubicBezTo>
                      <a:cubicBezTo>
                        <a:pt x="6687" y="3742"/>
                        <a:pt x="6462" y="4291"/>
                        <a:pt x="6012" y="4741"/>
                      </a:cubicBezTo>
                      <a:cubicBezTo>
                        <a:pt x="5561" y="5206"/>
                        <a:pt x="5013" y="5431"/>
                        <a:pt x="4366" y="5431"/>
                      </a:cubicBezTo>
                      <a:cubicBezTo>
                        <a:pt x="3718" y="5431"/>
                        <a:pt x="3156" y="5206"/>
                        <a:pt x="2705" y="4741"/>
                      </a:cubicBezTo>
                      <a:cubicBezTo>
                        <a:pt x="2241" y="4291"/>
                        <a:pt x="2016" y="3742"/>
                        <a:pt x="2030" y="3095"/>
                      </a:cubicBezTo>
                      <a:cubicBezTo>
                        <a:pt x="2016" y="2434"/>
                        <a:pt x="2241" y="1871"/>
                        <a:pt x="2705" y="1421"/>
                      </a:cubicBezTo>
                      <a:cubicBezTo>
                        <a:pt x="3156" y="970"/>
                        <a:pt x="3718" y="745"/>
                        <a:pt x="4366" y="745"/>
                      </a:cubicBezTo>
                      <a:close/>
                    </a:path>
                  </a:pathLst>
                </a:custGeom>
                <a:solidFill>
                  <a:srgbClr val="000000"/>
                </a:solidFill>
                <a:ln w="3598" cap="flat">
                  <a:noFill/>
                  <a:prstDash val="solid"/>
                  <a:miter/>
                </a:ln>
              </p:spPr>
              <p:txBody>
                <a:bodyPr rtlCol="0" anchor="ctr"/>
                <a:lstStyle/>
                <a:p>
                  <a:endParaRPr lang="en-IN"/>
                </a:p>
              </p:txBody>
            </p:sp>
            <p:sp>
              <p:nvSpPr>
                <p:cNvPr id="3848" name="Freeform: Shape 3847">
                  <a:extLst>
                    <a:ext uri="{FF2B5EF4-FFF2-40B4-BE49-F238E27FC236}">
                      <a16:creationId xmlns:a16="http://schemas.microsoft.com/office/drawing/2014/main" id="{D378C5B7-7EE5-4E15-1996-0938C25A3F85}"/>
                    </a:ext>
                  </a:extLst>
                </p:cNvPr>
                <p:cNvSpPr/>
                <p:nvPr/>
              </p:nvSpPr>
              <p:spPr>
                <a:xfrm>
                  <a:off x="34610915" y="15827208"/>
                  <a:ext cx="11268" cy="29213"/>
                </a:xfrm>
                <a:custGeom>
                  <a:avLst/>
                  <a:gdLst>
                    <a:gd name="connsiteX0" fmla="*/ 2033 w 11268"/>
                    <a:gd name="connsiteY0" fmla="*/ 4150 h 29213"/>
                    <a:gd name="connsiteX1" fmla="*/ 8996 w 11268"/>
                    <a:gd name="connsiteY1" fmla="*/ 745 h 29213"/>
                    <a:gd name="connsiteX2" fmla="*/ 9686 w 11268"/>
                    <a:gd name="connsiteY2" fmla="*/ 745 h 29213"/>
                    <a:gd name="connsiteX3" fmla="*/ 9686 w 11268"/>
                    <a:gd name="connsiteY3" fmla="*/ 24921 h 29213"/>
                    <a:gd name="connsiteX4" fmla="*/ 9883 w 11268"/>
                    <a:gd name="connsiteY4" fmla="*/ 27904 h 29213"/>
                    <a:gd name="connsiteX5" fmla="*/ 10727 w 11268"/>
                    <a:gd name="connsiteY5" fmla="*/ 28818 h 29213"/>
                    <a:gd name="connsiteX6" fmla="*/ 13301 w 11268"/>
                    <a:gd name="connsiteY6" fmla="*/ 29170 h 29213"/>
                    <a:gd name="connsiteX7" fmla="*/ 13301 w 11268"/>
                    <a:gd name="connsiteY7" fmla="*/ 29958 h 29213"/>
                    <a:gd name="connsiteX8" fmla="*/ 2539 w 11268"/>
                    <a:gd name="connsiteY8" fmla="*/ 29958 h 29213"/>
                    <a:gd name="connsiteX9" fmla="*/ 2539 w 11268"/>
                    <a:gd name="connsiteY9" fmla="*/ 29170 h 29213"/>
                    <a:gd name="connsiteX10" fmla="*/ 5156 w 11268"/>
                    <a:gd name="connsiteY10" fmla="*/ 28833 h 29213"/>
                    <a:gd name="connsiteX11" fmla="*/ 5972 w 11268"/>
                    <a:gd name="connsiteY11" fmla="*/ 28002 h 29213"/>
                    <a:gd name="connsiteX12" fmla="*/ 6211 w 11268"/>
                    <a:gd name="connsiteY12" fmla="*/ 24921 h 29213"/>
                    <a:gd name="connsiteX13" fmla="*/ 6211 w 11268"/>
                    <a:gd name="connsiteY13" fmla="*/ 9470 h 29213"/>
                    <a:gd name="connsiteX14" fmla="*/ 6000 w 11268"/>
                    <a:gd name="connsiteY14" fmla="*/ 5445 h 29213"/>
                    <a:gd name="connsiteX15" fmla="*/ 5465 w 11268"/>
                    <a:gd name="connsiteY15" fmla="*/ 4460 h 29213"/>
                    <a:gd name="connsiteX16" fmla="*/ 4523 w 11268"/>
                    <a:gd name="connsiteY16" fmla="*/ 4150 h 29213"/>
                    <a:gd name="connsiteX17" fmla="*/ 2342 w 11268"/>
                    <a:gd name="connsiteY17" fmla="*/ 4798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2033" y="4150"/>
                      </a:moveTo>
                      <a:lnTo>
                        <a:pt x="8996" y="745"/>
                      </a:lnTo>
                      <a:lnTo>
                        <a:pt x="9686" y="745"/>
                      </a:lnTo>
                      <a:lnTo>
                        <a:pt x="9686" y="24921"/>
                      </a:lnTo>
                      <a:cubicBezTo>
                        <a:pt x="9672" y="26525"/>
                        <a:pt x="9742" y="27524"/>
                        <a:pt x="9883" y="27904"/>
                      </a:cubicBezTo>
                      <a:cubicBezTo>
                        <a:pt x="10023" y="28312"/>
                        <a:pt x="10305" y="28607"/>
                        <a:pt x="10727" y="28818"/>
                      </a:cubicBezTo>
                      <a:cubicBezTo>
                        <a:pt x="11149" y="29044"/>
                        <a:pt x="12007" y="29170"/>
                        <a:pt x="13301" y="29170"/>
                      </a:cubicBezTo>
                      <a:lnTo>
                        <a:pt x="13301" y="29958"/>
                      </a:lnTo>
                      <a:lnTo>
                        <a:pt x="2539" y="29958"/>
                      </a:lnTo>
                      <a:lnTo>
                        <a:pt x="2539" y="29170"/>
                      </a:lnTo>
                      <a:cubicBezTo>
                        <a:pt x="3890" y="29170"/>
                        <a:pt x="4762" y="29058"/>
                        <a:pt x="5156" y="28833"/>
                      </a:cubicBezTo>
                      <a:cubicBezTo>
                        <a:pt x="5550" y="28636"/>
                        <a:pt x="5817" y="28354"/>
                        <a:pt x="5972" y="28002"/>
                      </a:cubicBezTo>
                      <a:cubicBezTo>
                        <a:pt x="6126" y="27665"/>
                        <a:pt x="6211" y="26637"/>
                        <a:pt x="6211" y="24921"/>
                      </a:cubicBezTo>
                      <a:lnTo>
                        <a:pt x="6211" y="9470"/>
                      </a:lnTo>
                      <a:cubicBezTo>
                        <a:pt x="6211" y="7401"/>
                        <a:pt x="6141" y="6064"/>
                        <a:pt x="6000" y="5445"/>
                      </a:cubicBezTo>
                      <a:cubicBezTo>
                        <a:pt x="5901" y="5009"/>
                        <a:pt x="5718" y="4671"/>
                        <a:pt x="5465" y="4460"/>
                      </a:cubicBezTo>
                      <a:cubicBezTo>
                        <a:pt x="5198" y="4263"/>
                        <a:pt x="4888" y="4165"/>
                        <a:pt x="4523" y="4150"/>
                      </a:cubicBezTo>
                      <a:cubicBezTo>
                        <a:pt x="4002" y="4165"/>
                        <a:pt x="3271" y="4376"/>
                        <a:pt x="2342" y="4798"/>
                      </a:cubicBezTo>
                      <a:close/>
                    </a:path>
                  </a:pathLst>
                </a:custGeom>
                <a:solidFill>
                  <a:srgbClr val="000000"/>
                </a:solidFill>
                <a:ln w="3598" cap="flat">
                  <a:noFill/>
                  <a:prstDash val="solid"/>
                  <a:miter/>
                </a:ln>
              </p:spPr>
              <p:txBody>
                <a:bodyPr rtlCol="0" anchor="ctr"/>
                <a:lstStyle/>
                <a:p>
                  <a:endParaRPr lang="en-IN"/>
                </a:p>
              </p:txBody>
            </p:sp>
          </p:grpSp>
          <p:grpSp>
            <p:nvGrpSpPr>
              <p:cNvPr id="3849" name="Graphic 3782">
                <a:extLst>
                  <a:ext uri="{FF2B5EF4-FFF2-40B4-BE49-F238E27FC236}">
                    <a16:creationId xmlns:a16="http://schemas.microsoft.com/office/drawing/2014/main" id="{0DCE8E1D-B219-5AFF-939F-9BAD1F25DCBD}"/>
                  </a:ext>
                </a:extLst>
              </p:cNvPr>
              <p:cNvGrpSpPr/>
              <p:nvPr/>
            </p:nvGrpSpPr>
            <p:grpSpPr>
              <a:xfrm>
                <a:off x="34343596" y="15435587"/>
                <a:ext cx="331941" cy="39345"/>
                <a:chOff x="34343596" y="15435587"/>
                <a:chExt cx="331941" cy="39345"/>
              </a:xfrm>
            </p:grpSpPr>
            <p:sp>
              <p:nvSpPr>
                <p:cNvPr id="3850" name="Freeform: Shape 3849">
                  <a:extLst>
                    <a:ext uri="{FF2B5EF4-FFF2-40B4-BE49-F238E27FC236}">
                      <a16:creationId xmlns:a16="http://schemas.microsoft.com/office/drawing/2014/main" id="{0CBCCFE1-F539-7457-C653-AC5FA5CEFB3F}"/>
                    </a:ext>
                  </a:extLst>
                </p:cNvPr>
                <p:cNvSpPr/>
                <p:nvPr/>
              </p:nvSpPr>
              <p:spPr>
                <a:xfrm>
                  <a:off x="34343596" y="15436980"/>
                  <a:ext cx="24014" cy="28622"/>
                </a:xfrm>
                <a:custGeom>
                  <a:avLst/>
                  <a:gdLst>
                    <a:gd name="connsiteX0" fmla="*/ 25664 w 24014"/>
                    <a:gd name="connsiteY0" fmla="*/ 637 h 28622"/>
                    <a:gd name="connsiteX1" fmla="*/ 25974 w 24014"/>
                    <a:gd name="connsiteY1" fmla="*/ 7349 h 28622"/>
                    <a:gd name="connsiteX2" fmla="*/ 25172 w 24014"/>
                    <a:gd name="connsiteY2" fmla="*/ 7349 h 28622"/>
                    <a:gd name="connsiteX3" fmla="*/ 24539 w 24014"/>
                    <a:gd name="connsiteY3" fmla="*/ 4816 h 28622"/>
                    <a:gd name="connsiteX4" fmla="*/ 22795 w 24014"/>
                    <a:gd name="connsiteY4" fmla="*/ 3015 h 28622"/>
                    <a:gd name="connsiteX5" fmla="*/ 19939 w 24014"/>
                    <a:gd name="connsiteY5" fmla="*/ 2438 h 28622"/>
                    <a:gd name="connsiteX6" fmla="*/ 15901 w 24014"/>
                    <a:gd name="connsiteY6" fmla="*/ 2438 h 28622"/>
                    <a:gd name="connsiteX7" fmla="*/ 15901 w 24014"/>
                    <a:gd name="connsiteY7" fmla="*/ 24305 h 28622"/>
                    <a:gd name="connsiteX8" fmla="*/ 16478 w 24014"/>
                    <a:gd name="connsiteY8" fmla="*/ 27598 h 28622"/>
                    <a:gd name="connsiteX9" fmla="*/ 18940 w 24014"/>
                    <a:gd name="connsiteY9" fmla="*/ 28471 h 28622"/>
                    <a:gd name="connsiteX10" fmla="*/ 19939 w 24014"/>
                    <a:gd name="connsiteY10" fmla="*/ 28471 h 28622"/>
                    <a:gd name="connsiteX11" fmla="*/ 19939 w 24014"/>
                    <a:gd name="connsiteY11" fmla="*/ 29259 h 28622"/>
                    <a:gd name="connsiteX12" fmla="*/ 7798 w 24014"/>
                    <a:gd name="connsiteY12" fmla="*/ 29259 h 28622"/>
                    <a:gd name="connsiteX13" fmla="*/ 7798 w 24014"/>
                    <a:gd name="connsiteY13" fmla="*/ 28471 h 28622"/>
                    <a:gd name="connsiteX14" fmla="*/ 8811 w 24014"/>
                    <a:gd name="connsiteY14" fmla="*/ 28471 h 28622"/>
                    <a:gd name="connsiteX15" fmla="*/ 11399 w 24014"/>
                    <a:gd name="connsiteY15" fmla="*/ 27373 h 28622"/>
                    <a:gd name="connsiteX16" fmla="*/ 11849 w 24014"/>
                    <a:gd name="connsiteY16" fmla="*/ 24305 h 28622"/>
                    <a:gd name="connsiteX17" fmla="*/ 11849 w 24014"/>
                    <a:gd name="connsiteY17" fmla="*/ 2438 h 28622"/>
                    <a:gd name="connsiteX18" fmla="*/ 8417 w 24014"/>
                    <a:gd name="connsiteY18" fmla="*/ 2438 h 28622"/>
                    <a:gd name="connsiteX19" fmla="*/ 5575 w 24014"/>
                    <a:gd name="connsiteY19" fmla="*/ 2719 h 28622"/>
                    <a:gd name="connsiteX20" fmla="*/ 3690 w 24014"/>
                    <a:gd name="connsiteY20" fmla="*/ 4267 h 28622"/>
                    <a:gd name="connsiteX21" fmla="*/ 2761 w 24014"/>
                    <a:gd name="connsiteY21" fmla="*/ 7349 h 28622"/>
                    <a:gd name="connsiteX22" fmla="*/ 1959 w 24014"/>
                    <a:gd name="connsiteY22" fmla="*/ 7349 h 28622"/>
                    <a:gd name="connsiteX23" fmla="*/ 2297 w 24014"/>
                    <a:gd name="connsiteY23" fmla="*/ 63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664" y="637"/>
                      </a:moveTo>
                      <a:lnTo>
                        <a:pt x="25974" y="7349"/>
                      </a:lnTo>
                      <a:lnTo>
                        <a:pt x="25172" y="7349"/>
                      </a:lnTo>
                      <a:cubicBezTo>
                        <a:pt x="25003" y="6167"/>
                        <a:pt x="24792" y="5323"/>
                        <a:pt x="24539" y="4816"/>
                      </a:cubicBezTo>
                      <a:cubicBezTo>
                        <a:pt x="24103" y="4000"/>
                        <a:pt x="23512" y="3409"/>
                        <a:pt x="22795" y="3015"/>
                      </a:cubicBezTo>
                      <a:cubicBezTo>
                        <a:pt x="22063" y="2649"/>
                        <a:pt x="21120" y="2452"/>
                        <a:pt x="19939" y="2438"/>
                      </a:cubicBezTo>
                      <a:lnTo>
                        <a:pt x="15901" y="2438"/>
                      </a:lnTo>
                      <a:lnTo>
                        <a:pt x="15901" y="24305"/>
                      </a:lnTo>
                      <a:cubicBezTo>
                        <a:pt x="15887" y="26064"/>
                        <a:pt x="16084" y="27162"/>
                        <a:pt x="16478" y="27598"/>
                      </a:cubicBezTo>
                      <a:cubicBezTo>
                        <a:pt x="17012" y="28189"/>
                        <a:pt x="17828" y="28485"/>
                        <a:pt x="18940" y="28471"/>
                      </a:cubicBezTo>
                      <a:lnTo>
                        <a:pt x="19939" y="28471"/>
                      </a:lnTo>
                      <a:lnTo>
                        <a:pt x="19939" y="29259"/>
                      </a:lnTo>
                      <a:lnTo>
                        <a:pt x="7798" y="29259"/>
                      </a:lnTo>
                      <a:lnTo>
                        <a:pt x="7798" y="28471"/>
                      </a:lnTo>
                      <a:lnTo>
                        <a:pt x="8811" y="28471"/>
                      </a:lnTo>
                      <a:cubicBezTo>
                        <a:pt x="10021" y="28485"/>
                        <a:pt x="10879" y="28119"/>
                        <a:pt x="11399" y="27373"/>
                      </a:cubicBezTo>
                      <a:cubicBezTo>
                        <a:pt x="11681" y="26937"/>
                        <a:pt x="11835" y="25910"/>
                        <a:pt x="11849" y="24305"/>
                      </a:cubicBezTo>
                      <a:lnTo>
                        <a:pt x="11849" y="2438"/>
                      </a:lnTo>
                      <a:lnTo>
                        <a:pt x="8417" y="2438"/>
                      </a:lnTo>
                      <a:cubicBezTo>
                        <a:pt x="7080" y="2452"/>
                        <a:pt x="6124" y="2550"/>
                        <a:pt x="5575" y="2719"/>
                      </a:cubicBezTo>
                      <a:cubicBezTo>
                        <a:pt x="4829" y="3001"/>
                        <a:pt x="4210" y="3507"/>
                        <a:pt x="3690" y="4267"/>
                      </a:cubicBezTo>
                      <a:cubicBezTo>
                        <a:pt x="3155" y="5027"/>
                        <a:pt x="2846" y="6054"/>
                        <a:pt x="2761" y="7349"/>
                      </a:cubicBezTo>
                      <a:lnTo>
                        <a:pt x="1959" y="7349"/>
                      </a:lnTo>
                      <a:lnTo>
                        <a:pt x="2297" y="637"/>
                      </a:lnTo>
                      <a:close/>
                    </a:path>
                  </a:pathLst>
                </a:custGeom>
                <a:solidFill>
                  <a:srgbClr val="000000"/>
                </a:solidFill>
                <a:ln w="3598" cap="flat">
                  <a:noFill/>
                  <a:prstDash val="solid"/>
                  <a:miter/>
                </a:ln>
              </p:spPr>
              <p:txBody>
                <a:bodyPr rtlCol="0" anchor="ctr"/>
                <a:lstStyle/>
                <a:p>
                  <a:endParaRPr lang="en-IN"/>
                </a:p>
              </p:txBody>
            </p:sp>
            <p:sp>
              <p:nvSpPr>
                <p:cNvPr id="3851" name="Freeform: Shape 3850">
                  <a:extLst>
                    <a:ext uri="{FF2B5EF4-FFF2-40B4-BE49-F238E27FC236}">
                      <a16:creationId xmlns:a16="http://schemas.microsoft.com/office/drawing/2014/main" id="{132D0C85-9215-54DF-E576-8274A661462A}"/>
                    </a:ext>
                  </a:extLst>
                </p:cNvPr>
                <p:cNvSpPr/>
                <p:nvPr/>
              </p:nvSpPr>
              <p:spPr>
                <a:xfrm>
                  <a:off x="34373751" y="15436389"/>
                  <a:ext cx="11268" cy="29213"/>
                </a:xfrm>
                <a:custGeom>
                  <a:avLst/>
                  <a:gdLst>
                    <a:gd name="connsiteX0" fmla="*/ 1967 w 11268"/>
                    <a:gd name="connsiteY0" fmla="*/ 4042 h 29213"/>
                    <a:gd name="connsiteX1" fmla="*/ 8931 w 11268"/>
                    <a:gd name="connsiteY1" fmla="*/ 637 h 29213"/>
                    <a:gd name="connsiteX2" fmla="*/ 9620 w 11268"/>
                    <a:gd name="connsiteY2" fmla="*/ 637 h 29213"/>
                    <a:gd name="connsiteX3" fmla="*/ 9620 w 11268"/>
                    <a:gd name="connsiteY3" fmla="*/ 24812 h 29213"/>
                    <a:gd name="connsiteX4" fmla="*/ 9817 w 11268"/>
                    <a:gd name="connsiteY4" fmla="*/ 27795 h 29213"/>
                    <a:gd name="connsiteX5" fmla="*/ 10661 w 11268"/>
                    <a:gd name="connsiteY5" fmla="*/ 28710 h 29213"/>
                    <a:gd name="connsiteX6" fmla="*/ 13235 w 11268"/>
                    <a:gd name="connsiteY6" fmla="*/ 29062 h 29213"/>
                    <a:gd name="connsiteX7" fmla="*/ 13235 w 11268"/>
                    <a:gd name="connsiteY7" fmla="*/ 29850 h 29213"/>
                    <a:gd name="connsiteX8" fmla="*/ 2473 w 11268"/>
                    <a:gd name="connsiteY8" fmla="*/ 29850 h 29213"/>
                    <a:gd name="connsiteX9" fmla="*/ 2473 w 11268"/>
                    <a:gd name="connsiteY9" fmla="*/ 29062 h 29213"/>
                    <a:gd name="connsiteX10" fmla="*/ 5090 w 11268"/>
                    <a:gd name="connsiteY10" fmla="*/ 28724 h 29213"/>
                    <a:gd name="connsiteX11" fmla="*/ 5906 w 11268"/>
                    <a:gd name="connsiteY11" fmla="*/ 27894 h 29213"/>
                    <a:gd name="connsiteX12" fmla="*/ 6145 w 11268"/>
                    <a:gd name="connsiteY12" fmla="*/ 24812 h 29213"/>
                    <a:gd name="connsiteX13" fmla="*/ 6145 w 11268"/>
                    <a:gd name="connsiteY13" fmla="*/ 9361 h 29213"/>
                    <a:gd name="connsiteX14" fmla="*/ 5934 w 11268"/>
                    <a:gd name="connsiteY14" fmla="*/ 5337 h 29213"/>
                    <a:gd name="connsiteX15" fmla="*/ 5399 w 11268"/>
                    <a:gd name="connsiteY15" fmla="*/ 4352 h 29213"/>
                    <a:gd name="connsiteX16" fmla="*/ 4457 w 11268"/>
                    <a:gd name="connsiteY16" fmla="*/ 4042 h 29213"/>
                    <a:gd name="connsiteX17" fmla="*/ 2276 w 11268"/>
                    <a:gd name="connsiteY17" fmla="*/ 468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967" y="4042"/>
                      </a:moveTo>
                      <a:lnTo>
                        <a:pt x="8931" y="637"/>
                      </a:lnTo>
                      <a:lnTo>
                        <a:pt x="9620" y="637"/>
                      </a:lnTo>
                      <a:lnTo>
                        <a:pt x="9620" y="24812"/>
                      </a:lnTo>
                      <a:cubicBezTo>
                        <a:pt x="9606" y="26416"/>
                        <a:pt x="9676" y="27415"/>
                        <a:pt x="9817" y="27795"/>
                      </a:cubicBezTo>
                      <a:cubicBezTo>
                        <a:pt x="9958" y="28203"/>
                        <a:pt x="10239" y="28499"/>
                        <a:pt x="10661" y="28710"/>
                      </a:cubicBezTo>
                      <a:cubicBezTo>
                        <a:pt x="11083" y="28935"/>
                        <a:pt x="11941" y="29062"/>
                        <a:pt x="13235" y="29062"/>
                      </a:cubicBezTo>
                      <a:lnTo>
                        <a:pt x="13235" y="29850"/>
                      </a:lnTo>
                      <a:lnTo>
                        <a:pt x="2473" y="29850"/>
                      </a:lnTo>
                      <a:lnTo>
                        <a:pt x="2473" y="29062"/>
                      </a:lnTo>
                      <a:cubicBezTo>
                        <a:pt x="3824" y="29062"/>
                        <a:pt x="4696" y="28949"/>
                        <a:pt x="5090" y="28724"/>
                      </a:cubicBezTo>
                      <a:cubicBezTo>
                        <a:pt x="5484" y="28527"/>
                        <a:pt x="5751" y="28246"/>
                        <a:pt x="5906" y="27894"/>
                      </a:cubicBezTo>
                      <a:cubicBezTo>
                        <a:pt x="6061" y="27556"/>
                        <a:pt x="6145" y="26529"/>
                        <a:pt x="6145" y="24812"/>
                      </a:cubicBezTo>
                      <a:lnTo>
                        <a:pt x="6145" y="9361"/>
                      </a:lnTo>
                      <a:cubicBezTo>
                        <a:pt x="6145" y="7293"/>
                        <a:pt x="6075" y="5956"/>
                        <a:pt x="5934" y="5337"/>
                      </a:cubicBezTo>
                      <a:cubicBezTo>
                        <a:pt x="5836" y="4900"/>
                        <a:pt x="5653" y="4563"/>
                        <a:pt x="5399" y="4352"/>
                      </a:cubicBezTo>
                      <a:cubicBezTo>
                        <a:pt x="5132" y="4155"/>
                        <a:pt x="4823" y="4056"/>
                        <a:pt x="4457" y="4042"/>
                      </a:cubicBezTo>
                      <a:cubicBezTo>
                        <a:pt x="3936" y="4056"/>
                        <a:pt x="3205" y="4267"/>
                        <a:pt x="2276" y="4689"/>
                      </a:cubicBezTo>
                      <a:close/>
                    </a:path>
                  </a:pathLst>
                </a:custGeom>
                <a:solidFill>
                  <a:srgbClr val="000000"/>
                </a:solidFill>
                <a:ln w="3598" cap="flat">
                  <a:noFill/>
                  <a:prstDash val="solid"/>
                  <a:miter/>
                </a:ln>
              </p:spPr>
              <p:txBody>
                <a:bodyPr rtlCol="0" anchor="ctr"/>
                <a:lstStyle/>
                <a:p>
                  <a:endParaRPr lang="en-IN"/>
                </a:p>
              </p:txBody>
            </p:sp>
            <p:sp>
              <p:nvSpPr>
                <p:cNvPr id="3852" name="Freeform: Shape 3851">
                  <a:extLst>
                    <a:ext uri="{FF2B5EF4-FFF2-40B4-BE49-F238E27FC236}">
                      <a16:creationId xmlns:a16="http://schemas.microsoft.com/office/drawing/2014/main" id="{70113E3D-C466-A767-3D5A-E9F6AB2AAAE5}"/>
                    </a:ext>
                  </a:extLst>
                </p:cNvPr>
                <p:cNvSpPr/>
                <p:nvPr/>
              </p:nvSpPr>
              <p:spPr>
                <a:xfrm>
                  <a:off x="34391815" y="15436333"/>
                  <a:ext cx="29079" cy="29916"/>
                </a:xfrm>
                <a:custGeom>
                  <a:avLst/>
                  <a:gdLst>
                    <a:gd name="connsiteX0" fmla="*/ 26986 w 29079"/>
                    <a:gd name="connsiteY0" fmla="*/ 637 h 29916"/>
                    <a:gd name="connsiteX1" fmla="*/ 27718 w 29079"/>
                    <a:gd name="connsiteY1" fmla="*/ 9671 h 29916"/>
                    <a:gd name="connsiteX2" fmla="*/ 26986 w 29079"/>
                    <a:gd name="connsiteY2" fmla="*/ 9671 h 29916"/>
                    <a:gd name="connsiteX3" fmla="*/ 24088 w 29079"/>
                    <a:gd name="connsiteY3" fmla="*/ 4577 h 29916"/>
                    <a:gd name="connsiteX4" fmla="*/ 17532 w 29079"/>
                    <a:gd name="connsiteY4" fmla="*/ 2100 h 29916"/>
                    <a:gd name="connsiteX5" fmla="*/ 9204 w 29079"/>
                    <a:gd name="connsiteY5" fmla="*/ 6434 h 29916"/>
                    <a:gd name="connsiteX6" fmla="*/ 6826 w 29079"/>
                    <a:gd name="connsiteY6" fmla="*/ 15131 h 29916"/>
                    <a:gd name="connsiteX7" fmla="*/ 8402 w 29079"/>
                    <a:gd name="connsiteY7" fmla="*/ 22603 h 29916"/>
                    <a:gd name="connsiteX8" fmla="*/ 12552 w 29079"/>
                    <a:gd name="connsiteY8" fmla="*/ 27556 h 29916"/>
                    <a:gd name="connsiteX9" fmla="*/ 17814 w 29079"/>
                    <a:gd name="connsiteY9" fmla="*/ 29118 h 29916"/>
                    <a:gd name="connsiteX10" fmla="*/ 20881 w 29079"/>
                    <a:gd name="connsiteY10" fmla="*/ 28724 h 29916"/>
                    <a:gd name="connsiteX11" fmla="*/ 23722 w 29079"/>
                    <a:gd name="connsiteY11" fmla="*/ 27542 h 29916"/>
                    <a:gd name="connsiteX12" fmla="*/ 23722 w 29079"/>
                    <a:gd name="connsiteY12" fmla="*/ 19268 h 29916"/>
                    <a:gd name="connsiteX13" fmla="*/ 23399 w 29079"/>
                    <a:gd name="connsiteY13" fmla="*/ 16453 h 29916"/>
                    <a:gd name="connsiteX14" fmla="*/ 22386 w 29079"/>
                    <a:gd name="connsiteY14" fmla="*/ 15440 h 29916"/>
                    <a:gd name="connsiteX15" fmla="*/ 19980 w 29079"/>
                    <a:gd name="connsiteY15" fmla="*/ 15088 h 29916"/>
                    <a:gd name="connsiteX16" fmla="*/ 19980 w 29079"/>
                    <a:gd name="connsiteY16" fmla="*/ 14286 h 29916"/>
                    <a:gd name="connsiteX17" fmla="*/ 31052 w 29079"/>
                    <a:gd name="connsiteY17" fmla="*/ 14286 h 29916"/>
                    <a:gd name="connsiteX18" fmla="*/ 31052 w 29079"/>
                    <a:gd name="connsiteY18" fmla="*/ 15088 h 29916"/>
                    <a:gd name="connsiteX19" fmla="*/ 30531 w 29079"/>
                    <a:gd name="connsiteY19" fmla="*/ 15088 h 29916"/>
                    <a:gd name="connsiteX20" fmla="*/ 28266 w 29079"/>
                    <a:gd name="connsiteY20" fmla="*/ 16186 h 29916"/>
                    <a:gd name="connsiteX21" fmla="*/ 27844 w 29079"/>
                    <a:gd name="connsiteY21" fmla="*/ 19268 h 29916"/>
                    <a:gd name="connsiteX22" fmla="*/ 27844 w 29079"/>
                    <a:gd name="connsiteY22" fmla="*/ 28020 h 29916"/>
                    <a:gd name="connsiteX23" fmla="*/ 23047 w 29079"/>
                    <a:gd name="connsiteY23" fmla="*/ 29948 h 29916"/>
                    <a:gd name="connsiteX24" fmla="*/ 17800 w 29079"/>
                    <a:gd name="connsiteY24" fmla="*/ 30553 h 29916"/>
                    <a:gd name="connsiteX25" fmla="*/ 5208 w 29079"/>
                    <a:gd name="connsiteY25" fmla="*/ 25234 h 29916"/>
                    <a:gd name="connsiteX26" fmla="*/ 1973 w 29079"/>
                    <a:gd name="connsiteY26" fmla="*/ 16031 h 29916"/>
                    <a:gd name="connsiteX27" fmla="*/ 3788 w 29079"/>
                    <a:gd name="connsiteY27" fmla="*/ 8798 h 29916"/>
                    <a:gd name="connsiteX28" fmla="*/ 9696 w 29079"/>
                    <a:gd name="connsiteY28" fmla="*/ 2466 h 29916"/>
                    <a:gd name="connsiteX29" fmla="*/ 17124 w 29079"/>
                    <a:gd name="connsiteY29" fmla="*/ 637 h 29916"/>
                    <a:gd name="connsiteX30" fmla="*/ 19966 w 29079"/>
                    <a:gd name="connsiteY30" fmla="*/ 890 h 29916"/>
                    <a:gd name="connsiteX31" fmla="*/ 23582 w 29079"/>
                    <a:gd name="connsiteY31" fmla="*/ 2002 h 29916"/>
                    <a:gd name="connsiteX32" fmla="*/ 25157 w 29079"/>
                    <a:gd name="connsiteY32" fmla="*/ 2438 h 29916"/>
                    <a:gd name="connsiteX33" fmla="*/ 25847 w 29079"/>
                    <a:gd name="connsiteY33" fmla="*/ 2072 h 29916"/>
                    <a:gd name="connsiteX34" fmla="*/ 26198 w 29079"/>
                    <a:gd name="connsiteY34" fmla="*/ 637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079" h="29916">
                      <a:moveTo>
                        <a:pt x="26986" y="637"/>
                      </a:moveTo>
                      <a:lnTo>
                        <a:pt x="27718" y="9671"/>
                      </a:lnTo>
                      <a:lnTo>
                        <a:pt x="26986" y="9671"/>
                      </a:lnTo>
                      <a:cubicBezTo>
                        <a:pt x="26226" y="7433"/>
                        <a:pt x="25270" y="5731"/>
                        <a:pt x="24088" y="4577"/>
                      </a:cubicBezTo>
                      <a:cubicBezTo>
                        <a:pt x="22372" y="2930"/>
                        <a:pt x="20177" y="2114"/>
                        <a:pt x="17532" y="2100"/>
                      </a:cubicBezTo>
                      <a:cubicBezTo>
                        <a:pt x="13874" y="2114"/>
                        <a:pt x="11103" y="3549"/>
                        <a:pt x="9204" y="6434"/>
                      </a:cubicBezTo>
                      <a:cubicBezTo>
                        <a:pt x="7614" y="8883"/>
                        <a:pt x="6826" y="11782"/>
                        <a:pt x="6826" y="15131"/>
                      </a:cubicBezTo>
                      <a:cubicBezTo>
                        <a:pt x="6826" y="17861"/>
                        <a:pt x="7347" y="20351"/>
                        <a:pt x="8402" y="22603"/>
                      </a:cubicBezTo>
                      <a:cubicBezTo>
                        <a:pt x="9457" y="24854"/>
                        <a:pt x="10836" y="26515"/>
                        <a:pt x="12552" y="27556"/>
                      </a:cubicBezTo>
                      <a:cubicBezTo>
                        <a:pt x="14240" y="28611"/>
                        <a:pt x="15999" y="29132"/>
                        <a:pt x="17814" y="29118"/>
                      </a:cubicBezTo>
                      <a:cubicBezTo>
                        <a:pt x="18869" y="29132"/>
                        <a:pt x="19896" y="28991"/>
                        <a:pt x="20881" y="28724"/>
                      </a:cubicBezTo>
                      <a:cubicBezTo>
                        <a:pt x="21865" y="28471"/>
                        <a:pt x="22808" y="28077"/>
                        <a:pt x="23722" y="27542"/>
                      </a:cubicBezTo>
                      <a:lnTo>
                        <a:pt x="23722" y="19268"/>
                      </a:lnTo>
                      <a:cubicBezTo>
                        <a:pt x="23708" y="17832"/>
                        <a:pt x="23596" y="16904"/>
                        <a:pt x="23399" y="16453"/>
                      </a:cubicBezTo>
                      <a:cubicBezTo>
                        <a:pt x="23174" y="16017"/>
                        <a:pt x="22836" y="15679"/>
                        <a:pt x="22386" y="15440"/>
                      </a:cubicBezTo>
                      <a:cubicBezTo>
                        <a:pt x="21907" y="15215"/>
                        <a:pt x="21106" y="15088"/>
                        <a:pt x="19980" y="15088"/>
                      </a:cubicBezTo>
                      <a:lnTo>
                        <a:pt x="19980" y="14286"/>
                      </a:lnTo>
                      <a:lnTo>
                        <a:pt x="31052" y="14286"/>
                      </a:lnTo>
                      <a:lnTo>
                        <a:pt x="31052" y="15088"/>
                      </a:lnTo>
                      <a:lnTo>
                        <a:pt x="30531" y="15088"/>
                      </a:lnTo>
                      <a:cubicBezTo>
                        <a:pt x="29406" y="15088"/>
                        <a:pt x="28660" y="15454"/>
                        <a:pt x="28266" y="16186"/>
                      </a:cubicBezTo>
                      <a:cubicBezTo>
                        <a:pt x="27985" y="16707"/>
                        <a:pt x="27844" y="17734"/>
                        <a:pt x="27844" y="19268"/>
                      </a:cubicBezTo>
                      <a:lnTo>
                        <a:pt x="27844" y="28020"/>
                      </a:lnTo>
                      <a:cubicBezTo>
                        <a:pt x="26212" y="28921"/>
                        <a:pt x="24609" y="29554"/>
                        <a:pt x="23047" y="29948"/>
                      </a:cubicBezTo>
                      <a:cubicBezTo>
                        <a:pt x="21457" y="30342"/>
                        <a:pt x="19713" y="30539"/>
                        <a:pt x="17800" y="30553"/>
                      </a:cubicBezTo>
                      <a:cubicBezTo>
                        <a:pt x="12271" y="30539"/>
                        <a:pt x="8064" y="28780"/>
                        <a:pt x="5208" y="25234"/>
                      </a:cubicBezTo>
                      <a:cubicBezTo>
                        <a:pt x="3042" y="22589"/>
                        <a:pt x="1973" y="19521"/>
                        <a:pt x="1973" y="16031"/>
                      </a:cubicBezTo>
                      <a:cubicBezTo>
                        <a:pt x="1973" y="13526"/>
                        <a:pt x="2578" y="11106"/>
                        <a:pt x="3788" y="8798"/>
                      </a:cubicBezTo>
                      <a:cubicBezTo>
                        <a:pt x="5222" y="6068"/>
                        <a:pt x="7192" y="3958"/>
                        <a:pt x="9696" y="2466"/>
                      </a:cubicBezTo>
                      <a:cubicBezTo>
                        <a:pt x="11778" y="1256"/>
                        <a:pt x="14254" y="651"/>
                        <a:pt x="17124" y="637"/>
                      </a:cubicBezTo>
                      <a:cubicBezTo>
                        <a:pt x="18165" y="651"/>
                        <a:pt x="19108" y="735"/>
                        <a:pt x="19966" y="890"/>
                      </a:cubicBezTo>
                      <a:cubicBezTo>
                        <a:pt x="20810" y="1073"/>
                        <a:pt x="22020" y="1439"/>
                        <a:pt x="23582" y="2002"/>
                      </a:cubicBezTo>
                      <a:cubicBezTo>
                        <a:pt x="24369" y="2297"/>
                        <a:pt x="24890" y="2452"/>
                        <a:pt x="25157" y="2438"/>
                      </a:cubicBezTo>
                      <a:cubicBezTo>
                        <a:pt x="25425" y="2452"/>
                        <a:pt x="25650" y="2325"/>
                        <a:pt x="25847" y="2072"/>
                      </a:cubicBezTo>
                      <a:cubicBezTo>
                        <a:pt x="26030" y="1833"/>
                        <a:pt x="26156" y="1354"/>
                        <a:pt x="26198" y="637"/>
                      </a:cubicBezTo>
                      <a:close/>
                    </a:path>
                  </a:pathLst>
                </a:custGeom>
                <a:solidFill>
                  <a:srgbClr val="000000"/>
                </a:solidFill>
                <a:ln w="3598" cap="flat">
                  <a:noFill/>
                  <a:prstDash val="solid"/>
                  <a:miter/>
                </a:ln>
              </p:spPr>
              <p:txBody>
                <a:bodyPr rtlCol="0" anchor="ctr"/>
                <a:lstStyle/>
                <a:p>
                  <a:endParaRPr lang="en-IN"/>
                </a:p>
              </p:txBody>
            </p:sp>
            <p:sp>
              <p:nvSpPr>
                <p:cNvPr id="3853" name="Freeform: Shape 3852">
                  <a:extLst>
                    <a:ext uri="{FF2B5EF4-FFF2-40B4-BE49-F238E27FC236}">
                      <a16:creationId xmlns:a16="http://schemas.microsoft.com/office/drawing/2014/main" id="{E3CF73FA-1C07-33B5-BBFE-6AABB4F1D39A}"/>
                    </a:ext>
                  </a:extLst>
                </p:cNvPr>
                <p:cNvSpPr/>
                <p:nvPr/>
              </p:nvSpPr>
              <p:spPr>
                <a:xfrm>
                  <a:off x="34422941" y="15435587"/>
                  <a:ext cx="20286" cy="30606"/>
                </a:xfrm>
                <a:custGeom>
                  <a:avLst/>
                  <a:gdLst>
                    <a:gd name="connsiteX0" fmla="*/ 15543 w 20286"/>
                    <a:gd name="connsiteY0" fmla="*/ 28485 h 30606"/>
                    <a:gd name="connsiteX1" fmla="*/ 12786 w 20286"/>
                    <a:gd name="connsiteY1" fmla="*/ 30596 h 30606"/>
                    <a:gd name="connsiteX2" fmla="*/ 9874 w 20286"/>
                    <a:gd name="connsiteY2" fmla="*/ 31243 h 30606"/>
                    <a:gd name="connsiteX3" fmla="*/ 4345 w 20286"/>
                    <a:gd name="connsiteY3" fmla="*/ 28597 h 30606"/>
                    <a:gd name="connsiteX4" fmla="*/ 1981 w 20286"/>
                    <a:gd name="connsiteY4" fmla="*/ 21787 h 30606"/>
                    <a:gd name="connsiteX5" fmla="*/ 4598 w 20286"/>
                    <a:gd name="connsiteY5" fmla="*/ 14174 h 30606"/>
                    <a:gd name="connsiteX6" fmla="*/ 11323 w 20286"/>
                    <a:gd name="connsiteY6" fmla="*/ 10726 h 30606"/>
                    <a:gd name="connsiteX7" fmla="*/ 15543 w 20286"/>
                    <a:gd name="connsiteY7" fmla="*/ 12358 h 30606"/>
                    <a:gd name="connsiteX8" fmla="*/ 15543 w 20286"/>
                    <a:gd name="connsiteY8" fmla="*/ 8784 h 30606"/>
                    <a:gd name="connsiteX9" fmla="*/ 15388 w 20286"/>
                    <a:gd name="connsiteY9" fmla="*/ 4703 h 30606"/>
                    <a:gd name="connsiteX10" fmla="*/ 14896 w 20286"/>
                    <a:gd name="connsiteY10" fmla="*/ 3676 h 30606"/>
                    <a:gd name="connsiteX11" fmla="*/ 14052 w 20286"/>
                    <a:gd name="connsiteY11" fmla="*/ 3409 h 30606"/>
                    <a:gd name="connsiteX12" fmla="*/ 12589 w 20286"/>
                    <a:gd name="connsiteY12" fmla="*/ 3746 h 30606"/>
                    <a:gd name="connsiteX13" fmla="*/ 12322 w 20286"/>
                    <a:gd name="connsiteY13" fmla="*/ 3001 h 30606"/>
                    <a:gd name="connsiteX14" fmla="*/ 18076 w 20286"/>
                    <a:gd name="connsiteY14" fmla="*/ 637 h 30606"/>
                    <a:gd name="connsiteX15" fmla="*/ 19032 w 20286"/>
                    <a:gd name="connsiteY15" fmla="*/ 637 h 30606"/>
                    <a:gd name="connsiteX16" fmla="*/ 19032 w 20286"/>
                    <a:gd name="connsiteY16" fmla="*/ 22997 h 30606"/>
                    <a:gd name="connsiteX17" fmla="*/ 19187 w 20286"/>
                    <a:gd name="connsiteY17" fmla="*/ 27148 h 30606"/>
                    <a:gd name="connsiteX18" fmla="*/ 19693 w 20286"/>
                    <a:gd name="connsiteY18" fmla="*/ 28189 h 30606"/>
                    <a:gd name="connsiteX19" fmla="*/ 20509 w 20286"/>
                    <a:gd name="connsiteY19" fmla="*/ 28485 h 30606"/>
                    <a:gd name="connsiteX20" fmla="*/ 22029 w 20286"/>
                    <a:gd name="connsiteY20" fmla="*/ 28119 h 30606"/>
                    <a:gd name="connsiteX21" fmla="*/ 22268 w 20286"/>
                    <a:gd name="connsiteY21" fmla="*/ 28851 h 30606"/>
                    <a:gd name="connsiteX22" fmla="*/ 16528 w 20286"/>
                    <a:gd name="connsiteY22" fmla="*/ 31243 h 30606"/>
                    <a:gd name="connsiteX23" fmla="*/ 15543 w 20286"/>
                    <a:gd name="connsiteY23" fmla="*/ 31243 h 30606"/>
                    <a:gd name="connsiteX24" fmla="*/ 15543 w 20286"/>
                    <a:gd name="connsiteY24" fmla="*/ 26993 h 30606"/>
                    <a:gd name="connsiteX25" fmla="*/ 15543 w 20286"/>
                    <a:gd name="connsiteY25" fmla="*/ 17030 h 30606"/>
                    <a:gd name="connsiteX26" fmla="*/ 14798 w 20286"/>
                    <a:gd name="connsiteY26" fmla="*/ 14413 h 30606"/>
                    <a:gd name="connsiteX27" fmla="*/ 13109 w 20286"/>
                    <a:gd name="connsiteY27" fmla="*/ 12640 h 30606"/>
                    <a:gd name="connsiteX28" fmla="*/ 11070 w 20286"/>
                    <a:gd name="connsiteY28" fmla="*/ 12035 h 30606"/>
                    <a:gd name="connsiteX29" fmla="*/ 7763 w 20286"/>
                    <a:gd name="connsiteY29" fmla="*/ 13709 h 30606"/>
                    <a:gd name="connsiteX30" fmla="*/ 5836 w 20286"/>
                    <a:gd name="connsiteY30" fmla="*/ 20126 h 30606"/>
                    <a:gd name="connsiteX31" fmla="*/ 7693 w 20286"/>
                    <a:gd name="connsiteY31" fmla="*/ 26655 h 30606"/>
                    <a:gd name="connsiteX32" fmla="*/ 11829 w 20286"/>
                    <a:gd name="connsiteY32" fmla="*/ 28921 h 30606"/>
                    <a:gd name="connsiteX33" fmla="*/ 15543 w 20286"/>
                    <a:gd name="connsiteY33" fmla="*/ 26993 h 3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286" h="30606">
                      <a:moveTo>
                        <a:pt x="15543" y="28485"/>
                      </a:moveTo>
                      <a:cubicBezTo>
                        <a:pt x="14601" y="29470"/>
                        <a:pt x="13686" y="30173"/>
                        <a:pt x="12786" y="30596"/>
                      </a:cubicBezTo>
                      <a:cubicBezTo>
                        <a:pt x="11885" y="31032"/>
                        <a:pt x="10915" y="31243"/>
                        <a:pt x="9874" y="31243"/>
                      </a:cubicBezTo>
                      <a:cubicBezTo>
                        <a:pt x="7763" y="31243"/>
                        <a:pt x="5921" y="30370"/>
                        <a:pt x="4345" y="28597"/>
                      </a:cubicBezTo>
                      <a:cubicBezTo>
                        <a:pt x="2769" y="26852"/>
                        <a:pt x="1981" y="24573"/>
                        <a:pt x="1981" y="21787"/>
                      </a:cubicBezTo>
                      <a:cubicBezTo>
                        <a:pt x="1981" y="19014"/>
                        <a:pt x="2854" y="16482"/>
                        <a:pt x="4598" y="14174"/>
                      </a:cubicBezTo>
                      <a:cubicBezTo>
                        <a:pt x="6343" y="11880"/>
                        <a:pt x="8579" y="10726"/>
                        <a:pt x="11323" y="10726"/>
                      </a:cubicBezTo>
                      <a:cubicBezTo>
                        <a:pt x="13025" y="10726"/>
                        <a:pt x="14432" y="11275"/>
                        <a:pt x="15543" y="12358"/>
                      </a:cubicBezTo>
                      <a:lnTo>
                        <a:pt x="15543" y="8784"/>
                      </a:lnTo>
                      <a:cubicBezTo>
                        <a:pt x="15529" y="6575"/>
                        <a:pt x="15473" y="5224"/>
                        <a:pt x="15388" y="4703"/>
                      </a:cubicBezTo>
                      <a:cubicBezTo>
                        <a:pt x="15276" y="4211"/>
                        <a:pt x="15121" y="3859"/>
                        <a:pt x="14896" y="3676"/>
                      </a:cubicBezTo>
                      <a:cubicBezTo>
                        <a:pt x="14671" y="3507"/>
                        <a:pt x="14390" y="3423"/>
                        <a:pt x="14052" y="3409"/>
                      </a:cubicBezTo>
                      <a:cubicBezTo>
                        <a:pt x="13686" y="3423"/>
                        <a:pt x="13194" y="3535"/>
                        <a:pt x="12589" y="3746"/>
                      </a:cubicBezTo>
                      <a:lnTo>
                        <a:pt x="12322" y="3001"/>
                      </a:lnTo>
                      <a:lnTo>
                        <a:pt x="18076" y="637"/>
                      </a:lnTo>
                      <a:lnTo>
                        <a:pt x="19032" y="637"/>
                      </a:lnTo>
                      <a:lnTo>
                        <a:pt x="19032" y="22997"/>
                      </a:lnTo>
                      <a:cubicBezTo>
                        <a:pt x="19032" y="25262"/>
                        <a:pt x="19074" y="26641"/>
                        <a:pt x="19187" y="27148"/>
                      </a:cubicBezTo>
                      <a:cubicBezTo>
                        <a:pt x="19271" y="27655"/>
                        <a:pt x="19440" y="28006"/>
                        <a:pt x="19693" y="28189"/>
                      </a:cubicBezTo>
                      <a:cubicBezTo>
                        <a:pt x="19918" y="28400"/>
                        <a:pt x="20200" y="28499"/>
                        <a:pt x="20509" y="28485"/>
                      </a:cubicBezTo>
                      <a:cubicBezTo>
                        <a:pt x="20889" y="28499"/>
                        <a:pt x="21396" y="28372"/>
                        <a:pt x="22029" y="28119"/>
                      </a:cubicBezTo>
                      <a:lnTo>
                        <a:pt x="22268" y="28851"/>
                      </a:lnTo>
                      <a:lnTo>
                        <a:pt x="16528" y="31243"/>
                      </a:lnTo>
                      <a:lnTo>
                        <a:pt x="15543" y="31243"/>
                      </a:lnTo>
                      <a:close/>
                      <a:moveTo>
                        <a:pt x="15543" y="26993"/>
                      </a:moveTo>
                      <a:lnTo>
                        <a:pt x="15543" y="17030"/>
                      </a:lnTo>
                      <a:cubicBezTo>
                        <a:pt x="15459" y="16087"/>
                        <a:pt x="15206" y="15215"/>
                        <a:pt x="14798" y="14413"/>
                      </a:cubicBezTo>
                      <a:cubicBezTo>
                        <a:pt x="14361" y="13639"/>
                        <a:pt x="13799" y="13048"/>
                        <a:pt x="13109" y="12640"/>
                      </a:cubicBezTo>
                      <a:cubicBezTo>
                        <a:pt x="12406" y="12246"/>
                        <a:pt x="11731" y="12035"/>
                        <a:pt x="11070" y="12035"/>
                      </a:cubicBezTo>
                      <a:cubicBezTo>
                        <a:pt x="9817" y="12035"/>
                        <a:pt x="8720" y="12598"/>
                        <a:pt x="7763" y="13709"/>
                      </a:cubicBezTo>
                      <a:cubicBezTo>
                        <a:pt x="6469" y="15187"/>
                        <a:pt x="5822" y="17326"/>
                        <a:pt x="5836" y="20126"/>
                      </a:cubicBezTo>
                      <a:cubicBezTo>
                        <a:pt x="5822" y="22969"/>
                        <a:pt x="6441" y="25150"/>
                        <a:pt x="7693" y="26655"/>
                      </a:cubicBezTo>
                      <a:cubicBezTo>
                        <a:pt x="8917" y="28175"/>
                        <a:pt x="10296" y="28921"/>
                        <a:pt x="11829" y="28921"/>
                      </a:cubicBezTo>
                      <a:cubicBezTo>
                        <a:pt x="13109" y="28921"/>
                        <a:pt x="14347" y="28288"/>
                        <a:pt x="15543" y="26993"/>
                      </a:cubicBezTo>
                      <a:close/>
                    </a:path>
                  </a:pathLst>
                </a:custGeom>
                <a:solidFill>
                  <a:srgbClr val="000000"/>
                </a:solidFill>
                <a:ln w="3598" cap="flat">
                  <a:noFill/>
                  <a:prstDash val="solid"/>
                  <a:miter/>
                </a:ln>
              </p:spPr>
              <p:txBody>
                <a:bodyPr rtlCol="0" anchor="ctr"/>
                <a:lstStyle/>
                <a:p>
                  <a:endParaRPr lang="en-IN"/>
                </a:p>
              </p:txBody>
            </p:sp>
            <p:sp>
              <p:nvSpPr>
                <p:cNvPr id="3854" name="Freeform: Shape 3853">
                  <a:extLst>
                    <a:ext uri="{FF2B5EF4-FFF2-40B4-BE49-F238E27FC236}">
                      <a16:creationId xmlns:a16="http://schemas.microsoft.com/office/drawing/2014/main" id="{43BFA6C9-48B8-283F-3CD8-1FB299D1945F}"/>
                    </a:ext>
                  </a:extLst>
                </p:cNvPr>
                <p:cNvSpPr/>
                <p:nvPr/>
              </p:nvSpPr>
              <p:spPr>
                <a:xfrm>
                  <a:off x="34442749" y="15473159"/>
                  <a:ext cx="22354" cy="1773"/>
                </a:xfrm>
                <a:custGeom>
                  <a:avLst/>
                  <a:gdLst>
                    <a:gd name="connsiteX0" fmla="*/ 24342 w 22354"/>
                    <a:gd name="connsiteY0" fmla="*/ 2410 h 1773"/>
                    <a:gd name="connsiteX1" fmla="*/ 1987 w 22354"/>
                    <a:gd name="connsiteY1" fmla="*/ 2410 h 1773"/>
                    <a:gd name="connsiteX2" fmla="*/ 1987 w 22354"/>
                    <a:gd name="connsiteY2" fmla="*/ 637 h 1773"/>
                    <a:gd name="connsiteX3" fmla="*/ 24342 w 22354"/>
                    <a:gd name="connsiteY3" fmla="*/ 637 h 1773"/>
                  </a:gdLst>
                  <a:ahLst/>
                  <a:cxnLst>
                    <a:cxn ang="0">
                      <a:pos x="connsiteX0" y="connsiteY0"/>
                    </a:cxn>
                    <a:cxn ang="0">
                      <a:pos x="connsiteX1" y="connsiteY1"/>
                    </a:cxn>
                    <a:cxn ang="0">
                      <a:pos x="connsiteX2" y="connsiteY2"/>
                    </a:cxn>
                    <a:cxn ang="0">
                      <a:pos x="connsiteX3" y="connsiteY3"/>
                    </a:cxn>
                  </a:cxnLst>
                  <a:rect l="l" t="t" r="r" b="b"/>
                  <a:pathLst>
                    <a:path w="22354" h="1773">
                      <a:moveTo>
                        <a:pt x="24342" y="2410"/>
                      </a:moveTo>
                      <a:lnTo>
                        <a:pt x="1987" y="2410"/>
                      </a:lnTo>
                      <a:lnTo>
                        <a:pt x="1987" y="637"/>
                      </a:lnTo>
                      <a:lnTo>
                        <a:pt x="24342" y="637"/>
                      </a:lnTo>
                      <a:close/>
                    </a:path>
                  </a:pathLst>
                </a:custGeom>
                <a:solidFill>
                  <a:srgbClr val="000000"/>
                </a:solidFill>
                <a:ln w="3598" cap="flat">
                  <a:noFill/>
                  <a:prstDash val="solid"/>
                  <a:miter/>
                </a:ln>
              </p:spPr>
              <p:txBody>
                <a:bodyPr rtlCol="0" anchor="ctr"/>
                <a:lstStyle/>
                <a:p>
                  <a:endParaRPr lang="en-IN"/>
                </a:p>
              </p:txBody>
            </p:sp>
            <p:sp>
              <p:nvSpPr>
                <p:cNvPr id="3855" name="Freeform: Shape 3854">
                  <a:extLst>
                    <a:ext uri="{FF2B5EF4-FFF2-40B4-BE49-F238E27FC236}">
                      <a16:creationId xmlns:a16="http://schemas.microsoft.com/office/drawing/2014/main" id="{8AF9EEE2-FAE3-4B62-9F66-B817A4BD5F60}"/>
                    </a:ext>
                  </a:extLst>
                </p:cNvPr>
                <p:cNvSpPr/>
                <p:nvPr/>
              </p:nvSpPr>
              <p:spPr>
                <a:xfrm>
                  <a:off x="34464161" y="15436980"/>
                  <a:ext cx="31161" cy="29086"/>
                </a:xfrm>
                <a:custGeom>
                  <a:avLst/>
                  <a:gdLst>
                    <a:gd name="connsiteX0" fmla="*/ 1993 w 31161"/>
                    <a:gd name="connsiteY0" fmla="*/ 637 h 29086"/>
                    <a:gd name="connsiteX1" fmla="*/ 9759 w 31161"/>
                    <a:gd name="connsiteY1" fmla="*/ 637 h 29086"/>
                    <a:gd name="connsiteX2" fmla="*/ 27246 w 31161"/>
                    <a:gd name="connsiteY2" fmla="*/ 22110 h 29086"/>
                    <a:gd name="connsiteX3" fmla="*/ 27246 w 31161"/>
                    <a:gd name="connsiteY3" fmla="*/ 5590 h 29086"/>
                    <a:gd name="connsiteX4" fmla="*/ 26655 w 31161"/>
                    <a:gd name="connsiteY4" fmla="*/ 2297 h 29086"/>
                    <a:gd name="connsiteX5" fmla="*/ 24193 w 31161"/>
                    <a:gd name="connsiteY5" fmla="*/ 1425 h 29086"/>
                    <a:gd name="connsiteX6" fmla="*/ 23194 w 31161"/>
                    <a:gd name="connsiteY6" fmla="*/ 1425 h 29086"/>
                    <a:gd name="connsiteX7" fmla="*/ 23194 w 31161"/>
                    <a:gd name="connsiteY7" fmla="*/ 637 h 29086"/>
                    <a:gd name="connsiteX8" fmla="*/ 33155 w 31161"/>
                    <a:gd name="connsiteY8" fmla="*/ 637 h 29086"/>
                    <a:gd name="connsiteX9" fmla="*/ 33155 w 31161"/>
                    <a:gd name="connsiteY9" fmla="*/ 1425 h 29086"/>
                    <a:gd name="connsiteX10" fmla="*/ 32142 w 31161"/>
                    <a:gd name="connsiteY10" fmla="*/ 1425 h 29086"/>
                    <a:gd name="connsiteX11" fmla="*/ 29567 w 31161"/>
                    <a:gd name="connsiteY11" fmla="*/ 2522 h 29086"/>
                    <a:gd name="connsiteX12" fmla="*/ 29103 w 31161"/>
                    <a:gd name="connsiteY12" fmla="*/ 5590 h 29086"/>
                    <a:gd name="connsiteX13" fmla="*/ 29103 w 31161"/>
                    <a:gd name="connsiteY13" fmla="*/ 29723 h 29086"/>
                    <a:gd name="connsiteX14" fmla="*/ 28343 w 31161"/>
                    <a:gd name="connsiteY14" fmla="*/ 29723 h 29086"/>
                    <a:gd name="connsiteX15" fmla="*/ 9478 w 31161"/>
                    <a:gd name="connsiteY15" fmla="*/ 6673 h 29086"/>
                    <a:gd name="connsiteX16" fmla="*/ 9478 w 31161"/>
                    <a:gd name="connsiteY16" fmla="*/ 24305 h 29086"/>
                    <a:gd name="connsiteX17" fmla="*/ 10040 w 31161"/>
                    <a:gd name="connsiteY17" fmla="*/ 27598 h 29086"/>
                    <a:gd name="connsiteX18" fmla="*/ 12516 w 31161"/>
                    <a:gd name="connsiteY18" fmla="*/ 28471 h 29086"/>
                    <a:gd name="connsiteX19" fmla="*/ 13529 w 31161"/>
                    <a:gd name="connsiteY19" fmla="*/ 28471 h 29086"/>
                    <a:gd name="connsiteX20" fmla="*/ 13529 w 31161"/>
                    <a:gd name="connsiteY20" fmla="*/ 29259 h 29086"/>
                    <a:gd name="connsiteX21" fmla="*/ 3569 w 31161"/>
                    <a:gd name="connsiteY21" fmla="*/ 29259 h 29086"/>
                    <a:gd name="connsiteX22" fmla="*/ 3569 w 31161"/>
                    <a:gd name="connsiteY22" fmla="*/ 28471 h 29086"/>
                    <a:gd name="connsiteX23" fmla="*/ 4554 w 31161"/>
                    <a:gd name="connsiteY23" fmla="*/ 28471 h 29086"/>
                    <a:gd name="connsiteX24" fmla="*/ 7156 w 31161"/>
                    <a:gd name="connsiteY24" fmla="*/ 27373 h 29086"/>
                    <a:gd name="connsiteX25" fmla="*/ 7621 w 31161"/>
                    <a:gd name="connsiteY25" fmla="*/ 24305 h 29086"/>
                    <a:gd name="connsiteX26" fmla="*/ 7621 w 31161"/>
                    <a:gd name="connsiteY26" fmla="*/ 4394 h 29086"/>
                    <a:gd name="connsiteX27" fmla="*/ 5736 w 31161"/>
                    <a:gd name="connsiteY27" fmla="*/ 2480 h 29086"/>
                    <a:gd name="connsiteX28" fmla="*/ 3850 w 31161"/>
                    <a:gd name="connsiteY28" fmla="*/ 1608 h 29086"/>
                    <a:gd name="connsiteX29" fmla="*/ 1993 w 31161"/>
                    <a:gd name="connsiteY29" fmla="*/ 1425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93" y="637"/>
                      </a:moveTo>
                      <a:lnTo>
                        <a:pt x="9759" y="637"/>
                      </a:lnTo>
                      <a:lnTo>
                        <a:pt x="27246" y="22110"/>
                      </a:lnTo>
                      <a:lnTo>
                        <a:pt x="27246" y="5590"/>
                      </a:lnTo>
                      <a:cubicBezTo>
                        <a:pt x="27246" y="3845"/>
                        <a:pt x="27049" y="2747"/>
                        <a:pt x="26655" y="2297"/>
                      </a:cubicBezTo>
                      <a:cubicBezTo>
                        <a:pt x="26135" y="1734"/>
                        <a:pt x="25305" y="1439"/>
                        <a:pt x="24193" y="1425"/>
                      </a:cubicBezTo>
                      <a:lnTo>
                        <a:pt x="23194" y="1425"/>
                      </a:lnTo>
                      <a:lnTo>
                        <a:pt x="23194" y="637"/>
                      </a:lnTo>
                      <a:lnTo>
                        <a:pt x="33155" y="637"/>
                      </a:lnTo>
                      <a:lnTo>
                        <a:pt x="33155" y="1425"/>
                      </a:lnTo>
                      <a:lnTo>
                        <a:pt x="32142" y="1425"/>
                      </a:lnTo>
                      <a:cubicBezTo>
                        <a:pt x="30932" y="1439"/>
                        <a:pt x="30074" y="1805"/>
                        <a:pt x="29567" y="2522"/>
                      </a:cubicBezTo>
                      <a:cubicBezTo>
                        <a:pt x="29258" y="2987"/>
                        <a:pt x="29103" y="4014"/>
                        <a:pt x="29103" y="5590"/>
                      </a:cubicBezTo>
                      <a:lnTo>
                        <a:pt x="29103" y="29723"/>
                      </a:lnTo>
                      <a:lnTo>
                        <a:pt x="28343" y="29723"/>
                      </a:lnTo>
                      <a:lnTo>
                        <a:pt x="9478" y="6673"/>
                      </a:lnTo>
                      <a:lnTo>
                        <a:pt x="9478" y="24305"/>
                      </a:lnTo>
                      <a:cubicBezTo>
                        <a:pt x="9478" y="26064"/>
                        <a:pt x="9661" y="27162"/>
                        <a:pt x="10040" y="27598"/>
                      </a:cubicBezTo>
                      <a:cubicBezTo>
                        <a:pt x="10575" y="28189"/>
                        <a:pt x="11405" y="28485"/>
                        <a:pt x="12516" y="28471"/>
                      </a:cubicBezTo>
                      <a:lnTo>
                        <a:pt x="13529" y="28471"/>
                      </a:lnTo>
                      <a:lnTo>
                        <a:pt x="13529" y="29259"/>
                      </a:lnTo>
                      <a:lnTo>
                        <a:pt x="3569" y="29259"/>
                      </a:lnTo>
                      <a:lnTo>
                        <a:pt x="3569" y="28471"/>
                      </a:lnTo>
                      <a:lnTo>
                        <a:pt x="4554" y="28471"/>
                      </a:lnTo>
                      <a:cubicBezTo>
                        <a:pt x="5778" y="28485"/>
                        <a:pt x="6650" y="28119"/>
                        <a:pt x="7156" y="27373"/>
                      </a:cubicBezTo>
                      <a:cubicBezTo>
                        <a:pt x="7466" y="26937"/>
                        <a:pt x="7621" y="25910"/>
                        <a:pt x="7621" y="24305"/>
                      </a:cubicBezTo>
                      <a:lnTo>
                        <a:pt x="7621" y="4394"/>
                      </a:lnTo>
                      <a:cubicBezTo>
                        <a:pt x="6791" y="3437"/>
                        <a:pt x="6158" y="2804"/>
                        <a:pt x="5736" y="2480"/>
                      </a:cubicBezTo>
                      <a:cubicBezTo>
                        <a:pt x="5299" y="2184"/>
                        <a:pt x="4666" y="1889"/>
                        <a:pt x="3850" y="1608"/>
                      </a:cubicBezTo>
                      <a:cubicBezTo>
                        <a:pt x="3428" y="1495"/>
                        <a:pt x="2823" y="1439"/>
                        <a:pt x="1993" y="1425"/>
                      </a:cubicBezTo>
                      <a:close/>
                    </a:path>
                  </a:pathLst>
                </a:custGeom>
                <a:solidFill>
                  <a:srgbClr val="000000"/>
                </a:solidFill>
                <a:ln w="3598" cap="flat">
                  <a:noFill/>
                  <a:prstDash val="solid"/>
                  <a:miter/>
                </a:ln>
              </p:spPr>
              <p:txBody>
                <a:bodyPr rtlCol="0" anchor="ctr"/>
                <a:lstStyle/>
                <a:p>
                  <a:endParaRPr lang="en-IN"/>
                </a:p>
              </p:txBody>
            </p:sp>
            <p:sp>
              <p:nvSpPr>
                <p:cNvPr id="3856" name="Freeform: Shape 3855">
                  <a:extLst>
                    <a:ext uri="{FF2B5EF4-FFF2-40B4-BE49-F238E27FC236}">
                      <a16:creationId xmlns:a16="http://schemas.microsoft.com/office/drawing/2014/main" id="{A53560AF-DA3F-527A-11FB-25582039816D}"/>
                    </a:ext>
                  </a:extLst>
                </p:cNvPr>
                <p:cNvSpPr/>
                <p:nvPr/>
              </p:nvSpPr>
              <p:spPr>
                <a:xfrm>
                  <a:off x="34497496" y="15436333"/>
                  <a:ext cx="25759" cy="29916"/>
                </a:xfrm>
                <a:custGeom>
                  <a:avLst/>
                  <a:gdLst>
                    <a:gd name="connsiteX0" fmla="*/ 26467 w 25759"/>
                    <a:gd name="connsiteY0" fmla="*/ 637 h 29916"/>
                    <a:gd name="connsiteX1" fmla="*/ 27114 w 25759"/>
                    <a:gd name="connsiteY1" fmla="*/ 10360 h 29916"/>
                    <a:gd name="connsiteX2" fmla="*/ 26467 w 25759"/>
                    <a:gd name="connsiteY2" fmla="*/ 10360 h 29916"/>
                    <a:gd name="connsiteX3" fmla="*/ 22725 w 25759"/>
                    <a:gd name="connsiteY3" fmla="*/ 4070 h 29916"/>
                    <a:gd name="connsiteX4" fmla="*/ 16900 w 25759"/>
                    <a:gd name="connsiteY4" fmla="*/ 2156 h 29916"/>
                    <a:gd name="connsiteX5" fmla="*/ 11751 w 25759"/>
                    <a:gd name="connsiteY5" fmla="*/ 3606 h 29916"/>
                    <a:gd name="connsiteX6" fmla="*/ 8122 w 25759"/>
                    <a:gd name="connsiteY6" fmla="*/ 8207 h 29916"/>
                    <a:gd name="connsiteX7" fmla="*/ 6813 w 25759"/>
                    <a:gd name="connsiteY7" fmla="*/ 16087 h 29916"/>
                    <a:gd name="connsiteX8" fmla="*/ 8051 w 25759"/>
                    <a:gd name="connsiteY8" fmla="*/ 22814 h 29916"/>
                    <a:gd name="connsiteX9" fmla="*/ 11808 w 25759"/>
                    <a:gd name="connsiteY9" fmla="*/ 27176 h 29916"/>
                    <a:gd name="connsiteX10" fmla="*/ 17519 w 25759"/>
                    <a:gd name="connsiteY10" fmla="*/ 28696 h 29916"/>
                    <a:gd name="connsiteX11" fmla="*/ 22429 w 25759"/>
                    <a:gd name="connsiteY11" fmla="*/ 27514 h 29916"/>
                    <a:gd name="connsiteX12" fmla="*/ 27114 w 25759"/>
                    <a:gd name="connsiteY12" fmla="*/ 22772 h 29916"/>
                    <a:gd name="connsiteX13" fmla="*/ 27761 w 25759"/>
                    <a:gd name="connsiteY13" fmla="*/ 23194 h 29916"/>
                    <a:gd name="connsiteX14" fmla="*/ 22753 w 25759"/>
                    <a:gd name="connsiteY14" fmla="*/ 28780 h 29916"/>
                    <a:gd name="connsiteX15" fmla="*/ 15930 w 25759"/>
                    <a:gd name="connsiteY15" fmla="*/ 30553 h 29916"/>
                    <a:gd name="connsiteX16" fmla="*/ 4914 w 25759"/>
                    <a:gd name="connsiteY16" fmla="*/ 25291 h 29916"/>
                    <a:gd name="connsiteX17" fmla="*/ 2002 w 25759"/>
                    <a:gd name="connsiteY17" fmla="*/ 16031 h 29916"/>
                    <a:gd name="connsiteX18" fmla="*/ 3915 w 25759"/>
                    <a:gd name="connsiteY18" fmla="*/ 8165 h 29916"/>
                    <a:gd name="connsiteX19" fmla="*/ 9205 w 25759"/>
                    <a:gd name="connsiteY19" fmla="*/ 2607 h 29916"/>
                    <a:gd name="connsiteX20" fmla="*/ 16563 w 25759"/>
                    <a:gd name="connsiteY20" fmla="*/ 637 h 29916"/>
                    <a:gd name="connsiteX21" fmla="*/ 22682 w 25759"/>
                    <a:gd name="connsiteY21" fmla="*/ 2156 h 29916"/>
                    <a:gd name="connsiteX22" fmla="*/ 23949 w 25759"/>
                    <a:gd name="connsiteY22" fmla="*/ 2607 h 29916"/>
                    <a:gd name="connsiteX23" fmla="*/ 24947 w 25759"/>
                    <a:gd name="connsiteY23" fmla="*/ 2213 h 29916"/>
                    <a:gd name="connsiteX24" fmla="*/ 25721 w 25759"/>
                    <a:gd name="connsiteY24" fmla="*/ 637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467" y="637"/>
                      </a:moveTo>
                      <a:lnTo>
                        <a:pt x="27114" y="10360"/>
                      </a:lnTo>
                      <a:lnTo>
                        <a:pt x="26467" y="10360"/>
                      </a:lnTo>
                      <a:cubicBezTo>
                        <a:pt x="25566" y="7447"/>
                        <a:pt x="24328" y="5351"/>
                        <a:pt x="22725" y="4070"/>
                      </a:cubicBezTo>
                      <a:cubicBezTo>
                        <a:pt x="21107" y="2804"/>
                        <a:pt x="19165" y="2170"/>
                        <a:pt x="16900" y="2156"/>
                      </a:cubicBezTo>
                      <a:cubicBezTo>
                        <a:pt x="15001" y="2170"/>
                        <a:pt x="13285" y="2649"/>
                        <a:pt x="11751" y="3606"/>
                      </a:cubicBezTo>
                      <a:cubicBezTo>
                        <a:pt x="10204" y="4563"/>
                        <a:pt x="8994" y="6096"/>
                        <a:pt x="8122" y="8207"/>
                      </a:cubicBezTo>
                      <a:cubicBezTo>
                        <a:pt x="7250" y="10318"/>
                        <a:pt x="6813" y="12949"/>
                        <a:pt x="6813" y="16087"/>
                      </a:cubicBezTo>
                      <a:cubicBezTo>
                        <a:pt x="6813" y="18691"/>
                        <a:pt x="7221" y="20928"/>
                        <a:pt x="8051" y="22814"/>
                      </a:cubicBezTo>
                      <a:cubicBezTo>
                        <a:pt x="8881" y="24714"/>
                        <a:pt x="10134" y="26177"/>
                        <a:pt x="11808" y="27176"/>
                      </a:cubicBezTo>
                      <a:cubicBezTo>
                        <a:pt x="13468" y="28203"/>
                        <a:pt x="15367" y="28710"/>
                        <a:pt x="17519" y="28696"/>
                      </a:cubicBezTo>
                      <a:cubicBezTo>
                        <a:pt x="19362" y="28710"/>
                        <a:pt x="21008" y="28316"/>
                        <a:pt x="22429" y="27514"/>
                      </a:cubicBezTo>
                      <a:cubicBezTo>
                        <a:pt x="23836" y="26726"/>
                        <a:pt x="25398" y="25136"/>
                        <a:pt x="27114" y="22772"/>
                      </a:cubicBezTo>
                      <a:lnTo>
                        <a:pt x="27761" y="23194"/>
                      </a:lnTo>
                      <a:cubicBezTo>
                        <a:pt x="26326" y="25741"/>
                        <a:pt x="24652" y="27612"/>
                        <a:pt x="22753" y="28780"/>
                      </a:cubicBezTo>
                      <a:cubicBezTo>
                        <a:pt x="20825" y="29962"/>
                        <a:pt x="18560" y="30539"/>
                        <a:pt x="15930" y="30553"/>
                      </a:cubicBezTo>
                      <a:cubicBezTo>
                        <a:pt x="11189" y="30539"/>
                        <a:pt x="7517" y="28794"/>
                        <a:pt x="4914" y="25291"/>
                      </a:cubicBezTo>
                      <a:cubicBezTo>
                        <a:pt x="2973" y="22673"/>
                        <a:pt x="2002" y="19591"/>
                        <a:pt x="2002" y="16031"/>
                      </a:cubicBezTo>
                      <a:cubicBezTo>
                        <a:pt x="2002" y="13189"/>
                        <a:pt x="2635" y="10557"/>
                        <a:pt x="3915" y="8165"/>
                      </a:cubicBezTo>
                      <a:cubicBezTo>
                        <a:pt x="5196" y="5773"/>
                        <a:pt x="6954" y="3929"/>
                        <a:pt x="9205" y="2607"/>
                      </a:cubicBezTo>
                      <a:cubicBezTo>
                        <a:pt x="11428" y="1312"/>
                        <a:pt x="13890" y="651"/>
                        <a:pt x="16563" y="637"/>
                      </a:cubicBezTo>
                      <a:cubicBezTo>
                        <a:pt x="18617" y="651"/>
                        <a:pt x="20657" y="1157"/>
                        <a:pt x="22682" y="2156"/>
                      </a:cubicBezTo>
                      <a:cubicBezTo>
                        <a:pt x="23273" y="2466"/>
                        <a:pt x="23695" y="2621"/>
                        <a:pt x="23949" y="2607"/>
                      </a:cubicBezTo>
                      <a:cubicBezTo>
                        <a:pt x="24328" y="2621"/>
                        <a:pt x="24652" y="2480"/>
                        <a:pt x="24947" y="2213"/>
                      </a:cubicBezTo>
                      <a:cubicBezTo>
                        <a:pt x="25285" y="1847"/>
                        <a:pt x="25552" y="1326"/>
                        <a:pt x="25721" y="637"/>
                      </a:cubicBezTo>
                      <a:close/>
                    </a:path>
                  </a:pathLst>
                </a:custGeom>
                <a:solidFill>
                  <a:srgbClr val="000000"/>
                </a:solidFill>
                <a:ln w="3598" cap="flat">
                  <a:noFill/>
                  <a:prstDash val="solid"/>
                  <a:miter/>
                </a:ln>
              </p:spPr>
              <p:txBody>
                <a:bodyPr rtlCol="0" anchor="ctr"/>
                <a:lstStyle/>
                <a:p>
                  <a:endParaRPr lang="en-IN"/>
                </a:p>
              </p:txBody>
            </p:sp>
            <p:sp>
              <p:nvSpPr>
                <p:cNvPr id="3857" name="Freeform: Shape 3856">
                  <a:extLst>
                    <a:ext uri="{FF2B5EF4-FFF2-40B4-BE49-F238E27FC236}">
                      <a16:creationId xmlns:a16="http://schemas.microsoft.com/office/drawing/2014/main" id="{01FCFD5C-1B90-C428-1875-B98CC7DD6F66}"/>
                    </a:ext>
                  </a:extLst>
                </p:cNvPr>
                <p:cNvSpPr/>
                <p:nvPr/>
              </p:nvSpPr>
              <p:spPr>
                <a:xfrm>
                  <a:off x="34525492" y="15436980"/>
                  <a:ext cx="28474" cy="28622"/>
                </a:xfrm>
                <a:custGeom>
                  <a:avLst/>
                  <a:gdLst>
                    <a:gd name="connsiteX0" fmla="*/ 30484 w 28474"/>
                    <a:gd name="connsiteY0" fmla="*/ 29259 h 28622"/>
                    <a:gd name="connsiteX1" fmla="*/ 22845 w 28474"/>
                    <a:gd name="connsiteY1" fmla="*/ 29259 h 28622"/>
                    <a:gd name="connsiteX2" fmla="*/ 13152 w 28474"/>
                    <a:gd name="connsiteY2" fmla="*/ 15876 h 28622"/>
                    <a:gd name="connsiteX3" fmla="*/ 11408 w 28474"/>
                    <a:gd name="connsiteY3" fmla="*/ 15919 h 28622"/>
                    <a:gd name="connsiteX4" fmla="*/ 10817 w 28474"/>
                    <a:gd name="connsiteY4" fmla="*/ 15905 h 28622"/>
                    <a:gd name="connsiteX5" fmla="*/ 10170 w 28474"/>
                    <a:gd name="connsiteY5" fmla="*/ 15876 h 28622"/>
                    <a:gd name="connsiteX6" fmla="*/ 10170 w 28474"/>
                    <a:gd name="connsiteY6" fmla="*/ 24193 h 28622"/>
                    <a:gd name="connsiteX7" fmla="*/ 10761 w 28474"/>
                    <a:gd name="connsiteY7" fmla="*/ 27542 h 28622"/>
                    <a:gd name="connsiteX8" fmla="*/ 13152 w 28474"/>
                    <a:gd name="connsiteY8" fmla="*/ 28471 h 28622"/>
                    <a:gd name="connsiteX9" fmla="*/ 14278 w 28474"/>
                    <a:gd name="connsiteY9" fmla="*/ 28471 h 28622"/>
                    <a:gd name="connsiteX10" fmla="*/ 14278 w 28474"/>
                    <a:gd name="connsiteY10" fmla="*/ 29259 h 28622"/>
                    <a:gd name="connsiteX11" fmla="*/ 2010 w 28474"/>
                    <a:gd name="connsiteY11" fmla="*/ 29259 h 28622"/>
                    <a:gd name="connsiteX12" fmla="*/ 2010 w 28474"/>
                    <a:gd name="connsiteY12" fmla="*/ 28471 h 28622"/>
                    <a:gd name="connsiteX13" fmla="*/ 3093 w 28474"/>
                    <a:gd name="connsiteY13" fmla="*/ 28471 h 28622"/>
                    <a:gd name="connsiteX14" fmla="*/ 5696 w 28474"/>
                    <a:gd name="connsiteY14" fmla="*/ 27289 h 28622"/>
                    <a:gd name="connsiteX15" fmla="*/ 6132 w 28474"/>
                    <a:gd name="connsiteY15" fmla="*/ 24193 h 28622"/>
                    <a:gd name="connsiteX16" fmla="*/ 6132 w 28474"/>
                    <a:gd name="connsiteY16" fmla="*/ 5702 h 28622"/>
                    <a:gd name="connsiteX17" fmla="*/ 5541 w 28474"/>
                    <a:gd name="connsiteY17" fmla="*/ 2353 h 28622"/>
                    <a:gd name="connsiteX18" fmla="*/ 3093 w 28474"/>
                    <a:gd name="connsiteY18" fmla="*/ 1425 h 28622"/>
                    <a:gd name="connsiteX19" fmla="*/ 2010 w 28474"/>
                    <a:gd name="connsiteY19" fmla="*/ 1425 h 28622"/>
                    <a:gd name="connsiteX20" fmla="*/ 2010 w 28474"/>
                    <a:gd name="connsiteY20" fmla="*/ 637 h 28622"/>
                    <a:gd name="connsiteX21" fmla="*/ 12449 w 28474"/>
                    <a:gd name="connsiteY21" fmla="*/ 637 h 28622"/>
                    <a:gd name="connsiteX22" fmla="*/ 19159 w 28474"/>
                    <a:gd name="connsiteY22" fmla="*/ 1298 h 28622"/>
                    <a:gd name="connsiteX23" fmla="*/ 22831 w 28474"/>
                    <a:gd name="connsiteY23" fmla="*/ 3746 h 28622"/>
                    <a:gd name="connsiteX24" fmla="*/ 24351 w 28474"/>
                    <a:gd name="connsiteY24" fmla="*/ 8010 h 28622"/>
                    <a:gd name="connsiteX25" fmla="*/ 22620 w 28474"/>
                    <a:gd name="connsiteY25" fmla="*/ 12584 h 28622"/>
                    <a:gd name="connsiteX26" fmla="*/ 17288 w 28474"/>
                    <a:gd name="connsiteY26" fmla="*/ 15328 h 28622"/>
                    <a:gd name="connsiteX27" fmla="*/ 23197 w 28474"/>
                    <a:gd name="connsiteY27" fmla="*/ 23546 h 28622"/>
                    <a:gd name="connsiteX28" fmla="*/ 26686 w 28474"/>
                    <a:gd name="connsiteY28" fmla="*/ 27289 h 28622"/>
                    <a:gd name="connsiteX29" fmla="*/ 30484 w 28474"/>
                    <a:gd name="connsiteY29" fmla="*/ 28471 h 28622"/>
                    <a:gd name="connsiteX30" fmla="*/ 10170 w 28474"/>
                    <a:gd name="connsiteY30" fmla="*/ 14540 h 28622"/>
                    <a:gd name="connsiteX31" fmla="*/ 10859 w 28474"/>
                    <a:gd name="connsiteY31" fmla="*/ 14554 h 28622"/>
                    <a:gd name="connsiteX32" fmla="*/ 11351 w 28474"/>
                    <a:gd name="connsiteY32" fmla="*/ 14568 h 28622"/>
                    <a:gd name="connsiteX33" fmla="*/ 17513 w 28474"/>
                    <a:gd name="connsiteY33" fmla="*/ 12795 h 28622"/>
                    <a:gd name="connsiteX34" fmla="*/ 19595 w 28474"/>
                    <a:gd name="connsiteY34" fmla="*/ 8278 h 28622"/>
                    <a:gd name="connsiteX35" fmla="*/ 17921 w 28474"/>
                    <a:gd name="connsiteY35" fmla="*/ 3915 h 28622"/>
                    <a:gd name="connsiteX36" fmla="*/ 13476 w 28474"/>
                    <a:gd name="connsiteY36" fmla="*/ 2241 h 28622"/>
                    <a:gd name="connsiteX37" fmla="*/ 10170 w 28474"/>
                    <a:gd name="connsiteY37" fmla="*/ 263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484" y="29259"/>
                      </a:moveTo>
                      <a:lnTo>
                        <a:pt x="22845" y="29259"/>
                      </a:lnTo>
                      <a:lnTo>
                        <a:pt x="13152" y="15876"/>
                      </a:lnTo>
                      <a:cubicBezTo>
                        <a:pt x="12435" y="15905"/>
                        <a:pt x="11858" y="15919"/>
                        <a:pt x="11408" y="15919"/>
                      </a:cubicBezTo>
                      <a:cubicBezTo>
                        <a:pt x="11211" y="15919"/>
                        <a:pt x="11014" y="15919"/>
                        <a:pt x="10817" y="15905"/>
                      </a:cubicBezTo>
                      <a:cubicBezTo>
                        <a:pt x="10606" y="15905"/>
                        <a:pt x="10381" y="15890"/>
                        <a:pt x="10170" y="15876"/>
                      </a:cubicBezTo>
                      <a:lnTo>
                        <a:pt x="10170" y="24193"/>
                      </a:lnTo>
                      <a:cubicBezTo>
                        <a:pt x="10156" y="25994"/>
                        <a:pt x="10353" y="27120"/>
                        <a:pt x="10761" y="27542"/>
                      </a:cubicBezTo>
                      <a:cubicBezTo>
                        <a:pt x="11267" y="28175"/>
                        <a:pt x="12069" y="28485"/>
                        <a:pt x="13152" y="28471"/>
                      </a:cubicBezTo>
                      <a:lnTo>
                        <a:pt x="14278" y="28471"/>
                      </a:lnTo>
                      <a:lnTo>
                        <a:pt x="14278" y="29259"/>
                      </a:lnTo>
                      <a:lnTo>
                        <a:pt x="2010" y="29259"/>
                      </a:lnTo>
                      <a:lnTo>
                        <a:pt x="2010" y="28471"/>
                      </a:lnTo>
                      <a:lnTo>
                        <a:pt x="3093" y="28471"/>
                      </a:lnTo>
                      <a:cubicBezTo>
                        <a:pt x="4303" y="28485"/>
                        <a:pt x="5161" y="28091"/>
                        <a:pt x="5696" y="27289"/>
                      </a:cubicBezTo>
                      <a:cubicBezTo>
                        <a:pt x="5977" y="26867"/>
                        <a:pt x="6132" y="25825"/>
                        <a:pt x="6132" y="24193"/>
                      </a:cubicBezTo>
                      <a:lnTo>
                        <a:pt x="6132" y="5702"/>
                      </a:lnTo>
                      <a:cubicBezTo>
                        <a:pt x="6132" y="3901"/>
                        <a:pt x="5935" y="2790"/>
                        <a:pt x="5541" y="2353"/>
                      </a:cubicBezTo>
                      <a:cubicBezTo>
                        <a:pt x="4978" y="1748"/>
                        <a:pt x="4163" y="1439"/>
                        <a:pt x="3093" y="1425"/>
                      </a:cubicBezTo>
                      <a:lnTo>
                        <a:pt x="2010" y="1425"/>
                      </a:lnTo>
                      <a:lnTo>
                        <a:pt x="2010" y="637"/>
                      </a:lnTo>
                      <a:lnTo>
                        <a:pt x="12449" y="637"/>
                      </a:lnTo>
                      <a:cubicBezTo>
                        <a:pt x="15473" y="637"/>
                        <a:pt x="17710" y="862"/>
                        <a:pt x="19159" y="1298"/>
                      </a:cubicBezTo>
                      <a:cubicBezTo>
                        <a:pt x="20594" y="1748"/>
                        <a:pt x="21818" y="2564"/>
                        <a:pt x="22831" y="3746"/>
                      </a:cubicBezTo>
                      <a:cubicBezTo>
                        <a:pt x="23830" y="4943"/>
                        <a:pt x="24336" y="6364"/>
                        <a:pt x="24351" y="8010"/>
                      </a:cubicBezTo>
                      <a:cubicBezTo>
                        <a:pt x="24336" y="9769"/>
                        <a:pt x="23760" y="11289"/>
                        <a:pt x="22620" y="12584"/>
                      </a:cubicBezTo>
                      <a:cubicBezTo>
                        <a:pt x="21467" y="13878"/>
                        <a:pt x="19694" y="14793"/>
                        <a:pt x="17288" y="15328"/>
                      </a:cubicBezTo>
                      <a:lnTo>
                        <a:pt x="23197" y="23546"/>
                      </a:lnTo>
                      <a:cubicBezTo>
                        <a:pt x="24533" y="25431"/>
                        <a:pt x="25701" y="26684"/>
                        <a:pt x="26686" y="27289"/>
                      </a:cubicBezTo>
                      <a:cubicBezTo>
                        <a:pt x="27657" y="27922"/>
                        <a:pt x="28923" y="28316"/>
                        <a:pt x="30484" y="28471"/>
                      </a:cubicBezTo>
                      <a:close/>
                      <a:moveTo>
                        <a:pt x="10170" y="14540"/>
                      </a:moveTo>
                      <a:cubicBezTo>
                        <a:pt x="10423" y="14554"/>
                        <a:pt x="10662" y="14554"/>
                        <a:pt x="10859" y="14554"/>
                      </a:cubicBezTo>
                      <a:cubicBezTo>
                        <a:pt x="11056" y="14568"/>
                        <a:pt x="11211" y="14568"/>
                        <a:pt x="11351" y="14568"/>
                      </a:cubicBezTo>
                      <a:cubicBezTo>
                        <a:pt x="14053" y="14568"/>
                        <a:pt x="16106" y="13977"/>
                        <a:pt x="17513" y="12795"/>
                      </a:cubicBezTo>
                      <a:cubicBezTo>
                        <a:pt x="18892" y="11613"/>
                        <a:pt x="19595" y="10107"/>
                        <a:pt x="19595" y="8278"/>
                      </a:cubicBezTo>
                      <a:cubicBezTo>
                        <a:pt x="19595" y="6490"/>
                        <a:pt x="19033" y="5041"/>
                        <a:pt x="17921" y="3915"/>
                      </a:cubicBezTo>
                      <a:cubicBezTo>
                        <a:pt x="16796" y="2804"/>
                        <a:pt x="15319" y="2241"/>
                        <a:pt x="13476" y="2241"/>
                      </a:cubicBezTo>
                      <a:cubicBezTo>
                        <a:pt x="12660" y="2241"/>
                        <a:pt x="11548" y="2381"/>
                        <a:pt x="10170" y="2635"/>
                      </a:cubicBezTo>
                      <a:close/>
                    </a:path>
                  </a:pathLst>
                </a:custGeom>
                <a:solidFill>
                  <a:srgbClr val="000000"/>
                </a:solidFill>
                <a:ln w="3598" cap="flat">
                  <a:noFill/>
                  <a:prstDash val="solid"/>
                  <a:miter/>
                </a:ln>
              </p:spPr>
              <p:txBody>
                <a:bodyPr rtlCol="0" anchor="ctr"/>
                <a:lstStyle/>
                <a:p>
                  <a:endParaRPr lang="en-IN"/>
                </a:p>
              </p:txBody>
            </p:sp>
            <p:sp>
              <p:nvSpPr>
                <p:cNvPr id="3858" name="Freeform: Shape 3857">
                  <a:extLst>
                    <a:ext uri="{FF2B5EF4-FFF2-40B4-BE49-F238E27FC236}">
                      <a16:creationId xmlns:a16="http://schemas.microsoft.com/office/drawing/2014/main" id="{E3532CCB-0EA0-2CA9-D8C5-3400FDDFD863}"/>
                    </a:ext>
                  </a:extLst>
                </p:cNvPr>
                <p:cNvSpPr/>
                <p:nvPr/>
              </p:nvSpPr>
              <p:spPr>
                <a:xfrm>
                  <a:off x="34556652" y="15461507"/>
                  <a:ext cx="4671" cy="4685"/>
                </a:xfrm>
                <a:custGeom>
                  <a:avLst/>
                  <a:gdLst>
                    <a:gd name="connsiteX0" fmla="*/ 4354 w 4671"/>
                    <a:gd name="connsiteY0" fmla="*/ 637 h 4685"/>
                    <a:gd name="connsiteX1" fmla="*/ 6014 w 4671"/>
                    <a:gd name="connsiteY1" fmla="*/ 1326 h 4685"/>
                    <a:gd name="connsiteX2" fmla="*/ 6689 w 4671"/>
                    <a:gd name="connsiteY2" fmla="*/ 2987 h 4685"/>
                    <a:gd name="connsiteX3" fmla="*/ 6000 w 4671"/>
                    <a:gd name="connsiteY3" fmla="*/ 4633 h 4685"/>
                    <a:gd name="connsiteX4" fmla="*/ 4354 w 4671"/>
                    <a:gd name="connsiteY4" fmla="*/ 5323 h 4685"/>
                    <a:gd name="connsiteX5" fmla="*/ 2694 w 4671"/>
                    <a:gd name="connsiteY5" fmla="*/ 4633 h 4685"/>
                    <a:gd name="connsiteX6" fmla="*/ 2019 w 4671"/>
                    <a:gd name="connsiteY6" fmla="*/ 2987 h 4685"/>
                    <a:gd name="connsiteX7" fmla="*/ 2694 w 4671"/>
                    <a:gd name="connsiteY7" fmla="*/ 1312 h 4685"/>
                    <a:gd name="connsiteX8" fmla="*/ 4354 w 4671"/>
                    <a:gd name="connsiteY8" fmla="*/ 63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54" y="637"/>
                      </a:moveTo>
                      <a:cubicBezTo>
                        <a:pt x="5001" y="637"/>
                        <a:pt x="5550" y="876"/>
                        <a:pt x="6014" y="1326"/>
                      </a:cubicBezTo>
                      <a:cubicBezTo>
                        <a:pt x="6450" y="1790"/>
                        <a:pt x="6675" y="2339"/>
                        <a:pt x="6689" y="2987"/>
                      </a:cubicBezTo>
                      <a:cubicBezTo>
                        <a:pt x="6675" y="3634"/>
                        <a:pt x="6450" y="4183"/>
                        <a:pt x="6000" y="4633"/>
                      </a:cubicBezTo>
                      <a:cubicBezTo>
                        <a:pt x="5550" y="5097"/>
                        <a:pt x="5001" y="5323"/>
                        <a:pt x="4354" y="5323"/>
                      </a:cubicBezTo>
                      <a:cubicBezTo>
                        <a:pt x="3707" y="5323"/>
                        <a:pt x="3144" y="5097"/>
                        <a:pt x="2694" y="4633"/>
                      </a:cubicBezTo>
                      <a:cubicBezTo>
                        <a:pt x="2230" y="4183"/>
                        <a:pt x="2005" y="3634"/>
                        <a:pt x="2019" y="2987"/>
                      </a:cubicBezTo>
                      <a:cubicBezTo>
                        <a:pt x="2005" y="2325"/>
                        <a:pt x="2230" y="1762"/>
                        <a:pt x="2694" y="1312"/>
                      </a:cubicBezTo>
                      <a:cubicBezTo>
                        <a:pt x="3144" y="862"/>
                        <a:pt x="3707" y="637"/>
                        <a:pt x="4354" y="637"/>
                      </a:cubicBezTo>
                      <a:close/>
                    </a:path>
                  </a:pathLst>
                </a:custGeom>
                <a:solidFill>
                  <a:srgbClr val="000000"/>
                </a:solidFill>
                <a:ln w="3598" cap="flat">
                  <a:noFill/>
                  <a:prstDash val="solid"/>
                  <a:miter/>
                </a:ln>
              </p:spPr>
              <p:txBody>
                <a:bodyPr rtlCol="0" anchor="ctr"/>
                <a:lstStyle/>
                <a:p>
                  <a:endParaRPr lang="en-IN"/>
                </a:p>
              </p:txBody>
            </p:sp>
            <p:sp>
              <p:nvSpPr>
                <p:cNvPr id="3859" name="Freeform: Shape 3858">
                  <a:extLst>
                    <a:ext uri="{FF2B5EF4-FFF2-40B4-BE49-F238E27FC236}">
                      <a16:creationId xmlns:a16="http://schemas.microsoft.com/office/drawing/2014/main" id="{3B853BE5-667B-25CC-8793-13E30E2D6F35}"/>
                    </a:ext>
                  </a:extLst>
                </p:cNvPr>
                <p:cNvSpPr/>
                <p:nvPr/>
              </p:nvSpPr>
              <p:spPr>
                <a:xfrm>
                  <a:off x="34563828" y="15436980"/>
                  <a:ext cx="31161" cy="29086"/>
                </a:xfrm>
                <a:custGeom>
                  <a:avLst/>
                  <a:gdLst>
                    <a:gd name="connsiteX0" fmla="*/ 2021 w 31161"/>
                    <a:gd name="connsiteY0" fmla="*/ 637 h 29086"/>
                    <a:gd name="connsiteX1" fmla="*/ 9787 w 31161"/>
                    <a:gd name="connsiteY1" fmla="*/ 637 h 29086"/>
                    <a:gd name="connsiteX2" fmla="*/ 27274 w 31161"/>
                    <a:gd name="connsiteY2" fmla="*/ 22110 h 29086"/>
                    <a:gd name="connsiteX3" fmla="*/ 27274 w 31161"/>
                    <a:gd name="connsiteY3" fmla="*/ 5590 h 29086"/>
                    <a:gd name="connsiteX4" fmla="*/ 26683 w 31161"/>
                    <a:gd name="connsiteY4" fmla="*/ 2297 h 29086"/>
                    <a:gd name="connsiteX5" fmla="*/ 24221 w 31161"/>
                    <a:gd name="connsiteY5" fmla="*/ 1425 h 29086"/>
                    <a:gd name="connsiteX6" fmla="*/ 23222 w 31161"/>
                    <a:gd name="connsiteY6" fmla="*/ 1425 h 29086"/>
                    <a:gd name="connsiteX7" fmla="*/ 23222 w 31161"/>
                    <a:gd name="connsiteY7" fmla="*/ 637 h 29086"/>
                    <a:gd name="connsiteX8" fmla="*/ 33182 w 31161"/>
                    <a:gd name="connsiteY8" fmla="*/ 637 h 29086"/>
                    <a:gd name="connsiteX9" fmla="*/ 33182 w 31161"/>
                    <a:gd name="connsiteY9" fmla="*/ 1425 h 29086"/>
                    <a:gd name="connsiteX10" fmla="*/ 32169 w 31161"/>
                    <a:gd name="connsiteY10" fmla="*/ 1425 h 29086"/>
                    <a:gd name="connsiteX11" fmla="*/ 29595 w 31161"/>
                    <a:gd name="connsiteY11" fmla="*/ 2522 h 29086"/>
                    <a:gd name="connsiteX12" fmla="*/ 29131 w 31161"/>
                    <a:gd name="connsiteY12" fmla="*/ 5590 h 29086"/>
                    <a:gd name="connsiteX13" fmla="*/ 29131 w 31161"/>
                    <a:gd name="connsiteY13" fmla="*/ 29723 h 29086"/>
                    <a:gd name="connsiteX14" fmla="*/ 28371 w 31161"/>
                    <a:gd name="connsiteY14" fmla="*/ 29723 h 29086"/>
                    <a:gd name="connsiteX15" fmla="*/ 9505 w 31161"/>
                    <a:gd name="connsiteY15" fmla="*/ 6673 h 29086"/>
                    <a:gd name="connsiteX16" fmla="*/ 9505 w 31161"/>
                    <a:gd name="connsiteY16" fmla="*/ 24305 h 29086"/>
                    <a:gd name="connsiteX17" fmla="*/ 10068 w 31161"/>
                    <a:gd name="connsiteY17" fmla="*/ 27598 h 29086"/>
                    <a:gd name="connsiteX18" fmla="*/ 12544 w 31161"/>
                    <a:gd name="connsiteY18" fmla="*/ 28471 h 29086"/>
                    <a:gd name="connsiteX19" fmla="*/ 13557 w 31161"/>
                    <a:gd name="connsiteY19" fmla="*/ 28471 h 29086"/>
                    <a:gd name="connsiteX20" fmla="*/ 13557 w 31161"/>
                    <a:gd name="connsiteY20" fmla="*/ 29259 h 29086"/>
                    <a:gd name="connsiteX21" fmla="*/ 3597 w 31161"/>
                    <a:gd name="connsiteY21" fmla="*/ 29259 h 29086"/>
                    <a:gd name="connsiteX22" fmla="*/ 3597 w 31161"/>
                    <a:gd name="connsiteY22" fmla="*/ 28471 h 29086"/>
                    <a:gd name="connsiteX23" fmla="*/ 4581 w 31161"/>
                    <a:gd name="connsiteY23" fmla="*/ 28471 h 29086"/>
                    <a:gd name="connsiteX24" fmla="*/ 7184 w 31161"/>
                    <a:gd name="connsiteY24" fmla="*/ 27373 h 29086"/>
                    <a:gd name="connsiteX25" fmla="*/ 7648 w 31161"/>
                    <a:gd name="connsiteY25" fmla="*/ 24305 h 29086"/>
                    <a:gd name="connsiteX26" fmla="*/ 7648 w 31161"/>
                    <a:gd name="connsiteY26" fmla="*/ 4394 h 29086"/>
                    <a:gd name="connsiteX27" fmla="*/ 5763 w 31161"/>
                    <a:gd name="connsiteY27" fmla="*/ 2480 h 29086"/>
                    <a:gd name="connsiteX28" fmla="*/ 3878 w 31161"/>
                    <a:gd name="connsiteY28" fmla="*/ 1608 h 29086"/>
                    <a:gd name="connsiteX29" fmla="*/ 2021 w 31161"/>
                    <a:gd name="connsiteY29" fmla="*/ 1425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2021" y="637"/>
                      </a:moveTo>
                      <a:lnTo>
                        <a:pt x="9787" y="637"/>
                      </a:lnTo>
                      <a:lnTo>
                        <a:pt x="27274" y="22110"/>
                      </a:lnTo>
                      <a:lnTo>
                        <a:pt x="27274" y="5590"/>
                      </a:lnTo>
                      <a:cubicBezTo>
                        <a:pt x="27274" y="3845"/>
                        <a:pt x="27077" y="2747"/>
                        <a:pt x="26683" y="2297"/>
                      </a:cubicBezTo>
                      <a:cubicBezTo>
                        <a:pt x="26162" y="1734"/>
                        <a:pt x="25332" y="1439"/>
                        <a:pt x="24221" y="1425"/>
                      </a:cubicBezTo>
                      <a:lnTo>
                        <a:pt x="23222" y="1425"/>
                      </a:lnTo>
                      <a:lnTo>
                        <a:pt x="23222" y="637"/>
                      </a:lnTo>
                      <a:lnTo>
                        <a:pt x="33182" y="637"/>
                      </a:lnTo>
                      <a:lnTo>
                        <a:pt x="33182" y="1425"/>
                      </a:lnTo>
                      <a:lnTo>
                        <a:pt x="32169" y="1425"/>
                      </a:lnTo>
                      <a:cubicBezTo>
                        <a:pt x="30960" y="1439"/>
                        <a:pt x="30101" y="1805"/>
                        <a:pt x="29595" y="2522"/>
                      </a:cubicBezTo>
                      <a:cubicBezTo>
                        <a:pt x="29285" y="2987"/>
                        <a:pt x="29131" y="4014"/>
                        <a:pt x="29131" y="5590"/>
                      </a:cubicBezTo>
                      <a:lnTo>
                        <a:pt x="29131" y="29723"/>
                      </a:lnTo>
                      <a:lnTo>
                        <a:pt x="28371" y="29723"/>
                      </a:lnTo>
                      <a:lnTo>
                        <a:pt x="9505" y="6673"/>
                      </a:lnTo>
                      <a:lnTo>
                        <a:pt x="9505" y="24305"/>
                      </a:lnTo>
                      <a:cubicBezTo>
                        <a:pt x="9505" y="26064"/>
                        <a:pt x="9688" y="27162"/>
                        <a:pt x="10068" y="27598"/>
                      </a:cubicBezTo>
                      <a:cubicBezTo>
                        <a:pt x="10603" y="28189"/>
                        <a:pt x="11433" y="28485"/>
                        <a:pt x="12544" y="28471"/>
                      </a:cubicBezTo>
                      <a:lnTo>
                        <a:pt x="13557" y="28471"/>
                      </a:lnTo>
                      <a:lnTo>
                        <a:pt x="13557" y="29259"/>
                      </a:lnTo>
                      <a:lnTo>
                        <a:pt x="3597" y="29259"/>
                      </a:lnTo>
                      <a:lnTo>
                        <a:pt x="3597" y="28471"/>
                      </a:lnTo>
                      <a:lnTo>
                        <a:pt x="4581" y="28471"/>
                      </a:lnTo>
                      <a:cubicBezTo>
                        <a:pt x="5805" y="28485"/>
                        <a:pt x="6678" y="28119"/>
                        <a:pt x="7184" y="27373"/>
                      </a:cubicBezTo>
                      <a:cubicBezTo>
                        <a:pt x="7494" y="26937"/>
                        <a:pt x="7648" y="25910"/>
                        <a:pt x="7648" y="24305"/>
                      </a:cubicBezTo>
                      <a:lnTo>
                        <a:pt x="7648" y="4394"/>
                      </a:lnTo>
                      <a:cubicBezTo>
                        <a:pt x="6818" y="3437"/>
                        <a:pt x="6185" y="2804"/>
                        <a:pt x="5763" y="2480"/>
                      </a:cubicBezTo>
                      <a:cubicBezTo>
                        <a:pt x="5327" y="2184"/>
                        <a:pt x="4694" y="1889"/>
                        <a:pt x="3878" y="1608"/>
                      </a:cubicBezTo>
                      <a:cubicBezTo>
                        <a:pt x="3456" y="1495"/>
                        <a:pt x="2851" y="1439"/>
                        <a:pt x="2021" y="1425"/>
                      </a:cubicBezTo>
                      <a:close/>
                    </a:path>
                  </a:pathLst>
                </a:custGeom>
                <a:solidFill>
                  <a:srgbClr val="000000"/>
                </a:solidFill>
                <a:ln w="3598" cap="flat">
                  <a:noFill/>
                  <a:prstDash val="solid"/>
                  <a:miter/>
                </a:ln>
              </p:spPr>
              <p:txBody>
                <a:bodyPr rtlCol="0" anchor="ctr"/>
                <a:lstStyle/>
                <a:p>
                  <a:endParaRPr lang="en-IN"/>
                </a:p>
              </p:txBody>
            </p:sp>
            <p:sp>
              <p:nvSpPr>
                <p:cNvPr id="3860" name="Freeform: Shape 3859">
                  <a:extLst>
                    <a:ext uri="{FF2B5EF4-FFF2-40B4-BE49-F238E27FC236}">
                      <a16:creationId xmlns:a16="http://schemas.microsoft.com/office/drawing/2014/main" id="{BFF66A57-8541-2248-5DAA-F330EDE94767}"/>
                    </a:ext>
                  </a:extLst>
                </p:cNvPr>
                <p:cNvSpPr/>
                <p:nvPr/>
              </p:nvSpPr>
              <p:spPr>
                <a:xfrm>
                  <a:off x="34596487" y="15436980"/>
                  <a:ext cx="24521" cy="28622"/>
                </a:xfrm>
                <a:custGeom>
                  <a:avLst/>
                  <a:gdLst>
                    <a:gd name="connsiteX0" fmla="*/ 10175 w 24521"/>
                    <a:gd name="connsiteY0" fmla="*/ 2199 h 28622"/>
                    <a:gd name="connsiteX1" fmla="*/ 10175 w 24521"/>
                    <a:gd name="connsiteY1" fmla="*/ 13512 h 28622"/>
                    <a:gd name="connsiteX2" fmla="*/ 16464 w 24521"/>
                    <a:gd name="connsiteY2" fmla="*/ 13512 h 28622"/>
                    <a:gd name="connsiteX3" fmla="*/ 19742 w 24521"/>
                    <a:gd name="connsiteY3" fmla="*/ 12767 h 28622"/>
                    <a:gd name="connsiteX4" fmla="*/ 20952 w 24521"/>
                    <a:gd name="connsiteY4" fmla="*/ 9361 h 28622"/>
                    <a:gd name="connsiteX5" fmla="*/ 21739 w 24521"/>
                    <a:gd name="connsiteY5" fmla="*/ 9361 h 28622"/>
                    <a:gd name="connsiteX6" fmla="*/ 21739 w 24521"/>
                    <a:gd name="connsiteY6" fmla="*/ 19324 h 28622"/>
                    <a:gd name="connsiteX7" fmla="*/ 20952 w 24521"/>
                    <a:gd name="connsiteY7" fmla="*/ 19324 h 28622"/>
                    <a:gd name="connsiteX8" fmla="*/ 20361 w 24521"/>
                    <a:gd name="connsiteY8" fmla="*/ 16636 h 28622"/>
                    <a:gd name="connsiteX9" fmla="*/ 19123 w 24521"/>
                    <a:gd name="connsiteY9" fmla="*/ 15468 h 28622"/>
                    <a:gd name="connsiteX10" fmla="*/ 16464 w 24521"/>
                    <a:gd name="connsiteY10" fmla="*/ 15046 h 28622"/>
                    <a:gd name="connsiteX11" fmla="*/ 10175 w 24521"/>
                    <a:gd name="connsiteY11" fmla="*/ 15046 h 28622"/>
                    <a:gd name="connsiteX12" fmla="*/ 10175 w 24521"/>
                    <a:gd name="connsiteY12" fmla="*/ 24488 h 28622"/>
                    <a:gd name="connsiteX13" fmla="*/ 10344 w 24521"/>
                    <a:gd name="connsiteY13" fmla="*/ 26796 h 28622"/>
                    <a:gd name="connsiteX14" fmla="*/ 10935 w 24521"/>
                    <a:gd name="connsiteY14" fmla="*/ 27458 h 28622"/>
                    <a:gd name="connsiteX15" fmla="*/ 12539 w 24521"/>
                    <a:gd name="connsiteY15" fmla="*/ 27697 h 28622"/>
                    <a:gd name="connsiteX16" fmla="*/ 17392 w 24521"/>
                    <a:gd name="connsiteY16" fmla="*/ 27697 h 28622"/>
                    <a:gd name="connsiteX17" fmla="*/ 20923 w 24521"/>
                    <a:gd name="connsiteY17" fmla="*/ 27359 h 28622"/>
                    <a:gd name="connsiteX18" fmla="*/ 23034 w 24521"/>
                    <a:gd name="connsiteY18" fmla="*/ 26022 h 28622"/>
                    <a:gd name="connsiteX19" fmla="*/ 25707 w 24521"/>
                    <a:gd name="connsiteY19" fmla="*/ 22082 h 28622"/>
                    <a:gd name="connsiteX20" fmla="*/ 26551 w 24521"/>
                    <a:gd name="connsiteY20" fmla="*/ 22082 h 28622"/>
                    <a:gd name="connsiteX21" fmla="*/ 24075 w 24521"/>
                    <a:gd name="connsiteY21" fmla="*/ 29259 h 28622"/>
                    <a:gd name="connsiteX22" fmla="*/ 2030 w 24521"/>
                    <a:gd name="connsiteY22" fmla="*/ 29259 h 28622"/>
                    <a:gd name="connsiteX23" fmla="*/ 2030 w 24521"/>
                    <a:gd name="connsiteY23" fmla="*/ 28471 h 28622"/>
                    <a:gd name="connsiteX24" fmla="*/ 3043 w 24521"/>
                    <a:gd name="connsiteY24" fmla="*/ 28471 h 28622"/>
                    <a:gd name="connsiteX25" fmla="*/ 4970 w 24521"/>
                    <a:gd name="connsiteY25" fmla="*/ 27992 h 28622"/>
                    <a:gd name="connsiteX26" fmla="*/ 5884 w 24521"/>
                    <a:gd name="connsiteY26" fmla="*/ 26979 h 28622"/>
                    <a:gd name="connsiteX27" fmla="*/ 6124 w 24521"/>
                    <a:gd name="connsiteY27" fmla="*/ 24221 h 28622"/>
                    <a:gd name="connsiteX28" fmla="*/ 6124 w 24521"/>
                    <a:gd name="connsiteY28" fmla="*/ 5618 h 28622"/>
                    <a:gd name="connsiteX29" fmla="*/ 5575 w 24521"/>
                    <a:gd name="connsiteY29" fmla="*/ 2269 h 28622"/>
                    <a:gd name="connsiteX30" fmla="*/ 3043 w 24521"/>
                    <a:gd name="connsiteY30" fmla="*/ 1425 h 28622"/>
                    <a:gd name="connsiteX31" fmla="*/ 2030 w 24521"/>
                    <a:gd name="connsiteY31" fmla="*/ 1425 h 28622"/>
                    <a:gd name="connsiteX32" fmla="*/ 2030 w 24521"/>
                    <a:gd name="connsiteY32" fmla="*/ 637 h 28622"/>
                    <a:gd name="connsiteX33" fmla="*/ 24075 w 24521"/>
                    <a:gd name="connsiteY33" fmla="*/ 637 h 28622"/>
                    <a:gd name="connsiteX34" fmla="*/ 24398 w 24521"/>
                    <a:gd name="connsiteY34" fmla="*/ 6913 h 28622"/>
                    <a:gd name="connsiteX35" fmla="*/ 23568 w 24521"/>
                    <a:gd name="connsiteY35" fmla="*/ 6913 h 28622"/>
                    <a:gd name="connsiteX36" fmla="*/ 22583 w 24521"/>
                    <a:gd name="connsiteY36" fmla="*/ 3803 h 28622"/>
                    <a:gd name="connsiteX37" fmla="*/ 21008 w 24521"/>
                    <a:gd name="connsiteY37" fmla="*/ 2522 h 28622"/>
                    <a:gd name="connsiteX38" fmla="*/ 18025 w 24521"/>
                    <a:gd name="connsiteY38" fmla="*/ 219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175" y="2199"/>
                      </a:moveTo>
                      <a:lnTo>
                        <a:pt x="10175" y="13512"/>
                      </a:lnTo>
                      <a:lnTo>
                        <a:pt x="16464" y="13512"/>
                      </a:lnTo>
                      <a:cubicBezTo>
                        <a:pt x="18096" y="13512"/>
                        <a:pt x="19179" y="13273"/>
                        <a:pt x="19742" y="12767"/>
                      </a:cubicBezTo>
                      <a:cubicBezTo>
                        <a:pt x="20459" y="12147"/>
                        <a:pt x="20867" y="11008"/>
                        <a:pt x="20952" y="9361"/>
                      </a:cubicBezTo>
                      <a:lnTo>
                        <a:pt x="21739" y="9361"/>
                      </a:lnTo>
                      <a:lnTo>
                        <a:pt x="21739" y="19324"/>
                      </a:lnTo>
                      <a:lnTo>
                        <a:pt x="20952" y="19324"/>
                      </a:lnTo>
                      <a:cubicBezTo>
                        <a:pt x="20755" y="17931"/>
                        <a:pt x="20558" y="17030"/>
                        <a:pt x="20361" y="16636"/>
                      </a:cubicBezTo>
                      <a:cubicBezTo>
                        <a:pt x="20107" y="16144"/>
                        <a:pt x="19700" y="15764"/>
                        <a:pt x="19123" y="15468"/>
                      </a:cubicBezTo>
                      <a:cubicBezTo>
                        <a:pt x="18532" y="15201"/>
                        <a:pt x="17646" y="15060"/>
                        <a:pt x="16464" y="15046"/>
                      </a:cubicBezTo>
                      <a:lnTo>
                        <a:pt x="10175" y="15046"/>
                      </a:lnTo>
                      <a:lnTo>
                        <a:pt x="10175" y="24488"/>
                      </a:lnTo>
                      <a:cubicBezTo>
                        <a:pt x="10175" y="25755"/>
                        <a:pt x="10232" y="26529"/>
                        <a:pt x="10344" y="26796"/>
                      </a:cubicBezTo>
                      <a:cubicBezTo>
                        <a:pt x="10457" y="27078"/>
                        <a:pt x="10654" y="27303"/>
                        <a:pt x="10935" y="27458"/>
                      </a:cubicBezTo>
                      <a:cubicBezTo>
                        <a:pt x="11216" y="27626"/>
                        <a:pt x="11751" y="27697"/>
                        <a:pt x="12539" y="27697"/>
                      </a:cubicBezTo>
                      <a:lnTo>
                        <a:pt x="17392" y="27697"/>
                      </a:lnTo>
                      <a:cubicBezTo>
                        <a:pt x="19010" y="27697"/>
                        <a:pt x="20178" y="27584"/>
                        <a:pt x="20923" y="27359"/>
                      </a:cubicBezTo>
                      <a:cubicBezTo>
                        <a:pt x="21641" y="27134"/>
                        <a:pt x="22344" y="26698"/>
                        <a:pt x="23034" y="26022"/>
                      </a:cubicBezTo>
                      <a:cubicBezTo>
                        <a:pt x="23878" y="25178"/>
                        <a:pt x="24778" y="23855"/>
                        <a:pt x="25707" y="22082"/>
                      </a:cubicBezTo>
                      <a:lnTo>
                        <a:pt x="26551" y="22082"/>
                      </a:lnTo>
                      <a:lnTo>
                        <a:pt x="24075" y="29259"/>
                      </a:lnTo>
                      <a:lnTo>
                        <a:pt x="2030" y="29259"/>
                      </a:lnTo>
                      <a:lnTo>
                        <a:pt x="2030" y="28471"/>
                      </a:lnTo>
                      <a:lnTo>
                        <a:pt x="3043" y="28471"/>
                      </a:lnTo>
                      <a:cubicBezTo>
                        <a:pt x="3718" y="28485"/>
                        <a:pt x="4351" y="28316"/>
                        <a:pt x="4970" y="27992"/>
                      </a:cubicBezTo>
                      <a:cubicBezTo>
                        <a:pt x="5406" y="27767"/>
                        <a:pt x="5716" y="27429"/>
                        <a:pt x="5884" y="26979"/>
                      </a:cubicBezTo>
                      <a:cubicBezTo>
                        <a:pt x="6039" y="26529"/>
                        <a:pt x="6124" y="25614"/>
                        <a:pt x="6124" y="24221"/>
                      </a:cubicBezTo>
                      <a:lnTo>
                        <a:pt x="6124" y="5618"/>
                      </a:lnTo>
                      <a:cubicBezTo>
                        <a:pt x="6124" y="3803"/>
                        <a:pt x="5941" y="2691"/>
                        <a:pt x="5575" y="2269"/>
                      </a:cubicBezTo>
                      <a:cubicBezTo>
                        <a:pt x="5068" y="1720"/>
                        <a:pt x="4224" y="1439"/>
                        <a:pt x="3043" y="1425"/>
                      </a:cubicBezTo>
                      <a:lnTo>
                        <a:pt x="2030" y="1425"/>
                      </a:lnTo>
                      <a:lnTo>
                        <a:pt x="2030" y="637"/>
                      </a:lnTo>
                      <a:lnTo>
                        <a:pt x="24075" y="637"/>
                      </a:lnTo>
                      <a:lnTo>
                        <a:pt x="24398" y="6913"/>
                      </a:lnTo>
                      <a:lnTo>
                        <a:pt x="23568" y="6913"/>
                      </a:lnTo>
                      <a:cubicBezTo>
                        <a:pt x="23273" y="5407"/>
                        <a:pt x="22949" y="4366"/>
                        <a:pt x="22583" y="3803"/>
                      </a:cubicBezTo>
                      <a:cubicBezTo>
                        <a:pt x="22218" y="3240"/>
                        <a:pt x="21683" y="2818"/>
                        <a:pt x="21008" y="2522"/>
                      </a:cubicBezTo>
                      <a:cubicBezTo>
                        <a:pt x="20431" y="2311"/>
                        <a:pt x="19446" y="2199"/>
                        <a:pt x="18025" y="2199"/>
                      </a:cubicBezTo>
                      <a:close/>
                    </a:path>
                  </a:pathLst>
                </a:custGeom>
                <a:solidFill>
                  <a:srgbClr val="000000"/>
                </a:solidFill>
                <a:ln w="3598" cap="flat">
                  <a:noFill/>
                  <a:prstDash val="solid"/>
                  <a:miter/>
                </a:ln>
              </p:spPr>
              <p:txBody>
                <a:bodyPr rtlCol="0" anchor="ctr"/>
                <a:lstStyle/>
                <a:p>
                  <a:endParaRPr lang="en-IN"/>
                </a:p>
              </p:txBody>
            </p:sp>
            <p:sp>
              <p:nvSpPr>
                <p:cNvPr id="3861" name="Freeform: Shape 3860">
                  <a:extLst>
                    <a:ext uri="{FF2B5EF4-FFF2-40B4-BE49-F238E27FC236}">
                      <a16:creationId xmlns:a16="http://schemas.microsoft.com/office/drawing/2014/main" id="{EF7654FB-0022-2641-D11E-0592A5AEA322}"/>
                    </a:ext>
                  </a:extLst>
                </p:cNvPr>
                <p:cNvSpPr/>
                <p:nvPr/>
              </p:nvSpPr>
              <p:spPr>
                <a:xfrm>
                  <a:off x="34623309" y="15436980"/>
                  <a:ext cx="24014" cy="28622"/>
                </a:xfrm>
                <a:custGeom>
                  <a:avLst/>
                  <a:gdLst>
                    <a:gd name="connsiteX0" fmla="*/ 25742 w 24014"/>
                    <a:gd name="connsiteY0" fmla="*/ 637 h 28622"/>
                    <a:gd name="connsiteX1" fmla="*/ 26052 w 24014"/>
                    <a:gd name="connsiteY1" fmla="*/ 7349 h 28622"/>
                    <a:gd name="connsiteX2" fmla="*/ 25250 w 24014"/>
                    <a:gd name="connsiteY2" fmla="*/ 7349 h 28622"/>
                    <a:gd name="connsiteX3" fmla="*/ 24617 w 24014"/>
                    <a:gd name="connsiteY3" fmla="*/ 4816 h 28622"/>
                    <a:gd name="connsiteX4" fmla="*/ 22872 w 24014"/>
                    <a:gd name="connsiteY4" fmla="*/ 3015 h 28622"/>
                    <a:gd name="connsiteX5" fmla="*/ 20016 w 24014"/>
                    <a:gd name="connsiteY5" fmla="*/ 2438 h 28622"/>
                    <a:gd name="connsiteX6" fmla="*/ 15979 w 24014"/>
                    <a:gd name="connsiteY6" fmla="*/ 2438 h 28622"/>
                    <a:gd name="connsiteX7" fmla="*/ 15979 w 24014"/>
                    <a:gd name="connsiteY7" fmla="*/ 24305 h 28622"/>
                    <a:gd name="connsiteX8" fmla="*/ 16556 w 24014"/>
                    <a:gd name="connsiteY8" fmla="*/ 27598 h 28622"/>
                    <a:gd name="connsiteX9" fmla="*/ 19017 w 24014"/>
                    <a:gd name="connsiteY9" fmla="*/ 28471 h 28622"/>
                    <a:gd name="connsiteX10" fmla="*/ 20016 w 24014"/>
                    <a:gd name="connsiteY10" fmla="*/ 28471 h 28622"/>
                    <a:gd name="connsiteX11" fmla="*/ 20016 w 24014"/>
                    <a:gd name="connsiteY11" fmla="*/ 29259 h 28622"/>
                    <a:gd name="connsiteX12" fmla="*/ 7875 w 24014"/>
                    <a:gd name="connsiteY12" fmla="*/ 29259 h 28622"/>
                    <a:gd name="connsiteX13" fmla="*/ 7875 w 24014"/>
                    <a:gd name="connsiteY13" fmla="*/ 28471 h 28622"/>
                    <a:gd name="connsiteX14" fmla="*/ 8888 w 24014"/>
                    <a:gd name="connsiteY14" fmla="*/ 28471 h 28622"/>
                    <a:gd name="connsiteX15" fmla="*/ 11477 w 24014"/>
                    <a:gd name="connsiteY15" fmla="*/ 27373 h 28622"/>
                    <a:gd name="connsiteX16" fmla="*/ 11927 w 24014"/>
                    <a:gd name="connsiteY16" fmla="*/ 24305 h 28622"/>
                    <a:gd name="connsiteX17" fmla="*/ 11927 w 24014"/>
                    <a:gd name="connsiteY17" fmla="*/ 2438 h 28622"/>
                    <a:gd name="connsiteX18" fmla="*/ 8494 w 24014"/>
                    <a:gd name="connsiteY18" fmla="*/ 2438 h 28622"/>
                    <a:gd name="connsiteX19" fmla="*/ 5653 w 24014"/>
                    <a:gd name="connsiteY19" fmla="*/ 2719 h 28622"/>
                    <a:gd name="connsiteX20" fmla="*/ 3767 w 24014"/>
                    <a:gd name="connsiteY20" fmla="*/ 4267 h 28622"/>
                    <a:gd name="connsiteX21" fmla="*/ 2839 w 24014"/>
                    <a:gd name="connsiteY21" fmla="*/ 7349 h 28622"/>
                    <a:gd name="connsiteX22" fmla="*/ 2037 w 24014"/>
                    <a:gd name="connsiteY22" fmla="*/ 7349 h 28622"/>
                    <a:gd name="connsiteX23" fmla="*/ 2375 w 24014"/>
                    <a:gd name="connsiteY23" fmla="*/ 63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742" y="637"/>
                      </a:moveTo>
                      <a:lnTo>
                        <a:pt x="26052" y="7349"/>
                      </a:lnTo>
                      <a:lnTo>
                        <a:pt x="25250" y="7349"/>
                      </a:lnTo>
                      <a:cubicBezTo>
                        <a:pt x="25081" y="6167"/>
                        <a:pt x="24870" y="5323"/>
                        <a:pt x="24617" y="4816"/>
                      </a:cubicBezTo>
                      <a:cubicBezTo>
                        <a:pt x="24181" y="4000"/>
                        <a:pt x="23590" y="3409"/>
                        <a:pt x="22872" y="3015"/>
                      </a:cubicBezTo>
                      <a:cubicBezTo>
                        <a:pt x="22141" y="2649"/>
                        <a:pt x="21198" y="2452"/>
                        <a:pt x="20016" y="2438"/>
                      </a:cubicBezTo>
                      <a:lnTo>
                        <a:pt x="15979" y="2438"/>
                      </a:lnTo>
                      <a:lnTo>
                        <a:pt x="15979" y="24305"/>
                      </a:lnTo>
                      <a:cubicBezTo>
                        <a:pt x="15965" y="26064"/>
                        <a:pt x="16162" y="27162"/>
                        <a:pt x="16556" y="27598"/>
                      </a:cubicBezTo>
                      <a:cubicBezTo>
                        <a:pt x="17090" y="28189"/>
                        <a:pt x="17906" y="28485"/>
                        <a:pt x="19017" y="28471"/>
                      </a:cubicBezTo>
                      <a:lnTo>
                        <a:pt x="20016" y="28471"/>
                      </a:lnTo>
                      <a:lnTo>
                        <a:pt x="20016" y="29259"/>
                      </a:lnTo>
                      <a:lnTo>
                        <a:pt x="7875" y="29259"/>
                      </a:lnTo>
                      <a:lnTo>
                        <a:pt x="7875" y="28471"/>
                      </a:lnTo>
                      <a:lnTo>
                        <a:pt x="8888" y="28471"/>
                      </a:lnTo>
                      <a:cubicBezTo>
                        <a:pt x="10098" y="28485"/>
                        <a:pt x="10956" y="28119"/>
                        <a:pt x="11477" y="27373"/>
                      </a:cubicBezTo>
                      <a:cubicBezTo>
                        <a:pt x="11758" y="26937"/>
                        <a:pt x="11913" y="25910"/>
                        <a:pt x="11927" y="24305"/>
                      </a:cubicBezTo>
                      <a:lnTo>
                        <a:pt x="11927" y="2438"/>
                      </a:lnTo>
                      <a:lnTo>
                        <a:pt x="8494" y="2438"/>
                      </a:lnTo>
                      <a:cubicBezTo>
                        <a:pt x="7158" y="2452"/>
                        <a:pt x="6201" y="2550"/>
                        <a:pt x="5653" y="2719"/>
                      </a:cubicBezTo>
                      <a:cubicBezTo>
                        <a:pt x="4907" y="3001"/>
                        <a:pt x="4288" y="3507"/>
                        <a:pt x="3767" y="4267"/>
                      </a:cubicBezTo>
                      <a:cubicBezTo>
                        <a:pt x="3233" y="5027"/>
                        <a:pt x="2923" y="6054"/>
                        <a:pt x="2839" y="7349"/>
                      </a:cubicBezTo>
                      <a:lnTo>
                        <a:pt x="2037" y="7349"/>
                      </a:lnTo>
                      <a:lnTo>
                        <a:pt x="2375" y="637"/>
                      </a:lnTo>
                      <a:close/>
                    </a:path>
                  </a:pathLst>
                </a:custGeom>
                <a:solidFill>
                  <a:srgbClr val="000000"/>
                </a:solidFill>
                <a:ln w="3598" cap="flat">
                  <a:noFill/>
                  <a:prstDash val="solid"/>
                  <a:miter/>
                </a:ln>
              </p:spPr>
              <p:txBody>
                <a:bodyPr rtlCol="0" anchor="ctr"/>
                <a:lstStyle/>
                <a:p>
                  <a:endParaRPr lang="en-IN"/>
                </a:p>
              </p:txBody>
            </p:sp>
            <p:sp>
              <p:nvSpPr>
                <p:cNvPr id="3862" name="Freeform: Shape 3861">
                  <a:extLst>
                    <a:ext uri="{FF2B5EF4-FFF2-40B4-BE49-F238E27FC236}">
                      <a16:creationId xmlns:a16="http://schemas.microsoft.com/office/drawing/2014/main" id="{31635C1F-1FCD-17F0-0AAB-255E8F61E0B7}"/>
                    </a:ext>
                  </a:extLst>
                </p:cNvPr>
                <p:cNvSpPr/>
                <p:nvPr/>
              </p:nvSpPr>
              <p:spPr>
                <a:xfrm>
                  <a:off x="34651466" y="15461507"/>
                  <a:ext cx="4671" cy="4685"/>
                </a:xfrm>
                <a:custGeom>
                  <a:avLst/>
                  <a:gdLst>
                    <a:gd name="connsiteX0" fmla="*/ 4380 w 4671"/>
                    <a:gd name="connsiteY0" fmla="*/ 637 h 4685"/>
                    <a:gd name="connsiteX1" fmla="*/ 6040 w 4671"/>
                    <a:gd name="connsiteY1" fmla="*/ 1326 h 4685"/>
                    <a:gd name="connsiteX2" fmla="*/ 6716 w 4671"/>
                    <a:gd name="connsiteY2" fmla="*/ 2987 h 4685"/>
                    <a:gd name="connsiteX3" fmla="*/ 6026 w 4671"/>
                    <a:gd name="connsiteY3" fmla="*/ 4633 h 4685"/>
                    <a:gd name="connsiteX4" fmla="*/ 4380 w 4671"/>
                    <a:gd name="connsiteY4" fmla="*/ 5323 h 4685"/>
                    <a:gd name="connsiteX5" fmla="*/ 2720 w 4671"/>
                    <a:gd name="connsiteY5" fmla="*/ 4633 h 4685"/>
                    <a:gd name="connsiteX6" fmla="*/ 2045 w 4671"/>
                    <a:gd name="connsiteY6" fmla="*/ 2987 h 4685"/>
                    <a:gd name="connsiteX7" fmla="*/ 2720 w 4671"/>
                    <a:gd name="connsiteY7" fmla="*/ 1312 h 4685"/>
                    <a:gd name="connsiteX8" fmla="*/ 4380 w 4671"/>
                    <a:gd name="connsiteY8" fmla="*/ 63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80" y="637"/>
                      </a:moveTo>
                      <a:cubicBezTo>
                        <a:pt x="5027" y="637"/>
                        <a:pt x="5576" y="876"/>
                        <a:pt x="6040" y="1326"/>
                      </a:cubicBezTo>
                      <a:cubicBezTo>
                        <a:pt x="6477" y="1790"/>
                        <a:pt x="6702" y="2339"/>
                        <a:pt x="6716" y="2987"/>
                      </a:cubicBezTo>
                      <a:cubicBezTo>
                        <a:pt x="6702" y="3634"/>
                        <a:pt x="6477" y="4183"/>
                        <a:pt x="6026" y="4633"/>
                      </a:cubicBezTo>
                      <a:cubicBezTo>
                        <a:pt x="5576" y="5097"/>
                        <a:pt x="5027" y="5323"/>
                        <a:pt x="4380" y="5323"/>
                      </a:cubicBezTo>
                      <a:cubicBezTo>
                        <a:pt x="3733" y="5323"/>
                        <a:pt x="3170" y="5097"/>
                        <a:pt x="2720" y="4633"/>
                      </a:cubicBezTo>
                      <a:cubicBezTo>
                        <a:pt x="2256" y="4183"/>
                        <a:pt x="2031" y="3634"/>
                        <a:pt x="2045" y="2987"/>
                      </a:cubicBezTo>
                      <a:cubicBezTo>
                        <a:pt x="2031" y="2325"/>
                        <a:pt x="2256" y="1762"/>
                        <a:pt x="2720" y="1312"/>
                      </a:cubicBezTo>
                      <a:cubicBezTo>
                        <a:pt x="3170" y="862"/>
                        <a:pt x="3733" y="637"/>
                        <a:pt x="4380" y="637"/>
                      </a:cubicBezTo>
                      <a:close/>
                    </a:path>
                  </a:pathLst>
                </a:custGeom>
                <a:solidFill>
                  <a:srgbClr val="000000"/>
                </a:solidFill>
                <a:ln w="3598" cap="flat">
                  <a:noFill/>
                  <a:prstDash val="solid"/>
                  <a:miter/>
                </a:ln>
              </p:spPr>
              <p:txBody>
                <a:bodyPr rtlCol="0" anchor="ctr"/>
                <a:lstStyle/>
                <a:p>
                  <a:endParaRPr lang="en-IN"/>
                </a:p>
              </p:txBody>
            </p:sp>
            <p:sp>
              <p:nvSpPr>
                <p:cNvPr id="3863" name="Freeform: Shape 3862">
                  <a:extLst>
                    <a:ext uri="{FF2B5EF4-FFF2-40B4-BE49-F238E27FC236}">
                      <a16:creationId xmlns:a16="http://schemas.microsoft.com/office/drawing/2014/main" id="{75EC2185-8E81-5DF7-928D-8204A0046CA0}"/>
                    </a:ext>
                  </a:extLst>
                </p:cNvPr>
                <p:cNvSpPr/>
                <p:nvPr/>
              </p:nvSpPr>
              <p:spPr>
                <a:xfrm>
                  <a:off x="34664269" y="15436389"/>
                  <a:ext cx="11268" cy="29213"/>
                </a:xfrm>
                <a:custGeom>
                  <a:avLst/>
                  <a:gdLst>
                    <a:gd name="connsiteX0" fmla="*/ 2047 w 11268"/>
                    <a:gd name="connsiteY0" fmla="*/ 4042 h 29213"/>
                    <a:gd name="connsiteX1" fmla="*/ 9011 w 11268"/>
                    <a:gd name="connsiteY1" fmla="*/ 637 h 29213"/>
                    <a:gd name="connsiteX2" fmla="*/ 9701 w 11268"/>
                    <a:gd name="connsiteY2" fmla="*/ 637 h 29213"/>
                    <a:gd name="connsiteX3" fmla="*/ 9701 w 11268"/>
                    <a:gd name="connsiteY3" fmla="*/ 24812 h 29213"/>
                    <a:gd name="connsiteX4" fmla="*/ 9897 w 11268"/>
                    <a:gd name="connsiteY4" fmla="*/ 27795 h 29213"/>
                    <a:gd name="connsiteX5" fmla="*/ 10742 w 11268"/>
                    <a:gd name="connsiteY5" fmla="*/ 28710 h 29213"/>
                    <a:gd name="connsiteX6" fmla="*/ 13316 w 11268"/>
                    <a:gd name="connsiteY6" fmla="*/ 29062 h 29213"/>
                    <a:gd name="connsiteX7" fmla="*/ 13316 w 11268"/>
                    <a:gd name="connsiteY7" fmla="*/ 29850 h 29213"/>
                    <a:gd name="connsiteX8" fmla="*/ 2554 w 11268"/>
                    <a:gd name="connsiteY8" fmla="*/ 29850 h 29213"/>
                    <a:gd name="connsiteX9" fmla="*/ 2554 w 11268"/>
                    <a:gd name="connsiteY9" fmla="*/ 29062 h 29213"/>
                    <a:gd name="connsiteX10" fmla="*/ 5171 w 11268"/>
                    <a:gd name="connsiteY10" fmla="*/ 28724 h 29213"/>
                    <a:gd name="connsiteX11" fmla="*/ 5987 w 11268"/>
                    <a:gd name="connsiteY11" fmla="*/ 27894 h 29213"/>
                    <a:gd name="connsiteX12" fmla="*/ 6226 w 11268"/>
                    <a:gd name="connsiteY12" fmla="*/ 24812 h 29213"/>
                    <a:gd name="connsiteX13" fmla="*/ 6226 w 11268"/>
                    <a:gd name="connsiteY13" fmla="*/ 9361 h 29213"/>
                    <a:gd name="connsiteX14" fmla="*/ 6015 w 11268"/>
                    <a:gd name="connsiteY14" fmla="*/ 5337 h 29213"/>
                    <a:gd name="connsiteX15" fmla="*/ 5480 w 11268"/>
                    <a:gd name="connsiteY15" fmla="*/ 4352 h 29213"/>
                    <a:gd name="connsiteX16" fmla="*/ 4537 w 11268"/>
                    <a:gd name="connsiteY16" fmla="*/ 4042 h 29213"/>
                    <a:gd name="connsiteX17" fmla="*/ 2357 w 11268"/>
                    <a:gd name="connsiteY17" fmla="*/ 468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2047" y="4042"/>
                      </a:moveTo>
                      <a:lnTo>
                        <a:pt x="9011" y="637"/>
                      </a:lnTo>
                      <a:lnTo>
                        <a:pt x="9701" y="637"/>
                      </a:lnTo>
                      <a:lnTo>
                        <a:pt x="9701" y="24812"/>
                      </a:lnTo>
                      <a:cubicBezTo>
                        <a:pt x="9686" y="26416"/>
                        <a:pt x="9757" y="27415"/>
                        <a:pt x="9897" y="27795"/>
                      </a:cubicBezTo>
                      <a:cubicBezTo>
                        <a:pt x="10038" y="28203"/>
                        <a:pt x="10320" y="28499"/>
                        <a:pt x="10742" y="28710"/>
                      </a:cubicBezTo>
                      <a:cubicBezTo>
                        <a:pt x="11164" y="28935"/>
                        <a:pt x="12022" y="29062"/>
                        <a:pt x="13316" y="29062"/>
                      </a:cubicBezTo>
                      <a:lnTo>
                        <a:pt x="13316" y="29850"/>
                      </a:lnTo>
                      <a:lnTo>
                        <a:pt x="2554" y="29850"/>
                      </a:lnTo>
                      <a:lnTo>
                        <a:pt x="2554" y="29062"/>
                      </a:lnTo>
                      <a:cubicBezTo>
                        <a:pt x="3904" y="29062"/>
                        <a:pt x="4777" y="28949"/>
                        <a:pt x="5171" y="28724"/>
                      </a:cubicBezTo>
                      <a:cubicBezTo>
                        <a:pt x="5564" y="28527"/>
                        <a:pt x="5832" y="28246"/>
                        <a:pt x="5987" y="27894"/>
                      </a:cubicBezTo>
                      <a:cubicBezTo>
                        <a:pt x="6141" y="27556"/>
                        <a:pt x="6226" y="26529"/>
                        <a:pt x="6226" y="24812"/>
                      </a:cubicBezTo>
                      <a:lnTo>
                        <a:pt x="6226" y="9361"/>
                      </a:lnTo>
                      <a:cubicBezTo>
                        <a:pt x="6226" y="7293"/>
                        <a:pt x="6155" y="5956"/>
                        <a:pt x="6015" y="5337"/>
                      </a:cubicBezTo>
                      <a:cubicBezTo>
                        <a:pt x="5916" y="4900"/>
                        <a:pt x="5733" y="4563"/>
                        <a:pt x="5480" y="4352"/>
                      </a:cubicBezTo>
                      <a:cubicBezTo>
                        <a:pt x="5213" y="4155"/>
                        <a:pt x="4903" y="4056"/>
                        <a:pt x="4537" y="4042"/>
                      </a:cubicBezTo>
                      <a:cubicBezTo>
                        <a:pt x="4017" y="4056"/>
                        <a:pt x="3285" y="4267"/>
                        <a:pt x="2357" y="4689"/>
                      </a:cubicBezTo>
                      <a:close/>
                    </a:path>
                  </a:pathLst>
                </a:custGeom>
                <a:solidFill>
                  <a:srgbClr val="000000"/>
                </a:solidFill>
                <a:ln w="3598" cap="flat">
                  <a:noFill/>
                  <a:prstDash val="solid"/>
                  <a:miter/>
                </a:ln>
              </p:spPr>
              <p:txBody>
                <a:bodyPr rtlCol="0" anchor="ctr"/>
                <a:lstStyle/>
                <a:p>
                  <a:endParaRPr lang="en-IN"/>
                </a:p>
              </p:txBody>
            </p:sp>
          </p:grpSp>
          <p:grpSp>
            <p:nvGrpSpPr>
              <p:cNvPr id="3864" name="Graphic 3782">
                <a:extLst>
                  <a:ext uri="{FF2B5EF4-FFF2-40B4-BE49-F238E27FC236}">
                    <a16:creationId xmlns:a16="http://schemas.microsoft.com/office/drawing/2014/main" id="{BE65DC2A-31DD-F41C-1AB0-CC9CFC9DACBD}"/>
                  </a:ext>
                </a:extLst>
              </p:cNvPr>
              <p:cNvGrpSpPr/>
              <p:nvPr/>
            </p:nvGrpSpPr>
            <p:grpSpPr>
              <a:xfrm>
                <a:off x="34236550" y="15057687"/>
                <a:ext cx="333629" cy="39345"/>
                <a:chOff x="34236550" y="15057687"/>
                <a:chExt cx="333629" cy="39345"/>
              </a:xfrm>
            </p:grpSpPr>
            <p:sp>
              <p:nvSpPr>
                <p:cNvPr id="3865" name="Freeform: Shape 3864">
                  <a:extLst>
                    <a:ext uri="{FF2B5EF4-FFF2-40B4-BE49-F238E27FC236}">
                      <a16:creationId xmlns:a16="http://schemas.microsoft.com/office/drawing/2014/main" id="{CEE0394E-050C-63BE-1B8D-281302AFD7C3}"/>
                    </a:ext>
                  </a:extLst>
                </p:cNvPr>
                <p:cNvSpPr/>
                <p:nvPr/>
              </p:nvSpPr>
              <p:spPr>
                <a:xfrm>
                  <a:off x="34236550" y="15059080"/>
                  <a:ext cx="24014" cy="28622"/>
                </a:xfrm>
                <a:custGeom>
                  <a:avLst/>
                  <a:gdLst>
                    <a:gd name="connsiteX0" fmla="*/ 25635 w 24014"/>
                    <a:gd name="connsiteY0" fmla="*/ 532 h 28622"/>
                    <a:gd name="connsiteX1" fmla="*/ 25944 w 24014"/>
                    <a:gd name="connsiteY1" fmla="*/ 7244 h 28622"/>
                    <a:gd name="connsiteX2" fmla="*/ 25142 w 24014"/>
                    <a:gd name="connsiteY2" fmla="*/ 7244 h 28622"/>
                    <a:gd name="connsiteX3" fmla="*/ 24509 w 24014"/>
                    <a:gd name="connsiteY3" fmla="*/ 4711 h 28622"/>
                    <a:gd name="connsiteX4" fmla="*/ 22765 w 24014"/>
                    <a:gd name="connsiteY4" fmla="*/ 2910 h 28622"/>
                    <a:gd name="connsiteX5" fmla="*/ 19909 w 24014"/>
                    <a:gd name="connsiteY5" fmla="*/ 2333 h 28622"/>
                    <a:gd name="connsiteX6" fmla="*/ 15871 w 24014"/>
                    <a:gd name="connsiteY6" fmla="*/ 2333 h 28622"/>
                    <a:gd name="connsiteX7" fmla="*/ 15871 w 24014"/>
                    <a:gd name="connsiteY7" fmla="*/ 24201 h 28622"/>
                    <a:gd name="connsiteX8" fmla="*/ 16448 w 24014"/>
                    <a:gd name="connsiteY8" fmla="*/ 27493 h 28622"/>
                    <a:gd name="connsiteX9" fmla="*/ 18910 w 24014"/>
                    <a:gd name="connsiteY9" fmla="*/ 28366 h 28622"/>
                    <a:gd name="connsiteX10" fmla="*/ 19909 w 24014"/>
                    <a:gd name="connsiteY10" fmla="*/ 28366 h 28622"/>
                    <a:gd name="connsiteX11" fmla="*/ 19909 w 24014"/>
                    <a:gd name="connsiteY11" fmla="*/ 29154 h 28622"/>
                    <a:gd name="connsiteX12" fmla="*/ 7768 w 24014"/>
                    <a:gd name="connsiteY12" fmla="*/ 29154 h 28622"/>
                    <a:gd name="connsiteX13" fmla="*/ 7768 w 24014"/>
                    <a:gd name="connsiteY13" fmla="*/ 28366 h 28622"/>
                    <a:gd name="connsiteX14" fmla="*/ 8781 w 24014"/>
                    <a:gd name="connsiteY14" fmla="*/ 28366 h 28622"/>
                    <a:gd name="connsiteX15" fmla="*/ 11369 w 24014"/>
                    <a:gd name="connsiteY15" fmla="*/ 27268 h 28622"/>
                    <a:gd name="connsiteX16" fmla="*/ 11820 w 24014"/>
                    <a:gd name="connsiteY16" fmla="*/ 24201 h 28622"/>
                    <a:gd name="connsiteX17" fmla="*/ 11820 w 24014"/>
                    <a:gd name="connsiteY17" fmla="*/ 2333 h 28622"/>
                    <a:gd name="connsiteX18" fmla="*/ 8387 w 24014"/>
                    <a:gd name="connsiteY18" fmla="*/ 2333 h 28622"/>
                    <a:gd name="connsiteX19" fmla="*/ 5545 w 24014"/>
                    <a:gd name="connsiteY19" fmla="*/ 2614 h 28622"/>
                    <a:gd name="connsiteX20" fmla="*/ 3660 w 24014"/>
                    <a:gd name="connsiteY20" fmla="*/ 4162 h 28622"/>
                    <a:gd name="connsiteX21" fmla="*/ 2732 w 24014"/>
                    <a:gd name="connsiteY21" fmla="*/ 7244 h 28622"/>
                    <a:gd name="connsiteX22" fmla="*/ 1930 w 24014"/>
                    <a:gd name="connsiteY22" fmla="*/ 7244 h 28622"/>
                    <a:gd name="connsiteX23" fmla="*/ 2267 w 24014"/>
                    <a:gd name="connsiteY23" fmla="*/ 53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635" y="532"/>
                      </a:moveTo>
                      <a:lnTo>
                        <a:pt x="25944" y="7244"/>
                      </a:lnTo>
                      <a:lnTo>
                        <a:pt x="25142" y="7244"/>
                      </a:lnTo>
                      <a:cubicBezTo>
                        <a:pt x="24974" y="6062"/>
                        <a:pt x="24763" y="5218"/>
                        <a:pt x="24509" y="4711"/>
                      </a:cubicBezTo>
                      <a:cubicBezTo>
                        <a:pt x="24073" y="3895"/>
                        <a:pt x="23482" y="3304"/>
                        <a:pt x="22765" y="2910"/>
                      </a:cubicBezTo>
                      <a:cubicBezTo>
                        <a:pt x="22033" y="2544"/>
                        <a:pt x="21091" y="2347"/>
                        <a:pt x="19909" y="2333"/>
                      </a:cubicBezTo>
                      <a:lnTo>
                        <a:pt x="15871" y="2333"/>
                      </a:lnTo>
                      <a:lnTo>
                        <a:pt x="15871" y="24201"/>
                      </a:lnTo>
                      <a:cubicBezTo>
                        <a:pt x="15857" y="25960"/>
                        <a:pt x="16054" y="27057"/>
                        <a:pt x="16448" y="27493"/>
                      </a:cubicBezTo>
                      <a:cubicBezTo>
                        <a:pt x="16983" y="28084"/>
                        <a:pt x="17799" y="28380"/>
                        <a:pt x="18910" y="28366"/>
                      </a:cubicBezTo>
                      <a:lnTo>
                        <a:pt x="19909" y="28366"/>
                      </a:lnTo>
                      <a:lnTo>
                        <a:pt x="19909" y="29154"/>
                      </a:lnTo>
                      <a:lnTo>
                        <a:pt x="7768" y="29154"/>
                      </a:lnTo>
                      <a:lnTo>
                        <a:pt x="7768" y="28366"/>
                      </a:lnTo>
                      <a:lnTo>
                        <a:pt x="8781" y="28366"/>
                      </a:lnTo>
                      <a:cubicBezTo>
                        <a:pt x="9991" y="28380"/>
                        <a:pt x="10849" y="28014"/>
                        <a:pt x="11369" y="27268"/>
                      </a:cubicBezTo>
                      <a:cubicBezTo>
                        <a:pt x="11651" y="26832"/>
                        <a:pt x="11806" y="25805"/>
                        <a:pt x="11820" y="24201"/>
                      </a:cubicBezTo>
                      <a:lnTo>
                        <a:pt x="11820" y="2333"/>
                      </a:lnTo>
                      <a:lnTo>
                        <a:pt x="8387" y="2333"/>
                      </a:lnTo>
                      <a:cubicBezTo>
                        <a:pt x="7051" y="2347"/>
                        <a:pt x="6094" y="2445"/>
                        <a:pt x="5545" y="2614"/>
                      </a:cubicBezTo>
                      <a:cubicBezTo>
                        <a:pt x="4800" y="2896"/>
                        <a:pt x="4181" y="3402"/>
                        <a:pt x="3660" y="4162"/>
                      </a:cubicBezTo>
                      <a:cubicBezTo>
                        <a:pt x="3125" y="4922"/>
                        <a:pt x="2816" y="5949"/>
                        <a:pt x="2732" y="7244"/>
                      </a:cubicBezTo>
                      <a:lnTo>
                        <a:pt x="1930" y="7244"/>
                      </a:lnTo>
                      <a:lnTo>
                        <a:pt x="2267" y="532"/>
                      </a:lnTo>
                      <a:close/>
                    </a:path>
                  </a:pathLst>
                </a:custGeom>
                <a:solidFill>
                  <a:srgbClr val="000000"/>
                </a:solidFill>
                <a:ln w="3598" cap="flat">
                  <a:noFill/>
                  <a:prstDash val="solid"/>
                  <a:miter/>
                </a:ln>
              </p:spPr>
              <p:txBody>
                <a:bodyPr rtlCol="0" anchor="ctr"/>
                <a:lstStyle/>
                <a:p>
                  <a:endParaRPr lang="en-IN"/>
                </a:p>
              </p:txBody>
            </p:sp>
            <p:sp>
              <p:nvSpPr>
                <p:cNvPr id="3866" name="Freeform: Shape 3865">
                  <a:extLst>
                    <a:ext uri="{FF2B5EF4-FFF2-40B4-BE49-F238E27FC236}">
                      <a16:creationId xmlns:a16="http://schemas.microsoft.com/office/drawing/2014/main" id="{3D37131A-4913-EB3F-B7AA-D202BA710793}"/>
                    </a:ext>
                  </a:extLst>
                </p:cNvPr>
                <p:cNvSpPr/>
                <p:nvPr/>
              </p:nvSpPr>
              <p:spPr>
                <a:xfrm>
                  <a:off x="34266706" y="15058489"/>
                  <a:ext cx="11268" cy="29213"/>
                </a:xfrm>
                <a:custGeom>
                  <a:avLst/>
                  <a:gdLst>
                    <a:gd name="connsiteX0" fmla="*/ 1937 w 11268"/>
                    <a:gd name="connsiteY0" fmla="*/ 3937 h 29213"/>
                    <a:gd name="connsiteX1" fmla="*/ 8901 w 11268"/>
                    <a:gd name="connsiteY1" fmla="*/ 532 h 29213"/>
                    <a:gd name="connsiteX2" fmla="*/ 9590 w 11268"/>
                    <a:gd name="connsiteY2" fmla="*/ 532 h 29213"/>
                    <a:gd name="connsiteX3" fmla="*/ 9590 w 11268"/>
                    <a:gd name="connsiteY3" fmla="*/ 24707 h 29213"/>
                    <a:gd name="connsiteX4" fmla="*/ 9787 w 11268"/>
                    <a:gd name="connsiteY4" fmla="*/ 27690 h 29213"/>
                    <a:gd name="connsiteX5" fmla="*/ 10631 w 11268"/>
                    <a:gd name="connsiteY5" fmla="*/ 28605 h 29213"/>
                    <a:gd name="connsiteX6" fmla="*/ 13206 w 11268"/>
                    <a:gd name="connsiteY6" fmla="*/ 28957 h 29213"/>
                    <a:gd name="connsiteX7" fmla="*/ 13206 w 11268"/>
                    <a:gd name="connsiteY7" fmla="*/ 29745 h 29213"/>
                    <a:gd name="connsiteX8" fmla="*/ 2443 w 11268"/>
                    <a:gd name="connsiteY8" fmla="*/ 29745 h 29213"/>
                    <a:gd name="connsiteX9" fmla="*/ 2443 w 11268"/>
                    <a:gd name="connsiteY9" fmla="*/ 28957 h 29213"/>
                    <a:gd name="connsiteX10" fmla="*/ 5060 w 11268"/>
                    <a:gd name="connsiteY10" fmla="*/ 28619 h 29213"/>
                    <a:gd name="connsiteX11" fmla="*/ 5876 w 11268"/>
                    <a:gd name="connsiteY11" fmla="*/ 27789 h 29213"/>
                    <a:gd name="connsiteX12" fmla="*/ 6115 w 11268"/>
                    <a:gd name="connsiteY12" fmla="*/ 24707 h 29213"/>
                    <a:gd name="connsiteX13" fmla="*/ 6115 w 11268"/>
                    <a:gd name="connsiteY13" fmla="*/ 9256 h 29213"/>
                    <a:gd name="connsiteX14" fmla="*/ 5904 w 11268"/>
                    <a:gd name="connsiteY14" fmla="*/ 5232 h 29213"/>
                    <a:gd name="connsiteX15" fmla="*/ 5370 w 11268"/>
                    <a:gd name="connsiteY15" fmla="*/ 4247 h 29213"/>
                    <a:gd name="connsiteX16" fmla="*/ 4427 w 11268"/>
                    <a:gd name="connsiteY16" fmla="*/ 3937 h 29213"/>
                    <a:gd name="connsiteX17" fmla="*/ 2247 w 11268"/>
                    <a:gd name="connsiteY17" fmla="*/ 458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937" y="3937"/>
                      </a:moveTo>
                      <a:lnTo>
                        <a:pt x="8901" y="532"/>
                      </a:lnTo>
                      <a:lnTo>
                        <a:pt x="9590" y="532"/>
                      </a:lnTo>
                      <a:lnTo>
                        <a:pt x="9590" y="24707"/>
                      </a:lnTo>
                      <a:cubicBezTo>
                        <a:pt x="9576" y="26311"/>
                        <a:pt x="9646" y="27310"/>
                        <a:pt x="9787" y="27690"/>
                      </a:cubicBezTo>
                      <a:cubicBezTo>
                        <a:pt x="9928" y="28098"/>
                        <a:pt x="10209" y="28394"/>
                        <a:pt x="10631" y="28605"/>
                      </a:cubicBezTo>
                      <a:cubicBezTo>
                        <a:pt x="11053" y="28830"/>
                        <a:pt x="11911" y="28957"/>
                        <a:pt x="13206" y="28957"/>
                      </a:cubicBezTo>
                      <a:lnTo>
                        <a:pt x="13206" y="29745"/>
                      </a:lnTo>
                      <a:lnTo>
                        <a:pt x="2443" y="29745"/>
                      </a:lnTo>
                      <a:lnTo>
                        <a:pt x="2443" y="28957"/>
                      </a:lnTo>
                      <a:cubicBezTo>
                        <a:pt x="3794" y="28957"/>
                        <a:pt x="4666" y="28844"/>
                        <a:pt x="5060" y="28619"/>
                      </a:cubicBezTo>
                      <a:cubicBezTo>
                        <a:pt x="5454" y="28422"/>
                        <a:pt x="5721" y="28141"/>
                        <a:pt x="5876" y="27789"/>
                      </a:cubicBezTo>
                      <a:cubicBezTo>
                        <a:pt x="6031" y="27451"/>
                        <a:pt x="6115" y="26424"/>
                        <a:pt x="6115" y="24707"/>
                      </a:cubicBezTo>
                      <a:lnTo>
                        <a:pt x="6115" y="9256"/>
                      </a:lnTo>
                      <a:cubicBezTo>
                        <a:pt x="6115" y="7188"/>
                        <a:pt x="6045" y="5851"/>
                        <a:pt x="5904" y="5232"/>
                      </a:cubicBezTo>
                      <a:cubicBezTo>
                        <a:pt x="5806" y="4795"/>
                        <a:pt x="5623" y="4458"/>
                        <a:pt x="5370" y="4247"/>
                      </a:cubicBezTo>
                      <a:cubicBezTo>
                        <a:pt x="5102" y="4050"/>
                        <a:pt x="4793" y="3951"/>
                        <a:pt x="4427" y="3937"/>
                      </a:cubicBezTo>
                      <a:cubicBezTo>
                        <a:pt x="3907" y="3951"/>
                        <a:pt x="3175" y="4162"/>
                        <a:pt x="2247" y="4584"/>
                      </a:cubicBezTo>
                      <a:close/>
                    </a:path>
                  </a:pathLst>
                </a:custGeom>
                <a:solidFill>
                  <a:srgbClr val="000000"/>
                </a:solidFill>
                <a:ln w="3598" cap="flat">
                  <a:noFill/>
                  <a:prstDash val="solid"/>
                  <a:miter/>
                </a:ln>
              </p:spPr>
              <p:txBody>
                <a:bodyPr rtlCol="0" anchor="ctr"/>
                <a:lstStyle/>
                <a:p>
                  <a:endParaRPr lang="en-IN"/>
                </a:p>
              </p:txBody>
            </p:sp>
            <p:sp>
              <p:nvSpPr>
                <p:cNvPr id="3867" name="Freeform: Shape 3866">
                  <a:extLst>
                    <a:ext uri="{FF2B5EF4-FFF2-40B4-BE49-F238E27FC236}">
                      <a16:creationId xmlns:a16="http://schemas.microsoft.com/office/drawing/2014/main" id="{374AAB08-7FC3-8AD6-9B77-C2C881D47AF6}"/>
                    </a:ext>
                  </a:extLst>
                </p:cNvPr>
                <p:cNvSpPr/>
                <p:nvPr/>
              </p:nvSpPr>
              <p:spPr>
                <a:xfrm>
                  <a:off x="34284769" y="15058433"/>
                  <a:ext cx="29079" cy="29916"/>
                </a:xfrm>
                <a:custGeom>
                  <a:avLst/>
                  <a:gdLst>
                    <a:gd name="connsiteX0" fmla="*/ 26956 w 29079"/>
                    <a:gd name="connsiteY0" fmla="*/ 532 h 29916"/>
                    <a:gd name="connsiteX1" fmla="*/ 27688 w 29079"/>
                    <a:gd name="connsiteY1" fmla="*/ 9566 h 29916"/>
                    <a:gd name="connsiteX2" fmla="*/ 26956 w 29079"/>
                    <a:gd name="connsiteY2" fmla="*/ 9566 h 29916"/>
                    <a:gd name="connsiteX3" fmla="*/ 24058 w 29079"/>
                    <a:gd name="connsiteY3" fmla="*/ 4472 h 29916"/>
                    <a:gd name="connsiteX4" fmla="*/ 17503 w 29079"/>
                    <a:gd name="connsiteY4" fmla="*/ 1995 h 29916"/>
                    <a:gd name="connsiteX5" fmla="*/ 9174 w 29079"/>
                    <a:gd name="connsiteY5" fmla="*/ 6329 h 29916"/>
                    <a:gd name="connsiteX6" fmla="*/ 6797 w 29079"/>
                    <a:gd name="connsiteY6" fmla="*/ 15026 h 29916"/>
                    <a:gd name="connsiteX7" fmla="*/ 8372 w 29079"/>
                    <a:gd name="connsiteY7" fmla="*/ 22498 h 29916"/>
                    <a:gd name="connsiteX8" fmla="*/ 12522 w 29079"/>
                    <a:gd name="connsiteY8" fmla="*/ 27451 h 29916"/>
                    <a:gd name="connsiteX9" fmla="*/ 17784 w 29079"/>
                    <a:gd name="connsiteY9" fmla="*/ 29013 h 29916"/>
                    <a:gd name="connsiteX10" fmla="*/ 20851 w 29079"/>
                    <a:gd name="connsiteY10" fmla="*/ 28619 h 29916"/>
                    <a:gd name="connsiteX11" fmla="*/ 23693 w 29079"/>
                    <a:gd name="connsiteY11" fmla="*/ 27437 h 29916"/>
                    <a:gd name="connsiteX12" fmla="*/ 23693 w 29079"/>
                    <a:gd name="connsiteY12" fmla="*/ 19163 h 29916"/>
                    <a:gd name="connsiteX13" fmla="*/ 23369 w 29079"/>
                    <a:gd name="connsiteY13" fmla="*/ 16348 h 29916"/>
                    <a:gd name="connsiteX14" fmla="*/ 22356 w 29079"/>
                    <a:gd name="connsiteY14" fmla="*/ 15335 h 29916"/>
                    <a:gd name="connsiteX15" fmla="*/ 19950 w 29079"/>
                    <a:gd name="connsiteY15" fmla="*/ 14983 h 29916"/>
                    <a:gd name="connsiteX16" fmla="*/ 19950 w 29079"/>
                    <a:gd name="connsiteY16" fmla="*/ 14181 h 29916"/>
                    <a:gd name="connsiteX17" fmla="*/ 31022 w 29079"/>
                    <a:gd name="connsiteY17" fmla="*/ 14181 h 29916"/>
                    <a:gd name="connsiteX18" fmla="*/ 31022 w 29079"/>
                    <a:gd name="connsiteY18" fmla="*/ 14983 h 29916"/>
                    <a:gd name="connsiteX19" fmla="*/ 30502 w 29079"/>
                    <a:gd name="connsiteY19" fmla="*/ 14983 h 29916"/>
                    <a:gd name="connsiteX20" fmla="*/ 28237 w 29079"/>
                    <a:gd name="connsiteY20" fmla="*/ 16081 h 29916"/>
                    <a:gd name="connsiteX21" fmla="*/ 27815 w 29079"/>
                    <a:gd name="connsiteY21" fmla="*/ 19163 h 29916"/>
                    <a:gd name="connsiteX22" fmla="*/ 27815 w 29079"/>
                    <a:gd name="connsiteY22" fmla="*/ 27916 h 29916"/>
                    <a:gd name="connsiteX23" fmla="*/ 23017 w 29079"/>
                    <a:gd name="connsiteY23" fmla="*/ 29843 h 29916"/>
                    <a:gd name="connsiteX24" fmla="*/ 17770 w 29079"/>
                    <a:gd name="connsiteY24" fmla="*/ 30448 h 29916"/>
                    <a:gd name="connsiteX25" fmla="*/ 5179 w 29079"/>
                    <a:gd name="connsiteY25" fmla="*/ 25129 h 29916"/>
                    <a:gd name="connsiteX26" fmla="*/ 1943 w 29079"/>
                    <a:gd name="connsiteY26" fmla="*/ 15926 h 29916"/>
                    <a:gd name="connsiteX27" fmla="*/ 3758 w 29079"/>
                    <a:gd name="connsiteY27" fmla="*/ 8693 h 29916"/>
                    <a:gd name="connsiteX28" fmla="*/ 9666 w 29079"/>
                    <a:gd name="connsiteY28" fmla="*/ 2361 h 29916"/>
                    <a:gd name="connsiteX29" fmla="*/ 17095 w 29079"/>
                    <a:gd name="connsiteY29" fmla="*/ 532 h 29916"/>
                    <a:gd name="connsiteX30" fmla="*/ 19936 w 29079"/>
                    <a:gd name="connsiteY30" fmla="*/ 785 h 29916"/>
                    <a:gd name="connsiteX31" fmla="*/ 23552 w 29079"/>
                    <a:gd name="connsiteY31" fmla="*/ 1897 h 29916"/>
                    <a:gd name="connsiteX32" fmla="*/ 25128 w 29079"/>
                    <a:gd name="connsiteY32" fmla="*/ 2333 h 29916"/>
                    <a:gd name="connsiteX33" fmla="*/ 25817 w 29079"/>
                    <a:gd name="connsiteY33" fmla="*/ 1967 h 29916"/>
                    <a:gd name="connsiteX34" fmla="*/ 26169 w 29079"/>
                    <a:gd name="connsiteY34" fmla="*/ 532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079" h="29916">
                      <a:moveTo>
                        <a:pt x="26956" y="532"/>
                      </a:moveTo>
                      <a:lnTo>
                        <a:pt x="27688" y="9566"/>
                      </a:lnTo>
                      <a:lnTo>
                        <a:pt x="26956" y="9566"/>
                      </a:lnTo>
                      <a:cubicBezTo>
                        <a:pt x="26197" y="7328"/>
                        <a:pt x="25240" y="5626"/>
                        <a:pt x="24058" y="4472"/>
                      </a:cubicBezTo>
                      <a:cubicBezTo>
                        <a:pt x="22342" y="2825"/>
                        <a:pt x="20147" y="2009"/>
                        <a:pt x="17503" y="1995"/>
                      </a:cubicBezTo>
                      <a:cubicBezTo>
                        <a:pt x="13845" y="2009"/>
                        <a:pt x="11073" y="3445"/>
                        <a:pt x="9174" y="6329"/>
                      </a:cubicBezTo>
                      <a:cubicBezTo>
                        <a:pt x="7584" y="8778"/>
                        <a:pt x="6797" y="11677"/>
                        <a:pt x="6797" y="15026"/>
                      </a:cubicBezTo>
                      <a:cubicBezTo>
                        <a:pt x="6797" y="17756"/>
                        <a:pt x="7317" y="20246"/>
                        <a:pt x="8372" y="22498"/>
                      </a:cubicBezTo>
                      <a:cubicBezTo>
                        <a:pt x="9427" y="24749"/>
                        <a:pt x="10806" y="26410"/>
                        <a:pt x="12522" y="27451"/>
                      </a:cubicBezTo>
                      <a:cubicBezTo>
                        <a:pt x="14211" y="28507"/>
                        <a:pt x="15969" y="29027"/>
                        <a:pt x="17784" y="29013"/>
                      </a:cubicBezTo>
                      <a:cubicBezTo>
                        <a:pt x="18839" y="29027"/>
                        <a:pt x="19866" y="28887"/>
                        <a:pt x="20851" y="28619"/>
                      </a:cubicBezTo>
                      <a:cubicBezTo>
                        <a:pt x="21836" y="28366"/>
                        <a:pt x="22778" y="27972"/>
                        <a:pt x="23693" y="27437"/>
                      </a:cubicBezTo>
                      <a:lnTo>
                        <a:pt x="23693" y="19163"/>
                      </a:lnTo>
                      <a:cubicBezTo>
                        <a:pt x="23679" y="17728"/>
                        <a:pt x="23566" y="16799"/>
                        <a:pt x="23369" y="16348"/>
                      </a:cubicBezTo>
                      <a:cubicBezTo>
                        <a:pt x="23144" y="15912"/>
                        <a:pt x="22806" y="15575"/>
                        <a:pt x="22356" y="15335"/>
                      </a:cubicBezTo>
                      <a:cubicBezTo>
                        <a:pt x="21878" y="15110"/>
                        <a:pt x="21076" y="14983"/>
                        <a:pt x="19950" y="14983"/>
                      </a:cubicBezTo>
                      <a:lnTo>
                        <a:pt x="19950" y="14181"/>
                      </a:lnTo>
                      <a:lnTo>
                        <a:pt x="31022" y="14181"/>
                      </a:lnTo>
                      <a:lnTo>
                        <a:pt x="31022" y="14983"/>
                      </a:lnTo>
                      <a:lnTo>
                        <a:pt x="30502" y="14983"/>
                      </a:lnTo>
                      <a:cubicBezTo>
                        <a:pt x="29376" y="14983"/>
                        <a:pt x="28631" y="15349"/>
                        <a:pt x="28237" y="16081"/>
                      </a:cubicBezTo>
                      <a:cubicBezTo>
                        <a:pt x="27955" y="16602"/>
                        <a:pt x="27815" y="17629"/>
                        <a:pt x="27815" y="19163"/>
                      </a:cubicBezTo>
                      <a:lnTo>
                        <a:pt x="27815" y="27916"/>
                      </a:lnTo>
                      <a:cubicBezTo>
                        <a:pt x="26183" y="28816"/>
                        <a:pt x="24579" y="29449"/>
                        <a:pt x="23017" y="29843"/>
                      </a:cubicBezTo>
                      <a:cubicBezTo>
                        <a:pt x="21428" y="30237"/>
                        <a:pt x="19683" y="30434"/>
                        <a:pt x="17770" y="30448"/>
                      </a:cubicBezTo>
                      <a:cubicBezTo>
                        <a:pt x="12241" y="30434"/>
                        <a:pt x="8035" y="28675"/>
                        <a:pt x="5179" y="25129"/>
                      </a:cubicBezTo>
                      <a:cubicBezTo>
                        <a:pt x="3012" y="22484"/>
                        <a:pt x="1943" y="19416"/>
                        <a:pt x="1943" y="15926"/>
                      </a:cubicBezTo>
                      <a:cubicBezTo>
                        <a:pt x="1943" y="13422"/>
                        <a:pt x="2548" y="11001"/>
                        <a:pt x="3758" y="8693"/>
                      </a:cubicBezTo>
                      <a:cubicBezTo>
                        <a:pt x="5193" y="5963"/>
                        <a:pt x="7162" y="3853"/>
                        <a:pt x="9666" y="2361"/>
                      </a:cubicBezTo>
                      <a:cubicBezTo>
                        <a:pt x="11749" y="1151"/>
                        <a:pt x="14225" y="546"/>
                        <a:pt x="17095" y="532"/>
                      </a:cubicBezTo>
                      <a:cubicBezTo>
                        <a:pt x="18136" y="546"/>
                        <a:pt x="19078" y="630"/>
                        <a:pt x="19936" y="785"/>
                      </a:cubicBezTo>
                      <a:cubicBezTo>
                        <a:pt x="20780" y="968"/>
                        <a:pt x="21990" y="1334"/>
                        <a:pt x="23552" y="1897"/>
                      </a:cubicBezTo>
                      <a:cubicBezTo>
                        <a:pt x="24340" y="2192"/>
                        <a:pt x="24860" y="2347"/>
                        <a:pt x="25128" y="2333"/>
                      </a:cubicBezTo>
                      <a:cubicBezTo>
                        <a:pt x="25395" y="2347"/>
                        <a:pt x="25620" y="2220"/>
                        <a:pt x="25817" y="1967"/>
                      </a:cubicBezTo>
                      <a:cubicBezTo>
                        <a:pt x="26000" y="1728"/>
                        <a:pt x="26126" y="1249"/>
                        <a:pt x="26169" y="532"/>
                      </a:cubicBezTo>
                      <a:close/>
                    </a:path>
                  </a:pathLst>
                </a:custGeom>
                <a:solidFill>
                  <a:srgbClr val="000000"/>
                </a:solidFill>
                <a:ln w="3598" cap="flat">
                  <a:noFill/>
                  <a:prstDash val="solid"/>
                  <a:miter/>
                </a:ln>
              </p:spPr>
              <p:txBody>
                <a:bodyPr rtlCol="0" anchor="ctr"/>
                <a:lstStyle/>
                <a:p>
                  <a:endParaRPr lang="en-IN"/>
                </a:p>
              </p:txBody>
            </p:sp>
            <p:sp>
              <p:nvSpPr>
                <p:cNvPr id="3868" name="Freeform: Shape 3867">
                  <a:extLst>
                    <a:ext uri="{FF2B5EF4-FFF2-40B4-BE49-F238E27FC236}">
                      <a16:creationId xmlns:a16="http://schemas.microsoft.com/office/drawing/2014/main" id="{F94D86AF-CD74-0C9E-ED37-28D67DCE1A8D}"/>
                    </a:ext>
                  </a:extLst>
                </p:cNvPr>
                <p:cNvSpPr/>
                <p:nvPr/>
              </p:nvSpPr>
              <p:spPr>
                <a:xfrm>
                  <a:off x="34315895" y="15057687"/>
                  <a:ext cx="20286" cy="30606"/>
                </a:xfrm>
                <a:custGeom>
                  <a:avLst/>
                  <a:gdLst>
                    <a:gd name="connsiteX0" fmla="*/ 15513 w 20286"/>
                    <a:gd name="connsiteY0" fmla="*/ 28380 h 30606"/>
                    <a:gd name="connsiteX1" fmla="*/ 12756 w 20286"/>
                    <a:gd name="connsiteY1" fmla="*/ 30491 h 30606"/>
                    <a:gd name="connsiteX2" fmla="*/ 9844 w 20286"/>
                    <a:gd name="connsiteY2" fmla="*/ 31138 h 30606"/>
                    <a:gd name="connsiteX3" fmla="*/ 4315 w 20286"/>
                    <a:gd name="connsiteY3" fmla="*/ 28492 h 30606"/>
                    <a:gd name="connsiteX4" fmla="*/ 1952 w 20286"/>
                    <a:gd name="connsiteY4" fmla="*/ 21682 h 30606"/>
                    <a:gd name="connsiteX5" fmla="*/ 4568 w 20286"/>
                    <a:gd name="connsiteY5" fmla="*/ 14069 h 30606"/>
                    <a:gd name="connsiteX6" fmla="*/ 11293 w 20286"/>
                    <a:gd name="connsiteY6" fmla="*/ 10621 h 30606"/>
                    <a:gd name="connsiteX7" fmla="*/ 15513 w 20286"/>
                    <a:gd name="connsiteY7" fmla="*/ 12254 h 30606"/>
                    <a:gd name="connsiteX8" fmla="*/ 15513 w 20286"/>
                    <a:gd name="connsiteY8" fmla="*/ 8679 h 30606"/>
                    <a:gd name="connsiteX9" fmla="*/ 15359 w 20286"/>
                    <a:gd name="connsiteY9" fmla="*/ 4598 h 30606"/>
                    <a:gd name="connsiteX10" fmla="*/ 14866 w 20286"/>
                    <a:gd name="connsiteY10" fmla="*/ 3571 h 30606"/>
                    <a:gd name="connsiteX11" fmla="*/ 14022 w 20286"/>
                    <a:gd name="connsiteY11" fmla="*/ 3304 h 30606"/>
                    <a:gd name="connsiteX12" fmla="*/ 12559 w 20286"/>
                    <a:gd name="connsiteY12" fmla="*/ 3642 h 30606"/>
                    <a:gd name="connsiteX13" fmla="*/ 12292 w 20286"/>
                    <a:gd name="connsiteY13" fmla="*/ 2896 h 30606"/>
                    <a:gd name="connsiteX14" fmla="*/ 18046 w 20286"/>
                    <a:gd name="connsiteY14" fmla="*/ 532 h 30606"/>
                    <a:gd name="connsiteX15" fmla="*/ 19002 w 20286"/>
                    <a:gd name="connsiteY15" fmla="*/ 532 h 30606"/>
                    <a:gd name="connsiteX16" fmla="*/ 19002 w 20286"/>
                    <a:gd name="connsiteY16" fmla="*/ 22892 h 30606"/>
                    <a:gd name="connsiteX17" fmla="*/ 19157 w 20286"/>
                    <a:gd name="connsiteY17" fmla="*/ 27043 h 30606"/>
                    <a:gd name="connsiteX18" fmla="*/ 19664 w 20286"/>
                    <a:gd name="connsiteY18" fmla="*/ 28084 h 30606"/>
                    <a:gd name="connsiteX19" fmla="*/ 20480 w 20286"/>
                    <a:gd name="connsiteY19" fmla="*/ 28380 h 30606"/>
                    <a:gd name="connsiteX20" fmla="*/ 21999 w 20286"/>
                    <a:gd name="connsiteY20" fmla="*/ 28014 h 30606"/>
                    <a:gd name="connsiteX21" fmla="*/ 22238 w 20286"/>
                    <a:gd name="connsiteY21" fmla="*/ 28746 h 30606"/>
                    <a:gd name="connsiteX22" fmla="*/ 16498 w 20286"/>
                    <a:gd name="connsiteY22" fmla="*/ 31138 h 30606"/>
                    <a:gd name="connsiteX23" fmla="*/ 15513 w 20286"/>
                    <a:gd name="connsiteY23" fmla="*/ 31138 h 30606"/>
                    <a:gd name="connsiteX24" fmla="*/ 15513 w 20286"/>
                    <a:gd name="connsiteY24" fmla="*/ 26888 h 30606"/>
                    <a:gd name="connsiteX25" fmla="*/ 15513 w 20286"/>
                    <a:gd name="connsiteY25" fmla="*/ 16925 h 30606"/>
                    <a:gd name="connsiteX26" fmla="*/ 14768 w 20286"/>
                    <a:gd name="connsiteY26" fmla="*/ 14308 h 30606"/>
                    <a:gd name="connsiteX27" fmla="*/ 13080 w 20286"/>
                    <a:gd name="connsiteY27" fmla="*/ 12535 h 30606"/>
                    <a:gd name="connsiteX28" fmla="*/ 11040 w 20286"/>
                    <a:gd name="connsiteY28" fmla="*/ 11930 h 30606"/>
                    <a:gd name="connsiteX29" fmla="*/ 7734 w 20286"/>
                    <a:gd name="connsiteY29" fmla="*/ 13604 h 30606"/>
                    <a:gd name="connsiteX30" fmla="*/ 5806 w 20286"/>
                    <a:gd name="connsiteY30" fmla="*/ 20021 h 30606"/>
                    <a:gd name="connsiteX31" fmla="*/ 7663 w 20286"/>
                    <a:gd name="connsiteY31" fmla="*/ 26551 h 30606"/>
                    <a:gd name="connsiteX32" fmla="*/ 11799 w 20286"/>
                    <a:gd name="connsiteY32" fmla="*/ 28816 h 30606"/>
                    <a:gd name="connsiteX33" fmla="*/ 15513 w 20286"/>
                    <a:gd name="connsiteY33" fmla="*/ 26888 h 3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286" h="30606">
                      <a:moveTo>
                        <a:pt x="15513" y="28380"/>
                      </a:moveTo>
                      <a:cubicBezTo>
                        <a:pt x="14571" y="29365"/>
                        <a:pt x="13656" y="30069"/>
                        <a:pt x="12756" y="30491"/>
                      </a:cubicBezTo>
                      <a:cubicBezTo>
                        <a:pt x="11856" y="30927"/>
                        <a:pt x="10885" y="31138"/>
                        <a:pt x="9844" y="31138"/>
                      </a:cubicBezTo>
                      <a:cubicBezTo>
                        <a:pt x="7734" y="31138"/>
                        <a:pt x="5891" y="30266"/>
                        <a:pt x="4315" y="28492"/>
                      </a:cubicBezTo>
                      <a:cubicBezTo>
                        <a:pt x="2739" y="26748"/>
                        <a:pt x="1952" y="24468"/>
                        <a:pt x="1952" y="21682"/>
                      </a:cubicBezTo>
                      <a:cubicBezTo>
                        <a:pt x="1952" y="18910"/>
                        <a:pt x="2824" y="16377"/>
                        <a:pt x="4568" y="14069"/>
                      </a:cubicBezTo>
                      <a:cubicBezTo>
                        <a:pt x="6313" y="11775"/>
                        <a:pt x="8550" y="10621"/>
                        <a:pt x="11293" y="10621"/>
                      </a:cubicBezTo>
                      <a:cubicBezTo>
                        <a:pt x="12995" y="10621"/>
                        <a:pt x="14402" y="11170"/>
                        <a:pt x="15513" y="12254"/>
                      </a:cubicBezTo>
                      <a:lnTo>
                        <a:pt x="15513" y="8679"/>
                      </a:lnTo>
                      <a:cubicBezTo>
                        <a:pt x="15499" y="6470"/>
                        <a:pt x="15443" y="5119"/>
                        <a:pt x="15359" y="4598"/>
                      </a:cubicBezTo>
                      <a:cubicBezTo>
                        <a:pt x="15246" y="4106"/>
                        <a:pt x="15091" y="3754"/>
                        <a:pt x="14866" y="3571"/>
                      </a:cubicBezTo>
                      <a:cubicBezTo>
                        <a:pt x="14641" y="3402"/>
                        <a:pt x="14360" y="3318"/>
                        <a:pt x="14022" y="3304"/>
                      </a:cubicBezTo>
                      <a:cubicBezTo>
                        <a:pt x="13656" y="3318"/>
                        <a:pt x="13164" y="3430"/>
                        <a:pt x="12559" y="3642"/>
                      </a:cubicBezTo>
                      <a:lnTo>
                        <a:pt x="12292" y="2896"/>
                      </a:lnTo>
                      <a:lnTo>
                        <a:pt x="18046" y="532"/>
                      </a:lnTo>
                      <a:lnTo>
                        <a:pt x="19002" y="532"/>
                      </a:lnTo>
                      <a:lnTo>
                        <a:pt x="19002" y="22892"/>
                      </a:lnTo>
                      <a:cubicBezTo>
                        <a:pt x="19002" y="25157"/>
                        <a:pt x="19045" y="26537"/>
                        <a:pt x="19157" y="27043"/>
                      </a:cubicBezTo>
                      <a:cubicBezTo>
                        <a:pt x="19242" y="27550"/>
                        <a:pt x="19410" y="27901"/>
                        <a:pt x="19664" y="28084"/>
                      </a:cubicBezTo>
                      <a:cubicBezTo>
                        <a:pt x="19889" y="28295"/>
                        <a:pt x="20170" y="28394"/>
                        <a:pt x="20480" y="28380"/>
                      </a:cubicBezTo>
                      <a:cubicBezTo>
                        <a:pt x="20859" y="28394"/>
                        <a:pt x="21366" y="28267"/>
                        <a:pt x="21999" y="28014"/>
                      </a:cubicBezTo>
                      <a:lnTo>
                        <a:pt x="22238" y="28746"/>
                      </a:lnTo>
                      <a:lnTo>
                        <a:pt x="16498" y="31138"/>
                      </a:lnTo>
                      <a:lnTo>
                        <a:pt x="15513" y="31138"/>
                      </a:lnTo>
                      <a:close/>
                      <a:moveTo>
                        <a:pt x="15513" y="26888"/>
                      </a:moveTo>
                      <a:lnTo>
                        <a:pt x="15513" y="16925"/>
                      </a:lnTo>
                      <a:cubicBezTo>
                        <a:pt x="15429" y="15983"/>
                        <a:pt x="15176" y="15110"/>
                        <a:pt x="14768" y="14308"/>
                      </a:cubicBezTo>
                      <a:cubicBezTo>
                        <a:pt x="14332" y="13534"/>
                        <a:pt x="13769" y="12943"/>
                        <a:pt x="13080" y="12535"/>
                      </a:cubicBezTo>
                      <a:cubicBezTo>
                        <a:pt x="12376" y="12141"/>
                        <a:pt x="11701" y="11930"/>
                        <a:pt x="11040" y="11930"/>
                      </a:cubicBezTo>
                      <a:cubicBezTo>
                        <a:pt x="9788" y="11930"/>
                        <a:pt x="8690" y="12493"/>
                        <a:pt x="7734" y="13604"/>
                      </a:cubicBezTo>
                      <a:cubicBezTo>
                        <a:pt x="6439" y="15082"/>
                        <a:pt x="5792" y="17221"/>
                        <a:pt x="5806" y="20021"/>
                      </a:cubicBezTo>
                      <a:cubicBezTo>
                        <a:pt x="5792" y="22864"/>
                        <a:pt x="6411" y="25045"/>
                        <a:pt x="7663" y="26551"/>
                      </a:cubicBezTo>
                      <a:cubicBezTo>
                        <a:pt x="8887" y="28070"/>
                        <a:pt x="10266" y="28816"/>
                        <a:pt x="11799" y="28816"/>
                      </a:cubicBezTo>
                      <a:cubicBezTo>
                        <a:pt x="13080" y="28816"/>
                        <a:pt x="14318" y="28183"/>
                        <a:pt x="15513" y="26888"/>
                      </a:cubicBezTo>
                      <a:close/>
                    </a:path>
                  </a:pathLst>
                </a:custGeom>
                <a:solidFill>
                  <a:srgbClr val="000000"/>
                </a:solidFill>
                <a:ln w="3598" cap="flat">
                  <a:noFill/>
                  <a:prstDash val="solid"/>
                  <a:miter/>
                </a:ln>
              </p:spPr>
              <p:txBody>
                <a:bodyPr rtlCol="0" anchor="ctr"/>
                <a:lstStyle/>
                <a:p>
                  <a:endParaRPr lang="en-IN"/>
                </a:p>
              </p:txBody>
            </p:sp>
            <p:sp>
              <p:nvSpPr>
                <p:cNvPr id="3869" name="Freeform: Shape 3868">
                  <a:extLst>
                    <a:ext uri="{FF2B5EF4-FFF2-40B4-BE49-F238E27FC236}">
                      <a16:creationId xmlns:a16="http://schemas.microsoft.com/office/drawing/2014/main" id="{C7444A0F-464D-0361-2B24-E96EBDD96B69}"/>
                    </a:ext>
                  </a:extLst>
                </p:cNvPr>
                <p:cNvSpPr/>
                <p:nvPr/>
              </p:nvSpPr>
              <p:spPr>
                <a:xfrm>
                  <a:off x="34335704" y="15095259"/>
                  <a:ext cx="22354" cy="1773"/>
                </a:xfrm>
                <a:custGeom>
                  <a:avLst/>
                  <a:gdLst>
                    <a:gd name="connsiteX0" fmla="*/ 24312 w 22354"/>
                    <a:gd name="connsiteY0" fmla="*/ 2305 h 1773"/>
                    <a:gd name="connsiteX1" fmla="*/ 1958 w 22354"/>
                    <a:gd name="connsiteY1" fmla="*/ 2305 h 1773"/>
                    <a:gd name="connsiteX2" fmla="*/ 1958 w 22354"/>
                    <a:gd name="connsiteY2" fmla="*/ 532 h 1773"/>
                    <a:gd name="connsiteX3" fmla="*/ 24312 w 22354"/>
                    <a:gd name="connsiteY3" fmla="*/ 532 h 1773"/>
                  </a:gdLst>
                  <a:ahLst/>
                  <a:cxnLst>
                    <a:cxn ang="0">
                      <a:pos x="connsiteX0" y="connsiteY0"/>
                    </a:cxn>
                    <a:cxn ang="0">
                      <a:pos x="connsiteX1" y="connsiteY1"/>
                    </a:cxn>
                    <a:cxn ang="0">
                      <a:pos x="connsiteX2" y="connsiteY2"/>
                    </a:cxn>
                    <a:cxn ang="0">
                      <a:pos x="connsiteX3" y="connsiteY3"/>
                    </a:cxn>
                  </a:cxnLst>
                  <a:rect l="l" t="t" r="r" b="b"/>
                  <a:pathLst>
                    <a:path w="22354" h="1773">
                      <a:moveTo>
                        <a:pt x="24312" y="2305"/>
                      </a:moveTo>
                      <a:lnTo>
                        <a:pt x="1958" y="2305"/>
                      </a:lnTo>
                      <a:lnTo>
                        <a:pt x="1958" y="532"/>
                      </a:lnTo>
                      <a:lnTo>
                        <a:pt x="24312" y="532"/>
                      </a:lnTo>
                      <a:close/>
                    </a:path>
                  </a:pathLst>
                </a:custGeom>
                <a:solidFill>
                  <a:srgbClr val="000000"/>
                </a:solidFill>
                <a:ln w="3598" cap="flat">
                  <a:noFill/>
                  <a:prstDash val="solid"/>
                  <a:miter/>
                </a:ln>
              </p:spPr>
              <p:txBody>
                <a:bodyPr rtlCol="0" anchor="ctr"/>
                <a:lstStyle/>
                <a:p>
                  <a:endParaRPr lang="en-IN"/>
                </a:p>
              </p:txBody>
            </p:sp>
            <p:sp>
              <p:nvSpPr>
                <p:cNvPr id="3870" name="Freeform: Shape 3869">
                  <a:extLst>
                    <a:ext uri="{FF2B5EF4-FFF2-40B4-BE49-F238E27FC236}">
                      <a16:creationId xmlns:a16="http://schemas.microsoft.com/office/drawing/2014/main" id="{BADDFD06-FC74-DF9B-42FB-B816FE2CF334}"/>
                    </a:ext>
                  </a:extLst>
                </p:cNvPr>
                <p:cNvSpPr/>
                <p:nvPr/>
              </p:nvSpPr>
              <p:spPr>
                <a:xfrm>
                  <a:off x="34357116" y="15059080"/>
                  <a:ext cx="31161" cy="29086"/>
                </a:xfrm>
                <a:custGeom>
                  <a:avLst/>
                  <a:gdLst>
                    <a:gd name="connsiteX0" fmla="*/ 1964 w 31161"/>
                    <a:gd name="connsiteY0" fmla="*/ 532 h 29086"/>
                    <a:gd name="connsiteX1" fmla="*/ 9729 w 31161"/>
                    <a:gd name="connsiteY1" fmla="*/ 532 h 29086"/>
                    <a:gd name="connsiteX2" fmla="*/ 27216 w 31161"/>
                    <a:gd name="connsiteY2" fmla="*/ 22005 h 29086"/>
                    <a:gd name="connsiteX3" fmla="*/ 27216 w 31161"/>
                    <a:gd name="connsiteY3" fmla="*/ 5485 h 29086"/>
                    <a:gd name="connsiteX4" fmla="*/ 26625 w 31161"/>
                    <a:gd name="connsiteY4" fmla="*/ 2192 h 29086"/>
                    <a:gd name="connsiteX5" fmla="*/ 24163 w 31161"/>
                    <a:gd name="connsiteY5" fmla="*/ 1320 h 29086"/>
                    <a:gd name="connsiteX6" fmla="*/ 23165 w 31161"/>
                    <a:gd name="connsiteY6" fmla="*/ 1320 h 29086"/>
                    <a:gd name="connsiteX7" fmla="*/ 23165 w 31161"/>
                    <a:gd name="connsiteY7" fmla="*/ 532 h 29086"/>
                    <a:gd name="connsiteX8" fmla="*/ 33125 w 31161"/>
                    <a:gd name="connsiteY8" fmla="*/ 532 h 29086"/>
                    <a:gd name="connsiteX9" fmla="*/ 33125 w 31161"/>
                    <a:gd name="connsiteY9" fmla="*/ 1320 h 29086"/>
                    <a:gd name="connsiteX10" fmla="*/ 32112 w 31161"/>
                    <a:gd name="connsiteY10" fmla="*/ 1320 h 29086"/>
                    <a:gd name="connsiteX11" fmla="*/ 29538 w 31161"/>
                    <a:gd name="connsiteY11" fmla="*/ 2417 h 29086"/>
                    <a:gd name="connsiteX12" fmla="*/ 29073 w 31161"/>
                    <a:gd name="connsiteY12" fmla="*/ 5485 h 29086"/>
                    <a:gd name="connsiteX13" fmla="*/ 29073 w 31161"/>
                    <a:gd name="connsiteY13" fmla="*/ 29618 h 29086"/>
                    <a:gd name="connsiteX14" fmla="*/ 28314 w 31161"/>
                    <a:gd name="connsiteY14" fmla="*/ 29618 h 29086"/>
                    <a:gd name="connsiteX15" fmla="*/ 9448 w 31161"/>
                    <a:gd name="connsiteY15" fmla="*/ 6569 h 29086"/>
                    <a:gd name="connsiteX16" fmla="*/ 9448 w 31161"/>
                    <a:gd name="connsiteY16" fmla="*/ 24201 h 29086"/>
                    <a:gd name="connsiteX17" fmla="*/ 10011 w 31161"/>
                    <a:gd name="connsiteY17" fmla="*/ 27493 h 29086"/>
                    <a:gd name="connsiteX18" fmla="*/ 12487 w 31161"/>
                    <a:gd name="connsiteY18" fmla="*/ 28366 h 29086"/>
                    <a:gd name="connsiteX19" fmla="*/ 13500 w 31161"/>
                    <a:gd name="connsiteY19" fmla="*/ 28366 h 29086"/>
                    <a:gd name="connsiteX20" fmla="*/ 13500 w 31161"/>
                    <a:gd name="connsiteY20" fmla="*/ 29154 h 29086"/>
                    <a:gd name="connsiteX21" fmla="*/ 3539 w 31161"/>
                    <a:gd name="connsiteY21" fmla="*/ 29154 h 29086"/>
                    <a:gd name="connsiteX22" fmla="*/ 3539 w 31161"/>
                    <a:gd name="connsiteY22" fmla="*/ 28366 h 29086"/>
                    <a:gd name="connsiteX23" fmla="*/ 4524 w 31161"/>
                    <a:gd name="connsiteY23" fmla="*/ 28366 h 29086"/>
                    <a:gd name="connsiteX24" fmla="*/ 7127 w 31161"/>
                    <a:gd name="connsiteY24" fmla="*/ 27268 h 29086"/>
                    <a:gd name="connsiteX25" fmla="*/ 7591 w 31161"/>
                    <a:gd name="connsiteY25" fmla="*/ 24201 h 29086"/>
                    <a:gd name="connsiteX26" fmla="*/ 7591 w 31161"/>
                    <a:gd name="connsiteY26" fmla="*/ 4289 h 29086"/>
                    <a:gd name="connsiteX27" fmla="*/ 5706 w 31161"/>
                    <a:gd name="connsiteY27" fmla="*/ 2375 h 29086"/>
                    <a:gd name="connsiteX28" fmla="*/ 3821 w 31161"/>
                    <a:gd name="connsiteY28" fmla="*/ 1503 h 29086"/>
                    <a:gd name="connsiteX29" fmla="*/ 1964 w 31161"/>
                    <a:gd name="connsiteY29" fmla="*/ 1320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64" y="532"/>
                      </a:moveTo>
                      <a:lnTo>
                        <a:pt x="9729" y="532"/>
                      </a:lnTo>
                      <a:lnTo>
                        <a:pt x="27216" y="22005"/>
                      </a:lnTo>
                      <a:lnTo>
                        <a:pt x="27216" y="5485"/>
                      </a:lnTo>
                      <a:cubicBezTo>
                        <a:pt x="27216" y="3740"/>
                        <a:pt x="27019" y="2642"/>
                        <a:pt x="26625" y="2192"/>
                      </a:cubicBezTo>
                      <a:cubicBezTo>
                        <a:pt x="26105" y="1629"/>
                        <a:pt x="25275" y="1334"/>
                        <a:pt x="24163" y="1320"/>
                      </a:cubicBezTo>
                      <a:lnTo>
                        <a:pt x="23165" y="1320"/>
                      </a:lnTo>
                      <a:lnTo>
                        <a:pt x="23165" y="532"/>
                      </a:lnTo>
                      <a:lnTo>
                        <a:pt x="33125" y="532"/>
                      </a:lnTo>
                      <a:lnTo>
                        <a:pt x="33125" y="1320"/>
                      </a:lnTo>
                      <a:lnTo>
                        <a:pt x="32112" y="1320"/>
                      </a:lnTo>
                      <a:cubicBezTo>
                        <a:pt x="30902" y="1334"/>
                        <a:pt x="30044" y="1700"/>
                        <a:pt x="29538" y="2417"/>
                      </a:cubicBezTo>
                      <a:cubicBezTo>
                        <a:pt x="29228" y="2882"/>
                        <a:pt x="29073" y="3909"/>
                        <a:pt x="29073" y="5485"/>
                      </a:cubicBezTo>
                      <a:lnTo>
                        <a:pt x="29073" y="29618"/>
                      </a:lnTo>
                      <a:lnTo>
                        <a:pt x="28314" y="29618"/>
                      </a:lnTo>
                      <a:lnTo>
                        <a:pt x="9448" y="6569"/>
                      </a:lnTo>
                      <a:lnTo>
                        <a:pt x="9448" y="24201"/>
                      </a:lnTo>
                      <a:cubicBezTo>
                        <a:pt x="9448" y="25960"/>
                        <a:pt x="9631" y="27057"/>
                        <a:pt x="10011" y="27493"/>
                      </a:cubicBezTo>
                      <a:cubicBezTo>
                        <a:pt x="10545" y="28084"/>
                        <a:pt x="11375" y="28380"/>
                        <a:pt x="12487" y="28366"/>
                      </a:cubicBezTo>
                      <a:lnTo>
                        <a:pt x="13500" y="28366"/>
                      </a:lnTo>
                      <a:lnTo>
                        <a:pt x="13500" y="29154"/>
                      </a:lnTo>
                      <a:lnTo>
                        <a:pt x="3539" y="29154"/>
                      </a:lnTo>
                      <a:lnTo>
                        <a:pt x="3539" y="28366"/>
                      </a:lnTo>
                      <a:lnTo>
                        <a:pt x="4524" y="28366"/>
                      </a:lnTo>
                      <a:cubicBezTo>
                        <a:pt x="5748" y="28380"/>
                        <a:pt x="6620" y="28014"/>
                        <a:pt x="7127" y="27268"/>
                      </a:cubicBezTo>
                      <a:cubicBezTo>
                        <a:pt x="7436" y="26832"/>
                        <a:pt x="7591" y="25805"/>
                        <a:pt x="7591" y="24201"/>
                      </a:cubicBezTo>
                      <a:lnTo>
                        <a:pt x="7591" y="4289"/>
                      </a:lnTo>
                      <a:cubicBezTo>
                        <a:pt x="6761" y="3332"/>
                        <a:pt x="6128" y="2699"/>
                        <a:pt x="5706" y="2375"/>
                      </a:cubicBezTo>
                      <a:cubicBezTo>
                        <a:pt x="5270" y="2080"/>
                        <a:pt x="4637" y="1784"/>
                        <a:pt x="3821" y="1503"/>
                      </a:cubicBezTo>
                      <a:cubicBezTo>
                        <a:pt x="3399" y="1390"/>
                        <a:pt x="2794" y="1334"/>
                        <a:pt x="1964" y="1320"/>
                      </a:cubicBezTo>
                      <a:close/>
                    </a:path>
                  </a:pathLst>
                </a:custGeom>
                <a:solidFill>
                  <a:srgbClr val="000000"/>
                </a:solidFill>
                <a:ln w="3598" cap="flat">
                  <a:noFill/>
                  <a:prstDash val="solid"/>
                  <a:miter/>
                </a:ln>
              </p:spPr>
              <p:txBody>
                <a:bodyPr rtlCol="0" anchor="ctr"/>
                <a:lstStyle/>
                <a:p>
                  <a:endParaRPr lang="en-IN"/>
                </a:p>
              </p:txBody>
            </p:sp>
            <p:sp>
              <p:nvSpPr>
                <p:cNvPr id="3871" name="Freeform: Shape 3870">
                  <a:extLst>
                    <a:ext uri="{FF2B5EF4-FFF2-40B4-BE49-F238E27FC236}">
                      <a16:creationId xmlns:a16="http://schemas.microsoft.com/office/drawing/2014/main" id="{C14F5167-E022-670F-8204-38E67ABA5FFA}"/>
                    </a:ext>
                  </a:extLst>
                </p:cNvPr>
                <p:cNvSpPr/>
                <p:nvPr/>
              </p:nvSpPr>
              <p:spPr>
                <a:xfrm>
                  <a:off x="34390450" y="15058433"/>
                  <a:ext cx="25759" cy="29916"/>
                </a:xfrm>
                <a:custGeom>
                  <a:avLst/>
                  <a:gdLst>
                    <a:gd name="connsiteX0" fmla="*/ 26437 w 25759"/>
                    <a:gd name="connsiteY0" fmla="*/ 532 h 29916"/>
                    <a:gd name="connsiteX1" fmla="*/ 27084 w 25759"/>
                    <a:gd name="connsiteY1" fmla="*/ 10255 h 29916"/>
                    <a:gd name="connsiteX2" fmla="*/ 26437 w 25759"/>
                    <a:gd name="connsiteY2" fmla="*/ 10255 h 29916"/>
                    <a:gd name="connsiteX3" fmla="*/ 22695 w 25759"/>
                    <a:gd name="connsiteY3" fmla="*/ 3965 h 29916"/>
                    <a:gd name="connsiteX4" fmla="*/ 16871 w 25759"/>
                    <a:gd name="connsiteY4" fmla="*/ 2051 h 29916"/>
                    <a:gd name="connsiteX5" fmla="*/ 11722 w 25759"/>
                    <a:gd name="connsiteY5" fmla="*/ 3501 h 29916"/>
                    <a:gd name="connsiteX6" fmla="*/ 8092 w 25759"/>
                    <a:gd name="connsiteY6" fmla="*/ 8102 h 29916"/>
                    <a:gd name="connsiteX7" fmla="*/ 6784 w 25759"/>
                    <a:gd name="connsiteY7" fmla="*/ 15983 h 29916"/>
                    <a:gd name="connsiteX8" fmla="*/ 8022 w 25759"/>
                    <a:gd name="connsiteY8" fmla="*/ 22709 h 29916"/>
                    <a:gd name="connsiteX9" fmla="*/ 11778 w 25759"/>
                    <a:gd name="connsiteY9" fmla="*/ 27071 h 29916"/>
                    <a:gd name="connsiteX10" fmla="*/ 17490 w 25759"/>
                    <a:gd name="connsiteY10" fmla="*/ 28591 h 29916"/>
                    <a:gd name="connsiteX11" fmla="*/ 22399 w 25759"/>
                    <a:gd name="connsiteY11" fmla="*/ 27409 h 29916"/>
                    <a:gd name="connsiteX12" fmla="*/ 27084 w 25759"/>
                    <a:gd name="connsiteY12" fmla="*/ 22667 h 29916"/>
                    <a:gd name="connsiteX13" fmla="*/ 27731 w 25759"/>
                    <a:gd name="connsiteY13" fmla="*/ 23089 h 29916"/>
                    <a:gd name="connsiteX14" fmla="*/ 22723 w 25759"/>
                    <a:gd name="connsiteY14" fmla="*/ 28675 h 29916"/>
                    <a:gd name="connsiteX15" fmla="*/ 15900 w 25759"/>
                    <a:gd name="connsiteY15" fmla="*/ 30448 h 29916"/>
                    <a:gd name="connsiteX16" fmla="*/ 4884 w 25759"/>
                    <a:gd name="connsiteY16" fmla="*/ 25186 h 29916"/>
                    <a:gd name="connsiteX17" fmla="*/ 1972 w 25759"/>
                    <a:gd name="connsiteY17" fmla="*/ 15926 h 29916"/>
                    <a:gd name="connsiteX18" fmla="*/ 3886 w 25759"/>
                    <a:gd name="connsiteY18" fmla="*/ 8060 h 29916"/>
                    <a:gd name="connsiteX19" fmla="*/ 9175 w 25759"/>
                    <a:gd name="connsiteY19" fmla="*/ 2502 h 29916"/>
                    <a:gd name="connsiteX20" fmla="*/ 16533 w 25759"/>
                    <a:gd name="connsiteY20" fmla="*/ 532 h 29916"/>
                    <a:gd name="connsiteX21" fmla="*/ 22653 w 25759"/>
                    <a:gd name="connsiteY21" fmla="*/ 2051 h 29916"/>
                    <a:gd name="connsiteX22" fmla="*/ 23919 w 25759"/>
                    <a:gd name="connsiteY22" fmla="*/ 2502 h 29916"/>
                    <a:gd name="connsiteX23" fmla="*/ 24918 w 25759"/>
                    <a:gd name="connsiteY23" fmla="*/ 2108 h 29916"/>
                    <a:gd name="connsiteX24" fmla="*/ 25691 w 25759"/>
                    <a:gd name="connsiteY24" fmla="*/ 532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437" y="532"/>
                      </a:moveTo>
                      <a:lnTo>
                        <a:pt x="27084" y="10255"/>
                      </a:lnTo>
                      <a:lnTo>
                        <a:pt x="26437" y="10255"/>
                      </a:lnTo>
                      <a:cubicBezTo>
                        <a:pt x="25537" y="7342"/>
                        <a:pt x="24299" y="5246"/>
                        <a:pt x="22695" y="3965"/>
                      </a:cubicBezTo>
                      <a:cubicBezTo>
                        <a:pt x="21077" y="2699"/>
                        <a:pt x="19136" y="2066"/>
                        <a:pt x="16871" y="2051"/>
                      </a:cubicBezTo>
                      <a:cubicBezTo>
                        <a:pt x="14971" y="2066"/>
                        <a:pt x="13255" y="2544"/>
                        <a:pt x="11722" y="3501"/>
                      </a:cubicBezTo>
                      <a:cubicBezTo>
                        <a:pt x="10174" y="4458"/>
                        <a:pt x="8964" y="5992"/>
                        <a:pt x="8092" y="8102"/>
                      </a:cubicBezTo>
                      <a:cubicBezTo>
                        <a:pt x="7220" y="10213"/>
                        <a:pt x="6784" y="12845"/>
                        <a:pt x="6784" y="15983"/>
                      </a:cubicBezTo>
                      <a:cubicBezTo>
                        <a:pt x="6784" y="18586"/>
                        <a:pt x="7192" y="20823"/>
                        <a:pt x="8022" y="22709"/>
                      </a:cubicBezTo>
                      <a:cubicBezTo>
                        <a:pt x="8852" y="24609"/>
                        <a:pt x="10104" y="26072"/>
                        <a:pt x="11778" y="27071"/>
                      </a:cubicBezTo>
                      <a:cubicBezTo>
                        <a:pt x="13438" y="28098"/>
                        <a:pt x="15337" y="28605"/>
                        <a:pt x="17490" y="28591"/>
                      </a:cubicBezTo>
                      <a:cubicBezTo>
                        <a:pt x="19333" y="28605"/>
                        <a:pt x="20979" y="28211"/>
                        <a:pt x="22399" y="27409"/>
                      </a:cubicBezTo>
                      <a:cubicBezTo>
                        <a:pt x="23806" y="26621"/>
                        <a:pt x="25368" y="25031"/>
                        <a:pt x="27084" y="22667"/>
                      </a:cubicBezTo>
                      <a:lnTo>
                        <a:pt x="27731" y="23089"/>
                      </a:lnTo>
                      <a:cubicBezTo>
                        <a:pt x="26296" y="25636"/>
                        <a:pt x="24622" y="27507"/>
                        <a:pt x="22723" y="28675"/>
                      </a:cubicBezTo>
                      <a:cubicBezTo>
                        <a:pt x="20796" y="29857"/>
                        <a:pt x="18531" y="30434"/>
                        <a:pt x="15900" y="30448"/>
                      </a:cubicBezTo>
                      <a:cubicBezTo>
                        <a:pt x="11159" y="30434"/>
                        <a:pt x="7487" y="28690"/>
                        <a:pt x="4884" y="25186"/>
                      </a:cubicBezTo>
                      <a:cubicBezTo>
                        <a:pt x="2943" y="22568"/>
                        <a:pt x="1972" y="19486"/>
                        <a:pt x="1972" y="15926"/>
                      </a:cubicBezTo>
                      <a:cubicBezTo>
                        <a:pt x="1972" y="13084"/>
                        <a:pt x="2605" y="10452"/>
                        <a:pt x="3886" y="8060"/>
                      </a:cubicBezTo>
                      <a:cubicBezTo>
                        <a:pt x="5166" y="5668"/>
                        <a:pt x="6924" y="3824"/>
                        <a:pt x="9175" y="2502"/>
                      </a:cubicBezTo>
                      <a:cubicBezTo>
                        <a:pt x="11398" y="1207"/>
                        <a:pt x="13860" y="546"/>
                        <a:pt x="16533" y="532"/>
                      </a:cubicBezTo>
                      <a:cubicBezTo>
                        <a:pt x="18587" y="546"/>
                        <a:pt x="20627" y="1052"/>
                        <a:pt x="22653" y="2051"/>
                      </a:cubicBezTo>
                      <a:cubicBezTo>
                        <a:pt x="23244" y="2361"/>
                        <a:pt x="23666" y="2516"/>
                        <a:pt x="23919" y="2502"/>
                      </a:cubicBezTo>
                      <a:cubicBezTo>
                        <a:pt x="24299" y="2516"/>
                        <a:pt x="24622" y="2375"/>
                        <a:pt x="24918" y="2108"/>
                      </a:cubicBezTo>
                      <a:cubicBezTo>
                        <a:pt x="25255" y="1742"/>
                        <a:pt x="25523" y="1221"/>
                        <a:pt x="25691" y="532"/>
                      </a:cubicBezTo>
                      <a:close/>
                    </a:path>
                  </a:pathLst>
                </a:custGeom>
                <a:solidFill>
                  <a:srgbClr val="000000"/>
                </a:solidFill>
                <a:ln w="3598" cap="flat">
                  <a:noFill/>
                  <a:prstDash val="solid"/>
                  <a:miter/>
                </a:ln>
              </p:spPr>
              <p:txBody>
                <a:bodyPr rtlCol="0" anchor="ctr"/>
                <a:lstStyle/>
                <a:p>
                  <a:endParaRPr lang="en-IN"/>
                </a:p>
              </p:txBody>
            </p:sp>
            <p:sp>
              <p:nvSpPr>
                <p:cNvPr id="3872" name="Freeform: Shape 3871">
                  <a:extLst>
                    <a:ext uri="{FF2B5EF4-FFF2-40B4-BE49-F238E27FC236}">
                      <a16:creationId xmlns:a16="http://schemas.microsoft.com/office/drawing/2014/main" id="{57145655-1026-CE5D-8BB2-A449C5E0FE49}"/>
                    </a:ext>
                  </a:extLst>
                </p:cNvPr>
                <p:cNvSpPr/>
                <p:nvPr/>
              </p:nvSpPr>
              <p:spPr>
                <a:xfrm>
                  <a:off x="34418446" y="15059080"/>
                  <a:ext cx="28474" cy="28622"/>
                </a:xfrm>
                <a:custGeom>
                  <a:avLst/>
                  <a:gdLst>
                    <a:gd name="connsiteX0" fmla="*/ 30455 w 28474"/>
                    <a:gd name="connsiteY0" fmla="*/ 29154 h 28622"/>
                    <a:gd name="connsiteX1" fmla="*/ 22815 w 28474"/>
                    <a:gd name="connsiteY1" fmla="*/ 29154 h 28622"/>
                    <a:gd name="connsiteX2" fmla="*/ 13122 w 28474"/>
                    <a:gd name="connsiteY2" fmla="*/ 15772 h 28622"/>
                    <a:gd name="connsiteX3" fmla="*/ 11378 w 28474"/>
                    <a:gd name="connsiteY3" fmla="*/ 15814 h 28622"/>
                    <a:gd name="connsiteX4" fmla="*/ 10787 w 28474"/>
                    <a:gd name="connsiteY4" fmla="*/ 15800 h 28622"/>
                    <a:gd name="connsiteX5" fmla="*/ 10140 w 28474"/>
                    <a:gd name="connsiteY5" fmla="*/ 15772 h 28622"/>
                    <a:gd name="connsiteX6" fmla="*/ 10140 w 28474"/>
                    <a:gd name="connsiteY6" fmla="*/ 24088 h 28622"/>
                    <a:gd name="connsiteX7" fmla="*/ 10731 w 28474"/>
                    <a:gd name="connsiteY7" fmla="*/ 27437 h 28622"/>
                    <a:gd name="connsiteX8" fmla="*/ 13122 w 28474"/>
                    <a:gd name="connsiteY8" fmla="*/ 28366 h 28622"/>
                    <a:gd name="connsiteX9" fmla="*/ 14248 w 28474"/>
                    <a:gd name="connsiteY9" fmla="*/ 28366 h 28622"/>
                    <a:gd name="connsiteX10" fmla="*/ 14248 w 28474"/>
                    <a:gd name="connsiteY10" fmla="*/ 29154 h 28622"/>
                    <a:gd name="connsiteX11" fmla="*/ 1980 w 28474"/>
                    <a:gd name="connsiteY11" fmla="*/ 29154 h 28622"/>
                    <a:gd name="connsiteX12" fmla="*/ 1980 w 28474"/>
                    <a:gd name="connsiteY12" fmla="*/ 28366 h 28622"/>
                    <a:gd name="connsiteX13" fmla="*/ 3064 w 28474"/>
                    <a:gd name="connsiteY13" fmla="*/ 28366 h 28622"/>
                    <a:gd name="connsiteX14" fmla="*/ 5666 w 28474"/>
                    <a:gd name="connsiteY14" fmla="*/ 27184 h 28622"/>
                    <a:gd name="connsiteX15" fmla="*/ 6102 w 28474"/>
                    <a:gd name="connsiteY15" fmla="*/ 24088 h 28622"/>
                    <a:gd name="connsiteX16" fmla="*/ 6102 w 28474"/>
                    <a:gd name="connsiteY16" fmla="*/ 5598 h 28622"/>
                    <a:gd name="connsiteX17" fmla="*/ 5511 w 28474"/>
                    <a:gd name="connsiteY17" fmla="*/ 2248 h 28622"/>
                    <a:gd name="connsiteX18" fmla="*/ 3064 w 28474"/>
                    <a:gd name="connsiteY18" fmla="*/ 1320 h 28622"/>
                    <a:gd name="connsiteX19" fmla="*/ 1980 w 28474"/>
                    <a:gd name="connsiteY19" fmla="*/ 1320 h 28622"/>
                    <a:gd name="connsiteX20" fmla="*/ 1980 w 28474"/>
                    <a:gd name="connsiteY20" fmla="*/ 532 h 28622"/>
                    <a:gd name="connsiteX21" fmla="*/ 12419 w 28474"/>
                    <a:gd name="connsiteY21" fmla="*/ 532 h 28622"/>
                    <a:gd name="connsiteX22" fmla="*/ 19130 w 28474"/>
                    <a:gd name="connsiteY22" fmla="*/ 1193 h 28622"/>
                    <a:gd name="connsiteX23" fmla="*/ 22801 w 28474"/>
                    <a:gd name="connsiteY23" fmla="*/ 3642 h 28622"/>
                    <a:gd name="connsiteX24" fmla="*/ 24321 w 28474"/>
                    <a:gd name="connsiteY24" fmla="*/ 7905 h 28622"/>
                    <a:gd name="connsiteX25" fmla="*/ 22590 w 28474"/>
                    <a:gd name="connsiteY25" fmla="*/ 12479 h 28622"/>
                    <a:gd name="connsiteX26" fmla="*/ 17259 w 28474"/>
                    <a:gd name="connsiteY26" fmla="*/ 15223 h 28622"/>
                    <a:gd name="connsiteX27" fmla="*/ 23167 w 28474"/>
                    <a:gd name="connsiteY27" fmla="*/ 23441 h 28622"/>
                    <a:gd name="connsiteX28" fmla="*/ 26656 w 28474"/>
                    <a:gd name="connsiteY28" fmla="*/ 27184 h 28622"/>
                    <a:gd name="connsiteX29" fmla="*/ 30455 w 28474"/>
                    <a:gd name="connsiteY29" fmla="*/ 28366 h 28622"/>
                    <a:gd name="connsiteX30" fmla="*/ 10140 w 28474"/>
                    <a:gd name="connsiteY30" fmla="*/ 14435 h 28622"/>
                    <a:gd name="connsiteX31" fmla="*/ 10829 w 28474"/>
                    <a:gd name="connsiteY31" fmla="*/ 14449 h 28622"/>
                    <a:gd name="connsiteX32" fmla="*/ 11322 w 28474"/>
                    <a:gd name="connsiteY32" fmla="*/ 14463 h 28622"/>
                    <a:gd name="connsiteX33" fmla="*/ 17484 w 28474"/>
                    <a:gd name="connsiteY33" fmla="*/ 12690 h 28622"/>
                    <a:gd name="connsiteX34" fmla="*/ 19566 w 28474"/>
                    <a:gd name="connsiteY34" fmla="*/ 8173 h 28622"/>
                    <a:gd name="connsiteX35" fmla="*/ 17892 w 28474"/>
                    <a:gd name="connsiteY35" fmla="*/ 3810 h 28622"/>
                    <a:gd name="connsiteX36" fmla="*/ 13446 w 28474"/>
                    <a:gd name="connsiteY36" fmla="*/ 2136 h 28622"/>
                    <a:gd name="connsiteX37" fmla="*/ 10140 w 28474"/>
                    <a:gd name="connsiteY37" fmla="*/ 253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455" y="29154"/>
                      </a:moveTo>
                      <a:lnTo>
                        <a:pt x="22815" y="29154"/>
                      </a:lnTo>
                      <a:lnTo>
                        <a:pt x="13122" y="15772"/>
                      </a:lnTo>
                      <a:cubicBezTo>
                        <a:pt x="12405" y="15800"/>
                        <a:pt x="11828" y="15814"/>
                        <a:pt x="11378" y="15814"/>
                      </a:cubicBezTo>
                      <a:cubicBezTo>
                        <a:pt x="11181" y="15814"/>
                        <a:pt x="10984" y="15814"/>
                        <a:pt x="10787" y="15800"/>
                      </a:cubicBezTo>
                      <a:cubicBezTo>
                        <a:pt x="10576" y="15800"/>
                        <a:pt x="10351" y="15786"/>
                        <a:pt x="10140" y="15772"/>
                      </a:cubicBezTo>
                      <a:lnTo>
                        <a:pt x="10140" y="24088"/>
                      </a:lnTo>
                      <a:cubicBezTo>
                        <a:pt x="10126" y="25889"/>
                        <a:pt x="10323" y="27015"/>
                        <a:pt x="10731" y="27437"/>
                      </a:cubicBezTo>
                      <a:cubicBezTo>
                        <a:pt x="11237" y="28070"/>
                        <a:pt x="12039" y="28380"/>
                        <a:pt x="13122" y="28366"/>
                      </a:cubicBezTo>
                      <a:lnTo>
                        <a:pt x="14248" y="28366"/>
                      </a:lnTo>
                      <a:lnTo>
                        <a:pt x="14248" y="29154"/>
                      </a:lnTo>
                      <a:lnTo>
                        <a:pt x="1980" y="29154"/>
                      </a:lnTo>
                      <a:lnTo>
                        <a:pt x="1980" y="28366"/>
                      </a:lnTo>
                      <a:lnTo>
                        <a:pt x="3064" y="28366"/>
                      </a:lnTo>
                      <a:cubicBezTo>
                        <a:pt x="4273" y="28380"/>
                        <a:pt x="5132" y="27986"/>
                        <a:pt x="5666" y="27184"/>
                      </a:cubicBezTo>
                      <a:cubicBezTo>
                        <a:pt x="5948" y="26762"/>
                        <a:pt x="6102" y="25720"/>
                        <a:pt x="6102" y="24088"/>
                      </a:cubicBezTo>
                      <a:lnTo>
                        <a:pt x="6102" y="5598"/>
                      </a:lnTo>
                      <a:cubicBezTo>
                        <a:pt x="6102" y="3796"/>
                        <a:pt x="5905" y="2685"/>
                        <a:pt x="5511" y="2248"/>
                      </a:cubicBezTo>
                      <a:cubicBezTo>
                        <a:pt x="4949" y="1643"/>
                        <a:pt x="4133" y="1334"/>
                        <a:pt x="3064" y="1320"/>
                      </a:cubicBezTo>
                      <a:lnTo>
                        <a:pt x="1980" y="1320"/>
                      </a:lnTo>
                      <a:lnTo>
                        <a:pt x="1980" y="532"/>
                      </a:lnTo>
                      <a:lnTo>
                        <a:pt x="12419" y="532"/>
                      </a:lnTo>
                      <a:cubicBezTo>
                        <a:pt x="15444" y="532"/>
                        <a:pt x="17681" y="757"/>
                        <a:pt x="19130" y="1193"/>
                      </a:cubicBezTo>
                      <a:cubicBezTo>
                        <a:pt x="20565" y="1643"/>
                        <a:pt x="21788" y="2460"/>
                        <a:pt x="22801" y="3642"/>
                      </a:cubicBezTo>
                      <a:cubicBezTo>
                        <a:pt x="23800" y="4838"/>
                        <a:pt x="24307" y="6259"/>
                        <a:pt x="24321" y="7905"/>
                      </a:cubicBezTo>
                      <a:cubicBezTo>
                        <a:pt x="24307" y="9664"/>
                        <a:pt x="23730" y="11184"/>
                        <a:pt x="22590" y="12479"/>
                      </a:cubicBezTo>
                      <a:cubicBezTo>
                        <a:pt x="21437" y="13773"/>
                        <a:pt x="19664" y="14688"/>
                        <a:pt x="17259" y="15223"/>
                      </a:cubicBezTo>
                      <a:lnTo>
                        <a:pt x="23167" y="23441"/>
                      </a:lnTo>
                      <a:cubicBezTo>
                        <a:pt x="24504" y="25326"/>
                        <a:pt x="25671" y="26579"/>
                        <a:pt x="26656" y="27184"/>
                      </a:cubicBezTo>
                      <a:cubicBezTo>
                        <a:pt x="27627" y="27817"/>
                        <a:pt x="28893" y="28211"/>
                        <a:pt x="30455" y="28366"/>
                      </a:cubicBezTo>
                      <a:close/>
                      <a:moveTo>
                        <a:pt x="10140" y="14435"/>
                      </a:moveTo>
                      <a:cubicBezTo>
                        <a:pt x="10393" y="14449"/>
                        <a:pt x="10632" y="14449"/>
                        <a:pt x="10829" y="14449"/>
                      </a:cubicBezTo>
                      <a:cubicBezTo>
                        <a:pt x="11026" y="14463"/>
                        <a:pt x="11181" y="14463"/>
                        <a:pt x="11322" y="14463"/>
                      </a:cubicBezTo>
                      <a:cubicBezTo>
                        <a:pt x="14023" y="14463"/>
                        <a:pt x="16077" y="13872"/>
                        <a:pt x="17484" y="12690"/>
                      </a:cubicBezTo>
                      <a:cubicBezTo>
                        <a:pt x="18862" y="11508"/>
                        <a:pt x="19566" y="10002"/>
                        <a:pt x="19566" y="8173"/>
                      </a:cubicBezTo>
                      <a:cubicBezTo>
                        <a:pt x="19566" y="6386"/>
                        <a:pt x="19003" y="4936"/>
                        <a:pt x="17892" y="3810"/>
                      </a:cubicBezTo>
                      <a:cubicBezTo>
                        <a:pt x="16766" y="2699"/>
                        <a:pt x="15289" y="2136"/>
                        <a:pt x="13446" y="2136"/>
                      </a:cubicBezTo>
                      <a:cubicBezTo>
                        <a:pt x="12630" y="2136"/>
                        <a:pt x="11519" y="2277"/>
                        <a:pt x="10140" y="2530"/>
                      </a:cubicBezTo>
                      <a:close/>
                    </a:path>
                  </a:pathLst>
                </a:custGeom>
                <a:solidFill>
                  <a:srgbClr val="000000"/>
                </a:solidFill>
                <a:ln w="3598" cap="flat">
                  <a:noFill/>
                  <a:prstDash val="solid"/>
                  <a:miter/>
                </a:ln>
              </p:spPr>
              <p:txBody>
                <a:bodyPr rtlCol="0" anchor="ctr"/>
                <a:lstStyle/>
                <a:p>
                  <a:endParaRPr lang="en-IN"/>
                </a:p>
              </p:txBody>
            </p:sp>
            <p:sp>
              <p:nvSpPr>
                <p:cNvPr id="3873" name="Freeform: Shape 3872">
                  <a:extLst>
                    <a:ext uri="{FF2B5EF4-FFF2-40B4-BE49-F238E27FC236}">
                      <a16:creationId xmlns:a16="http://schemas.microsoft.com/office/drawing/2014/main" id="{415963AE-52CD-5B58-C0DF-7BB222B2C27C}"/>
                    </a:ext>
                  </a:extLst>
                </p:cNvPr>
                <p:cNvSpPr/>
                <p:nvPr/>
              </p:nvSpPr>
              <p:spPr>
                <a:xfrm>
                  <a:off x="34449607" y="15083607"/>
                  <a:ext cx="4671" cy="4685"/>
                </a:xfrm>
                <a:custGeom>
                  <a:avLst/>
                  <a:gdLst>
                    <a:gd name="connsiteX0" fmla="*/ 4324 w 4671"/>
                    <a:gd name="connsiteY0" fmla="*/ 532 h 4685"/>
                    <a:gd name="connsiteX1" fmla="*/ 5984 w 4671"/>
                    <a:gd name="connsiteY1" fmla="*/ 1221 h 4685"/>
                    <a:gd name="connsiteX2" fmla="*/ 6660 w 4671"/>
                    <a:gd name="connsiteY2" fmla="*/ 2882 h 4685"/>
                    <a:gd name="connsiteX3" fmla="*/ 5970 w 4671"/>
                    <a:gd name="connsiteY3" fmla="*/ 4528 h 4685"/>
                    <a:gd name="connsiteX4" fmla="*/ 4324 w 4671"/>
                    <a:gd name="connsiteY4" fmla="*/ 5218 h 4685"/>
                    <a:gd name="connsiteX5" fmla="*/ 2664 w 4671"/>
                    <a:gd name="connsiteY5" fmla="*/ 4528 h 4685"/>
                    <a:gd name="connsiteX6" fmla="*/ 1989 w 4671"/>
                    <a:gd name="connsiteY6" fmla="*/ 2882 h 4685"/>
                    <a:gd name="connsiteX7" fmla="*/ 2664 w 4671"/>
                    <a:gd name="connsiteY7" fmla="*/ 1207 h 4685"/>
                    <a:gd name="connsiteX8" fmla="*/ 4324 w 4671"/>
                    <a:gd name="connsiteY8" fmla="*/ 532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24" y="532"/>
                      </a:moveTo>
                      <a:cubicBezTo>
                        <a:pt x="4971" y="532"/>
                        <a:pt x="5520" y="771"/>
                        <a:pt x="5984" y="1221"/>
                      </a:cubicBezTo>
                      <a:cubicBezTo>
                        <a:pt x="6420" y="1686"/>
                        <a:pt x="6646" y="2234"/>
                        <a:pt x="6660" y="2882"/>
                      </a:cubicBezTo>
                      <a:cubicBezTo>
                        <a:pt x="6646" y="3529"/>
                        <a:pt x="6420" y="4078"/>
                        <a:pt x="5970" y="4528"/>
                      </a:cubicBezTo>
                      <a:cubicBezTo>
                        <a:pt x="5520" y="4992"/>
                        <a:pt x="4971" y="5218"/>
                        <a:pt x="4324" y="5218"/>
                      </a:cubicBezTo>
                      <a:cubicBezTo>
                        <a:pt x="3677" y="5218"/>
                        <a:pt x="3114" y="4992"/>
                        <a:pt x="2664" y="4528"/>
                      </a:cubicBezTo>
                      <a:cubicBezTo>
                        <a:pt x="2200" y="4078"/>
                        <a:pt x="1975" y="3529"/>
                        <a:pt x="1989" y="2882"/>
                      </a:cubicBezTo>
                      <a:cubicBezTo>
                        <a:pt x="1975" y="2220"/>
                        <a:pt x="2200" y="1657"/>
                        <a:pt x="2664" y="1207"/>
                      </a:cubicBezTo>
                      <a:cubicBezTo>
                        <a:pt x="3114" y="757"/>
                        <a:pt x="3677" y="532"/>
                        <a:pt x="4324" y="532"/>
                      </a:cubicBezTo>
                      <a:close/>
                    </a:path>
                  </a:pathLst>
                </a:custGeom>
                <a:solidFill>
                  <a:srgbClr val="000000"/>
                </a:solidFill>
                <a:ln w="3598" cap="flat">
                  <a:noFill/>
                  <a:prstDash val="solid"/>
                  <a:miter/>
                </a:ln>
              </p:spPr>
              <p:txBody>
                <a:bodyPr rtlCol="0" anchor="ctr"/>
                <a:lstStyle/>
                <a:p>
                  <a:endParaRPr lang="en-IN"/>
                </a:p>
              </p:txBody>
            </p:sp>
            <p:sp>
              <p:nvSpPr>
                <p:cNvPr id="3874" name="Freeform: Shape 3873">
                  <a:extLst>
                    <a:ext uri="{FF2B5EF4-FFF2-40B4-BE49-F238E27FC236}">
                      <a16:creationId xmlns:a16="http://schemas.microsoft.com/office/drawing/2014/main" id="{BCD5AF03-6443-9EB4-2BC4-F0DFF8567579}"/>
                    </a:ext>
                  </a:extLst>
                </p:cNvPr>
                <p:cNvSpPr/>
                <p:nvPr/>
              </p:nvSpPr>
              <p:spPr>
                <a:xfrm>
                  <a:off x="34456782" y="15059080"/>
                  <a:ext cx="31161" cy="29086"/>
                </a:xfrm>
                <a:custGeom>
                  <a:avLst/>
                  <a:gdLst>
                    <a:gd name="connsiteX0" fmla="*/ 1991 w 31161"/>
                    <a:gd name="connsiteY0" fmla="*/ 532 h 29086"/>
                    <a:gd name="connsiteX1" fmla="*/ 9757 w 31161"/>
                    <a:gd name="connsiteY1" fmla="*/ 532 h 29086"/>
                    <a:gd name="connsiteX2" fmla="*/ 27244 w 31161"/>
                    <a:gd name="connsiteY2" fmla="*/ 22005 h 29086"/>
                    <a:gd name="connsiteX3" fmla="*/ 27244 w 31161"/>
                    <a:gd name="connsiteY3" fmla="*/ 5485 h 29086"/>
                    <a:gd name="connsiteX4" fmla="*/ 26653 w 31161"/>
                    <a:gd name="connsiteY4" fmla="*/ 2192 h 29086"/>
                    <a:gd name="connsiteX5" fmla="*/ 24191 w 31161"/>
                    <a:gd name="connsiteY5" fmla="*/ 1320 h 29086"/>
                    <a:gd name="connsiteX6" fmla="*/ 23192 w 31161"/>
                    <a:gd name="connsiteY6" fmla="*/ 1320 h 29086"/>
                    <a:gd name="connsiteX7" fmla="*/ 23192 w 31161"/>
                    <a:gd name="connsiteY7" fmla="*/ 532 h 29086"/>
                    <a:gd name="connsiteX8" fmla="*/ 33153 w 31161"/>
                    <a:gd name="connsiteY8" fmla="*/ 532 h 29086"/>
                    <a:gd name="connsiteX9" fmla="*/ 33153 w 31161"/>
                    <a:gd name="connsiteY9" fmla="*/ 1320 h 29086"/>
                    <a:gd name="connsiteX10" fmla="*/ 32140 w 31161"/>
                    <a:gd name="connsiteY10" fmla="*/ 1320 h 29086"/>
                    <a:gd name="connsiteX11" fmla="*/ 29565 w 31161"/>
                    <a:gd name="connsiteY11" fmla="*/ 2417 h 29086"/>
                    <a:gd name="connsiteX12" fmla="*/ 29101 w 31161"/>
                    <a:gd name="connsiteY12" fmla="*/ 5485 h 29086"/>
                    <a:gd name="connsiteX13" fmla="*/ 29101 w 31161"/>
                    <a:gd name="connsiteY13" fmla="*/ 29618 h 29086"/>
                    <a:gd name="connsiteX14" fmla="*/ 28341 w 31161"/>
                    <a:gd name="connsiteY14" fmla="*/ 29618 h 29086"/>
                    <a:gd name="connsiteX15" fmla="*/ 9476 w 31161"/>
                    <a:gd name="connsiteY15" fmla="*/ 6569 h 29086"/>
                    <a:gd name="connsiteX16" fmla="*/ 9476 w 31161"/>
                    <a:gd name="connsiteY16" fmla="*/ 24201 h 29086"/>
                    <a:gd name="connsiteX17" fmla="*/ 10038 w 31161"/>
                    <a:gd name="connsiteY17" fmla="*/ 27493 h 29086"/>
                    <a:gd name="connsiteX18" fmla="*/ 12514 w 31161"/>
                    <a:gd name="connsiteY18" fmla="*/ 28366 h 29086"/>
                    <a:gd name="connsiteX19" fmla="*/ 13527 w 31161"/>
                    <a:gd name="connsiteY19" fmla="*/ 28366 h 29086"/>
                    <a:gd name="connsiteX20" fmla="*/ 13527 w 31161"/>
                    <a:gd name="connsiteY20" fmla="*/ 29154 h 29086"/>
                    <a:gd name="connsiteX21" fmla="*/ 3567 w 31161"/>
                    <a:gd name="connsiteY21" fmla="*/ 29154 h 29086"/>
                    <a:gd name="connsiteX22" fmla="*/ 3567 w 31161"/>
                    <a:gd name="connsiteY22" fmla="*/ 28366 h 29086"/>
                    <a:gd name="connsiteX23" fmla="*/ 4552 w 31161"/>
                    <a:gd name="connsiteY23" fmla="*/ 28366 h 29086"/>
                    <a:gd name="connsiteX24" fmla="*/ 7154 w 31161"/>
                    <a:gd name="connsiteY24" fmla="*/ 27268 h 29086"/>
                    <a:gd name="connsiteX25" fmla="*/ 7619 w 31161"/>
                    <a:gd name="connsiteY25" fmla="*/ 24201 h 29086"/>
                    <a:gd name="connsiteX26" fmla="*/ 7619 w 31161"/>
                    <a:gd name="connsiteY26" fmla="*/ 4289 h 29086"/>
                    <a:gd name="connsiteX27" fmla="*/ 5734 w 31161"/>
                    <a:gd name="connsiteY27" fmla="*/ 2375 h 29086"/>
                    <a:gd name="connsiteX28" fmla="*/ 3848 w 31161"/>
                    <a:gd name="connsiteY28" fmla="*/ 1503 h 29086"/>
                    <a:gd name="connsiteX29" fmla="*/ 1991 w 31161"/>
                    <a:gd name="connsiteY29" fmla="*/ 1320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91" y="532"/>
                      </a:moveTo>
                      <a:lnTo>
                        <a:pt x="9757" y="532"/>
                      </a:lnTo>
                      <a:lnTo>
                        <a:pt x="27244" y="22005"/>
                      </a:lnTo>
                      <a:lnTo>
                        <a:pt x="27244" y="5485"/>
                      </a:lnTo>
                      <a:cubicBezTo>
                        <a:pt x="27244" y="3740"/>
                        <a:pt x="27047" y="2642"/>
                        <a:pt x="26653" y="2192"/>
                      </a:cubicBezTo>
                      <a:cubicBezTo>
                        <a:pt x="26133" y="1629"/>
                        <a:pt x="25302" y="1334"/>
                        <a:pt x="24191" y="1320"/>
                      </a:cubicBezTo>
                      <a:lnTo>
                        <a:pt x="23192" y="1320"/>
                      </a:lnTo>
                      <a:lnTo>
                        <a:pt x="23192" y="532"/>
                      </a:lnTo>
                      <a:lnTo>
                        <a:pt x="33153" y="532"/>
                      </a:lnTo>
                      <a:lnTo>
                        <a:pt x="33153" y="1320"/>
                      </a:lnTo>
                      <a:lnTo>
                        <a:pt x="32140" y="1320"/>
                      </a:lnTo>
                      <a:cubicBezTo>
                        <a:pt x="30930" y="1334"/>
                        <a:pt x="30072" y="1700"/>
                        <a:pt x="29565" y="2417"/>
                      </a:cubicBezTo>
                      <a:cubicBezTo>
                        <a:pt x="29256" y="2882"/>
                        <a:pt x="29101" y="3909"/>
                        <a:pt x="29101" y="5485"/>
                      </a:cubicBezTo>
                      <a:lnTo>
                        <a:pt x="29101" y="29618"/>
                      </a:lnTo>
                      <a:lnTo>
                        <a:pt x="28341" y="29618"/>
                      </a:lnTo>
                      <a:lnTo>
                        <a:pt x="9476" y="6569"/>
                      </a:lnTo>
                      <a:lnTo>
                        <a:pt x="9476" y="24201"/>
                      </a:lnTo>
                      <a:cubicBezTo>
                        <a:pt x="9476" y="25960"/>
                        <a:pt x="9659" y="27057"/>
                        <a:pt x="10038" y="27493"/>
                      </a:cubicBezTo>
                      <a:cubicBezTo>
                        <a:pt x="10573" y="28084"/>
                        <a:pt x="11403" y="28380"/>
                        <a:pt x="12514" y="28366"/>
                      </a:cubicBezTo>
                      <a:lnTo>
                        <a:pt x="13527" y="28366"/>
                      </a:lnTo>
                      <a:lnTo>
                        <a:pt x="13527" y="29154"/>
                      </a:lnTo>
                      <a:lnTo>
                        <a:pt x="3567" y="29154"/>
                      </a:lnTo>
                      <a:lnTo>
                        <a:pt x="3567" y="28366"/>
                      </a:lnTo>
                      <a:lnTo>
                        <a:pt x="4552" y="28366"/>
                      </a:lnTo>
                      <a:cubicBezTo>
                        <a:pt x="5776" y="28380"/>
                        <a:pt x="6648" y="28014"/>
                        <a:pt x="7154" y="27268"/>
                      </a:cubicBezTo>
                      <a:cubicBezTo>
                        <a:pt x="7464" y="26832"/>
                        <a:pt x="7619" y="25805"/>
                        <a:pt x="7619" y="24201"/>
                      </a:cubicBezTo>
                      <a:lnTo>
                        <a:pt x="7619" y="4289"/>
                      </a:lnTo>
                      <a:cubicBezTo>
                        <a:pt x="6789" y="3332"/>
                        <a:pt x="6156" y="2699"/>
                        <a:pt x="5734" y="2375"/>
                      </a:cubicBezTo>
                      <a:cubicBezTo>
                        <a:pt x="5297" y="2080"/>
                        <a:pt x="4664" y="1784"/>
                        <a:pt x="3848" y="1503"/>
                      </a:cubicBezTo>
                      <a:cubicBezTo>
                        <a:pt x="3426" y="1390"/>
                        <a:pt x="2821" y="1334"/>
                        <a:pt x="1991" y="1320"/>
                      </a:cubicBezTo>
                      <a:close/>
                    </a:path>
                  </a:pathLst>
                </a:custGeom>
                <a:solidFill>
                  <a:srgbClr val="000000"/>
                </a:solidFill>
                <a:ln w="3598" cap="flat">
                  <a:noFill/>
                  <a:prstDash val="solid"/>
                  <a:miter/>
                </a:ln>
              </p:spPr>
              <p:txBody>
                <a:bodyPr rtlCol="0" anchor="ctr"/>
                <a:lstStyle/>
                <a:p>
                  <a:endParaRPr lang="en-IN"/>
                </a:p>
              </p:txBody>
            </p:sp>
            <p:sp>
              <p:nvSpPr>
                <p:cNvPr id="3875" name="Freeform: Shape 3874">
                  <a:extLst>
                    <a:ext uri="{FF2B5EF4-FFF2-40B4-BE49-F238E27FC236}">
                      <a16:creationId xmlns:a16="http://schemas.microsoft.com/office/drawing/2014/main" id="{5DB4498B-CD3C-512A-2BC9-916A1E23AD83}"/>
                    </a:ext>
                  </a:extLst>
                </p:cNvPr>
                <p:cNvSpPr/>
                <p:nvPr/>
              </p:nvSpPr>
              <p:spPr>
                <a:xfrm>
                  <a:off x="34489442" y="15059080"/>
                  <a:ext cx="24521" cy="28622"/>
                </a:xfrm>
                <a:custGeom>
                  <a:avLst/>
                  <a:gdLst>
                    <a:gd name="connsiteX0" fmla="*/ 10146 w 24521"/>
                    <a:gd name="connsiteY0" fmla="*/ 2094 h 28622"/>
                    <a:gd name="connsiteX1" fmla="*/ 10146 w 24521"/>
                    <a:gd name="connsiteY1" fmla="*/ 13407 h 28622"/>
                    <a:gd name="connsiteX2" fmla="*/ 16434 w 24521"/>
                    <a:gd name="connsiteY2" fmla="*/ 13407 h 28622"/>
                    <a:gd name="connsiteX3" fmla="*/ 19712 w 24521"/>
                    <a:gd name="connsiteY3" fmla="*/ 12662 h 28622"/>
                    <a:gd name="connsiteX4" fmla="*/ 20922 w 24521"/>
                    <a:gd name="connsiteY4" fmla="*/ 9256 h 28622"/>
                    <a:gd name="connsiteX5" fmla="*/ 21710 w 24521"/>
                    <a:gd name="connsiteY5" fmla="*/ 9256 h 28622"/>
                    <a:gd name="connsiteX6" fmla="*/ 21710 w 24521"/>
                    <a:gd name="connsiteY6" fmla="*/ 19219 h 28622"/>
                    <a:gd name="connsiteX7" fmla="*/ 20922 w 24521"/>
                    <a:gd name="connsiteY7" fmla="*/ 19219 h 28622"/>
                    <a:gd name="connsiteX8" fmla="*/ 20331 w 24521"/>
                    <a:gd name="connsiteY8" fmla="*/ 16531 h 28622"/>
                    <a:gd name="connsiteX9" fmla="*/ 19093 w 24521"/>
                    <a:gd name="connsiteY9" fmla="*/ 15363 h 28622"/>
                    <a:gd name="connsiteX10" fmla="*/ 16434 w 24521"/>
                    <a:gd name="connsiteY10" fmla="*/ 14941 h 28622"/>
                    <a:gd name="connsiteX11" fmla="*/ 10146 w 24521"/>
                    <a:gd name="connsiteY11" fmla="*/ 14941 h 28622"/>
                    <a:gd name="connsiteX12" fmla="*/ 10146 w 24521"/>
                    <a:gd name="connsiteY12" fmla="*/ 24384 h 28622"/>
                    <a:gd name="connsiteX13" fmla="*/ 10314 w 24521"/>
                    <a:gd name="connsiteY13" fmla="*/ 26691 h 28622"/>
                    <a:gd name="connsiteX14" fmla="*/ 10905 w 24521"/>
                    <a:gd name="connsiteY14" fmla="*/ 27353 h 28622"/>
                    <a:gd name="connsiteX15" fmla="*/ 12509 w 24521"/>
                    <a:gd name="connsiteY15" fmla="*/ 27592 h 28622"/>
                    <a:gd name="connsiteX16" fmla="*/ 17363 w 24521"/>
                    <a:gd name="connsiteY16" fmla="*/ 27592 h 28622"/>
                    <a:gd name="connsiteX17" fmla="*/ 20894 w 24521"/>
                    <a:gd name="connsiteY17" fmla="*/ 27254 h 28622"/>
                    <a:gd name="connsiteX18" fmla="*/ 23004 w 24521"/>
                    <a:gd name="connsiteY18" fmla="*/ 25917 h 28622"/>
                    <a:gd name="connsiteX19" fmla="*/ 25677 w 24521"/>
                    <a:gd name="connsiteY19" fmla="*/ 21977 h 28622"/>
                    <a:gd name="connsiteX20" fmla="*/ 26521 w 24521"/>
                    <a:gd name="connsiteY20" fmla="*/ 21977 h 28622"/>
                    <a:gd name="connsiteX21" fmla="*/ 24045 w 24521"/>
                    <a:gd name="connsiteY21" fmla="*/ 29154 h 28622"/>
                    <a:gd name="connsiteX22" fmla="*/ 2000 w 24521"/>
                    <a:gd name="connsiteY22" fmla="*/ 29154 h 28622"/>
                    <a:gd name="connsiteX23" fmla="*/ 2000 w 24521"/>
                    <a:gd name="connsiteY23" fmla="*/ 28366 h 28622"/>
                    <a:gd name="connsiteX24" fmla="*/ 3013 w 24521"/>
                    <a:gd name="connsiteY24" fmla="*/ 28366 h 28622"/>
                    <a:gd name="connsiteX25" fmla="*/ 4940 w 24521"/>
                    <a:gd name="connsiteY25" fmla="*/ 27887 h 28622"/>
                    <a:gd name="connsiteX26" fmla="*/ 5855 w 24521"/>
                    <a:gd name="connsiteY26" fmla="*/ 26874 h 28622"/>
                    <a:gd name="connsiteX27" fmla="*/ 6094 w 24521"/>
                    <a:gd name="connsiteY27" fmla="*/ 24116 h 28622"/>
                    <a:gd name="connsiteX28" fmla="*/ 6094 w 24521"/>
                    <a:gd name="connsiteY28" fmla="*/ 5513 h 28622"/>
                    <a:gd name="connsiteX29" fmla="*/ 5545 w 24521"/>
                    <a:gd name="connsiteY29" fmla="*/ 2164 h 28622"/>
                    <a:gd name="connsiteX30" fmla="*/ 3013 w 24521"/>
                    <a:gd name="connsiteY30" fmla="*/ 1320 h 28622"/>
                    <a:gd name="connsiteX31" fmla="*/ 2000 w 24521"/>
                    <a:gd name="connsiteY31" fmla="*/ 1320 h 28622"/>
                    <a:gd name="connsiteX32" fmla="*/ 2000 w 24521"/>
                    <a:gd name="connsiteY32" fmla="*/ 532 h 28622"/>
                    <a:gd name="connsiteX33" fmla="*/ 24045 w 24521"/>
                    <a:gd name="connsiteY33" fmla="*/ 532 h 28622"/>
                    <a:gd name="connsiteX34" fmla="*/ 24369 w 24521"/>
                    <a:gd name="connsiteY34" fmla="*/ 6808 h 28622"/>
                    <a:gd name="connsiteX35" fmla="*/ 23539 w 24521"/>
                    <a:gd name="connsiteY35" fmla="*/ 6808 h 28622"/>
                    <a:gd name="connsiteX36" fmla="*/ 22554 w 24521"/>
                    <a:gd name="connsiteY36" fmla="*/ 3698 h 28622"/>
                    <a:gd name="connsiteX37" fmla="*/ 20978 w 24521"/>
                    <a:gd name="connsiteY37" fmla="*/ 2417 h 28622"/>
                    <a:gd name="connsiteX38" fmla="*/ 17996 w 24521"/>
                    <a:gd name="connsiteY38" fmla="*/ 209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146" y="2094"/>
                      </a:moveTo>
                      <a:lnTo>
                        <a:pt x="10146" y="13407"/>
                      </a:lnTo>
                      <a:lnTo>
                        <a:pt x="16434" y="13407"/>
                      </a:lnTo>
                      <a:cubicBezTo>
                        <a:pt x="18066" y="13407"/>
                        <a:pt x="19149" y="13168"/>
                        <a:pt x="19712" y="12662"/>
                      </a:cubicBezTo>
                      <a:cubicBezTo>
                        <a:pt x="20429" y="12042"/>
                        <a:pt x="20837" y="10903"/>
                        <a:pt x="20922" y="9256"/>
                      </a:cubicBezTo>
                      <a:lnTo>
                        <a:pt x="21710" y="9256"/>
                      </a:lnTo>
                      <a:lnTo>
                        <a:pt x="21710" y="19219"/>
                      </a:lnTo>
                      <a:lnTo>
                        <a:pt x="20922" y="19219"/>
                      </a:lnTo>
                      <a:cubicBezTo>
                        <a:pt x="20725" y="17826"/>
                        <a:pt x="20528" y="16925"/>
                        <a:pt x="20331" y="16531"/>
                      </a:cubicBezTo>
                      <a:cubicBezTo>
                        <a:pt x="20078" y="16039"/>
                        <a:pt x="19670" y="15659"/>
                        <a:pt x="19093" y="15363"/>
                      </a:cubicBezTo>
                      <a:cubicBezTo>
                        <a:pt x="18502" y="15096"/>
                        <a:pt x="17616" y="14955"/>
                        <a:pt x="16434" y="14941"/>
                      </a:cubicBezTo>
                      <a:lnTo>
                        <a:pt x="10146" y="14941"/>
                      </a:lnTo>
                      <a:lnTo>
                        <a:pt x="10146" y="24384"/>
                      </a:lnTo>
                      <a:cubicBezTo>
                        <a:pt x="10146" y="25650"/>
                        <a:pt x="10202" y="26424"/>
                        <a:pt x="10314" y="26691"/>
                      </a:cubicBezTo>
                      <a:cubicBezTo>
                        <a:pt x="10427" y="26973"/>
                        <a:pt x="10624" y="27198"/>
                        <a:pt x="10905" y="27353"/>
                      </a:cubicBezTo>
                      <a:cubicBezTo>
                        <a:pt x="11187" y="27522"/>
                        <a:pt x="11721" y="27592"/>
                        <a:pt x="12509" y="27592"/>
                      </a:cubicBezTo>
                      <a:lnTo>
                        <a:pt x="17363" y="27592"/>
                      </a:lnTo>
                      <a:cubicBezTo>
                        <a:pt x="18980" y="27592"/>
                        <a:pt x="20148" y="27479"/>
                        <a:pt x="20894" y="27254"/>
                      </a:cubicBezTo>
                      <a:cubicBezTo>
                        <a:pt x="21611" y="27029"/>
                        <a:pt x="22315" y="26593"/>
                        <a:pt x="23004" y="25917"/>
                      </a:cubicBezTo>
                      <a:cubicBezTo>
                        <a:pt x="23848" y="25073"/>
                        <a:pt x="24748" y="23750"/>
                        <a:pt x="25677" y="21977"/>
                      </a:cubicBezTo>
                      <a:lnTo>
                        <a:pt x="26521" y="21977"/>
                      </a:lnTo>
                      <a:lnTo>
                        <a:pt x="24045" y="29154"/>
                      </a:lnTo>
                      <a:lnTo>
                        <a:pt x="2000" y="29154"/>
                      </a:lnTo>
                      <a:lnTo>
                        <a:pt x="2000" y="28366"/>
                      </a:lnTo>
                      <a:lnTo>
                        <a:pt x="3013" y="28366"/>
                      </a:lnTo>
                      <a:cubicBezTo>
                        <a:pt x="3688" y="28380"/>
                        <a:pt x="4321" y="28211"/>
                        <a:pt x="4940" y="27887"/>
                      </a:cubicBezTo>
                      <a:cubicBezTo>
                        <a:pt x="5376" y="27662"/>
                        <a:pt x="5686" y="27325"/>
                        <a:pt x="5855" y="26874"/>
                      </a:cubicBezTo>
                      <a:cubicBezTo>
                        <a:pt x="6009" y="26424"/>
                        <a:pt x="6094" y="25509"/>
                        <a:pt x="6094" y="24116"/>
                      </a:cubicBezTo>
                      <a:lnTo>
                        <a:pt x="6094" y="5513"/>
                      </a:lnTo>
                      <a:cubicBezTo>
                        <a:pt x="6094" y="3698"/>
                        <a:pt x="5911" y="2586"/>
                        <a:pt x="5545" y="2164"/>
                      </a:cubicBezTo>
                      <a:cubicBezTo>
                        <a:pt x="5039" y="1615"/>
                        <a:pt x="4195" y="1334"/>
                        <a:pt x="3013" y="1320"/>
                      </a:cubicBezTo>
                      <a:lnTo>
                        <a:pt x="2000" y="1320"/>
                      </a:lnTo>
                      <a:lnTo>
                        <a:pt x="2000" y="532"/>
                      </a:lnTo>
                      <a:lnTo>
                        <a:pt x="24045" y="532"/>
                      </a:lnTo>
                      <a:lnTo>
                        <a:pt x="24369" y="6808"/>
                      </a:lnTo>
                      <a:lnTo>
                        <a:pt x="23539" y="6808"/>
                      </a:lnTo>
                      <a:cubicBezTo>
                        <a:pt x="23243" y="5302"/>
                        <a:pt x="22920" y="4261"/>
                        <a:pt x="22554" y="3698"/>
                      </a:cubicBezTo>
                      <a:cubicBezTo>
                        <a:pt x="22188" y="3135"/>
                        <a:pt x="21653" y="2713"/>
                        <a:pt x="20978" y="2417"/>
                      </a:cubicBezTo>
                      <a:cubicBezTo>
                        <a:pt x="20401" y="2206"/>
                        <a:pt x="19417" y="2094"/>
                        <a:pt x="17996" y="2094"/>
                      </a:cubicBezTo>
                      <a:close/>
                    </a:path>
                  </a:pathLst>
                </a:custGeom>
                <a:solidFill>
                  <a:srgbClr val="000000"/>
                </a:solidFill>
                <a:ln w="3598" cap="flat">
                  <a:noFill/>
                  <a:prstDash val="solid"/>
                  <a:miter/>
                </a:ln>
              </p:spPr>
              <p:txBody>
                <a:bodyPr rtlCol="0" anchor="ctr"/>
                <a:lstStyle/>
                <a:p>
                  <a:endParaRPr lang="en-IN"/>
                </a:p>
              </p:txBody>
            </p:sp>
            <p:sp>
              <p:nvSpPr>
                <p:cNvPr id="3876" name="Freeform: Shape 3875">
                  <a:extLst>
                    <a:ext uri="{FF2B5EF4-FFF2-40B4-BE49-F238E27FC236}">
                      <a16:creationId xmlns:a16="http://schemas.microsoft.com/office/drawing/2014/main" id="{52BBBB9C-BB76-3BA2-4A37-78FBC7F0CAD8}"/>
                    </a:ext>
                  </a:extLst>
                </p:cNvPr>
                <p:cNvSpPr/>
                <p:nvPr/>
              </p:nvSpPr>
              <p:spPr>
                <a:xfrm>
                  <a:off x="34516263" y="15059080"/>
                  <a:ext cx="24014" cy="28622"/>
                </a:xfrm>
                <a:custGeom>
                  <a:avLst/>
                  <a:gdLst>
                    <a:gd name="connsiteX0" fmla="*/ 25712 w 24014"/>
                    <a:gd name="connsiteY0" fmla="*/ 532 h 28622"/>
                    <a:gd name="connsiteX1" fmla="*/ 26022 w 24014"/>
                    <a:gd name="connsiteY1" fmla="*/ 7244 h 28622"/>
                    <a:gd name="connsiteX2" fmla="*/ 25220 w 24014"/>
                    <a:gd name="connsiteY2" fmla="*/ 7244 h 28622"/>
                    <a:gd name="connsiteX3" fmla="*/ 24587 w 24014"/>
                    <a:gd name="connsiteY3" fmla="*/ 4711 h 28622"/>
                    <a:gd name="connsiteX4" fmla="*/ 22842 w 24014"/>
                    <a:gd name="connsiteY4" fmla="*/ 2910 h 28622"/>
                    <a:gd name="connsiteX5" fmla="*/ 19987 w 24014"/>
                    <a:gd name="connsiteY5" fmla="*/ 2333 h 28622"/>
                    <a:gd name="connsiteX6" fmla="*/ 15949 w 24014"/>
                    <a:gd name="connsiteY6" fmla="*/ 2333 h 28622"/>
                    <a:gd name="connsiteX7" fmla="*/ 15949 w 24014"/>
                    <a:gd name="connsiteY7" fmla="*/ 24201 h 28622"/>
                    <a:gd name="connsiteX8" fmla="*/ 16526 w 24014"/>
                    <a:gd name="connsiteY8" fmla="*/ 27493 h 28622"/>
                    <a:gd name="connsiteX9" fmla="*/ 18988 w 24014"/>
                    <a:gd name="connsiteY9" fmla="*/ 28366 h 28622"/>
                    <a:gd name="connsiteX10" fmla="*/ 19987 w 24014"/>
                    <a:gd name="connsiteY10" fmla="*/ 28366 h 28622"/>
                    <a:gd name="connsiteX11" fmla="*/ 19987 w 24014"/>
                    <a:gd name="connsiteY11" fmla="*/ 29154 h 28622"/>
                    <a:gd name="connsiteX12" fmla="*/ 7846 w 24014"/>
                    <a:gd name="connsiteY12" fmla="*/ 29154 h 28622"/>
                    <a:gd name="connsiteX13" fmla="*/ 7846 w 24014"/>
                    <a:gd name="connsiteY13" fmla="*/ 28366 h 28622"/>
                    <a:gd name="connsiteX14" fmla="*/ 8859 w 24014"/>
                    <a:gd name="connsiteY14" fmla="*/ 28366 h 28622"/>
                    <a:gd name="connsiteX15" fmla="*/ 11447 w 24014"/>
                    <a:gd name="connsiteY15" fmla="*/ 27268 h 28622"/>
                    <a:gd name="connsiteX16" fmla="*/ 11897 w 24014"/>
                    <a:gd name="connsiteY16" fmla="*/ 24201 h 28622"/>
                    <a:gd name="connsiteX17" fmla="*/ 11897 w 24014"/>
                    <a:gd name="connsiteY17" fmla="*/ 2333 h 28622"/>
                    <a:gd name="connsiteX18" fmla="*/ 8465 w 24014"/>
                    <a:gd name="connsiteY18" fmla="*/ 2333 h 28622"/>
                    <a:gd name="connsiteX19" fmla="*/ 5623 w 24014"/>
                    <a:gd name="connsiteY19" fmla="*/ 2614 h 28622"/>
                    <a:gd name="connsiteX20" fmla="*/ 3738 w 24014"/>
                    <a:gd name="connsiteY20" fmla="*/ 4162 h 28622"/>
                    <a:gd name="connsiteX21" fmla="*/ 2809 w 24014"/>
                    <a:gd name="connsiteY21" fmla="*/ 7244 h 28622"/>
                    <a:gd name="connsiteX22" fmla="*/ 2007 w 24014"/>
                    <a:gd name="connsiteY22" fmla="*/ 7244 h 28622"/>
                    <a:gd name="connsiteX23" fmla="*/ 2345 w 24014"/>
                    <a:gd name="connsiteY23" fmla="*/ 53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712" y="532"/>
                      </a:moveTo>
                      <a:lnTo>
                        <a:pt x="26022" y="7244"/>
                      </a:lnTo>
                      <a:lnTo>
                        <a:pt x="25220" y="7244"/>
                      </a:lnTo>
                      <a:cubicBezTo>
                        <a:pt x="25051" y="6062"/>
                        <a:pt x="24840" y="5218"/>
                        <a:pt x="24587" y="4711"/>
                      </a:cubicBezTo>
                      <a:cubicBezTo>
                        <a:pt x="24151" y="3895"/>
                        <a:pt x="23560" y="3304"/>
                        <a:pt x="22842" y="2910"/>
                      </a:cubicBezTo>
                      <a:cubicBezTo>
                        <a:pt x="22111" y="2544"/>
                        <a:pt x="21168" y="2347"/>
                        <a:pt x="19987" y="2333"/>
                      </a:cubicBezTo>
                      <a:lnTo>
                        <a:pt x="15949" y="2333"/>
                      </a:lnTo>
                      <a:lnTo>
                        <a:pt x="15949" y="24201"/>
                      </a:lnTo>
                      <a:cubicBezTo>
                        <a:pt x="15935" y="25960"/>
                        <a:pt x="16132" y="27057"/>
                        <a:pt x="16526" y="27493"/>
                      </a:cubicBezTo>
                      <a:cubicBezTo>
                        <a:pt x="17060" y="28084"/>
                        <a:pt x="17876" y="28380"/>
                        <a:pt x="18988" y="28366"/>
                      </a:cubicBezTo>
                      <a:lnTo>
                        <a:pt x="19987" y="28366"/>
                      </a:lnTo>
                      <a:lnTo>
                        <a:pt x="19987" y="29154"/>
                      </a:lnTo>
                      <a:lnTo>
                        <a:pt x="7846" y="29154"/>
                      </a:lnTo>
                      <a:lnTo>
                        <a:pt x="7846" y="28366"/>
                      </a:lnTo>
                      <a:lnTo>
                        <a:pt x="8859" y="28366"/>
                      </a:lnTo>
                      <a:cubicBezTo>
                        <a:pt x="10068" y="28380"/>
                        <a:pt x="10927" y="28014"/>
                        <a:pt x="11447" y="27268"/>
                      </a:cubicBezTo>
                      <a:cubicBezTo>
                        <a:pt x="11729" y="26832"/>
                        <a:pt x="11883" y="25805"/>
                        <a:pt x="11897" y="24201"/>
                      </a:cubicBezTo>
                      <a:lnTo>
                        <a:pt x="11897" y="2333"/>
                      </a:lnTo>
                      <a:lnTo>
                        <a:pt x="8465" y="2333"/>
                      </a:lnTo>
                      <a:cubicBezTo>
                        <a:pt x="7128" y="2347"/>
                        <a:pt x="6172" y="2445"/>
                        <a:pt x="5623" y="2614"/>
                      </a:cubicBezTo>
                      <a:cubicBezTo>
                        <a:pt x="4877" y="2896"/>
                        <a:pt x="4258" y="3402"/>
                        <a:pt x="3738" y="4162"/>
                      </a:cubicBezTo>
                      <a:cubicBezTo>
                        <a:pt x="3203" y="4922"/>
                        <a:pt x="2894" y="5949"/>
                        <a:pt x="2809" y="7244"/>
                      </a:cubicBezTo>
                      <a:lnTo>
                        <a:pt x="2007" y="7244"/>
                      </a:lnTo>
                      <a:lnTo>
                        <a:pt x="2345" y="532"/>
                      </a:lnTo>
                      <a:close/>
                    </a:path>
                  </a:pathLst>
                </a:custGeom>
                <a:solidFill>
                  <a:srgbClr val="000000"/>
                </a:solidFill>
                <a:ln w="3598" cap="flat">
                  <a:noFill/>
                  <a:prstDash val="solid"/>
                  <a:miter/>
                </a:ln>
              </p:spPr>
              <p:txBody>
                <a:bodyPr rtlCol="0" anchor="ctr"/>
                <a:lstStyle/>
                <a:p>
                  <a:endParaRPr lang="en-IN"/>
                </a:p>
              </p:txBody>
            </p:sp>
            <p:sp>
              <p:nvSpPr>
                <p:cNvPr id="3877" name="Freeform: Shape 3876">
                  <a:extLst>
                    <a:ext uri="{FF2B5EF4-FFF2-40B4-BE49-F238E27FC236}">
                      <a16:creationId xmlns:a16="http://schemas.microsoft.com/office/drawing/2014/main" id="{12E1126F-D701-2C71-FD6C-8AB85A0390EC}"/>
                    </a:ext>
                  </a:extLst>
                </p:cNvPr>
                <p:cNvSpPr/>
                <p:nvPr/>
              </p:nvSpPr>
              <p:spPr>
                <a:xfrm>
                  <a:off x="34544420" y="15083607"/>
                  <a:ext cx="4671" cy="4685"/>
                </a:xfrm>
                <a:custGeom>
                  <a:avLst/>
                  <a:gdLst>
                    <a:gd name="connsiteX0" fmla="*/ 4351 w 4671"/>
                    <a:gd name="connsiteY0" fmla="*/ 532 h 4685"/>
                    <a:gd name="connsiteX1" fmla="*/ 6011 w 4671"/>
                    <a:gd name="connsiteY1" fmla="*/ 1221 h 4685"/>
                    <a:gd name="connsiteX2" fmla="*/ 6686 w 4671"/>
                    <a:gd name="connsiteY2" fmla="*/ 2882 h 4685"/>
                    <a:gd name="connsiteX3" fmla="*/ 5997 w 4671"/>
                    <a:gd name="connsiteY3" fmla="*/ 4528 h 4685"/>
                    <a:gd name="connsiteX4" fmla="*/ 4351 w 4671"/>
                    <a:gd name="connsiteY4" fmla="*/ 5218 h 4685"/>
                    <a:gd name="connsiteX5" fmla="*/ 2691 w 4671"/>
                    <a:gd name="connsiteY5" fmla="*/ 4528 h 4685"/>
                    <a:gd name="connsiteX6" fmla="*/ 2015 w 4671"/>
                    <a:gd name="connsiteY6" fmla="*/ 2882 h 4685"/>
                    <a:gd name="connsiteX7" fmla="*/ 2691 w 4671"/>
                    <a:gd name="connsiteY7" fmla="*/ 1207 h 4685"/>
                    <a:gd name="connsiteX8" fmla="*/ 4351 w 4671"/>
                    <a:gd name="connsiteY8" fmla="*/ 532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51" y="532"/>
                      </a:moveTo>
                      <a:cubicBezTo>
                        <a:pt x="4998" y="532"/>
                        <a:pt x="5546" y="771"/>
                        <a:pt x="6011" y="1221"/>
                      </a:cubicBezTo>
                      <a:cubicBezTo>
                        <a:pt x="6447" y="1686"/>
                        <a:pt x="6672" y="2234"/>
                        <a:pt x="6686" y="2882"/>
                      </a:cubicBezTo>
                      <a:cubicBezTo>
                        <a:pt x="6672" y="3529"/>
                        <a:pt x="6447" y="4078"/>
                        <a:pt x="5997" y="4528"/>
                      </a:cubicBezTo>
                      <a:cubicBezTo>
                        <a:pt x="5546" y="4992"/>
                        <a:pt x="4998" y="5218"/>
                        <a:pt x="4351" y="5218"/>
                      </a:cubicBezTo>
                      <a:cubicBezTo>
                        <a:pt x="3703" y="5218"/>
                        <a:pt x="3141" y="4992"/>
                        <a:pt x="2691" y="4528"/>
                      </a:cubicBezTo>
                      <a:cubicBezTo>
                        <a:pt x="2226" y="4078"/>
                        <a:pt x="2001" y="3529"/>
                        <a:pt x="2015" y="2882"/>
                      </a:cubicBezTo>
                      <a:cubicBezTo>
                        <a:pt x="2001" y="2220"/>
                        <a:pt x="2226" y="1657"/>
                        <a:pt x="2691" y="1207"/>
                      </a:cubicBezTo>
                      <a:cubicBezTo>
                        <a:pt x="3141" y="757"/>
                        <a:pt x="3703" y="532"/>
                        <a:pt x="4351" y="532"/>
                      </a:cubicBezTo>
                      <a:close/>
                    </a:path>
                  </a:pathLst>
                </a:custGeom>
                <a:solidFill>
                  <a:srgbClr val="000000"/>
                </a:solidFill>
                <a:ln w="3598" cap="flat">
                  <a:noFill/>
                  <a:prstDash val="solid"/>
                  <a:miter/>
                </a:ln>
              </p:spPr>
              <p:txBody>
                <a:bodyPr rtlCol="0" anchor="ctr"/>
                <a:lstStyle/>
                <a:p>
                  <a:endParaRPr lang="en-IN"/>
                </a:p>
              </p:txBody>
            </p:sp>
            <p:sp>
              <p:nvSpPr>
                <p:cNvPr id="3878" name="Freeform: Shape 3877">
                  <a:extLst>
                    <a:ext uri="{FF2B5EF4-FFF2-40B4-BE49-F238E27FC236}">
                      <a16:creationId xmlns:a16="http://schemas.microsoft.com/office/drawing/2014/main" id="{D2C4C2C7-BFE7-60AC-5EA8-98C6761D6122}"/>
                    </a:ext>
                  </a:extLst>
                </p:cNvPr>
                <p:cNvSpPr/>
                <p:nvPr/>
              </p:nvSpPr>
              <p:spPr>
                <a:xfrm>
                  <a:off x="34553902" y="15058489"/>
                  <a:ext cx="16277" cy="29719"/>
                </a:xfrm>
                <a:custGeom>
                  <a:avLst/>
                  <a:gdLst>
                    <a:gd name="connsiteX0" fmla="*/ 2469 w 16277"/>
                    <a:gd name="connsiteY0" fmla="*/ 6569 h 29719"/>
                    <a:gd name="connsiteX1" fmla="*/ 5550 w 16277"/>
                    <a:gd name="connsiteY1" fmla="*/ 2108 h 29719"/>
                    <a:gd name="connsiteX2" fmla="*/ 10206 w 16277"/>
                    <a:gd name="connsiteY2" fmla="*/ 532 h 29719"/>
                    <a:gd name="connsiteX3" fmla="*/ 15496 w 16277"/>
                    <a:gd name="connsiteY3" fmla="*/ 2769 h 29719"/>
                    <a:gd name="connsiteX4" fmla="*/ 16875 w 16277"/>
                    <a:gd name="connsiteY4" fmla="*/ 6329 h 29719"/>
                    <a:gd name="connsiteX5" fmla="*/ 12964 w 16277"/>
                    <a:gd name="connsiteY5" fmla="*/ 12802 h 29719"/>
                    <a:gd name="connsiteX6" fmla="*/ 16945 w 16277"/>
                    <a:gd name="connsiteY6" fmla="*/ 15757 h 29719"/>
                    <a:gd name="connsiteX7" fmla="*/ 18295 w 16277"/>
                    <a:gd name="connsiteY7" fmla="*/ 20260 h 29719"/>
                    <a:gd name="connsiteX8" fmla="*/ 15932 w 16277"/>
                    <a:gd name="connsiteY8" fmla="*/ 26705 h 29719"/>
                    <a:gd name="connsiteX9" fmla="*/ 6999 w 16277"/>
                    <a:gd name="connsiteY9" fmla="*/ 30251 h 29719"/>
                    <a:gd name="connsiteX10" fmla="*/ 3060 w 16277"/>
                    <a:gd name="connsiteY10" fmla="*/ 29534 h 29719"/>
                    <a:gd name="connsiteX11" fmla="*/ 2018 w 16277"/>
                    <a:gd name="connsiteY11" fmla="*/ 28000 h 29719"/>
                    <a:gd name="connsiteX12" fmla="*/ 2511 w 16277"/>
                    <a:gd name="connsiteY12" fmla="*/ 26916 h 29719"/>
                    <a:gd name="connsiteX13" fmla="*/ 3707 w 16277"/>
                    <a:gd name="connsiteY13" fmla="*/ 26452 h 29719"/>
                    <a:gd name="connsiteX14" fmla="*/ 4790 w 16277"/>
                    <a:gd name="connsiteY14" fmla="*/ 26621 h 29719"/>
                    <a:gd name="connsiteX15" fmla="*/ 6408 w 16277"/>
                    <a:gd name="connsiteY15" fmla="*/ 27395 h 29719"/>
                    <a:gd name="connsiteX16" fmla="*/ 8166 w 16277"/>
                    <a:gd name="connsiteY16" fmla="*/ 28183 h 29719"/>
                    <a:gd name="connsiteX17" fmla="*/ 9840 w 16277"/>
                    <a:gd name="connsiteY17" fmla="*/ 28422 h 29719"/>
                    <a:gd name="connsiteX18" fmla="*/ 13569 w 16277"/>
                    <a:gd name="connsiteY18" fmla="*/ 26748 h 29719"/>
                    <a:gd name="connsiteX19" fmla="*/ 15172 w 16277"/>
                    <a:gd name="connsiteY19" fmla="*/ 22793 h 29719"/>
                    <a:gd name="connsiteX20" fmla="*/ 14427 w 16277"/>
                    <a:gd name="connsiteY20" fmla="*/ 19557 h 29719"/>
                    <a:gd name="connsiteX21" fmla="*/ 13231 w 16277"/>
                    <a:gd name="connsiteY21" fmla="*/ 17756 h 29719"/>
                    <a:gd name="connsiteX22" fmla="*/ 10741 w 16277"/>
                    <a:gd name="connsiteY22" fmla="*/ 16222 h 29719"/>
                    <a:gd name="connsiteX23" fmla="*/ 7505 w 16277"/>
                    <a:gd name="connsiteY23" fmla="*/ 15532 h 29719"/>
                    <a:gd name="connsiteX24" fmla="*/ 6830 w 16277"/>
                    <a:gd name="connsiteY24" fmla="*/ 15532 h 29719"/>
                    <a:gd name="connsiteX25" fmla="*/ 6830 w 16277"/>
                    <a:gd name="connsiteY25" fmla="*/ 14913 h 29719"/>
                    <a:gd name="connsiteX26" fmla="*/ 10178 w 16277"/>
                    <a:gd name="connsiteY26" fmla="*/ 13703 h 29719"/>
                    <a:gd name="connsiteX27" fmla="*/ 12626 w 16277"/>
                    <a:gd name="connsiteY27" fmla="*/ 11325 h 29719"/>
                    <a:gd name="connsiteX28" fmla="*/ 13386 w 16277"/>
                    <a:gd name="connsiteY28" fmla="*/ 8257 h 29719"/>
                    <a:gd name="connsiteX29" fmla="*/ 12021 w 16277"/>
                    <a:gd name="connsiteY29" fmla="*/ 4739 h 29719"/>
                    <a:gd name="connsiteX30" fmla="*/ 8631 w 16277"/>
                    <a:gd name="connsiteY30" fmla="*/ 3402 h 29719"/>
                    <a:gd name="connsiteX31" fmla="*/ 3172 w 16277"/>
                    <a:gd name="connsiteY31" fmla="*/ 6906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77" h="29719">
                      <a:moveTo>
                        <a:pt x="2469" y="6569"/>
                      </a:moveTo>
                      <a:cubicBezTo>
                        <a:pt x="3285" y="4655"/>
                        <a:pt x="4312" y="3177"/>
                        <a:pt x="5550" y="2108"/>
                      </a:cubicBezTo>
                      <a:cubicBezTo>
                        <a:pt x="6788" y="1066"/>
                        <a:pt x="8335" y="532"/>
                        <a:pt x="10206" y="532"/>
                      </a:cubicBezTo>
                      <a:cubicBezTo>
                        <a:pt x="12499" y="532"/>
                        <a:pt x="14258" y="1277"/>
                        <a:pt x="15496" y="2769"/>
                      </a:cubicBezTo>
                      <a:cubicBezTo>
                        <a:pt x="16396" y="3895"/>
                        <a:pt x="16861" y="5091"/>
                        <a:pt x="16875" y="6329"/>
                      </a:cubicBezTo>
                      <a:cubicBezTo>
                        <a:pt x="16861" y="8426"/>
                        <a:pt x="15552" y="10579"/>
                        <a:pt x="12964" y="12802"/>
                      </a:cubicBezTo>
                      <a:cubicBezTo>
                        <a:pt x="14708" y="13492"/>
                        <a:pt x="16045" y="14477"/>
                        <a:pt x="16945" y="15757"/>
                      </a:cubicBezTo>
                      <a:cubicBezTo>
                        <a:pt x="17845" y="17038"/>
                        <a:pt x="18295" y="18544"/>
                        <a:pt x="18295" y="20260"/>
                      </a:cubicBezTo>
                      <a:cubicBezTo>
                        <a:pt x="18295" y="22751"/>
                        <a:pt x="17508" y="24890"/>
                        <a:pt x="15932" y="26705"/>
                      </a:cubicBezTo>
                      <a:cubicBezTo>
                        <a:pt x="13878" y="29069"/>
                        <a:pt x="10896" y="30251"/>
                        <a:pt x="6999" y="30251"/>
                      </a:cubicBezTo>
                      <a:cubicBezTo>
                        <a:pt x="5071" y="30251"/>
                        <a:pt x="3763" y="30012"/>
                        <a:pt x="3060" y="29534"/>
                      </a:cubicBezTo>
                      <a:cubicBezTo>
                        <a:pt x="2356" y="29055"/>
                        <a:pt x="2004" y="28549"/>
                        <a:pt x="2018" y="28000"/>
                      </a:cubicBezTo>
                      <a:cubicBezTo>
                        <a:pt x="2004" y="27592"/>
                        <a:pt x="2173" y="27226"/>
                        <a:pt x="2511" y="26916"/>
                      </a:cubicBezTo>
                      <a:cubicBezTo>
                        <a:pt x="2849" y="26607"/>
                        <a:pt x="3242" y="26452"/>
                        <a:pt x="3707" y="26452"/>
                      </a:cubicBezTo>
                      <a:cubicBezTo>
                        <a:pt x="4058" y="26452"/>
                        <a:pt x="4424" y="26508"/>
                        <a:pt x="4790" y="26621"/>
                      </a:cubicBezTo>
                      <a:cubicBezTo>
                        <a:pt x="5015" y="26705"/>
                        <a:pt x="5550" y="26973"/>
                        <a:pt x="6408" y="27395"/>
                      </a:cubicBezTo>
                      <a:cubicBezTo>
                        <a:pt x="7238" y="27845"/>
                        <a:pt x="7829" y="28098"/>
                        <a:pt x="8166" y="28183"/>
                      </a:cubicBezTo>
                      <a:cubicBezTo>
                        <a:pt x="8673" y="28352"/>
                        <a:pt x="9221" y="28436"/>
                        <a:pt x="9840" y="28422"/>
                      </a:cubicBezTo>
                      <a:cubicBezTo>
                        <a:pt x="11247" y="28436"/>
                        <a:pt x="12499" y="27873"/>
                        <a:pt x="13569" y="26748"/>
                      </a:cubicBezTo>
                      <a:cubicBezTo>
                        <a:pt x="14638" y="25636"/>
                        <a:pt x="15172" y="24327"/>
                        <a:pt x="15172" y="22793"/>
                      </a:cubicBezTo>
                      <a:cubicBezTo>
                        <a:pt x="15172" y="21696"/>
                        <a:pt x="14919" y="20612"/>
                        <a:pt x="14427" y="19557"/>
                      </a:cubicBezTo>
                      <a:cubicBezTo>
                        <a:pt x="14061" y="18783"/>
                        <a:pt x="13667" y="18178"/>
                        <a:pt x="13231" y="17756"/>
                      </a:cubicBezTo>
                      <a:cubicBezTo>
                        <a:pt x="12612" y="17193"/>
                        <a:pt x="11782" y="16686"/>
                        <a:pt x="10741" y="16222"/>
                      </a:cubicBezTo>
                      <a:cubicBezTo>
                        <a:pt x="9686" y="15772"/>
                        <a:pt x="8602" y="15546"/>
                        <a:pt x="7505" y="15532"/>
                      </a:cubicBezTo>
                      <a:lnTo>
                        <a:pt x="6830" y="15532"/>
                      </a:lnTo>
                      <a:lnTo>
                        <a:pt x="6830" y="14913"/>
                      </a:lnTo>
                      <a:cubicBezTo>
                        <a:pt x="7941" y="14772"/>
                        <a:pt x="9053" y="14364"/>
                        <a:pt x="10178" y="13703"/>
                      </a:cubicBezTo>
                      <a:cubicBezTo>
                        <a:pt x="11289" y="13056"/>
                        <a:pt x="12105" y="12268"/>
                        <a:pt x="12626" y="11325"/>
                      </a:cubicBezTo>
                      <a:cubicBezTo>
                        <a:pt x="13118" y="10410"/>
                        <a:pt x="13372" y="9383"/>
                        <a:pt x="13386" y="8257"/>
                      </a:cubicBezTo>
                      <a:cubicBezTo>
                        <a:pt x="13372" y="6808"/>
                        <a:pt x="12921" y="5640"/>
                        <a:pt x="12021" y="4739"/>
                      </a:cubicBezTo>
                      <a:cubicBezTo>
                        <a:pt x="11107" y="3853"/>
                        <a:pt x="9981" y="3402"/>
                        <a:pt x="8631" y="3402"/>
                      </a:cubicBezTo>
                      <a:cubicBezTo>
                        <a:pt x="6450" y="3402"/>
                        <a:pt x="4621" y="4570"/>
                        <a:pt x="3172" y="6906"/>
                      </a:cubicBezTo>
                      <a:close/>
                    </a:path>
                  </a:pathLst>
                </a:custGeom>
                <a:solidFill>
                  <a:srgbClr val="000000"/>
                </a:solidFill>
                <a:ln w="3598" cap="flat">
                  <a:noFill/>
                  <a:prstDash val="solid"/>
                  <a:miter/>
                </a:ln>
              </p:spPr>
              <p:txBody>
                <a:bodyPr rtlCol="0" anchor="ctr"/>
                <a:lstStyle/>
                <a:p>
                  <a:endParaRPr lang="en-IN"/>
                </a:p>
              </p:txBody>
            </p:sp>
          </p:grpSp>
          <p:grpSp>
            <p:nvGrpSpPr>
              <p:cNvPr id="3879" name="Graphic 3782">
                <a:extLst>
                  <a:ext uri="{FF2B5EF4-FFF2-40B4-BE49-F238E27FC236}">
                    <a16:creationId xmlns:a16="http://schemas.microsoft.com/office/drawing/2014/main" id="{530E1836-C381-39A0-6572-F730B64B06EC}"/>
                  </a:ext>
                </a:extLst>
              </p:cNvPr>
              <p:cNvGrpSpPr/>
              <p:nvPr/>
            </p:nvGrpSpPr>
            <p:grpSpPr>
              <a:xfrm>
                <a:off x="34125256" y="14705974"/>
                <a:ext cx="205875" cy="39345"/>
                <a:chOff x="34125256" y="14705974"/>
                <a:chExt cx="205875" cy="39345"/>
              </a:xfrm>
            </p:grpSpPr>
            <p:sp>
              <p:nvSpPr>
                <p:cNvPr id="3880" name="Freeform: Shape 3879">
                  <a:extLst>
                    <a:ext uri="{FF2B5EF4-FFF2-40B4-BE49-F238E27FC236}">
                      <a16:creationId xmlns:a16="http://schemas.microsoft.com/office/drawing/2014/main" id="{AECB8350-3EBF-EE13-2510-9E79C00733AE}"/>
                    </a:ext>
                  </a:extLst>
                </p:cNvPr>
                <p:cNvSpPr/>
                <p:nvPr/>
              </p:nvSpPr>
              <p:spPr>
                <a:xfrm>
                  <a:off x="34125256" y="14707367"/>
                  <a:ext cx="24014" cy="28622"/>
                </a:xfrm>
                <a:custGeom>
                  <a:avLst/>
                  <a:gdLst>
                    <a:gd name="connsiteX0" fmla="*/ 25604 w 24014"/>
                    <a:gd name="connsiteY0" fmla="*/ 434 h 28622"/>
                    <a:gd name="connsiteX1" fmla="*/ 25913 w 24014"/>
                    <a:gd name="connsiteY1" fmla="*/ 7146 h 28622"/>
                    <a:gd name="connsiteX2" fmla="*/ 25111 w 24014"/>
                    <a:gd name="connsiteY2" fmla="*/ 7146 h 28622"/>
                    <a:gd name="connsiteX3" fmla="*/ 24478 w 24014"/>
                    <a:gd name="connsiteY3" fmla="*/ 4613 h 28622"/>
                    <a:gd name="connsiteX4" fmla="*/ 22734 w 24014"/>
                    <a:gd name="connsiteY4" fmla="*/ 2812 h 28622"/>
                    <a:gd name="connsiteX5" fmla="*/ 19878 w 24014"/>
                    <a:gd name="connsiteY5" fmla="*/ 2235 h 28622"/>
                    <a:gd name="connsiteX6" fmla="*/ 15840 w 24014"/>
                    <a:gd name="connsiteY6" fmla="*/ 2235 h 28622"/>
                    <a:gd name="connsiteX7" fmla="*/ 15840 w 24014"/>
                    <a:gd name="connsiteY7" fmla="*/ 24103 h 28622"/>
                    <a:gd name="connsiteX8" fmla="*/ 16417 w 24014"/>
                    <a:gd name="connsiteY8" fmla="*/ 27396 h 28622"/>
                    <a:gd name="connsiteX9" fmla="*/ 18879 w 24014"/>
                    <a:gd name="connsiteY9" fmla="*/ 28268 h 28622"/>
                    <a:gd name="connsiteX10" fmla="*/ 19878 w 24014"/>
                    <a:gd name="connsiteY10" fmla="*/ 28268 h 28622"/>
                    <a:gd name="connsiteX11" fmla="*/ 19878 w 24014"/>
                    <a:gd name="connsiteY11" fmla="*/ 29056 h 28622"/>
                    <a:gd name="connsiteX12" fmla="*/ 7737 w 24014"/>
                    <a:gd name="connsiteY12" fmla="*/ 29056 h 28622"/>
                    <a:gd name="connsiteX13" fmla="*/ 7737 w 24014"/>
                    <a:gd name="connsiteY13" fmla="*/ 28268 h 28622"/>
                    <a:gd name="connsiteX14" fmla="*/ 8750 w 24014"/>
                    <a:gd name="connsiteY14" fmla="*/ 28268 h 28622"/>
                    <a:gd name="connsiteX15" fmla="*/ 11339 w 24014"/>
                    <a:gd name="connsiteY15" fmla="*/ 27171 h 28622"/>
                    <a:gd name="connsiteX16" fmla="*/ 11789 w 24014"/>
                    <a:gd name="connsiteY16" fmla="*/ 24103 h 28622"/>
                    <a:gd name="connsiteX17" fmla="*/ 11789 w 24014"/>
                    <a:gd name="connsiteY17" fmla="*/ 2235 h 28622"/>
                    <a:gd name="connsiteX18" fmla="*/ 8356 w 24014"/>
                    <a:gd name="connsiteY18" fmla="*/ 2235 h 28622"/>
                    <a:gd name="connsiteX19" fmla="*/ 5514 w 24014"/>
                    <a:gd name="connsiteY19" fmla="*/ 2517 h 28622"/>
                    <a:gd name="connsiteX20" fmla="*/ 3629 w 24014"/>
                    <a:gd name="connsiteY20" fmla="*/ 4065 h 28622"/>
                    <a:gd name="connsiteX21" fmla="*/ 2701 w 24014"/>
                    <a:gd name="connsiteY21" fmla="*/ 7146 h 28622"/>
                    <a:gd name="connsiteX22" fmla="*/ 1899 w 24014"/>
                    <a:gd name="connsiteY22" fmla="*/ 7146 h 28622"/>
                    <a:gd name="connsiteX23" fmla="*/ 2236 w 24014"/>
                    <a:gd name="connsiteY23" fmla="*/ 43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604" y="434"/>
                      </a:moveTo>
                      <a:lnTo>
                        <a:pt x="25913" y="7146"/>
                      </a:lnTo>
                      <a:lnTo>
                        <a:pt x="25111" y="7146"/>
                      </a:lnTo>
                      <a:cubicBezTo>
                        <a:pt x="24943" y="5964"/>
                        <a:pt x="24732" y="5120"/>
                        <a:pt x="24478" y="4613"/>
                      </a:cubicBezTo>
                      <a:cubicBezTo>
                        <a:pt x="24042" y="3797"/>
                        <a:pt x="23451" y="3206"/>
                        <a:pt x="22734" y="2812"/>
                      </a:cubicBezTo>
                      <a:cubicBezTo>
                        <a:pt x="22002" y="2446"/>
                        <a:pt x="21060" y="2249"/>
                        <a:pt x="19878" y="2235"/>
                      </a:cubicBezTo>
                      <a:lnTo>
                        <a:pt x="15840" y="2235"/>
                      </a:lnTo>
                      <a:lnTo>
                        <a:pt x="15840" y="24103"/>
                      </a:lnTo>
                      <a:cubicBezTo>
                        <a:pt x="15826" y="25862"/>
                        <a:pt x="16023" y="26960"/>
                        <a:pt x="16417" y="27396"/>
                      </a:cubicBezTo>
                      <a:cubicBezTo>
                        <a:pt x="16952" y="27987"/>
                        <a:pt x="17768" y="28282"/>
                        <a:pt x="18879" y="28268"/>
                      </a:cubicBezTo>
                      <a:lnTo>
                        <a:pt x="19878" y="28268"/>
                      </a:lnTo>
                      <a:lnTo>
                        <a:pt x="19878" y="29056"/>
                      </a:lnTo>
                      <a:lnTo>
                        <a:pt x="7737" y="29056"/>
                      </a:lnTo>
                      <a:lnTo>
                        <a:pt x="7737" y="28268"/>
                      </a:lnTo>
                      <a:lnTo>
                        <a:pt x="8750" y="28268"/>
                      </a:lnTo>
                      <a:cubicBezTo>
                        <a:pt x="9960" y="28282"/>
                        <a:pt x="10818" y="27916"/>
                        <a:pt x="11339" y="27171"/>
                      </a:cubicBezTo>
                      <a:cubicBezTo>
                        <a:pt x="11620" y="26734"/>
                        <a:pt x="11775" y="25707"/>
                        <a:pt x="11789" y="24103"/>
                      </a:cubicBezTo>
                      <a:lnTo>
                        <a:pt x="11789" y="2235"/>
                      </a:lnTo>
                      <a:lnTo>
                        <a:pt x="8356" y="2235"/>
                      </a:lnTo>
                      <a:cubicBezTo>
                        <a:pt x="7020" y="2249"/>
                        <a:pt x="6063" y="2348"/>
                        <a:pt x="5514" y="2517"/>
                      </a:cubicBezTo>
                      <a:cubicBezTo>
                        <a:pt x="4769" y="2798"/>
                        <a:pt x="4150" y="3305"/>
                        <a:pt x="3629" y="4065"/>
                      </a:cubicBezTo>
                      <a:cubicBezTo>
                        <a:pt x="3095" y="4824"/>
                        <a:pt x="2785" y="5852"/>
                        <a:pt x="2701" y="7146"/>
                      </a:cubicBezTo>
                      <a:lnTo>
                        <a:pt x="1899" y="7146"/>
                      </a:lnTo>
                      <a:lnTo>
                        <a:pt x="2236" y="434"/>
                      </a:lnTo>
                      <a:close/>
                    </a:path>
                  </a:pathLst>
                </a:custGeom>
                <a:solidFill>
                  <a:srgbClr val="000000"/>
                </a:solidFill>
                <a:ln w="3598" cap="flat">
                  <a:noFill/>
                  <a:prstDash val="solid"/>
                  <a:miter/>
                </a:ln>
              </p:spPr>
              <p:txBody>
                <a:bodyPr rtlCol="0" anchor="ctr"/>
                <a:lstStyle/>
                <a:p>
                  <a:endParaRPr lang="en-IN"/>
                </a:p>
              </p:txBody>
            </p:sp>
            <p:sp>
              <p:nvSpPr>
                <p:cNvPr id="3881" name="Freeform: Shape 3880">
                  <a:extLst>
                    <a:ext uri="{FF2B5EF4-FFF2-40B4-BE49-F238E27FC236}">
                      <a16:creationId xmlns:a16="http://schemas.microsoft.com/office/drawing/2014/main" id="{9A287696-F93D-F98D-5C9D-6D4C6FF66829}"/>
                    </a:ext>
                  </a:extLst>
                </p:cNvPr>
                <p:cNvSpPr/>
                <p:nvPr/>
              </p:nvSpPr>
              <p:spPr>
                <a:xfrm>
                  <a:off x="34155411" y="14706776"/>
                  <a:ext cx="11268" cy="29213"/>
                </a:xfrm>
                <a:custGeom>
                  <a:avLst/>
                  <a:gdLst>
                    <a:gd name="connsiteX0" fmla="*/ 1906 w 11268"/>
                    <a:gd name="connsiteY0" fmla="*/ 3839 h 29213"/>
                    <a:gd name="connsiteX1" fmla="*/ 8870 w 11268"/>
                    <a:gd name="connsiteY1" fmla="*/ 434 h 29213"/>
                    <a:gd name="connsiteX2" fmla="*/ 9559 w 11268"/>
                    <a:gd name="connsiteY2" fmla="*/ 434 h 29213"/>
                    <a:gd name="connsiteX3" fmla="*/ 9559 w 11268"/>
                    <a:gd name="connsiteY3" fmla="*/ 24610 h 29213"/>
                    <a:gd name="connsiteX4" fmla="*/ 9756 w 11268"/>
                    <a:gd name="connsiteY4" fmla="*/ 27593 h 29213"/>
                    <a:gd name="connsiteX5" fmla="*/ 10600 w 11268"/>
                    <a:gd name="connsiteY5" fmla="*/ 28507 h 29213"/>
                    <a:gd name="connsiteX6" fmla="*/ 13175 w 11268"/>
                    <a:gd name="connsiteY6" fmla="*/ 28859 h 29213"/>
                    <a:gd name="connsiteX7" fmla="*/ 13175 w 11268"/>
                    <a:gd name="connsiteY7" fmla="*/ 29647 h 29213"/>
                    <a:gd name="connsiteX8" fmla="*/ 2413 w 11268"/>
                    <a:gd name="connsiteY8" fmla="*/ 29647 h 29213"/>
                    <a:gd name="connsiteX9" fmla="*/ 2413 w 11268"/>
                    <a:gd name="connsiteY9" fmla="*/ 28859 h 29213"/>
                    <a:gd name="connsiteX10" fmla="*/ 5029 w 11268"/>
                    <a:gd name="connsiteY10" fmla="*/ 28522 h 29213"/>
                    <a:gd name="connsiteX11" fmla="*/ 5845 w 11268"/>
                    <a:gd name="connsiteY11" fmla="*/ 27691 h 29213"/>
                    <a:gd name="connsiteX12" fmla="*/ 6084 w 11268"/>
                    <a:gd name="connsiteY12" fmla="*/ 24610 h 29213"/>
                    <a:gd name="connsiteX13" fmla="*/ 6084 w 11268"/>
                    <a:gd name="connsiteY13" fmla="*/ 9159 h 29213"/>
                    <a:gd name="connsiteX14" fmla="*/ 5873 w 11268"/>
                    <a:gd name="connsiteY14" fmla="*/ 5134 h 29213"/>
                    <a:gd name="connsiteX15" fmla="*/ 5339 w 11268"/>
                    <a:gd name="connsiteY15" fmla="*/ 4149 h 29213"/>
                    <a:gd name="connsiteX16" fmla="*/ 4396 w 11268"/>
                    <a:gd name="connsiteY16" fmla="*/ 3839 h 29213"/>
                    <a:gd name="connsiteX17" fmla="*/ 2216 w 11268"/>
                    <a:gd name="connsiteY17" fmla="*/ 4487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906" y="3839"/>
                      </a:moveTo>
                      <a:lnTo>
                        <a:pt x="8870" y="434"/>
                      </a:lnTo>
                      <a:lnTo>
                        <a:pt x="9559" y="434"/>
                      </a:lnTo>
                      <a:lnTo>
                        <a:pt x="9559" y="24610"/>
                      </a:lnTo>
                      <a:cubicBezTo>
                        <a:pt x="9545" y="26214"/>
                        <a:pt x="9616" y="27213"/>
                        <a:pt x="9756" y="27593"/>
                      </a:cubicBezTo>
                      <a:cubicBezTo>
                        <a:pt x="9897" y="28001"/>
                        <a:pt x="10178" y="28296"/>
                        <a:pt x="10600" y="28507"/>
                      </a:cubicBezTo>
                      <a:cubicBezTo>
                        <a:pt x="11022" y="28733"/>
                        <a:pt x="11881" y="28859"/>
                        <a:pt x="13175" y="28859"/>
                      </a:cubicBezTo>
                      <a:lnTo>
                        <a:pt x="13175" y="29647"/>
                      </a:lnTo>
                      <a:lnTo>
                        <a:pt x="2413" y="29647"/>
                      </a:lnTo>
                      <a:lnTo>
                        <a:pt x="2413" y="28859"/>
                      </a:lnTo>
                      <a:cubicBezTo>
                        <a:pt x="3763" y="28859"/>
                        <a:pt x="4635" y="28747"/>
                        <a:pt x="5029" y="28522"/>
                      </a:cubicBezTo>
                      <a:cubicBezTo>
                        <a:pt x="5423" y="28325"/>
                        <a:pt x="5690" y="28043"/>
                        <a:pt x="5845" y="27691"/>
                      </a:cubicBezTo>
                      <a:cubicBezTo>
                        <a:pt x="6000" y="27354"/>
                        <a:pt x="6084" y="26326"/>
                        <a:pt x="6084" y="24610"/>
                      </a:cubicBezTo>
                      <a:lnTo>
                        <a:pt x="6084" y="9159"/>
                      </a:lnTo>
                      <a:cubicBezTo>
                        <a:pt x="6084" y="7090"/>
                        <a:pt x="6014" y="5753"/>
                        <a:pt x="5873" y="5134"/>
                      </a:cubicBezTo>
                      <a:cubicBezTo>
                        <a:pt x="5775" y="4698"/>
                        <a:pt x="5592" y="4360"/>
                        <a:pt x="5339" y="4149"/>
                      </a:cubicBezTo>
                      <a:cubicBezTo>
                        <a:pt x="5071" y="3952"/>
                        <a:pt x="4762" y="3854"/>
                        <a:pt x="4396" y="3839"/>
                      </a:cubicBezTo>
                      <a:cubicBezTo>
                        <a:pt x="3876" y="3854"/>
                        <a:pt x="3144" y="4065"/>
                        <a:pt x="2216" y="4487"/>
                      </a:cubicBezTo>
                      <a:close/>
                    </a:path>
                  </a:pathLst>
                </a:custGeom>
                <a:solidFill>
                  <a:srgbClr val="000000"/>
                </a:solidFill>
                <a:ln w="3598" cap="flat">
                  <a:noFill/>
                  <a:prstDash val="solid"/>
                  <a:miter/>
                </a:ln>
              </p:spPr>
              <p:txBody>
                <a:bodyPr rtlCol="0" anchor="ctr"/>
                <a:lstStyle/>
                <a:p>
                  <a:endParaRPr lang="en-IN"/>
                </a:p>
              </p:txBody>
            </p:sp>
            <p:sp>
              <p:nvSpPr>
                <p:cNvPr id="3882" name="Freeform: Shape 3881">
                  <a:extLst>
                    <a:ext uri="{FF2B5EF4-FFF2-40B4-BE49-F238E27FC236}">
                      <a16:creationId xmlns:a16="http://schemas.microsoft.com/office/drawing/2014/main" id="{48C2814F-78B8-A764-8C73-F0179E397F16}"/>
                    </a:ext>
                  </a:extLst>
                </p:cNvPr>
                <p:cNvSpPr/>
                <p:nvPr/>
              </p:nvSpPr>
              <p:spPr>
                <a:xfrm>
                  <a:off x="34173475" y="14706720"/>
                  <a:ext cx="29079" cy="29916"/>
                </a:xfrm>
                <a:custGeom>
                  <a:avLst/>
                  <a:gdLst>
                    <a:gd name="connsiteX0" fmla="*/ 26926 w 29079"/>
                    <a:gd name="connsiteY0" fmla="*/ 434 h 29916"/>
                    <a:gd name="connsiteX1" fmla="*/ 27657 w 29079"/>
                    <a:gd name="connsiteY1" fmla="*/ 9468 h 29916"/>
                    <a:gd name="connsiteX2" fmla="*/ 26926 w 29079"/>
                    <a:gd name="connsiteY2" fmla="*/ 9468 h 29916"/>
                    <a:gd name="connsiteX3" fmla="*/ 24027 w 29079"/>
                    <a:gd name="connsiteY3" fmla="*/ 4374 h 29916"/>
                    <a:gd name="connsiteX4" fmla="*/ 17472 w 29079"/>
                    <a:gd name="connsiteY4" fmla="*/ 1898 h 29916"/>
                    <a:gd name="connsiteX5" fmla="*/ 9143 w 29079"/>
                    <a:gd name="connsiteY5" fmla="*/ 6232 h 29916"/>
                    <a:gd name="connsiteX6" fmla="*/ 6766 w 29079"/>
                    <a:gd name="connsiteY6" fmla="*/ 14928 h 29916"/>
                    <a:gd name="connsiteX7" fmla="*/ 8341 w 29079"/>
                    <a:gd name="connsiteY7" fmla="*/ 22400 h 29916"/>
                    <a:gd name="connsiteX8" fmla="*/ 12491 w 29079"/>
                    <a:gd name="connsiteY8" fmla="*/ 27354 h 29916"/>
                    <a:gd name="connsiteX9" fmla="*/ 17753 w 29079"/>
                    <a:gd name="connsiteY9" fmla="*/ 28916 h 29916"/>
                    <a:gd name="connsiteX10" fmla="*/ 20820 w 29079"/>
                    <a:gd name="connsiteY10" fmla="*/ 28522 h 29916"/>
                    <a:gd name="connsiteX11" fmla="*/ 23662 w 29079"/>
                    <a:gd name="connsiteY11" fmla="*/ 27339 h 29916"/>
                    <a:gd name="connsiteX12" fmla="*/ 23662 w 29079"/>
                    <a:gd name="connsiteY12" fmla="*/ 19065 h 29916"/>
                    <a:gd name="connsiteX13" fmla="*/ 23338 w 29079"/>
                    <a:gd name="connsiteY13" fmla="*/ 16251 h 29916"/>
                    <a:gd name="connsiteX14" fmla="*/ 22325 w 29079"/>
                    <a:gd name="connsiteY14" fmla="*/ 15238 h 29916"/>
                    <a:gd name="connsiteX15" fmla="*/ 19920 w 29079"/>
                    <a:gd name="connsiteY15" fmla="*/ 14886 h 29916"/>
                    <a:gd name="connsiteX16" fmla="*/ 19920 w 29079"/>
                    <a:gd name="connsiteY16" fmla="*/ 14084 h 29916"/>
                    <a:gd name="connsiteX17" fmla="*/ 30991 w 29079"/>
                    <a:gd name="connsiteY17" fmla="*/ 14084 h 29916"/>
                    <a:gd name="connsiteX18" fmla="*/ 30991 w 29079"/>
                    <a:gd name="connsiteY18" fmla="*/ 14886 h 29916"/>
                    <a:gd name="connsiteX19" fmla="*/ 30471 w 29079"/>
                    <a:gd name="connsiteY19" fmla="*/ 14886 h 29916"/>
                    <a:gd name="connsiteX20" fmla="*/ 28206 w 29079"/>
                    <a:gd name="connsiteY20" fmla="*/ 15983 h 29916"/>
                    <a:gd name="connsiteX21" fmla="*/ 27784 w 29079"/>
                    <a:gd name="connsiteY21" fmla="*/ 19065 h 29916"/>
                    <a:gd name="connsiteX22" fmla="*/ 27784 w 29079"/>
                    <a:gd name="connsiteY22" fmla="*/ 27818 h 29916"/>
                    <a:gd name="connsiteX23" fmla="*/ 22986 w 29079"/>
                    <a:gd name="connsiteY23" fmla="*/ 29746 h 29916"/>
                    <a:gd name="connsiteX24" fmla="*/ 17739 w 29079"/>
                    <a:gd name="connsiteY24" fmla="*/ 30351 h 29916"/>
                    <a:gd name="connsiteX25" fmla="*/ 5148 w 29079"/>
                    <a:gd name="connsiteY25" fmla="*/ 25032 h 29916"/>
                    <a:gd name="connsiteX26" fmla="*/ 1912 w 29079"/>
                    <a:gd name="connsiteY26" fmla="*/ 15829 h 29916"/>
                    <a:gd name="connsiteX27" fmla="*/ 3727 w 29079"/>
                    <a:gd name="connsiteY27" fmla="*/ 8596 h 29916"/>
                    <a:gd name="connsiteX28" fmla="*/ 9636 w 29079"/>
                    <a:gd name="connsiteY28" fmla="*/ 2263 h 29916"/>
                    <a:gd name="connsiteX29" fmla="*/ 17064 w 29079"/>
                    <a:gd name="connsiteY29" fmla="*/ 434 h 29916"/>
                    <a:gd name="connsiteX30" fmla="*/ 19905 w 29079"/>
                    <a:gd name="connsiteY30" fmla="*/ 687 h 29916"/>
                    <a:gd name="connsiteX31" fmla="*/ 23521 w 29079"/>
                    <a:gd name="connsiteY31" fmla="*/ 1799 h 29916"/>
                    <a:gd name="connsiteX32" fmla="*/ 25097 w 29079"/>
                    <a:gd name="connsiteY32" fmla="*/ 2235 h 29916"/>
                    <a:gd name="connsiteX33" fmla="*/ 25786 w 29079"/>
                    <a:gd name="connsiteY33" fmla="*/ 1869 h 29916"/>
                    <a:gd name="connsiteX34" fmla="*/ 26138 w 29079"/>
                    <a:gd name="connsiteY34" fmla="*/ 434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079" h="29916">
                      <a:moveTo>
                        <a:pt x="26926" y="434"/>
                      </a:moveTo>
                      <a:lnTo>
                        <a:pt x="27657" y="9468"/>
                      </a:lnTo>
                      <a:lnTo>
                        <a:pt x="26926" y="9468"/>
                      </a:lnTo>
                      <a:cubicBezTo>
                        <a:pt x="26166" y="7231"/>
                        <a:pt x="25209" y="5528"/>
                        <a:pt x="24027" y="4374"/>
                      </a:cubicBezTo>
                      <a:cubicBezTo>
                        <a:pt x="22311" y="2728"/>
                        <a:pt x="20116" y="1912"/>
                        <a:pt x="17472" y="1898"/>
                      </a:cubicBezTo>
                      <a:cubicBezTo>
                        <a:pt x="13814" y="1912"/>
                        <a:pt x="11042" y="3347"/>
                        <a:pt x="9143" y="6232"/>
                      </a:cubicBezTo>
                      <a:cubicBezTo>
                        <a:pt x="7553" y="8680"/>
                        <a:pt x="6766" y="11579"/>
                        <a:pt x="6766" y="14928"/>
                      </a:cubicBezTo>
                      <a:cubicBezTo>
                        <a:pt x="6766" y="17658"/>
                        <a:pt x="7286" y="20149"/>
                        <a:pt x="8341" y="22400"/>
                      </a:cubicBezTo>
                      <a:cubicBezTo>
                        <a:pt x="9396" y="24652"/>
                        <a:pt x="10775" y="26312"/>
                        <a:pt x="12491" y="27354"/>
                      </a:cubicBezTo>
                      <a:cubicBezTo>
                        <a:pt x="14180" y="28409"/>
                        <a:pt x="15938" y="28930"/>
                        <a:pt x="17753" y="28916"/>
                      </a:cubicBezTo>
                      <a:cubicBezTo>
                        <a:pt x="18808" y="28930"/>
                        <a:pt x="19835" y="28789"/>
                        <a:pt x="20820" y="28522"/>
                      </a:cubicBezTo>
                      <a:cubicBezTo>
                        <a:pt x="21805" y="28268"/>
                        <a:pt x="22747" y="27874"/>
                        <a:pt x="23662" y="27339"/>
                      </a:cubicBezTo>
                      <a:lnTo>
                        <a:pt x="23662" y="19065"/>
                      </a:lnTo>
                      <a:cubicBezTo>
                        <a:pt x="23648" y="17630"/>
                        <a:pt x="23535" y="16701"/>
                        <a:pt x="23338" y="16251"/>
                      </a:cubicBezTo>
                      <a:cubicBezTo>
                        <a:pt x="23113" y="15815"/>
                        <a:pt x="22775" y="15477"/>
                        <a:pt x="22325" y="15238"/>
                      </a:cubicBezTo>
                      <a:cubicBezTo>
                        <a:pt x="21847" y="15013"/>
                        <a:pt x="21045" y="14886"/>
                        <a:pt x="19920" y="14886"/>
                      </a:cubicBezTo>
                      <a:lnTo>
                        <a:pt x="19920" y="14084"/>
                      </a:lnTo>
                      <a:lnTo>
                        <a:pt x="30991" y="14084"/>
                      </a:lnTo>
                      <a:lnTo>
                        <a:pt x="30991" y="14886"/>
                      </a:lnTo>
                      <a:lnTo>
                        <a:pt x="30471" y="14886"/>
                      </a:lnTo>
                      <a:cubicBezTo>
                        <a:pt x="29345" y="14886"/>
                        <a:pt x="28600" y="15252"/>
                        <a:pt x="28206" y="15983"/>
                      </a:cubicBezTo>
                      <a:cubicBezTo>
                        <a:pt x="27924" y="16504"/>
                        <a:pt x="27784" y="17531"/>
                        <a:pt x="27784" y="19065"/>
                      </a:cubicBezTo>
                      <a:lnTo>
                        <a:pt x="27784" y="27818"/>
                      </a:lnTo>
                      <a:cubicBezTo>
                        <a:pt x="26152" y="28719"/>
                        <a:pt x="24548" y="29352"/>
                        <a:pt x="22986" y="29746"/>
                      </a:cubicBezTo>
                      <a:cubicBezTo>
                        <a:pt x="21397" y="30140"/>
                        <a:pt x="19652" y="30337"/>
                        <a:pt x="17739" y="30351"/>
                      </a:cubicBezTo>
                      <a:cubicBezTo>
                        <a:pt x="12210" y="30337"/>
                        <a:pt x="8004" y="28578"/>
                        <a:pt x="5148" y="25032"/>
                      </a:cubicBezTo>
                      <a:cubicBezTo>
                        <a:pt x="2981" y="22386"/>
                        <a:pt x="1912" y="19318"/>
                        <a:pt x="1912" y="15829"/>
                      </a:cubicBezTo>
                      <a:cubicBezTo>
                        <a:pt x="1912" y="13324"/>
                        <a:pt x="2517" y="10904"/>
                        <a:pt x="3727" y="8596"/>
                      </a:cubicBezTo>
                      <a:cubicBezTo>
                        <a:pt x="5162" y="5866"/>
                        <a:pt x="7131" y="3755"/>
                        <a:pt x="9636" y="2263"/>
                      </a:cubicBezTo>
                      <a:cubicBezTo>
                        <a:pt x="11718" y="1053"/>
                        <a:pt x="14194" y="448"/>
                        <a:pt x="17064" y="434"/>
                      </a:cubicBezTo>
                      <a:cubicBezTo>
                        <a:pt x="18105" y="448"/>
                        <a:pt x="19047" y="533"/>
                        <a:pt x="19905" y="687"/>
                      </a:cubicBezTo>
                      <a:cubicBezTo>
                        <a:pt x="20750" y="870"/>
                        <a:pt x="21959" y="1236"/>
                        <a:pt x="23521" y="1799"/>
                      </a:cubicBezTo>
                      <a:cubicBezTo>
                        <a:pt x="24309" y="2095"/>
                        <a:pt x="24829" y="2249"/>
                        <a:pt x="25097" y="2235"/>
                      </a:cubicBezTo>
                      <a:cubicBezTo>
                        <a:pt x="25364" y="2249"/>
                        <a:pt x="25589" y="2123"/>
                        <a:pt x="25786" y="1869"/>
                      </a:cubicBezTo>
                      <a:cubicBezTo>
                        <a:pt x="25969" y="1630"/>
                        <a:pt x="26095" y="1152"/>
                        <a:pt x="26138" y="434"/>
                      </a:cubicBezTo>
                      <a:close/>
                    </a:path>
                  </a:pathLst>
                </a:custGeom>
                <a:solidFill>
                  <a:srgbClr val="000000"/>
                </a:solidFill>
                <a:ln w="3598" cap="flat">
                  <a:noFill/>
                  <a:prstDash val="solid"/>
                  <a:miter/>
                </a:ln>
              </p:spPr>
              <p:txBody>
                <a:bodyPr rtlCol="0" anchor="ctr"/>
                <a:lstStyle/>
                <a:p>
                  <a:endParaRPr lang="en-IN"/>
                </a:p>
              </p:txBody>
            </p:sp>
            <p:sp>
              <p:nvSpPr>
                <p:cNvPr id="3883" name="Freeform: Shape 3882">
                  <a:extLst>
                    <a:ext uri="{FF2B5EF4-FFF2-40B4-BE49-F238E27FC236}">
                      <a16:creationId xmlns:a16="http://schemas.microsoft.com/office/drawing/2014/main" id="{4E77D1D8-6D0E-7EBD-B52F-5D15D03B5AB6}"/>
                    </a:ext>
                  </a:extLst>
                </p:cNvPr>
                <p:cNvSpPr/>
                <p:nvPr/>
              </p:nvSpPr>
              <p:spPr>
                <a:xfrm>
                  <a:off x="34204601" y="14705974"/>
                  <a:ext cx="20286" cy="30606"/>
                </a:xfrm>
                <a:custGeom>
                  <a:avLst/>
                  <a:gdLst>
                    <a:gd name="connsiteX0" fmla="*/ 15483 w 20286"/>
                    <a:gd name="connsiteY0" fmla="*/ 28282 h 30606"/>
                    <a:gd name="connsiteX1" fmla="*/ 12725 w 20286"/>
                    <a:gd name="connsiteY1" fmla="*/ 30393 h 30606"/>
                    <a:gd name="connsiteX2" fmla="*/ 9813 w 20286"/>
                    <a:gd name="connsiteY2" fmla="*/ 31040 h 30606"/>
                    <a:gd name="connsiteX3" fmla="*/ 4284 w 20286"/>
                    <a:gd name="connsiteY3" fmla="*/ 28395 h 30606"/>
                    <a:gd name="connsiteX4" fmla="*/ 1921 w 20286"/>
                    <a:gd name="connsiteY4" fmla="*/ 21584 h 30606"/>
                    <a:gd name="connsiteX5" fmla="*/ 4537 w 20286"/>
                    <a:gd name="connsiteY5" fmla="*/ 13971 h 30606"/>
                    <a:gd name="connsiteX6" fmla="*/ 11262 w 20286"/>
                    <a:gd name="connsiteY6" fmla="*/ 10524 h 30606"/>
                    <a:gd name="connsiteX7" fmla="*/ 15483 w 20286"/>
                    <a:gd name="connsiteY7" fmla="*/ 12156 h 30606"/>
                    <a:gd name="connsiteX8" fmla="*/ 15483 w 20286"/>
                    <a:gd name="connsiteY8" fmla="*/ 8582 h 30606"/>
                    <a:gd name="connsiteX9" fmla="*/ 15328 w 20286"/>
                    <a:gd name="connsiteY9" fmla="*/ 4501 h 30606"/>
                    <a:gd name="connsiteX10" fmla="*/ 14835 w 20286"/>
                    <a:gd name="connsiteY10" fmla="*/ 3474 h 30606"/>
                    <a:gd name="connsiteX11" fmla="*/ 13991 w 20286"/>
                    <a:gd name="connsiteY11" fmla="*/ 3206 h 30606"/>
                    <a:gd name="connsiteX12" fmla="*/ 12528 w 20286"/>
                    <a:gd name="connsiteY12" fmla="*/ 3544 h 30606"/>
                    <a:gd name="connsiteX13" fmla="*/ 12261 w 20286"/>
                    <a:gd name="connsiteY13" fmla="*/ 2798 h 30606"/>
                    <a:gd name="connsiteX14" fmla="*/ 18015 w 20286"/>
                    <a:gd name="connsiteY14" fmla="*/ 434 h 30606"/>
                    <a:gd name="connsiteX15" fmla="*/ 18972 w 20286"/>
                    <a:gd name="connsiteY15" fmla="*/ 434 h 30606"/>
                    <a:gd name="connsiteX16" fmla="*/ 18972 w 20286"/>
                    <a:gd name="connsiteY16" fmla="*/ 22794 h 30606"/>
                    <a:gd name="connsiteX17" fmla="*/ 19126 w 20286"/>
                    <a:gd name="connsiteY17" fmla="*/ 26945 h 30606"/>
                    <a:gd name="connsiteX18" fmla="*/ 19633 w 20286"/>
                    <a:gd name="connsiteY18" fmla="*/ 27987 h 30606"/>
                    <a:gd name="connsiteX19" fmla="*/ 20449 w 20286"/>
                    <a:gd name="connsiteY19" fmla="*/ 28282 h 30606"/>
                    <a:gd name="connsiteX20" fmla="*/ 21968 w 20286"/>
                    <a:gd name="connsiteY20" fmla="*/ 27916 h 30606"/>
                    <a:gd name="connsiteX21" fmla="*/ 22207 w 20286"/>
                    <a:gd name="connsiteY21" fmla="*/ 28648 h 30606"/>
                    <a:gd name="connsiteX22" fmla="*/ 16467 w 20286"/>
                    <a:gd name="connsiteY22" fmla="*/ 31040 h 30606"/>
                    <a:gd name="connsiteX23" fmla="*/ 15483 w 20286"/>
                    <a:gd name="connsiteY23" fmla="*/ 31040 h 30606"/>
                    <a:gd name="connsiteX24" fmla="*/ 15483 w 20286"/>
                    <a:gd name="connsiteY24" fmla="*/ 26791 h 30606"/>
                    <a:gd name="connsiteX25" fmla="*/ 15483 w 20286"/>
                    <a:gd name="connsiteY25" fmla="*/ 16828 h 30606"/>
                    <a:gd name="connsiteX26" fmla="*/ 14737 w 20286"/>
                    <a:gd name="connsiteY26" fmla="*/ 14210 h 30606"/>
                    <a:gd name="connsiteX27" fmla="*/ 13049 w 20286"/>
                    <a:gd name="connsiteY27" fmla="*/ 12437 h 30606"/>
                    <a:gd name="connsiteX28" fmla="*/ 11009 w 20286"/>
                    <a:gd name="connsiteY28" fmla="*/ 11832 h 30606"/>
                    <a:gd name="connsiteX29" fmla="*/ 7703 w 20286"/>
                    <a:gd name="connsiteY29" fmla="*/ 13507 h 30606"/>
                    <a:gd name="connsiteX30" fmla="*/ 5775 w 20286"/>
                    <a:gd name="connsiteY30" fmla="*/ 19924 h 30606"/>
                    <a:gd name="connsiteX31" fmla="*/ 7632 w 20286"/>
                    <a:gd name="connsiteY31" fmla="*/ 26453 h 30606"/>
                    <a:gd name="connsiteX32" fmla="*/ 11769 w 20286"/>
                    <a:gd name="connsiteY32" fmla="*/ 28719 h 30606"/>
                    <a:gd name="connsiteX33" fmla="*/ 15483 w 20286"/>
                    <a:gd name="connsiteY33" fmla="*/ 26791 h 3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286" h="30606">
                      <a:moveTo>
                        <a:pt x="15483" y="28282"/>
                      </a:moveTo>
                      <a:cubicBezTo>
                        <a:pt x="14540" y="29267"/>
                        <a:pt x="13626" y="29971"/>
                        <a:pt x="12725" y="30393"/>
                      </a:cubicBezTo>
                      <a:cubicBezTo>
                        <a:pt x="11825" y="30829"/>
                        <a:pt x="10854" y="31040"/>
                        <a:pt x="9813" y="31040"/>
                      </a:cubicBezTo>
                      <a:cubicBezTo>
                        <a:pt x="7703" y="31040"/>
                        <a:pt x="5860" y="30168"/>
                        <a:pt x="4284" y="28395"/>
                      </a:cubicBezTo>
                      <a:cubicBezTo>
                        <a:pt x="2709" y="26650"/>
                        <a:pt x="1921" y="24370"/>
                        <a:pt x="1921" y="21584"/>
                      </a:cubicBezTo>
                      <a:cubicBezTo>
                        <a:pt x="1921" y="18812"/>
                        <a:pt x="2793" y="16279"/>
                        <a:pt x="4537" y="13971"/>
                      </a:cubicBezTo>
                      <a:cubicBezTo>
                        <a:pt x="6282" y="11677"/>
                        <a:pt x="8519" y="10524"/>
                        <a:pt x="11262" y="10524"/>
                      </a:cubicBezTo>
                      <a:cubicBezTo>
                        <a:pt x="12964" y="10524"/>
                        <a:pt x="14371" y="11072"/>
                        <a:pt x="15483" y="12156"/>
                      </a:cubicBezTo>
                      <a:lnTo>
                        <a:pt x="15483" y="8582"/>
                      </a:lnTo>
                      <a:cubicBezTo>
                        <a:pt x="15469" y="6372"/>
                        <a:pt x="15412" y="5021"/>
                        <a:pt x="15328" y="4501"/>
                      </a:cubicBezTo>
                      <a:cubicBezTo>
                        <a:pt x="15215" y="4008"/>
                        <a:pt x="15061" y="3656"/>
                        <a:pt x="14835" y="3474"/>
                      </a:cubicBezTo>
                      <a:cubicBezTo>
                        <a:pt x="14610" y="3305"/>
                        <a:pt x="14329" y="3220"/>
                        <a:pt x="13991" y="3206"/>
                      </a:cubicBezTo>
                      <a:cubicBezTo>
                        <a:pt x="13626" y="3220"/>
                        <a:pt x="13133" y="3333"/>
                        <a:pt x="12528" y="3544"/>
                      </a:cubicBezTo>
                      <a:lnTo>
                        <a:pt x="12261" y="2798"/>
                      </a:lnTo>
                      <a:lnTo>
                        <a:pt x="18015" y="434"/>
                      </a:lnTo>
                      <a:lnTo>
                        <a:pt x="18972" y="434"/>
                      </a:lnTo>
                      <a:lnTo>
                        <a:pt x="18972" y="22794"/>
                      </a:lnTo>
                      <a:cubicBezTo>
                        <a:pt x="18972" y="25060"/>
                        <a:pt x="19014" y="26439"/>
                        <a:pt x="19126" y="26945"/>
                      </a:cubicBezTo>
                      <a:cubicBezTo>
                        <a:pt x="19211" y="27452"/>
                        <a:pt x="19380" y="27804"/>
                        <a:pt x="19633" y="27987"/>
                      </a:cubicBezTo>
                      <a:cubicBezTo>
                        <a:pt x="19858" y="28198"/>
                        <a:pt x="20139" y="28296"/>
                        <a:pt x="20449" y="28282"/>
                      </a:cubicBezTo>
                      <a:cubicBezTo>
                        <a:pt x="20829" y="28296"/>
                        <a:pt x="21335" y="28170"/>
                        <a:pt x="21968" y="27916"/>
                      </a:cubicBezTo>
                      <a:lnTo>
                        <a:pt x="22207" y="28648"/>
                      </a:lnTo>
                      <a:lnTo>
                        <a:pt x="16467" y="31040"/>
                      </a:lnTo>
                      <a:lnTo>
                        <a:pt x="15483" y="31040"/>
                      </a:lnTo>
                      <a:close/>
                      <a:moveTo>
                        <a:pt x="15483" y="26791"/>
                      </a:moveTo>
                      <a:lnTo>
                        <a:pt x="15483" y="16828"/>
                      </a:lnTo>
                      <a:cubicBezTo>
                        <a:pt x="15398" y="15885"/>
                        <a:pt x="15145" y="15013"/>
                        <a:pt x="14737" y="14210"/>
                      </a:cubicBezTo>
                      <a:cubicBezTo>
                        <a:pt x="14301" y="13436"/>
                        <a:pt x="13738" y="12845"/>
                        <a:pt x="13049" y="12437"/>
                      </a:cubicBezTo>
                      <a:cubicBezTo>
                        <a:pt x="12345" y="12043"/>
                        <a:pt x="11670" y="11832"/>
                        <a:pt x="11009" y="11832"/>
                      </a:cubicBezTo>
                      <a:cubicBezTo>
                        <a:pt x="9757" y="11832"/>
                        <a:pt x="8659" y="12395"/>
                        <a:pt x="7703" y="13507"/>
                      </a:cubicBezTo>
                      <a:cubicBezTo>
                        <a:pt x="6409" y="14984"/>
                        <a:pt x="5761" y="17123"/>
                        <a:pt x="5775" y="19924"/>
                      </a:cubicBezTo>
                      <a:cubicBezTo>
                        <a:pt x="5761" y="22766"/>
                        <a:pt x="6380" y="24947"/>
                        <a:pt x="7632" y="26453"/>
                      </a:cubicBezTo>
                      <a:cubicBezTo>
                        <a:pt x="8856" y="27973"/>
                        <a:pt x="10235" y="28719"/>
                        <a:pt x="11769" y="28719"/>
                      </a:cubicBezTo>
                      <a:cubicBezTo>
                        <a:pt x="13049" y="28719"/>
                        <a:pt x="14287" y="28085"/>
                        <a:pt x="15483" y="26791"/>
                      </a:cubicBezTo>
                      <a:close/>
                    </a:path>
                  </a:pathLst>
                </a:custGeom>
                <a:solidFill>
                  <a:srgbClr val="000000"/>
                </a:solidFill>
                <a:ln w="3598" cap="flat">
                  <a:noFill/>
                  <a:prstDash val="solid"/>
                  <a:miter/>
                </a:ln>
              </p:spPr>
              <p:txBody>
                <a:bodyPr rtlCol="0" anchor="ctr"/>
                <a:lstStyle/>
                <a:p>
                  <a:endParaRPr lang="en-IN"/>
                </a:p>
              </p:txBody>
            </p:sp>
            <p:sp>
              <p:nvSpPr>
                <p:cNvPr id="3884" name="Freeform: Shape 3883">
                  <a:extLst>
                    <a:ext uri="{FF2B5EF4-FFF2-40B4-BE49-F238E27FC236}">
                      <a16:creationId xmlns:a16="http://schemas.microsoft.com/office/drawing/2014/main" id="{CAF9B1A8-7C95-9ABE-225E-F52533E91410}"/>
                    </a:ext>
                  </a:extLst>
                </p:cNvPr>
                <p:cNvSpPr/>
                <p:nvPr/>
              </p:nvSpPr>
              <p:spPr>
                <a:xfrm>
                  <a:off x="34224409" y="14743546"/>
                  <a:ext cx="22354" cy="1773"/>
                </a:xfrm>
                <a:custGeom>
                  <a:avLst/>
                  <a:gdLst>
                    <a:gd name="connsiteX0" fmla="*/ 24281 w 22354"/>
                    <a:gd name="connsiteY0" fmla="*/ 2207 h 1773"/>
                    <a:gd name="connsiteX1" fmla="*/ 1927 w 22354"/>
                    <a:gd name="connsiteY1" fmla="*/ 2207 h 1773"/>
                    <a:gd name="connsiteX2" fmla="*/ 1927 w 22354"/>
                    <a:gd name="connsiteY2" fmla="*/ 434 h 1773"/>
                    <a:gd name="connsiteX3" fmla="*/ 24281 w 22354"/>
                    <a:gd name="connsiteY3" fmla="*/ 434 h 1773"/>
                  </a:gdLst>
                  <a:ahLst/>
                  <a:cxnLst>
                    <a:cxn ang="0">
                      <a:pos x="connsiteX0" y="connsiteY0"/>
                    </a:cxn>
                    <a:cxn ang="0">
                      <a:pos x="connsiteX1" y="connsiteY1"/>
                    </a:cxn>
                    <a:cxn ang="0">
                      <a:pos x="connsiteX2" y="connsiteY2"/>
                    </a:cxn>
                    <a:cxn ang="0">
                      <a:pos x="connsiteX3" y="connsiteY3"/>
                    </a:cxn>
                  </a:cxnLst>
                  <a:rect l="l" t="t" r="r" b="b"/>
                  <a:pathLst>
                    <a:path w="22354" h="1773">
                      <a:moveTo>
                        <a:pt x="24281" y="2207"/>
                      </a:moveTo>
                      <a:lnTo>
                        <a:pt x="1927" y="2207"/>
                      </a:lnTo>
                      <a:lnTo>
                        <a:pt x="1927" y="434"/>
                      </a:lnTo>
                      <a:lnTo>
                        <a:pt x="24281" y="434"/>
                      </a:lnTo>
                      <a:close/>
                    </a:path>
                  </a:pathLst>
                </a:custGeom>
                <a:solidFill>
                  <a:srgbClr val="000000"/>
                </a:solidFill>
                <a:ln w="3598" cap="flat">
                  <a:noFill/>
                  <a:prstDash val="solid"/>
                  <a:miter/>
                </a:ln>
              </p:spPr>
              <p:txBody>
                <a:bodyPr rtlCol="0" anchor="ctr"/>
                <a:lstStyle/>
                <a:p>
                  <a:endParaRPr lang="en-IN"/>
                </a:p>
              </p:txBody>
            </p:sp>
            <p:sp>
              <p:nvSpPr>
                <p:cNvPr id="3885" name="Freeform: Shape 3884">
                  <a:extLst>
                    <a:ext uri="{FF2B5EF4-FFF2-40B4-BE49-F238E27FC236}">
                      <a16:creationId xmlns:a16="http://schemas.microsoft.com/office/drawing/2014/main" id="{B51BE67E-6316-AD30-D774-98E9772093C8}"/>
                    </a:ext>
                  </a:extLst>
                </p:cNvPr>
                <p:cNvSpPr/>
                <p:nvPr/>
              </p:nvSpPr>
              <p:spPr>
                <a:xfrm>
                  <a:off x="34247270" y="14707367"/>
                  <a:ext cx="24521" cy="28622"/>
                </a:xfrm>
                <a:custGeom>
                  <a:avLst/>
                  <a:gdLst>
                    <a:gd name="connsiteX0" fmla="*/ 10078 w 24521"/>
                    <a:gd name="connsiteY0" fmla="*/ 1996 h 28622"/>
                    <a:gd name="connsiteX1" fmla="*/ 10078 w 24521"/>
                    <a:gd name="connsiteY1" fmla="*/ 13310 h 28622"/>
                    <a:gd name="connsiteX2" fmla="*/ 16367 w 24521"/>
                    <a:gd name="connsiteY2" fmla="*/ 13310 h 28622"/>
                    <a:gd name="connsiteX3" fmla="*/ 19645 w 24521"/>
                    <a:gd name="connsiteY3" fmla="*/ 12564 h 28622"/>
                    <a:gd name="connsiteX4" fmla="*/ 20855 w 24521"/>
                    <a:gd name="connsiteY4" fmla="*/ 9159 h 28622"/>
                    <a:gd name="connsiteX5" fmla="*/ 21642 w 24521"/>
                    <a:gd name="connsiteY5" fmla="*/ 9159 h 28622"/>
                    <a:gd name="connsiteX6" fmla="*/ 21642 w 24521"/>
                    <a:gd name="connsiteY6" fmla="*/ 19121 h 28622"/>
                    <a:gd name="connsiteX7" fmla="*/ 20855 w 24521"/>
                    <a:gd name="connsiteY7" fmla="*/ 19121 h 28622"/>
                    <a:gd name="connsiteX8" fmla="*/ 20264 w 24521"/>
                    <a:gd name="connsiteY8" fmla="*/ 16434 h 28622"/>
                    <a:gd name="connsiteX9" fmla="*/ 19026 w 24521"/>
                    <a:gd name="connsiteY9" fmla="*/ 15266 h 28622"/>
                    <a:gd name="connsiteX10" fmla="*/ 16367 w 24521"/>
                    <a:gd name="connsiteY10" fmla="*/ 14844 h 28622"/>
                    <a:gd name="connsiteX11" fmla="*/ 10078 w 24521"/>
                    <a:gd name="connsiteY11" fmla="*/ 14844 h 28622"/>
                    <a:gd name="connsiteX12" fmla="*/ 10078 w 24521"/>
                    <a:gd name="connsiteY12" fmla="*/ 24286 h 28622"/>
                    <a:gd name="connsiteX13" fmla="*/ 10247 w 24521"/>
                    <a:gd name="connsiteY13" fmla="*/ 26594 h 28622"/>
                    <a:gd name="connsiteX14" fmla="*/ 10838 w 24521"/>
                    <a:gd name="connsiteY14" fmla="*/ 27255 h 28622"/>
                    <a:gd name="connsiteX15" fmla="*/ 12442 w 24521"/>
                    <a:gd name="connsiteY15" fmla="*/ 27494 h 28622"/>
                    <a:gd name="connsiteX16" fmla="*/ 17295 w 24521"/>
                    <a:gd name="connsiteY16" fmla="*/ 27494 h 28622"/>
                    <a:gd name="connsiteX17" fmla="*/ 20826 w 24521"/>
                    <a:gd name="connsiteY17" fmla="*/ 27157 h 28622"/>
                    <a:gd name="connsiteX18" fmla="*/ 22937 w 24521"/>
                    <a:gd name="connsiteY18" fmla="*/ 25820 h 28622"/>
                    <a:gd name="connsiteX19" fmla="*/ 25610 w 24521"/>
                    <a:gd name="connsiteY19" fmla="*/ 21880 h 28622"/>
                    <a:gd name="connsiteX20" fmla="*/ 26454 w 24521"/>
                    <a:gd name="connsiteY20" fmla="*/ 21880 h 28622"/>
                    <a:gd name="connsiteX21" fmla="*/ 23978 w 24521"/>
                    <a:gd name="connsiteY21" fmla="*/ 29056 h 28622"/>
                    <a:gd name="connsiteX22" fmla="*/ 1933 w 24521"/>
                    <a:gd name="connsiteY22" fmla="*/ 29056 h 28622"/>
                    <a:gd name="connsiteX23" fmla="*/ 1933 w 24521"/>
                    <a:gd name="connsiteY23" fmla="*/ 28268 h 28622"/>
                    <a:gd name="connsiteX24" fmla="*/ 2946 w 24521"/>
                    <a:gd name="connsiteY24" fmla="*/ 28268 h 28622"/>
                    <a:gd name="connsiteX25" fmla="*/ 4873 w 24521"/>
                    <a:gd name="connsiteY25" fmla="*/ 27790 h 28622"/>
                    <a:gd name="connsiteX26" fmla="*/ 5787 w 24521"/>
                    <a:gd name="connsiteY26" fmla="*/ 26777 h 28622"/>
                    <a:gd name="connsiteX27" fmla="*/ 6027 w 24521"/>
                    <a:gd name="connsiteY27" fmla="*/ 24019 h 28622"/>
                    <a:gd name="connsiteX28" fmla="*/ 6027 w 24521"/>
                    <a:gd name="connsiteY28" fmla="*/ 5415 h 28622"/>
                    <a:gd name="connsiteX29" fmla="*/ 5478 w 24521"/>
                    <a:gd name="connsiteY29" fmla="*/ 2066 h 28622"/>
                    <a:gd name="connsiteX30" fmla="*/ 2946 w 24521"/>
                    <a:gd name="connsiteY30" fmla="*/ 1222 h 28622"/>
                    <a:gd name="connsiteX31" fmla="*/ 1933 w 24521"/>
                    <a:gd name="connsiteY31" fmla="*/ 1222 h 28622"/>
                    <a:gd name="connsiteX32" fmla="*/ 1933 w 24521"/>
                    <a:gd name="connsiteY32" fmla="*/ 434 h 28622"/>
                    <a:gd name="connsiteX33" fmla="*/ 23978 w 24521"/>
                    <a:gd name="connsiteY33" fmla="*/ 434 h 28622"/>
                    <a:gd name="connsiteX34" fmla="*/ 24301 w 24521"/>
                    <a:gd name="connsiteY34" fmla="*/ 6710 h 28622"/>
                    <a:gd name="connsiteX35" fmla="*/ 23471 w 24521"/>
                    <a:gd name="connsiteY35" fmla="*/ 6710 h 28622"/>
                    <a:gd name="connsiteX36" fmla="*/ 22487 w 24521"/>
                    <a:gd name="connsiteY36" fmla="*/ 3600 h 28622"/>
                    <a:gd name="connsiteX37" fmla="*/ 20911 w 24521"/>
                    <a:gd name="connsiteY37" fmla="*/ 2320 h 28622"/>
                    <a:gd name="connsiteX38" fmla="*/ 17928 w 24521"/>
                    <a:gd name="connsiteY38" fmla="*/ 199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078" y="1996"/>
                      </a:moveTo>
                      <a:lnTo>
                        <a:pt x="10078" y="13310"/>
                      </a:lnTo>
                      <a:lnTo>
                        <a:pt x="16367" y="13310"/>
                      </a:lnTo>
                      <a:cubicBezTo>
                        <a:pt x="17999" y="13310"/>
                        <a:pt x="19082" y="13071"/>
                        <a:pt x="19645" y="12564"/>
                      </a:cubicBezTo>
                      <a:cubicBezTo>
                        <a:pt x="20362" y="11945"/>
                        <a:pt x="20770" y="10805"/>
                        <a:pt x="20855" y="9159"/>
                      </a:cubicBezTo>
                      <a:lnTo>
                        <a:pt x="21642" y="9159"/>
                      </a:lnTo>
                      <a:lnTo>
                        <a:pt x="21642" y="19121"/>
                      </a:lnTo>
                      <a:lnTo>
                        <a:pt x="20855" y="19121"/>
                      </a:lnTo>
                      <a:cubicBezTo>
                        <a:pt x="20658" y="17728"/>
                        <a:pt x="20461" y="16828"/>
                        <a:pt x="20264" y="16434"/>
                      </a:cubicBezTo>
                      <a:cubicBezTo>
                        <a:pt x="20011" y="15941"/>
                        <a:pt x="19603" y="15561"/>
                        <a:pt x="19026" y="15266"/>
                      </a:cubicBezTo>
                      <a:cubicBezTo>
                        <a:pt x="18435" y="14998"/>
                        <a:pt x="17549" y="14858"/>
                        <a:pt x="16367" y="14844"/>
                      </a:cubicBezTo>
                      <a:lnTo>
                        <a:pt x="10078" y="14844"/>
                      </a:lnTo>
                      <a:lnTo>
                        <a:pt x="10078" y="24286"/>
                      </a:lnTo>
                      <a:cubicBezTo>
                        <a:pt x="10078" y="25552"/>
                        <a:pt x="10135" y="26326"/>
                        <a:pt x="10247" y="26594"/>
                      </a:cubicBezTo>
                      <a:cubicBezTo>
                        <a:pt x="10360" y="26875"/>
                        <a:pt x="10557" y="27100"/>
                        <a:pt x="10838" y="27255"/>
                      </a:cubicBezTo>
                      <a:cubicBezTo>
                        <a:pt x="11119" y="27424"/>
                        <a:pt x="11654" y="27494"/>
                        <a:pt x="12442" y="27494"/>
                      </a:cubicBezTo>
                      <a:lnTo>
                        <a:pt x="17295" y="27494"/>
                      </a:lnTo>
                      <a:cubicBezTo>
                        <a:pt x="18913" y="27494"/>
                        <a:pt x="20081" y="27382"/>
                        <a:pt x="20826" y="27157"/>
                      </a:cubicBezTo>
                      <a:cubicBezTo>
                        <a:pt x="21544" y="26931"/>
                        <a:pt x="22247" y="26495"/>
                        <a:pt x="22937" y="25820"/>
                      </a:cubicBezTo>
                      <a:cubicBezTo>
                        <a:pt x="23781" y="24975"/>
                        <a:pt x="24681" y="23653"/>
                        <a:pt x="25610" y="21880"/>
                      </a:cubicBezTo>
                      <a:lnTo>
                        <a:pt x="26454" y="21880"/>
                      </a:lnTo>
                      <a:lnTo>
                        <a:pt x="23978" y="29056"/>
                      </a:lnTo>
                      <a:lnTo>
                        <a:pt x="1933" y="29056"/>
                      </a:lnTo>
                      <a:lnTo>
                        <a:pt x="1933" y="28268"/>
                      </a:lnTo>
                      <a:lnTo>
                        <a:pt x="2946" y="28268"/>
                      </a:lnTo>
                      <a:cubicBezTo>
                        <a:pt x="3621" y="28282"/>
                        <a:pt x="4254" y="28113"/>
                        <a:pt x="4873" y="27790"/>
                      </a:cubicBezTo>
                      <a:cubicBezTo>
                        <a:pt x="5309" y="27565"/>
                        <a:pt x="5619" y="27227"/>
                        <a:pt x="5787" y="26777"/>
                      </a:cubicBezTo>
                      <a:cubicBezTo>
                        <a:pt x="5942" y="26326"/>
                        <a:pt x="6027" y="25412"/>
                        <a:pt x="6027" y="24019"/>
                      </a:cubicBezTo>
                      <a:lnTo>
                        <a:pt x="6027" y="5415"/>
                      </a:lnTo>
                      <a:cubicBezTo>
                        <a:pt x="6027" y="3600"/>
                        <a:pt x="5844" y="2489"/>
                        <a:pt x="5478" y="2066"/>
                      </a:cubicBezTo>
                      <a:cubicBezTo>
                        <a:pt x="4972" y="1518"/>
                        <a:pt x="4127" y="1236"/>
                        <a:pt x="2946" y="1222"/>
                      </a:cubicBezTo>
                      <a:lnTo>
                        <a:pt x="1933" y="1222"/>
                      </a:lnTo>
                      <a:lnTo>
                        <a:pt x="1933" y="434"/>
                      </a:lnTo>
                      <a:lnTo>
                        <a:pt x="23978" y="434"/>
                      </a:lnTo>
                      <a:lnTo>
                        <a:pt x="24301" y="6710"/>
                      </a:lnTo>
                      <a:lnTo>
                        <a:pt x="23471" y="6710"/>
                      </a:lnTo>
                      <a:cubicBezTo>
                        <a:pt x="23176" y="5204"/>
                        <a:pt x="22852" y="4163"/>
                        <a:pt x="22487" y="3600"/>
                      </a:cubicBezTo>
                      <a:cubicBezTo>
                        <a:pt x="22121" y="3037"/>
                        <a:pt x="21586" y="2615"/>
                        <a:pt x="20911" y="2320"/>
                      </a:cubicBezTo>
                      <a:cubicBezTo>
                        <a:pt x="20334" y="2109"/>
                        <a:pt x="19349" y="1996"/>
                        <a:pt x="17928" y="1996"/>
                      </a:cubicBezTo>
                      <a:close/>
                    </a:path>
                  </a:pathLst>
                </a:custGeom>
                <a:solidFill>
                  <a:srgbClr val="000000"/>
                </a:solidFill>
                <a:ln w="3598" cap="flat">
                  <a:noFill/>
                  <a:prstDash val="solid"/>
                  <a:miter/>
                </a:ln>
              </p:spPr>
              <p:txBody>
                <a:bodyPr rtlCol="0" anchor="ctr"/>
                <a:lstStyle/>
                <a:p>
                  <a:endParaRPr lang="en-IN"/>
                </a:p>
              </p:txBody>
            </p:sp>
            <p:sp>
              <p:nvSpPr>
                <p:cNvPr id="3886" name="Freeform: Shape 3885">
                  <a:extLst>
                    <a:ext uri="{FF2B5EF4-FFF2-40B4-BE49-F238E27FC236}">
                      <a16:creationId xmlns:a16="http://schemas.microsoft.com/office/drawing/2014/main" id="{F8339B79-859E-22E3-036E-7D9FC873DDF2}"/>
                    </a:ext>
                  </a:extLst>
                </p:cNvPr>
                <p:cNvSpPr/>
                <p:nvPr/>
              </p:nvSpPr>
              <p:spPr>
                <a:xfrm>
                  <a:off x="34273515" y="14707367"/>
                  <a:ext cx="28839" cy="28622"/>
                </a:xfrm>
                <a:custGeom>
                  <a:avLst/>
                  <a:gdLst>
                    <a:gd name="connsiteX0" fmla="*/ 1940 w 28839"/>
                    <a:gd name="connsiteY0" fmla="*/ 29056 h 28622"/>
                    <a:gd name="connsiteX1" fmla="*/ 1940 w 28839"/>
                    <a:gd name="connsiteY1" fmla="*/ 28268 h 28622"/>
                    <a:gd name="connsiteX2" fmla="*/ 3023 w 28839"/>
                    <a:gd name="connsiteY2" fmla="*/ 28268 h 28622"/>
                    <a:gd name="connsiteX3" fmla="*/ 5598 w 28839"/>
                    <a:gd name="connsiteY3" fmla="*/ 27114 h 28622"/>
                    <a:gd name="connsiteX4" fmla="*/ 6062 w 28839"/>
                    <a:gd name="connsiteY4" fmla="*/ 23990 h 28622"/>
                    <a:gd name="connsiteX5" fmla="*/ 6062 w 28839"/>
                    <a:gd name="connsiteY5" fmla="*/ 5500 h 28622"/>
                    <a:gd name="connsiteX6" fmla="*/ 5471 w 28839"/>
                    <a:gd name="connsiteY6" fmla="*/ 2151 h 28622"/>
                    <a:gd name="connsiteX7" fmla="*/ 3023 w 28839"/>
                    <a:gd name="connsiteY7" fmla="*/ 1222 h 28622"/>
                    <a:gd name="connsiteX8" fmla="*/ 1940 w 28839"/>
                    <a:gd name="connsiteY8" fmla="*/ 1222 h 28622"/>
                    <a:gd name="connsiteX9" fmla="*/ 1940 w 28839"/>
                    <a:gd name="connsiteY9" fmla="*/ 434 h 28622"/>
                    <a:gd name="connsiteX10" fmla="*/ 13589 w 28839"/>
                    <a:gd name="connsiteY10" fmla="*/ 434 h 28622"/>
                    <a:gd name="connsiteX11" fmla="*/ 23352 w 28839"/>
                    <a:gd name="connsiteY11" fmla="*/ 1898 h 28622"/>
                    <a:gd name="connsiteX12" fmla="*/ 28740 w 28839"/>
                    <a:gd name="connsiteY12" fmla="*/ 6752 h 28622"/>
                    <a:gd name="connsiteX13" fmla="*/ 30780 w 28839"/>
                    <a:gd name="connsiteY13" fmla="*/ 14590 h 28622"/>
                    <a:gd name="connsiteX14" fmla="*/ 27150 w 28839"/>
                    <a:gd name="connsiteY14" fmla="*/ 24581 h 28622"/>
                    <a:gd name="connsiteX15" fmla="*/ 14742 w 28839"/>
                    <a:gd name="connsiteY15" fmla="*/ 29056 h 28622"/>
                    <a:gd name="connsiteX16" fmla="*/ 10114 w 28839"/>
                    <a:gd name="connsiteY16" fmla="*/ 26988 h 28622"/>
                    <a:gd name="connsiteX17" fmla="*/ 14602 w 28839"/>
                    <a:gd name="connsiteY17" fmla="*/ 27579 h 28622"/>
                    <a:gd name="connsiteX18" fmla="*/ 22733 w 28839"/>
                    <a:gd name="connsiteY18" fmla="*/ 24145 h 28622"/>
                    <a:gd name="connsiteX19" fmla="*/ 25969 w 28839"/>
                    <a:gd name="connsiteY19" fmla="*/ 14816 h 28622"/>
                    <a:gd name="connsiteX20" fmla="*/ 22733 w 28839"/>
                    <a:gd name="connsiteY20" fmla="*/ 5458 h 28622"/>
                    <a:gd name="connsiteX21" fmla="*/ 14433 w 28839"/>
                    <a:gd name="connsiteY21" fmla="*/ 2038 h 28622"/>
                    <a:gd name="connsiteX22" fmla="*/ 10114 w 28839"/>
                    <a:gd name="connsiteY22" fmla="*/ 26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1940" y="29056"/>
                      </a:moveTo>
                      <a:lnTo>
                        <a:pt x="1940" y="28268"/>
                      </a:lnTo>
                      <a:lnTo>
                        <a:pt x="3023" y="28268"/>
                      </a:lnTo>
                      <a:cubicBezTo>
                        <a:pt x="4233" y="28282"/>
                        <a:pt x="5091" y="27888"/>
                        <a:pt x="5598" y="27114"/>
                      </a:cubicBezTo>
                      <a:cubicBezTo>
                        <a:pt x="5907" y="26650"/>
                        <a:pt x="6062" y="25609"/>
                        <a:pt x="6062" y="23990"/>
                      </a:cubicBezTo>
                      <a:lnTo>
                        <a:pt x="6062" y="5500"/>
                      </a:lnTo>
                      <a:cubicBezTo>
                        <a:pt x="6062" y="3727"/>
                        <a:pt x="5865" y="2615"/>
                        <a:pt x="5471" y="2151"/>
                      </a:cubicBezTo>
                      <a:cubicBezTo>
                        <a:pt x="4909" y="1546"/>
                        <a:pt x="4093" y="1236"/>
                        <a:pt x="3023" y="1222"/>
                      </a:cubicBezTo>
                      <a:lnTo>
                        <a:pt x="1940" y="1222"/>
                      </a:lnTo>
                      <a:lnTo>
                        <a:pt x="1940" y="434"/>
                      </a:lnTo>
                      <a:lnTo>
                        <a:pt x="13589" y="434"/>
                      </a:lnTo>
                      <a:cubicBezTo>
                        <a:pt x="17851" y="434"/>
                        <a:pt x="21101" y="927"/>
                        <a:pt x="23352" y="1898"/>
                      </a:cubicBezTo>
                      <a:cubicBezTo>
                        <a:pt x="25575" y="2868"/>
                        <a:pt x="27376" y="4487"/>
                        <a:pt x="28740" y="6752"/>
                      </a:cubicBezTo>
                      <a:cubicBezTo>
                        <a:pt x="30091" y="9018"/>
                        <a:pt x="30766" y="11635"/>
                        <a:pt x="30780" y="14590"/>
                      </a:cubicBezTo>
                      <a:cubicBezTo>
                        <a:pt x="30766" y="18587"/>
                        <a:pt x="29556" y="21908"/>
                        <a:pt x="27150" y="24581"/>
                      </a:cubicBezTo>
                      <a:cubicBezTo>
                        <a:pt x="24421" y="27565"/>
                        <a:pt x="20285" y="29056"/>
                        <a:pt x="14742" y="29056"/>
                      </a:cubicBezTo>
                      <a:close/>
                      <a:moveTo>
                        <a:pt x="10114" y="26988"/>
                      </a:moveTo>
                      <a:cubicBezTo>
                        <a:pt x="11900" y="27382"/>
                        <a:pt x="13392" y="27579"/>
                        <a:pt x="14602" y="27579"/>
                      </a:cubicBezTo>
                      <a:cubicBezTo>
                        <a:pt x="17851" y="27579"/>
                        <a:pt x="20567" y="26439"/>
                        <a:pt x="22733" y="24145"/>
                      </a:cubicBezTo>
                      <a:cubicBezTo>
                        <a:pt x="24885" y="21851"/>
                        <a:pt x="25955" y="18742"/>
                        <a:pt x="25969" y="14816"/>
                      </a:cubicBezTo>
                      <a:cubicBezTo>
                        <a:pt x="25955" y="10861"/>
                        <a:pt x="24885" y="7737"/>
                        <a:pt x="22733" y="5458"/>
                      </a:cubicBezTo>
                      <a:cubicBezTo>
                        <a:pt x="20567" y="3178"/>
                        <a:pt x="17795" y="2038"/>
                        <a:pt x="14433" y="2038"/>
                      </a:cubicBezTo>
                      <a:cubicBezTo>
                        <a:pt x="13167" y="2038"/>
                        <a:pt x="11732" y="2249"/>
                        <a:pt x="10114" y="2657"/>
                      </a:cubicBezTo>
                      <a:close/>
                    </a:path>
                  </a:pathLst>
                </a:custGeom>
                <a:solidFill>
                  <a:srgbClr val="000000"/>
                </a:solidFill>
                <a:ln w="3598" cap="flat">
                  <a:noFill/>
                  <a:prstDash val="solid"/>
                  <a:miter/>
                </a:ln>
              </p:spPr>
              <p:txBody>
                <a:bodyPr rtlCol="0" anchor="ctr"/>
                <a:lstStyle/>
                <a:p>
                  <a:endParaRPr lang="en-IN"/>
                </a:p>
              </p:txBody>
            </p:sp>
            <p:sp>
              <p:nvSpPr>
                <p:cNvPr id="3887" name="Freeform: Shape 3886">
                  <a:extLst>
                    <a:ext uri="{FF2B5EF4-FFF2-40B4-BE49-F238E27FC236}">
                      <a16:creationId xmlns:a16="http://schemas.microsoft.com/office/drawing/2014/main" id="{9927807B-E2C5-723A-67B4-1AE52A5BED19}"/>
                    </a:ext>
                  </a:extLst>
                </p:cNvPr>
                <p:cNvSpPr/>
                <p:nvPr/>
              </p:nvSpPr>
              <p:spPr>
                <a:xfrm>
                  <a:off x="34307060" y="14731895"/>
                  <a:ext cx="4671" cy="4685"/>
                </a:xfrm>
                <a:custGeom>
                  <a:avLst/>
                  <a:gdLst>
                    <a:gd name="connsiteX0" fmla="*/ 4285 w 4671"/>
                    <a:gd name="connsiteY0" fmla="*/ 434 h 4685"/>
                    <a:gd name="connsiteX1" fmla="*/ 5945 w 4671"/>
                    <a:gd name="connsiteY1" fmla="*/ 1124 h 4685"/>
                    <a:gd name="connsiteX2" fmla="*/ 6620 w 4671"/>
                    <a:gd name="connsiteY2" fmla="*/ 2784 h 4685"/>
                    <a:gd name="connsiteX3" fmla="*/ 5931 w 4671"/>
                    <a:gd name="connsiteY3" fmla="*/ 4430 h 4685"/>
                    <a:gd name="connsiteX4" fmla="*/ 4285 w 4671"/>
                    <a:gd name="connsiteY4" fmla="*/ 5120 h 4685"/>
                    <a:gd name="connsiteX5" fmla="*/ 2625 w 4671"/>
                    <a:gd name="connsiteY5" fmla="*/ 4430 h 4685"/>
                    <a:gd name="connsiteX6" fmla="*/ 1949 w 4671"/>
                    <a:gd name="connsiteY6" fmla="*/ 2784 h 4685"/>
                    <a:gd name="connsiteX7" fmla="*/ 2625 w 4671"/>
                    <a:gd name="connsiteY7" fmla="*/ 1109 h 4685"/>
                    <a:gd name="connsiteX8" fmla="*/ 4285 w 4671"/>
                    <a:gd name="connsiteY8" fmla="*/ 43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285" y="434"/>
                      </a:moveTo>
                      <a:cubicBezTo>
                        <a:pt x="4932" y="434"/>
                        <a:pt x="5481" y="673"/>
                        <a:pt x="5945" y="1124"/>
                      </a:cubicBezTo>
                      <a:cubicBezTo>
                        <a:pt x="6381" y="1588"/>
                        <a:pt x="6606" y="2137"/>
                        <a:pt x="6620" y="2784"/>
                      </a:cubicBezTo>
                      <a:cubicBezTo>
                        <a:pt x="6606" y="3431"/>
                        <a:pt x="6381" y="3980"/>
                        <a:pt x="5931" y="4430"/>
                      </a:cubicBezTo>
                      <a:cubicBezTo>
                        <a:pt x="5481" y="4895"/>
                        <a:pt x="4932" y="5120"/>
                        <a:pt x="4285" y="5120"/>
                      </a:cubicBezTo>
                      <a:cubicBezTo>
                        <a:pt x="3638" y="5120"/>
                        <a:pt x="3075" y="4895"/>
                        <a:pt x="2625" y="4430"/>
                      </a:cubicBezTo>
                      <a:cubicBezTo>
                        <a:pt x="2160" y="3980"/>
                        <a:pt x="1935" y="3431"/>
                        <a:pt x="1949" y="2784"/>
                      </a:cubicBezTo>
                      <a:cubicBezTo>
                        <a:pt x="1935" y="2123"/>
                        <a:pt x="2160" y="1560"/>
                        <a:pt x="2625" y="1109"/>
                      </a:cubicBezTo>
                      <a:cubicBezTo>
                        <a:pt x="3075" y="659"/>
                        <a:pt x="3638" y="434"/>
                        <a:pt x="4285" y="434"/>
                      </a:cubicBezTo>
                      <a:close/>
                    </a:path>
                  </a:pathLst>
                </a:custGeom>
                <a:solidFill>
                  <a:srgbClr val="000000"/>
                </a:solidFill>
                <a:ln w="3598" cap="flat">
                  <a:noFill/>
                  <a:prstDash val="solid"/>
                  <a:miter/>
                </a:ln>
              </p:spPr>
              <p:txBody>
                <a:bodyPr rtlCol="0" anchor="ctr"/>
                <a:lstStyle/>
                <a:p>
                  <a:endParaRPr lang="en-IN"/>
                </a:p>
              </p:txBody>
            </p:sp>
            <p:sp>
              <p:nvSpPr>
                <p:cNvPr id="3888" name="Freeform: Shape 3887">
                  <a:extLst>
                    <a:ext uri="{FF2B5EF4-FFF2-40B4-BE49-F238E27FC236}">
                      <a16:creationId xmlns:a16="http://schemas.microsoft.com/office/drawing/2014/main" id="{936FCD73-D180-67FF-A7D8-945AC51C3109}"/>
                    </a:ext>
                  </a:extLst>
                </p:cNvPr>
                <p:cNvSpPr/>
                <p:nvPr/>
              </p:nvSpPr>
              <p:spPr>
                <a:xfrm>
                  <a:off x="34319863" y="14706776"/>
                  <a:ext cx="11268" cy="29213"/>
                </a:xfrm>
                <a:custGeom>
                  <a:avLst/>
                  <a:gdLst>
                    <a:gd name="connsiteX0" fmla="*/ 1952 w 11268"/>
                    <a:gd name="connsiteY0" fmla="*/ 3839 h 29213"/>
                    <a:gd name="connsiteX1" fmla="*/ 8916 w 11268"/>
                    <a:gd name="connsiteY1" fmla="*/ 434 h 29213"/>
                    <a:gd name="connsiteX2" fmla="*/ 9605 w 11268"/>
                    <a:gd name="connsiteY2" fmla="*/ 434 h 29213"/>
                    <a:gd name="connsiteX3" fmla="*/ 9605 w 11268"/>
                    <a:gd name="connsiteY3" fmla="*/ 24610 h 29213"/>
                    <a:gd name="connsiteX4" fmla="*/ 9802 w 11268"/>
                    <a:gd name="connsiteY4" fmla="*/ 27593 h 29213"/>
                    <a:gd name="connsiteX5" fmla="*/ 10646 w 11268"/>
                    <a:gd name="connsiteY5" fmla="*/ 28507 h 29213"/>
                    <a:gd name="connsiteX6" fmla="*/ 13220 w 11268"/>
                    <a:gd name="connsiteY6" fmla="*/ 28859 h 29213"/>
                    <a:gd name="connsiteX7" fmla="*/ 13220 w 11268"/>
                    <a:gd name="connsiteY7" fmla="*/ 29647 h 29213"/>
                    <a:gd name="connsiteX8" fmla="*/ 2458 w 11268"/>
                    <a:gd name="connsiteY8" fmla="*/ 29647 h 29213"/>
                    <a:gd name="connsiteX9" fmla="*/ 2458 w 11268"/>
                    <a:gd name="connsiteY9" fmla="*/ 28859 h 29213"/>
                    <a:gd name="connsiteX10" fmla="*/ 5075 w 11268"/>
                    <a:gd name="connsiteY10" fmla="*/ 28522 h 29213"/>
                    <a:gd name="connsiteX11" fmla="*/ 5891 w 11268"/>
                    <a:gd name="connsiteY11" fmla="*/ 27691 h 29213"/>
                    <a:gd name="connsiteX12" fmla="*/ 6130 w 11268"/>
                    <a:gd name="connsiteY12" fmla="*/ 24610 h 29213"/>
                    <a:gd name="connsiteX13" fmla="*/ 6130 w 11268"/>
                    <a:gd name="connsiteY13" fmla="*/ 9159 h 29213"/>
                    <a:gd name="connsiteX14" fmla="*/ 5919 w 11268"/>
                    <a:gd name="connsiteY14" fmla="*/ 5134 h 29213"/>
                    <a:gd name="connsiteX15" fmla="*/ 5384 w 11268"/>
                    <a:gd name="connsiteY15" fmla="*/ 4149 h 29213"/>
                    <a:gd name="connsiteX16" fmla="*/ 4442 w 11268"/>
                    <a:gd name="connsiteY16" fmla="*/ 3839 h 29213"/>
                    <a:gd name="connsiteX17" fmla="*/ 2261 w 11268"/>
                    <a:gd name="connsiteY17" fmla="*/ 4487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952" y="3839"/>
                      </a:moveTo>
                      <a:lnTo>
                        <a:pt x="8916" y="434"/>
                      </a:lnTo>
                      <a:lnTo>
                        <a:pt x="9605" y="434"/>
                      </a:lnTo>
                      <a:lnTo>
                        <a:pt x="9605" y="24610"/>
                      </a:lnTo>
                      <a:cubicBezTo>
                        <a:pt x="9591" y="26214"/>
                        <a:pt x="9661" y="27213"/>
                        <a:pt x="9802" y="27593"/>
                      </a:cubicBezTo>
                      <a:cubicBezTo>
                        <a:pt x="9943" y="28001"/>
                        <a:pt x="10224" y="28296"/>
                        <a:pt x="10646" y="28507"/>
                      </a:cubicBezTo>
                      <a:cubicBezTo>
                        <a:pt x="11068" y="28733"/>
                        <a:pt x="11926" y="28859"/>
                        <a:pt x="13220" y="28859"/>
                      </a:cubicBezTo>
                      <a:lnTo>
                        <a:pt x="13220" y="29647"/>
                      </a:lnTo>
                      <a:lnTo>
                        <a:pt x="2458" y="29647"/>
                      </a:lnTo>
                      <a:lnTo>
                        <a:pt x="2458" y="28859"/>
                      </a:lnTo>
                      <a:cubicBezTo>
                        <a:pt x="3809" y="28859"/>
                        <a:pt x="4681" y="28747"/>
                        <a:pt x="5075" y="28522"/>
                      </a:cubicBezTo>
                      <a:cubicBezTo>
                        <a:pt x="5469" y="28325"/>
                        <a:pt x="5736" y="28043"/>
                        <a:pt x="5891" y="27691"/>
                      </a:cubicBezTo>
                      <a:cubicBezTo>
                        <a:pt x="6046" y="27354"/>
                        <a:pt x="6130" y="26326"/>
                        <a:pt x="6130" y="24610"/>
                      </a:cubicBezTo>
                      <a:lnTo>
                        <a:pt x="6130" y="9159"/>
                      </a:lnTo>
                      <a:cubicBezTo>
                        <a:pt x="6130" y="7090"/>
                        <a:pt x="6060" y="5753"/>
                        <a:pt x="5919" y="5134"/>
                      </a:cubicBezTo>
                      <a:cubicBezTo>
                        <a:pt x="5821" y="4698"/>
                        <a:pt x="5638" y="4360"/>
                        <a:pt x="5384" y="4149"/>
                      </a:cubicBezTo>
                      <a:cubicBezTo>
                        <a:pt x="5117" y="3952"/>
                        <a:pt x="4808" y="3854"/>
                        <a:pt x="4442" y="3839"/>
                      </a:cubicBezTo>
                      <a:cubicBezTo>
                        <a:pt x="3921" y="3854"/>
                        <a:pt x="3190" y="4065"/>
                        <a:pt x="2261" y="4487"/>
                      </a:cubicBezTo>
                      <a:close/>
                    </a:path>
                  </a:pathLst>
                </a:custGeom>
                <a:solidFill>
                  <a:srgbClr val="000000"/>
                </a:solidFill>
                <a:ln w="3598" cap="flat">
                  <a:noFill/>
                  <a:prstDash val="solid"/>
                  <a:miter/>
                </a:ln>
              </p:spPr>
              <p:txBody>
                <a:bodyPr rtlCol="0" anchor="ctr"/>
                <a:lstStyle/>
                <a:p>
                  <a:endParaRPr lang="en-IN"/>
                </a:p>
              </p:txBody>
            </p:sp>
          </p:grpSp>
          <p:grpSp>
            <p:nvGrpSpPr>
              <p:cNvPr id="3889" name="Graphic 3782">
                <a:extLst>
                  <a:ext uri="{FF2B5EF4-FFF2-40B4-BE49-F238E27FC236}">
                    <a16:creationId xmlns:a16="http://schemas.microsoft.com/office/drawing/2014/main" id="{F2918844-6F5B-2FA0-E8F7-63E3AFD27137}"/>
                  </a:ext>
                </a:extLst>
              </p:cNvPr>
              <p:cNvGrpSpPr/>
              <p:nvPr/>
            </p:nvGrpSpPr>
            <p:grpSpPr>
              <a:xfrm>
                <a:off x="33915948" y="14392818"/>
                <a:ext cx="156530" cy="38543"/>
                <a:chOff x="33915948" y="14392818"/>
                <a:chExt cx="156530" cy="38543"/>
              </a:xfrm>
            </p:grpSpPr>
            <p:sp>
              <p:nvSpPr>
                <p:cNvPr id="3890" name="Freeform: Shape 3889">
                  <a:extLst>
                    <a:ext uri="{FF2B5EF4-FFF2-40B4-BE49-F238E27FC236}">
                      <a16:creationId xmlns:a16="http://schemas.microsoft.com/office/drawing/2014/main" id="{F9156E50-0B73-180E-888A-8B48E8A786F9}"/>
                    </a:ext>
                  </a:extLst>
                </p:cNvPr>
                <p:cNvSpPr/>
                <p:nvPr/>
              </p:nvSpPr>
              <p:spPr>
                <a:xfrm>
                  <a:off x="33915948" y="14393409"/>
                  <a:ext cx="24014" cy="28622"/>
                </a:xfrm>
                <a:custGeom>
                  <a:avLst/>
                  <a:gdLst>
                    <a:gd name="connsiteX0" fmla="*/ 25546 w 24014"/>
                    <a:gd name="connsiteY0" fmla="*/ 347 h 28622"/>
                    <a:gd name="connsiteX1" fmla="*/ 25855 w 24014"/>
                    <a:gd name="connsiteY1" fmla="*/ 7059 h 28622"/>
                    <a:gd name="connsiteX2" fmla="*/ 25053 w 24014"/>
                    <a:gd name="connsiteY2" fmla="*/ 7059 h 28622"/>
                    <a:gd name="connsiteX3" fmla="*/ 24420 w 24014"/>
                    <a:gd name="connsiteY3" fmla="*/ 4526 h 28622"/>
                    <a:gd name="connsiteX4" fmla="*/ 22676 w 24014"/>
                    <a:gd name="connsiteY4" fmla="*/ 2725 h 28622"/>
                    <a:gd name="connsiteX5" fmla="*/ 19820 w 24014"/>
                    <a:gd name="connsiteY5" fmla="*/ 2148 h 28622"/>
                    <a:gd name="connsiteX6" fmla="*/ 15782 w 24014"/>
                    <a:gd name="connsiteY6" fmla="*/ 2148 h 28622"/>
                    <a:gd name="connsiteX7" fmla="*/ 15782 w 24014"/>
                    <a:gd name="connsiteY7" fmla="*/ 24016 h 28622"/>
                    <a:gd name="connsiteX8" fmla="*/ 16359 w 24014"/>
                    <a:gd name="connsiteY8" fmla="*/ 27309 h 28622"/>
                    <a:gd name="connsiteX9" fmla="*/ 18821 w 24014"/>
                    <a:gd name="connsiteY9" fmla="*/ 28181 h 28622"/>
                    <a:gd name="connsiteX10" fmla="*/ 19820 w 24014"/>
                    <a:gd name="connsiteY10" fmla="*/ 28181 h 28622"/>
                    <a:gd name="connsiteX11" fmla="*/ 19820 w 24014"/>
                    <a:gd name="connsiteY11" fmla="*/ 28969 h 28622"/>
                    <a:gd name="connsiteX12" fmla="*/ 7679 w 24014"/>
                    <a:gd name="connsiteY12" fmla="*/ 28969 h 28622"/>
                    <a:gd name="connsiteX13" fmla="*/ 7679 w 24014"/>
                    <a:gd name="connsiteY13" fmla="*/ 28181 h 28622"/>
                    <a:gd name="connsiteX14" fmla="*/ 8692 w 24014"/>
                    <a:gd name="connsiteY14" fmla="*/ 28181 h 28622"/>
                    <a:gd name="connsiteX15" fmla="*/ 11280 w 24014"/>
                    <a:gd name="connsiteY15" fmla="*/ 27083 h 28622"/>
                    <a:gd name="connsiteX16" fmla="*/ 11731 w 24014"/>
                    <a:gd name="connsiteY16" fmla="*/ 24016 h 28622"/>
                    <a:gd name="connsiteX17" fmla="*/ 11731 w 24014"/>
                    <a:gd name="connsiteY17" fmla="*/ 2148 h 28622"/>
                    <a:gd name="connsiteX18" fmla="*/ 8298 w 24014"/>
                    <a:gd name="connsiteY18" fmla="*/ 2148 h 28622"/>
                    <a:gd name="connsiteX19" fmla="*/ 5456 w 24014"/>
                    <a:gd name="connsiteY19" fmla="*/ 2430 h 28622"/>
                    <a:gd name="connsiteX20" fmla="*/ 3571 w 24014"/>
                    <a:gd name="connsiteY20" fmla="*/ 3977 h 28622"/>
                    <a:gd name="connsiteX21" fmla="*/ 2643 w 24014"/>
                    <a:gd name="connsiteY21" fmla="*/ 7059 h 28622"/>
                    <a:gd name="connsiteX22" fmla="*/ 1841 w 24014"/>
                    <a:gd name="connsiteY22" fmla="*/ 7059 h 28622"/>
                    <a:gd name="connsiteX23" fmla="*/ 2178 w 24014"/>
                    <a:gd name="connsiteY23" fmla="*/ 34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546" y="347"/>
                      </a:moveTo>
                      <a:lnTo>
                        <a:pt x="25855" y="7059"/>
                      </a:lnTo>
                      <a:lnTo>
                        <a:pt x="25053" y="7059"/>
                      </a:lnTo>
                      <a:cubicBezTo>
                        <a:pt x="24885" y="5877"/>
                        <a:pt x="24673" y="5033"/>
                        <a:pt x="24420" y="4526"/>
                      </a:cubicBezTo>
                      <a:cubicBezTo>
                        <a:pt x="23984" y="3710"/>
                        <a:pt x="23393" y="3119"/>
                        <a:pt x="22676" y="2725"/>
                      </a:cubicBezTo>
                      <a:cubicBezTo>
                        <a:pt x="21944" y="2359"/>
                        <a:pt x="21002" y="2162"/>
                        <a:pt x="19820" y="2148"/>
                      </a:cubicBezTo>
                      <a:lnTo>
                        <a:pt x="15782" y="2148"/>
                      </a:lnTo>
                      <a:lnTo>
                        <a:pt x="15782" y="24016"/>
                      </a:lnTo>
                      <a:cubicBezTo>
                        <a:pt x="15768" y="25775"/>
                        <a:pt x="15965" y="26872"/>
                        <a:pt x="16359" y="27309"/>
                      </a:cubicBezTo>
                      <a:cubicBezTo>
                        <a:pt x="16894" y="27900"/>
                        <a:pt x="17710" y="28195"/>
                        <a:pt x="18821" y="28181"/>
                      </a:cubicBezTo>
                      <a:lnTo>
                        <a:pt x="19820" y="28181"/>
                      </a:lnTo>
                      <a:lnTo>
                        <a:pt x="19820" y="28969"/>
                      </a:lnTo>
                      <a:lnTo>
                        <a:pt x="7679" y="28969"/>
                      </a:lnTo>
                      <a:lnTo>
                        <a:pt x="7679" y="28181"/>
                      </a:lnTo>
                      <a:lnTo>
                        <a:pt x="8692" y="28181"/>
                      </a:lnTo>
                      <a:cubicBezTo>
                        <a:pt x="9902" y="28195"/>
                        <a:pt x="10760" y="27829"/>
                        <a:pt x="11280" y="27083"/>
                      </a:cubicBezTo>
                      <a:cubicBezTo>
                        <a:pt x="11562" y="26647"/>
                        <a:pt x="11717" y="25620"/>
                        <a:pt x="11731" y="24016"/>
                      </a:cubicBezTo>
                      <a:lnTo>
                        <a:pt x="11731" y="2148"/>
                      </a:lnTo>
                      <a:lnTo>
                        <a:pt x="8298" y="2148"/>
                      </a:lnTo>
                      <a:cubicBezTo>
                        <a:pt x="6962" y="2162"/>
                        <a:pt x="6005" y="2261"/>
                        <a:pt x="5456" y="2430"/>
                      </a:cubicBezTo>
                      <a:cubicBezTo>
                        <a:pt x="4711" y="2711"/>
                        <a:pt x="4092" y="3218"/>
                        <a:pt x="3571" y="3977"/>
                      </a:cubicBezTo>
                      <a:cubicBezTo>
                        <a:pt x="3036" y="4737"/>
                        <a:pt x="2727" y="5765"/>
                        <a:pt x="2643" y="7059"/>
                      </a:cubicBezTo>
                      <a:lnTo>
                        <a:pt x="1841" y="7059"/>
                      </a:lnTo>
                      <a:lnTo>
                        <a:pt x="2178" y="347"/>
                      </a:lnTo>
                      <a:close/>
                    </a:path>
                  </a:pathLst>
                </a:custGeom>
                <a:solidFill>
                  <a:srgbClr val="000000"/>
                </a:solidFill>
                <a:ln w="3598" cap="flat">
                  <a:noFill/>
                  <a:prstDash val="solid"/>
                  <a:miter/>
                </a:ln>
              </p:spPr>
              <p:txBody>
                <a:bodyPr rtlCol="0" anchor="ctr"/>
                <a:lstStyle/>
                <a:p>
                  <a:endParaRPr lang="en-IN"/>
                </a:p>
              </p:txBody>
            </p:sp>
            <p:sp>
              <p:nvSpPr>
                <p:cNvPr id="3891" name="Freeform: Shape 3890">
                  <a:extLst>
                    <a:ext uri="{FF2B5EF4-FFF2-40B4-BE49-F238E27FC236}">
                      <a16:creationId xmlns:a16="http://schemas.microsoft.com/office/drawing/2014/main" id="{FE83EEF4-569D-3D39-07F4-76194A6924C4}"/>
                    </a:ext>
                  </a:extLst>
                </p:cNvPr>
                <p:cNvSpPr/>
                <p:nvPr/>
              </p:nvSpPr>
              <p:spPr>
                <a:xfrm>
                  <a:off x="33941967" y="14392818"/>
                  <a:ext cx="18879" cy="29213"/>
                </a:xfrm>
                <a:custGeom>
                  <a:avLst/>
                  <a:gdLst>
                    <a:gd name="connsiteX0" fmla="*/ 20728 w 18879"/>
                    <a:gd name="connsiteY0" fmla="*/ 24044 h 29213"/>
                    <a:gd name="connsiteX1" fmla="*/ 18730 w 18879"/>
                    <a:gd name="connsiteY1" fmla="*/ 29560 h 29213"/>
                    <a:gd name="connsiteX2" fmla="*/ 1848 w 18879"/>
                    <a:gd name="connsiteY2" fmla="*/ 29560 h 29213"/>
                    <a:gd name="connsiteX3" fmla="*/ 1848 w 18879"/>
                    <a:gd name="connsiteY3" fmla="*/ 28772 h 29213"/>
                    <a:gd name="connsiteX4" fmla="*/ 12343 w 18879"/>
                    <a:gd name="connsiteY4" fmla="*/ 17683 h 29213"/>
                    <a:gd name="connsiteX5" fmla="*/ 15382 w 18879"/>
                    <a:gd name="connsiteY5" fmla="*/ 9803 h 29213"/>
                    <a:gd name="connsiteX6" fmla="*/ 13708 w 18879"/>
                    <a:gd name="connsiteY6" fmla="*/ 5328 h 29213"/>
                    <a:gd name="connsiteX7" fmla="*/ 9726 w 18879"/>
                    <a:gd name="connsiteY7" fmla="*/ 3583 h 29213"/>
                    <a:gd name="connsiteX8" fmla="*/ 5928 w 18879"/>
                    <a:gd name="connsiteY8" fmla="*/ 4822 h 29213"/>
                    <a:gd name="connsiteX9" fmla="*/ 3452 w 18879"/>
                    <a:gd name="connsiteY9" fmla="*/ 8424 h 29213"/>
                    <a:gd name="connsiteX10" fmla="*/ 2664 w 18879"/>
                    <a:gd name="connsiteY10" fmla="*/ 8424 h 29213"/>
                    <a:gd name="connsiteX11" fmla="*/ 5379 w 18879"/>
                    <a:gd name="connsiteY11" fmla="*/ 2444 h 29213"/>
                    <a:gd name="connsiteX12" fmla="*/ 10838 w 18879"/>
                    <a:gd name="connsiteY12" fmla="*/ 347 h 29213"/>
                    <a:gd name="connsiteX13" fmla="*/ 16648 w 18879"/>
                    <a:gd name="connsiteY13" fmla="*/ 2584 h 29213"/>
                    <a:gd name="connsiteX14" fmla="*/ 18983 w 18879"/>
                    <a:gd name="connsiteY14" fmla="*/ 7861 h 29213"/>
                    <a:gd name="connsiteX15" fmla="*/ 17970 w 18879"/>
                    <a:gd name="connsiteY15" fmla="*/ 12209 h 29213"/>
                    <a:gd name="connsiteX16" fmla="*/ 12906 w 18879"/>
                    <a:gd name="connsiteY16" fmla="*/ 19456 h 29213"/>
                    <a:gd name="connsiteX17" fmla="*/ 6350 w 18879"/>
                    <a:gd name="connsiteY17" fmla="*/ 26380 h 29213"/>
                    <a:gd name="connsiteX18" fmla="*/ 13806 w 18879"/>
                    <a:gd name="connsiteY18" fmla="*/ 26380 h 29213"/>
                    <a:gd name="connsiteX19" fmla="*/ 17000 w 18879"/>
                    <a:gd name="connsiteY19" fmla="*/ 26211 h 29213"/>
                    <a:gd name="connsiteX20" fmla="*/ 18660 w 18879"/>
                    <a:gd name="connsiteY20" fmla="*/ 25521 h 29213"/>
                    <a:gd name="connsiteX21" fmla="*/ 19954 w 18879"/>
                    <a:gd name="connsiteY21" fmla="*/ 2404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728" y="24044"/>
                      </a:moveTo>
                      <a:lnTo>
                        <a:pt x="18730" y="29560"/>
                      </a:lnTo>
                      <a:lnTo>
                        <a:pt x="1848" y="29560"/>
                      </a:lnTo>
                      <a:lnTo>
                        <a:pt x="1848" y="28772"/>
                      </a:lnTo>
                      <a:cubicBezTo>
                        <a:pt x="6814" y="24269"/>
                        <a:pt x="10303" y="20568"/>
                        <a:pt x="12343" y="17683"/>
                      </a:cubicBezTo>
                      <a:cubicBezTo>
                        <a:pt x="14355" y="14827"/>
                        <a:pt x="15368" y="12195"/>
                        <a:pt x="15382" y="9803"/>
                      </a:cubicBezTo>
                      <a:cubicBezTo>
                        <a:pt x="15368" y="7988"/>
                        <a:pt x="14819" y="6496"/>
                        <a:pt x="13708" y="5328"/>
                      </a:cubicBezTo>
                      <a:cubicBezTo>
                        <a:pt x="12582" y="4174"/>
                        <a:pt x="11246" y="3597"/>
                        <a:pt x="9726" y="3583"/>
                      </a:cubicBezTo>
                      <a:cubicBezTo>
                        <a:pt x="8305" y="3597"/>
                        <a:pt x="7039" y="4006"/>
                        <a:pt x="5928" y="4822"/>
                      </a:cubicBezTo>
                      <a:cubicBezTo>
                        <a:pt x="4802" y="5638"/>
                        <a:pt x="3986" y="6848"/>
                        <a:pt x="3452" y="8424"/>
                      </a:cubicBezTo>
                      <a:lnTo>
                        <a:pt x="2664" y="8424"/>
                      </a:lnTo>
                      <a:cubicBezTo>
                        <a:pt x="3016" y="5835"/>
                        <a:pt x="3916" y="3837"/>
                        <a:pt x="5379" y="2444"/>
                      </a:cubicBezTo>
                      <a:cubicBezTo>
                        <a:pt x="6814" y="1050"/>
                        <a:pt x="8643" y="347"/>
                        <a:pt x="10838" y="347"/>
                      </a:cubicBezTo>
                      <a:cubicBezTo>
                        <a:pt x="13145" y="347"/>
                        <a:pt x="15072" y="1093"/>
                        <a:pt x="16648" y="2584"/>
                      </a:cubicBezTo>
                      <a:cubicBezTo>
                        <a:pt x="18195" y="4076"/>
                        <a:pt x="18983" y="5835"/>
                        <a:pt x="18983" y="7861"/>
                      </a:cubicBezTo>
                      <a:cubicBezTo>
                        <a:pt x="18983" y="9311"/>
                        <a:pt x="18646" y="10760"/>
                        <a:pt x="17970" y="12209"/>
                      </a:cubicBezTo>
                      <a:cubicBezTo>
                        <a:pt x="16929" y="14489"/>
                        <a:pt x="15241" y="16909"/>
                        <a:pt x="12906" y="19456"/>
                      </a:cubicBezTo>
                      <a:cubicBezTo>
                        <a:pt x="9389" y="23298"/>
                        <a:pt x="7194" y="25606"/>
                        <a:pt x="6350" y="26380"/>
                      </a:cubicBezTo>
                      <a:lnTo>
                        <a:pt x="13806" y="26380"/>
                      </a:lnTo>
                      <a:cubicBezTo>
                        <a:pt x="15311" y="26394"/>
                        <a:pt x="16381" y="26338"/>
                        <a:pt x="17000" y="26211"/>
                      </a:cubicBezTo>
                      <a:cubicBezTo>
                        <a:pt x="17619" y="26112"/>
                        <a:pt x="18167" y="25887"/>
                        <a:pt x="18660" y="25521"/>
                      </a:cubicBezTo>
                      <a:cubicBezTo>
                        <a:pt x="19152" y="25184"/>
                        <a:pt x="19588" y="24691"/>
                        <a:pt x="19954" y="24044"/>
                      </a:cubicBezTo>
                      <a:close/>
                    </a:path>
                  </a:pathLst>
                </a:custGeom>
                <a:solidFill>
                  <a:srgbClr val="000000"/>
                </a:solidFill>
                <a:ln w="3598" cap="flat">
                  <a:noFill/>
                  <a:prstDash val="solid"/>
                  <a:miter/>
                </a:ln>
              </p:spPr>
              <p:txBody>
                <a:bodyPr rtlCol="0" anchor="ctr"/>
                <a:lstStyle/>
                <a:p>
                  <a:endParaRPr lang="en-IN"/>
                </a:p>
              </p:txBody>
            </p:sp>
            <p:sp>
              <p:nvSpPr>
                <p:cNvPr id="3892" name="Freeform: Shape 3891">
                  <a:extLst>
                    <a:ext uri="{FF2B5EF4-FFF2-40B4-BE49-F238E27FC236}">
                      <a16:creationId xmlns:a16="http://schemas.microsoft.com/office/drawing/2014/main" id="{36D48C60-EB45-6C7F-E35B-F2FF7C3912D5}"/>
                    </a:ext>
                  </a:extLst>
                </p:cNvPr>
                <p:cNvSpPr/>
                <p:nvPr/>
              </p:nvSpPr>
              <p:spPr>
                <a:xfrm>
                  <a:off x="33962282" y="14429588"/>
                  <a:ext cx="22354" cy="1773"/>
                </a:xfrm>
                <a:custGeom>
                  <a:avLst/>
                  <a:gdLst>
                    <a:gd name="connsiteX0" fmla="*/ 24208 w 22354"/>
                    <a:gd name="connsiteY0" fmla="*/ 2120 h 1773"/>
                    <a:gd name="connsiteX1" fmla="*/ 1854 w 22354"/>
                    <a:gd name="connsiteY1" fmla="*/ 2120 h 1773"/>
                    <a:gd name="connsiteX2" fmla="*/ 1854 w 22354"/>
                    <a:gd name="connsiteY2" fmla="*/ 347 h 1773"/>
                    <a:gd name="connsiteX3" fmla="*/ 24208 w 22354"/>
                    <a:gd name="connsiteY3" fmla="*/ 347 h 1773"/>
                  </a:gdLst>
                  <a:ahLst/>
                  <a:cxnLst>
                    <a:cxn ang="0">
                      <a:pos x="connsiteX0" y="connsiteY0"/>
                    </a:cxn>
                    <a:cxn ang="0">
                      <a:pos x="connsiteX1" y="connsiteY1"/>
                    </a:cxn>
                    <a:cxn ang="0">
                      <a:pos x="connsiteX2" y="connsiteY2"/>
                    </a:cxn>
                    <a:cxn ang="0">
                      <a:pos x="connsiteX3" y="connsiteY3"/>
                    </a:cxn>
                  </a:cxnLst>
                  <a:rect l="l" t="t" r="r" b="b"/>
                  <a:pathLst>
                    <a:path w="22354" h="1773">
                      <a:moveTo>
                        <a:pt x="24208" y="2120"/>
                      </a:moveTo>
                      <a:lnTo>
                        <a:pt x="1854" y="2120"/>
                      </a:lnTo>
                      <a:lnTo>
                        <a:pt x="1854" y="347"/>
                      </a:lnTo>
                      <a:lnTo>
                        <a:pt x="24208" y="347"/>
                      </a:lnTo>
                      <a:close/>
                    </a:path>
                  </a:pathLst>
                </a:custGeom>
                <a:solidFill>
                  <a:srgbClr val="000000"/>
                </a:solidFill>
                <a:ln w="3598" cap="flat">
                  <a:noFill/>
                  <a:prstDash val="solid"/>
                  <a:miter/>
                </a:ln>
              </p:spPr>
              <p:txBody>
                <a:bodyPr rtlCol="0" anchor="ctr"/>
                <a:lstStyle/>
                <a:p>
                  <a:endParaRPr lang="en-IN"/>
                </a:p>
              </p:txBody>
            </p:sp>
            <p:sp>
              <p:nvSpPr>
                <p:cNvPr id="3893" name="Freeform: Shape 3892">
                  <a:extLst>
                    <a:ext uri="{FF2B5EF4-FFF2-40B4-BE49-F238E27FC236}">
                      <a16:creationId xmlns:a16="http://schemas.microsoft.com/office/drawing/2014/main" id="{43B61F76-3C16-D9D1-C14C-0B614C50CEB5}"/>
                    </a:ext>
                  </a:extLst>
                </p:cNvPr>
                <p:cNvSpPr/>
                <p:nvPr/>
              </p:nvSpPr>
              <p:spPr>
                <a:xfrm>
                  <a:off x="33985143" y="14393409"/>
                  <a:ext cx="24521" cy="28622"/>
                </a:xfrm>
                <a:custGeom>
                  <a:avLst/>
                  <a:gdLst>
                    <a:gd name="connsiteX0" fmla="*/ 10006 w 24521"/>
                    <a:gd name="connsiteY0" fmla="*/ 1909 h 28622"/>
                    <a:gd name="connsiteX1" fmla="*/ 10006 w 24521"/>
                    <a:gd name="connsiteY1" fmla="*/ 13223 h 28622"/>
                    <a:gd name="connsiteX2" fmla="*/ 16294 w 24521"/>
                    <a:gd name="connsiteY2" fmla="*/ 13223 h 28622"/>
                    <a:gd name="connsiteX3" fmla="*/ 19572 w 24521"/>
                    <a:gd name="connsiteY3" fmla="*/ 12477 h 28622"/>
                    <a:gd name="connsiteX4" fmla="*/ 20782 w 24521"/>
                    <a:gd name="connsiteY4" fmla="*/ 9071 h 28622"/>
                    <a:gd name="connsiteX5" fmla="*/ 21570 w 24521"/>
                    <a:gd name="connsiteY5" fmla="*/ 9071 h 28622"/>
                    <a:gd name="connsiteX6" fmla="*/ 21570 w 24521"/>
                    <a:gd name="connsiteY6" fmla="*/ 19034 h 28622"/>
                    <a:gd name="connsiteX7" fmla="*/ 20782 w 24521"/>
                    <a:gd name="connsiteY7" fmla="*/ 19034 h 28622"/>
                    <a:gd name="connsiteX8" fmla="*/ 20191 w 24521"/>
                    <a:gd name="connsiteY8" fmla="*/ 16347 h 28622"/>
                    <a:gd name="connsiteX9" fmla="*/ 18953 w 24521"/>
                    <a:gd name="connsiteY9" fmla="*/ 15179 h 28622"/>
                    <a:gd name="connsiteX10" fmla="*/ 16294 w 24521"/>
                    <a:gd name="connsiteY10" fmla="*/ 14756 h 28622"/>
                    <a:gd name="connsiteX11" fmla="*/ 10006 w 24521"/>
                    <a:gd name="connsiteY11" fmla="*/ 14756 h 28622"/>
                    <a:gd name="connsiteX12" fmla="*/ 10006 w 24521"/>
                    <a:gd name="connsiteY12" fmla="*/ 24199 h 28622"/>
                    <a:gd name="connsiteX13" fmla="*/ 10174 w 24521"/>
                    <a:gd name="connsiteY13" fmla="*/ 26507 h 28622"/>
                    <a:gd name="connsiteX14" fmla="*/ 10765 w 24521"/>
                    <a:gd name="connsiteY14" fmla="*/ 27168 h 28622"/>
                    <a:gd name="connsiteX15" fmla="*/ 12369 w 24521"/>
                    <a:gd name="connsiteY15" fmla="*/ 27407 h 28622"/>
                    <a:gd name="connsiteX16" fmla="*/ 17223 w 24521"/>
                    <a:gd name="connsiteY16" fmla="*/ 27407 h 28622"/>
                    <a:gd name="connsiteX17" fmla="*/ 20754 w 24521"/>
                    <a:gd name="connsiteY17" fmla="*/ 27069 h 28622"/>
                    <a:gd name="connsiteX18" fmla="*/ 22864 w 24521"/>
                    <a:gd name="connsiteY18" fmla="*/ 25733 h 28622"/>
                    <a:gd name="connsiteX19" fmla="*/ 25537 w 24521"/>
                    <a:gd name="connsiteY19" fmla="*/ 21792 h 28622"/>
                    <a:gd name="connsiteX20" fmla="*/ 26381 w 24521"/>
                    <a:gd name="connsiteY20" fmla="*/ 21792 h 28622"/>
                    <a:gd name="connsiteX21" fmla="*/ 23905 w 24521"/>
                    <a:gd name="connsiteY21" fmla="*/ 28969 h 28622"/>
                    <a:gd name="connsiteX22" fmla="*/ 1860 w 24521"/>
                    <a:gd name="connsiteY22" fmla="*/ 28969 h 28622"/>
                    <a:gd name="connsiteX23" fmla="*/ 1860 w 24521"/>
                    <a:gd name="connsiteY23" fmla="*/ 28181 h 28622"/>
                    <a:gd name="connsiteX24" fmla="*/ 2873 w 24521"/>
                    <a:gd name="connsiteY24" fmla="*/ 28181 h 28622"/>
                    <a:gd name="connsiteX25" fmla="*/ 4800 w 24521"/>
                    <a:gd name="connsiteY25" fmla="*/ 27703 h 28622"/>
                    <a:gd name="connsiteX26" fmla="*/ 5715 w 24521"/>
                    <a:gd name="connsiteY26" fmla="*/ 26689 h 28622"/>
                    <a:gd name="connsiteX27" fmla="*/ 5954 w 24521"/>
                    <a:gd name="connsiteY27" fmla="*/ 23931 h 28622"/>
                    <a:gd name="connsiteX28" fmla="*/ 5954 w 24521"/>
                    <a:gd name="connsiteY28" fmla="*/ 5328 h 28622"/>
                    <a:gd name="connsiteX29" fmla="*/ 5405 w 24521"/>
                    <a:gd name="connsiteY29" fmla="*/ 1979 h 28622"/>
                    <a:gd name="connsiteX30" fmla="*/ 2873 w 24521"/>
                    <a:gd name="connsiteY30" fmla="*/ 1135 h 28622"/>
                    <a:gd name="connsiteX31" fmla="*/ 1860 w 24521"/>
                    <a:gd name="connsiteY31" fmla="*/ 1135 h 28622"/>
                    <a:gd name="connsiteX32" fmla="*/ 1860 w 24521"/>
                    <a:gd name="connsiteY32" fmla="*/ 347 h 28622"/>
                    <a:gd name="connsiteX33" fmla="*/ 23905 w 24521"/>
                    <a:gd name="connsiteY33" fmla="*/ 347 h 28622"/>
                    <a:gd name="connsiteX34" fmla="*/ 24229 w 24521"/>
                    <a:gd name="connsiteY34" fmla="*/ 6623 h 28622"/>
                    <a:gd name="connsiteX35" fmla="*/ 23399 w 24521"/>
                    <a:gd name="connsiteY35" fmla="*/ 6623 h 28622"/>
                    <a:gd name="connsiteX36" fmla="*/ 22414 w 24521"/>
                    <a:gd name="connsiteY36" fmla="*/ 3513 h 28622"/>
                    <a:gd name="connsiteX37" fmla="*/ 20838 w 24521"/>
                    <a:gd name="connsiteY37" fmla="*/ 2233 h 28622"/>
                    <a:gd name="connsiteX38" fmla="*/ 17856 w 24521"/>
                    <a:gd name="connsiteY38" fmla="*/ 190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006" y="1909"/>
                      </a:moveTo>
                      <a:lnTo>
                        <a:pt x="10006" y="13223"/>
                      </a:lnTo>
                      <a:lnTo>
                        <a:pt x="16294" y="13223"/>
                      </a:lnTo>
                      <a:cubicBezTo>
                        <a:pt x="17926" y="13223"/>
                        <a:pt x="19009" y="12983"/>
                        <a:pt x="19572" y="12477"/>
                      </a:cubicBezTo>
                      <a:cubicBezTo>
                        <a:pt x="20289" y="11858"/>
                        <a:pt x="20697" y="10718"/>
                        <a:pt x="20782" y="9071"/>
                      </a:cubicBezTo>
                      <a:lnTo>
                        <a:pt x="21570" y="9071"/>
                      </a:lnTo>
                      <a:lnTo>
                        <a:pt x="21570" y="19034"/>
                      </a:lnTo>
                      <a:lnTo>
                        <a:pt x="20782" y="19034"/>
                      </a:lnTo>
                      <a:cubicBezTo>
                        <a:pt x="20585" y="17641"/>
                        <a:pt x="20388" y="16741"/>
                        <a:pt x="20191" y="16347"/>
                      </a:cubicBezTo>
                      <a:cubicBezTo>
                        <a:pt x="19938" y="15854"/>
                        <a:pt x="19530" y="15474"/>
                        <a:pt x="18953" y="15179"/>
                      </a:cubicBezTo>
                      <a:cubicBezTo>
                        <a:pt x="18362" y="14911"/>
                        <a:pt x="17476" y="14771"/>
                        <a:pt x="16294" y="14756"/>
                      </a:cubicBezTo>
                      <a:lnTo>
                        <a:pt x="10006" y="14756"/>
                      </a:lnTo>
                      <a:lnTo>
                        <a:pt x="10006" y="24199"/>
                      </a:lnTo>
                      <a:cubicBezTo>
                        <a:pt x="10006" y="25465"/>
                        <a:pt x="10062" y="26239"/>
                        <a:pt x="10174" y="26507"/>
                      </a:cubicBezTo>
                      <a:cubicBezTo>
                        <a:pt x="10287" y="26788"/>
                        <a:pt x="10484" y="27013"/>
                        <a:pt x="10765" y="27168"/>
                      </a:cubicBezTo>
                      <a:cubicBezTo>
                        <a:pt x="11047" y="27337"/>
                        <a:pt x="11581" y="27407"/>
                        <a:pt x="12369" y="27407"/>
                      </a:cubicBezTo>
                      <a:lnTo>
                        <a:pt x="17223" y="27407"/>
                      </a:lnTo>
                      <a:cubicBezTo>
                        <a:pt x="18840" y="27407"/>
                        <a:pt x="20008" y="27295"/>
                        <a:pt x="20754" y="27069"/>
                      </a:cubicBezTo>
                      <a:cubicBezTo>
                        <a:pt x="21471" y="26844"/>
                        <a:pt x="22175" y="26408"/>
                        <a:pt x="22864" y="25733"/>
                      </a:cubicBezTo>
                      <a:cubicBezTo>
                        <a:pt x="23708" y="24888"/>
                        <a:pt x="24608" y="23565"/>
                        <a:pt x="25537" y="21792"/>
                      </a:cubicBezTo>
                      <a:lnTo>
                        <a:pt x="26381" y="21792"/>
                      </a:lnTo>
                      <a:lnTo>
                        <a:pt x="23905" y="28969"/>
                      </a:lnTo>
                      <a:lnTo>
                        <a:pt x="1860" y="28969"/>
                      </a:lnTo>
                      <a:lnTo>
                        <a:pt x="1860" y="28181"/>
                      </a:lnTo>
                      <a:lnTo>
                        <a:pt x="2873" y="28181"/>
                      </a:lnTo>
                      <a:cubicBezTo>
                        <a:pt x="3548" y="28195"/>
                        <a:pt x="4181" y="28026"/>
                        <a:pt x="4800" y="27703"/>
                      </a:cubicBezTo>
                      <a:cubicBezTo>
                        <a:pt x="5236" y="27477"/>
                        <a:pt x="5546" y="27140"/>
                        <a:pt x="5715" y="26689"/>
                      </a:cubicBezTo>
                      <a:cubicBezTo>
                        <a:pt x="5869" y="26239"/>
                        <a:pt x="5954" y="25324"/>
                        <a:pt x="5954" y="23931"/>
                      </a:cubicBezTo>
                      <a:lnTo>
                        <a:pt x="5954" y="5328"/>
                      </a:lnTo>
                      <a:cubicBezTo>
                        <a:pt x="5954" y="3513"/>
                        <a:pt x="5771" y="2401"/>
                        <a:pt x="5405" y="1979"/>
                      </a:cubicBezTo>
                      <a:cubicBezTo>
                        <a:pt x="4899" y="1430"/>
                        <a:pt x="4055" y="1149"/>
                        <a:pt x="2873" y="1135"/>
                      </a:cubicBezTo>
                      <a:lnTo>
                        <a:pt x="1860" y="1135"/>
                      </a:lnTo>
                      <a:lnTo>
                        <a:pt x="1860" y="347"/>
                      </a:lnTo>
                      <a:lnTo>
                        <a:pt x="23905" y="347"/>
                      </a:lnTo>
                      <a:lnTo>
                        <a:pt x="24229" y="6623"/>
                      </a:lnTo>
                      <a:lnTo>
                        <a:pt x="23399" y="6623"/>
                      </a:lnTo>
                      <a:cubicBezTo>
                        <a:pt x="23103" y="5117"/>
                        <a:pt x="22780" y="4076"/>
                        <a:pt x="22414" y="3513"/>
                      </a:cubicBezTo>
                      <a:cubicBezTo>
                        <a:pt x="22048" y="2950"/>
                        <a:pt x="21513" y="2528"/>
                        <a:pt x="20838" y="2233"/>
                      </a:cubicBezTo>
                      <a:cubicBezTo>
                        <a:pt x="20261" y="2021"/>
                        <a:pt x="19277" y="1909"/>
                        <a:pt x="17856" y="1909"/>
                      </a:cubicBezTo>
                      <a:close/>
                    </a:path>
                  </a:pathLst>
                </a:custGeom>
                <a:solidFill>
                  <a:srgbClr val="000000"/>
                </a:solidFill>
                <a:ln w="3598" cap="flat">
                  <a:noFill/>
                  <a:prstDash val="solid"/>
                  <a:miter/>
                </a:ln>
              </p:spPr>
              <p:txBody>
                <a:bodyPr rtlCol="0" anchor="ctr"/>
                <a:lstStyle/>
                <a:p>
                  <a:endParaRPr lang="en-IN"/>
                </a:p>
              </p:txBody>
            </p:sp>
            <p:sp>
              <p:nvSpPr>
                <p:cNvPr id="3894" name="Freeform: Shape 3893">
                  <a:extLst>
                    <a:ext uri="{FF2B5EF4-FFF2-40B4-BE49-F238E27FC236}">
                      <a16:creationId xmlns:a16="http://schemas.microsoft.com/office/drawing/2014/main" id="{DF51E6E5-AA63-26B9-46DA-D2029C34FA1A}"/>
                    </a:ext>
                  </a:extLst>
                </p:cNvPr>
                <p:cNvSpPr/>
                <p:nvPr/>
              </p:nvSpPr>
              <p:spPr>
                <a:xfrm>
                  <a:off x="34011387" y="14393409"/>
                  <a:ext cx="28839" cy="28622"/>
                </a:xfrm>
                <a:custGeom>
                  <a:avLst/>
                  <a:gdLst>
                    <a:gd name="connsiteX0" fmla="*/ 1867 w 28839"/>
                    <a:gd name="connsiteY0" fmla="*/ 28969 h 28622"/>
                    <a:gd name="connsiteX1" fmla="*/ 1867 w 28839"/>
                    <a:gd name="connsiteY1" fmla="*/ 28181 h 28622"/>
                    <a:gd name="connsiteX2" fmla="*/ 2951 w 28839"/>
                    <a:gd name="connsiteY2" fmla="*/ 28181 h 28622"/>
                    <a:gd name="connsiteX3" fmla="*/ 5525 w 28839"/>
                    <a:gd name="connsiteY3" fmla="*/ 27027 h 28622"/>
                    <a:gd name="connsiteX4" fmla="*/ 5989 w 28839"/>
                    <a:gd name="connsiteY4" fmla="*/ 23903 h 28622"/>
                    <a:gd name="connsiteX5" fmla="*/ 5989 w 28839"/>
                    <a:gd name="connsiteY5" fmla="*/ 5413 h 28622"/>
                    <a:gd name="connsiteX6" fmla="*/ 5398 w 28839"/>
                    <a:gd name="connsiteY6" fmla="*/ 2064 h 28622"/>
                    <a:gd name="connsiteX7" fmla="*/ 2951 w 28839"/>
                    <a:gd name="connsiteY7" fmla="*/ 1135 h 28622"/>
                    <a:gd name="connsiteX8" fmla="*/ 1867 w 28839"/>
                    <a:gd name="connsiteY8" fmla="*/ 1135 h 28622"/>
                    <a:gd name="connsiteX9" fmla="*/ 1867 w 28839"/>
                    <a:gd name="connsiteY9" fmla="*/ 347 h 28622"/>
                    <a:gd name="connsiteX10" fmla="*/ 13516 w 28839"/>
                    <a:gd name="connsiteY10" fmla="*/ 347 h 28622"/>
                    <a:gd name="connsiteX11" fmla="*/ 23279 w 28839"/>
                    <a:gd name="connsiteY11" fmla="*/ 1810 h 28622"/>
                    <a:gd name="connsiteX12" fmla="*/ 28667 w 28839"/>
                    <a:gd name="connsiteY12" fmla="*/ 6665 h 28622"/>
                    <a:gd name="connsiteX13" fmla="*/ 30707 w 28839"/>
                    <a:gd name="connsiteY13" fmla="*/ 14503 h 28622"/>
                    <a:gd name="connsiteX14" fmla="*/ 27078 w 28839"/>
                    <a:gd name="connsiteY14" fmla="*/ 24494 h 28622"/>
                    <a:gd name="connsiteX15" fmla="*/ 14669 w 28839"/>
                    <a:gd name="connsiteY15" fmla="*/ 28969 h 28622"/>
                    <a:gd name="connsiteX16" fmla="*/ 10041 w 28839"/>
                    <a:gd name="connsiteY16" fmla="*/ 26901 h 28622"/>
                    <a:gd name="connsiteX17" fmla="*/ 14529 w 28839"/>
                    <a:gd name="connsiteY17" fmla="*/ 27492 h 28622"/>
                    <a:gd name="connsiteX18" fmla="*/ 22660 w 28839"/>
                    <a:gd name="connsiteY18" fmla="*/ 24058 h 28622"/>
                    <a:gd name="connsiteX19" fmla="*/ 25896 w 28839"/>
                    <a:gd name="connsiteY19" fmla="*/ 14728 h 28622"/>
                    <a:gd name="connsiteX20" fmla="*/ 22660 w 28839"/>
                    <a:gd name="connsiteY20" fmla="*/ 5371 h 28622"/>
                    <a:gd name="connsiteX21" fmla="*/ 14360 w 28839"/>
                    <a:gd name="connsiteY21" fmla="*/ 1951 h 28622"/>
                    <a:gd name="connsiteX22" fmla="*/ 10041 w 28839"/>
                    <a:gd name="connsiteY22" fmla="*/ 257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1867" y="28969"/>
                      </a:moveTo>
                      <a:lnTo>
                        <a:pt x="1867" y="28181"/>
                      </a:lnTo>
                      <a:lnTo>
                        <a:pt x="2951" y="28181"/>
                      </a:lnTo>
                      <a:cubicBezTo>
                        <a:pt x="4160" y="28195"/>
                        <a:pt x="5019" y="27801"/>
                        <a:pt x="5525" y="27027"/>
                      </a:cubicBezTo>
                      <a:cubicBezTo>
                        <a:pt x="5835" y="26563"/>
                        <a:pt x="5989" y="25521"/>
                        <a:pt x="5989" y="23903"/>
                      </a:cubicBezTo>
                      <a:lnTo>
                        <a:pt x="5989" y="5413"/>
                      </a:lnTo>
                      <a:cubicBezTo>
                        <a:pt x="5989" y="3640"/>
                        <a:pt x="5792" y="2528"/>
                        <a:pt x="5398" y="2064"/>
                      </a:cubicBezTo>
                      <a:cubicBezTo>
                        <a:pt x="4836" y="1459"/>
                        <a:pt x="4020" y="1149"/>
                        <a:pt x="2951" y="1135"/>
                      </a:cubicBezTo>
                      <a:lnTo>
                        <a:pt x="1867" y="1135"/>
                      </a:lnTo>
                      <a:lnTo>
                        <a:pt x="1867" y="347"/>
                      </a:lnTo>
                      <a:lnTo>
                        <a:pt x="13516" y="347"/>
                      </a:lnTo>
                      <a:cubicBezTo>
                        <a:pt x="17779" y="347"/>
                        <a:pt x="21028" y="839"/>
                        <a:pt x="23279" y="1810"/>
                      </a:cubicBezTo>
                      <a:cubicBezTo>
                        <a:pt x="25502" y="2781"/>
                        <a:pt x="27303" y="4400"/>
                        <a:pt x="28667" y="6665"/>
                      </a:cubicBezTo>
                      <a:cubicBezTo>
                        <a:pt x="30018" y="8931"/>
                        <a:pt x="30693" y="11548"/>
                        <a:pt x="30707" y="14503"/>
                      </a:cubicBezTo>
                      <a:cubicBezTo>
                        <a:pt x="30693" y="18500"/>
                        <a:pt x="29483" y="21821"/>
                        <a:pt x="27078" y="24494"/>
                      </a:cubicBezTo>
                      <a:cubicBezTo>
                        <a:pt x="24348" y="27477"/>
                        <a:pt x="20212" y="28969"/>
                        <a:pt x="14669" y="28969"/>
                      </a:cubicBezTo>
                      <a:close/>
                      <a:moveTo>
                        <a:pt x="10041" y="26901"/>
                      </a:moveTo>
                      <a:cubicBezTo>
                        <a:pt x="11828" y="27295"/>
                        <a:pt x="13319" y="27492"/>
                        <a:pt x="14529" y="27492"/>
                      </a:cubicBezTo>
                      <a:cubicBezTo>
                        <a:pt x="17779" y="27492"/>
                        <a:pt x="20494" y="26352"/>
                        <a:pt x="22660" y="24058"/>
                      </a:cubicBezTo>
                      <a:cubicBezTo>
                        <a:pt x="24813" y="21764"/>
                        <a:pt x="25882" y="18654"/>
                        <a:pt x="25896" y="14728"/>
                      </a:cubicBezTo>
                      <a:cubicBezTo>
                        <a:pt x="25882" y="10774"/>
                        <a:pt x="24813" y="7650"/>
                        <a:pt x="22660" y="5371"/>
                      </a:cubicBezTo>
                      <a:cubicBezTo>
                        <a:pt x="20494" y="3091"/>
                        <a:pt x="17722" y="1951"/>
                        <a:pt x="14360" y="1951"/>
                      </a:cubicBezTo>
                      <a:cubicBezTo>
                        <a:pt x="13094" y="1951"/>
                        <a:pt x="11659" y="2162"/>
                        <a:pt x="10041" y="2570"/>
                      </a:cubicBezTo>
                      <a:close/>
                    </a:path>
                  </a:pathLst>
                </a:custGeom>
                <a:solidFill>
                  <a:srgbClr val="000000"/>
                </a:solidFill>
                <a:ln w="3598" cap="flat">
                  <a:noFill/>
                  <a:prstDash val="solid"/>
                  <a:miter/>
                </a:ln>
              </p:spPr>
              <p:txBody>
                <a:bodyPr rtlCol="0" anchor="ctr"/>
                <a:lstStyle/>
                <a:p>
                  <a:endParaRPr lang="en-IN"/>
                </a:p>
              </p:txBody>
            </p:sp>
            <p:sp>
              <p:nvSpPr>
                <p:cNvPr id="3895" name="Freeform: Shape 3894">
                  <a:extLst>
                    <a:ext uri="{FF2B5EF4-FFF2-40B4-BE49-F238E27FC236}">
                      <a16:creationId xmlns:a16="http://schemas.microsoft.com/office/drawing/2014/main" id="{55A049DF-0D9F-E04B-C0EC-666E15103326}"/>
                    </a:ext>
                  </a:extLst>
                </p:cNvPr>
                <p:cNvSpPr/>
                <p:nvPr/>
              </p:nvSpPr>
              <p:spPr>
                <a:xfrm>
                  <a:off x="34044932" y="14417937"/>
                  <a:ext cx="4671" cy="4685"/>
                </a:xfrm>
                <a:custGeom>
                  <a:avLst/>
                  <a:gdLst>
                    <a:gd name="connsiteX0" fmla="*/ 4212 w 4671"/>
                    <a:gd name="connsiteY0" fmla="*/ 347 h 4685"/>
                    <a:gd name="connsiteX1" fmla="*/ 5872 w 4671"/>
                    <a:gd name="connsiteY1" fmla="*/ 1036 h 4685"/>
                    <a:gd name="connsiteX2" fmla="*/ 6547 w 4671"/>
                    <a:gd name="connsiteY2" fmla="*/ 2697 h 4685"/>
                    <a:gd name="connsiteX3" fmla="*/ 5858 w 4671"/>
                    <a:gd name="connsiteY3" fmla="*/ 4343 h 4685"/>
                    <a:gd name="connsiteX4" fmla="*/ 4212 w 4671"/>
                    <a:gd name="connsiteY4" fmla="*/ 5033 h 4685"/>
                    <a:gd name="connsiteX5" fmla="*/ 2552 w 4671"/>
                    <a:gd name="connsiteY5" fmla="*/ 4343 h 4685"/>
                    <a:gd name="connsiteX6" fmla="*/ 1877 w 4671"/>
                    <a:gd name="connsiteY6" fmla="*/ 2697 h 4685"/>
                    <a:gd name="connsiteX7" fmla="*/ 2552 w 4671"/>
                    <a:gd name="connsiteY7" fmla="*/ 1022 h 4685"/>
                    <a:gd name="connsiteX8" fmla="*/ 4212 w 4671"/>
                    <a:gd name="connsiteY8" fmla="*/ 34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212" y="347"/>
                      </a:moveTo>
                      <a:cubicBezTo>
                        <a:pt x="4859" y="347"/>
                        <a:pt x="5408" y="586"/>
                        <a:pt x="5872" y="1036"/>
                      </a:cubicBezTo>
                      <a:cubicBezTo>
                        <a:pt x="6308" y="1501"/>
                        <a:pt x="6533" y="2050"/>
                        <a:pt x="6547" y="2697"/>
                      </a:cubicBezTo>
                      <a:cubicBezTo>
                        <a:pt x="6533" y="3344"/>
                        <a:pt x="6308" y="3893"/>
                        <a:pt x="5858" y="4343"/>
                      </a:cubicBezTo>
                      <a:cubicBezTo>
                        <a:pt x="5408" y="4808"/>
                        <a:pt x="4859" y="5033"/>
                        <a:pt x="4212" y="5033"/>
                      </a:cubicBezTo>
                      <a:cubicBezTo>
                        <a:pt x="3565" y="5033"/>
                        <a:pt x="3002" y="4808"/>
                        <a:pt x="2552" y="4343"/>
                      </a:cubicBezTo>
                      <a:cubicBezTo>
                        <a:pt x="2088" y="3893"/>
                        <a:pt x="1863" y="3344"/>
                        <a:pt x="1877" y="2697"/>
                      </a:cubicBezTo>
                      <a:cubicBezTo>
                        <a:pt x="1863" y="2036"/>
                        <a:pt x="2088" y="1473"/>
                        <a:pt x="2552" y="1022"/>
                      </a:cubicBezTo>
                      <a:cubicBezTo>
                        <a:pt x="3002" y="572"/>
                        <a:pt x="3565" y="347"/>
                        <a:pt x="4212" y="347"/>
                      </a:cubicBezTo>
                      <a:close/>
                    </a:path>
                  </a:pathLst>
                </a:custGeom>
                <a:solidFill>
                  <a:srgbClr val="000000"/>
                </a:solidFill>
                <a:ln w="3598" cap="flat">
                  <a:noFill/>
                  <a:prstDash val="solid"/>
                  <a:miter/>
                </a:ln>
              </p:spPr>
              <p:txBody>
                <a:bodyPr rtlCol="0" anchor="ctr"/>
                <a:lstStyle/>
                <a:p>
                  <a:endParaRPr lang="en-IN"/>
                </a:p>
              </p:txBody>
            </p:sp>
            <p:sp>
              <p:nvSpPr>
                <p:cNvPr id="3896" name="Freeform: Shape 3895">
                  <a:extLst>
                    <a:ext uri="{FF2B5EF4-FFF2-40B4-BE49-F238E27FC236}">
                      <a16:creationId xmlns:a16="http://schemas.microsoft.com/office/drawing/2014/main" id="{1DB9E3DE-334F-496B-6F15-39DD0E080318}"/>
                    </a:ext>
                  </a:extLst>
                </p:cNvPr>
                <p:cNvSpPr/>
                <p:nvPr/>
              </p:nvSpPr>
              <p:spPr>
                <a:xfrm>
                  <a:off x="34053599" y="14392818"/>
                  <a:ext cx="18879" cy="29213"/>
                </a:xfrm>
                <a:custGeom>
                  <a:avLst/>
                  <a:gdLst>
                    <a:gd name="connsiteX0" fmla="*/ 20759 w 18879"/>
                    <a:gd name="connsiteY0" fmla="*/ 24044 h 29213"/>
                    <a:gd name="connsiteX1" fmla="*/ 18761 w 18879"/>
                    <a:gd name="connsiteY1" fmla="*/ 29560 h 29213"/>
                    <a:gd name="connsiteX2" fmla="*/ 1879 w 18879"/>
                    <a:gd name="connsiteY2" fmla="*/ 29560 h 29213"/>
                    <a:gd name="connsiteX3" fmla="*/ 1879 w 18879"/>
                    <a:gd name="connsiteY3" fmla="*/ 28772 h 29213"/>
                    <a:gd name="connsiteX4" fmla="*/ 12374 w 18879"/>
                    <a:gd name="connsiteY4" fmla="*/ 17683 h 29213"/>
                    <a:gd name="connsiteX5" fmla="*/ 15413 w 18879"/>
                    <a:gd name="connsiteY5" fmla="*/ 9803 h 29213"/>
                    <a:gd name="connsiteX6" fmla="*/ 13739 w 18879"/>
                    <a:gd name="connsiteY6" fmla="*/ 5328 h 29213"/>
                    <a:gd name="connsiteX7" fmla="*/ 9757 w 18879"/>
                    <a:gd name="connsiteY7" fmla="*/ 3583 h 29213"/>
                    <a:gd name="connsiteX8" fmla="*/ 5959 w 18879"/>
                    <a:gd name="connsiteY8" fmla="*/ 4822 h 29213"/>
                    <a:gd name="connsiteX9" fmla="*/ 3483 w 18879"/>
                    <a:gd name="connsiteY9" fmla="*/ 8424 h 29213"/>
                    <a:gd name="connsiteX10" fmla="*/ 2695 w 18879"/>
                    <a:gd name="connsiteY10" fmla="*/ 8424 h 29213"/>
                    <a:gd name="connsiteX11" fmla="*/ 5410 w 18879"/>
                    <a:gd name="connsiteY11" fmla="*/ 2444 h 29213"/>
                    <a:gd name="connsiteX12" fmla="*/ 10869 w 18879"/>
                    <a:gd name="connsiteY12" fmla="*/ 347 h 29213"/>
                    <a:gd name="connsiteX13" fmla="*/ 16679 w 18879"/>
                    <a:gd name="connsiteY13" fmla="*/ 2584 h 29213"/>
                    <a:gd name="connsiteX14" fmla="*/ 19014 w 18879"/>
                    <a:gd name="connsiteY14" fmla="*/ 7861 h 29213"/>
                    <a:gd name="connsiteX15" fmla="*/ 18001 w 18879"/>
                    <a:gd name="connsiteY15" fmla="*/ 12209 h 29213"/>
                    <a:gd name="connsiteX16" fmla="*/ 12937 w 18879"/>
                    <a:gd name="connsiteY16" fmla="*/ 19456 h 29213"/>
                    <a:gd name="connsiteX17" fmla="*/ 6381 w 18879"/>
                    <a:gd name="connsiteY17" fmla="*/ 26380 h 29213"/>
                    <a:gd name="connsiteX18" fmla="*/ 13837 w 18879"/>
                    <a:gd name="connsiteY18" fmla="*/ 26380 h 29213"/>
                    <a:gd name="connsiteX19" fmla="*/ 17031 w 18879"/>
                    <a:gd name="connsiteY19" fmla="*/ 26211 h 29213"/>
                    <a:gd name="connsiteX20" fmla="*/ 18691 w 18879"/>
                    <a:gd name="connsiteY20" fmla="*/ 25521 h 29213"/>
                    <a:gd name="connsiteX21" fmla="*/ 19985 w 18879"/>
                    <a:gd name="connsiteY21" fmla="*/ 2404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759" y="24044"/>
                      </a:moveTo>
                      <a:lnTo>
                        <a:pt x="18761" y="29560"/>
                      </a:lnTo>
                      <a:lnTo>
                        <a:pt x="1879" y="29560"/>
                      </a:lnTo>
                      <a:lnTo>
                        <a:pt x="1879" y="28772"/>
                      </a:lnTo>
                      <a:cubicBezTo>
                        <a:pt x="6845" y="24269"/>
                        <a:pt x="10334" y="20568"/>
                        <a:pt x="12374" y="17683"/>
                      </a:cubicBezTo>
                      <a:cubicBezTo>
                        <a:pt x="14386" y="14827"/>
                        <a:pt x="15399" y="12195"/>
                        <a:pt x="15413" y="9803"/>
                      </a:cubicBezTo>
                      <a:cubicBezTo>
                        <a:pt x="15399" y="7988"/>
                        <a:pt x="14850" y="6496"/>
                        <a:pt x="13739" y="5328"/>
                      </a:cubicBezTo>
                      <a:cubicBezTo>
                        <a:pt x="12613" y="4174"/>
                        <a:pt x="11277" y="3597"/>
                        <a:pt x="9757" y="3583"/>
                      </a:cubicBezTo>
                      <a:cubicBezTo>
                        <a:pt x="8336" y="3597"/>
                        <a:pt x="7070" y="4006"/>
                        <a:pt x="5959" y="4822"/>
                      </a:cubicBezTo>
                      <a:cubicBezTo>
                        <a:pt x="4833" y="5638"/>
                        <a:pt x="4017" y="6848"/>
                        <a:pt x="3483" y="8424"/>
                      </a:cubicBezTo>
                      <a:lnTo>
                        <a:pt x="2695" y="8424"/>
                      </a:lnTo>
                      <a:cubicBezTo>
                        <a:pt x="3047" y="5835"/>
                        <a:pt x="3947" y="3837"/>
                        <a:pt x="5410" y="2444"/>
                      </a:cubicBezTo>
                      <a:cubicBezTo>
                        <a:pt x="6845" y="1050"/>
                        <a:pt x="8674" y="347"/>
                        <a:pt x="10869" y="347"/>
                      </a:cubicBezTo>
                      <a:cubicBezTo>
                        <a:pt x="13176" y="347"/>
                        <a:pt x="15103" y="1093"/>
                        <a:pt x="16679" y="2584"/>
                      </a:cubicBezTo>
                      <a:cubicBezTo>
                        <a:pt x="18226" y="4076"/>
                        <a:pt x="19014" y="5835"/>
                        <a:pt x="19014" y="7861"/>
                      </a:cubicBezTo>
                      <a:cubicBezTo>
                        <a:pt x="19014" y="9311"/>
                        <a:pt x="18677" y="10760"/>
                        <a:pt x="18001" y="12209"/>
                      </a:cubicBezTo>
                      <a:cubicBezTo>
                        <a:pt x="16960" y="14489"/>
                        <a:pt x="15272" y="16909"/>
                        <a:pt x="12937" y="19456"/>
                      </a:cubicBezTo>
                      <a:cubicBezTo>
                        <a:pt x="9420" y="23298"/>
                        <a:pt x="7225" y="25606"/>
                        <a:pt x="6381" y="26380"/>
                      </a:cubicBezTo>
                      <a:lnTo>
                        <a:pt x="13837" y="26380"/>
                      </a:lnTo>
                      <a:cubicBezTo>
                        <a:pt x="15342" y="26394"/>
                        <a:pt x="16412" y="26338"/>
                        <a:pt x="17031" y="26211"/>
                      </a:cubicBezTo>
                      <a:cubicBezTo>
                        <a:pt x="17650" y="26112"/>
                        <a:pt x="18198" y="25887"/>
                        <a:pt x="18691" y="25521"/>
                      </a:cubicBezTo>
                      <a:cubicBezTo>
                        <a:pt x="19183" y="25184"/>
                        <a:pt x="19619" y="24691"/>
                        <a:pt x="19985" y="24044"/>
                      </a:cubicBezTo>
                      <a:close/>
                    </a:path>
                  </a:pathLst>
                </a:custGeom>
                <a:solidFill>
                  <a:srgbClr val="000000"/>
                </a:solidFill>
                <a:ln w="3598" cap="flat">
                  <a:noFill/>
                  <a:prstDash val="solid"/>
                  <a:miter/>
                </a:ln>
              </p:spPr>
              <p:txBody>
                <a:bodyPr rtlCol="0" anchor="ctr"/>
                <a:lstStyle/>
                <a:p>
                  <a:endParaRPr lang="en-IN"/>
                </a:p>
              </p:txBody>
            </p:sp>
          </p:grpSp>
          <p:grpSp>
            <p:nvGrpSpPr>
              <p:cNvPr id="3897" name="Graphic 3782">
                <a:extLst>
                  <a:ext uri="{FF2B5EF4-FFF2-40B4-BE49-F238E27FC236}">
                    <a16:creationId xmlns:a16="http://schemas.microsoft.com/office/drawing/2014/main" id="{8747C378-1C62-D803-D4DD-170600A630F2}"/>
                  </a:ext>
                </a:extLst>
              </p:cNvPr>
              <p:cNvGrpSpPr/>
              <p:nvPr/>
            </p:nvGrpSpPr>
            <p:grpSpPr>
              <a:xfrm>
                <a:off x="33626901" y="14128126"/>
                <a:ext cx="154743" cy="38543"/>
                <a:chOff x="33626901" y="14128126"/>
                <a:chExt cx="154743" cy="38543"/>
              </a:xfrm>
            </p:grpSpPr>
            <p:sp>
              <p:nvSpPr>
                <p:cNvPr id="3898" name="Freeform: Shape 3897">
                  <a:extLst>
                    <a:ext uri="{FF2B5EF4-FFF2-40B4-BE49-F238E27FC236}">
                      <a16:creationId xmlns:a16="http://schemas.microsoft.com/office/drawing/2014/main" id="{F77F4E43-FDEB-C13A-6F47-BC06AA41DF22}"/>
                    </a:ext>
                  </a:extLst>
                </p:cNvPr>
                <p:cNvSpPr/>
                <p:nvPr/>
              </p:nvSpPr>
              <p:spPr>
                <a:xfrm>
                  <a:off x="33626901" y="14128717"/>
                  <a:ext cx="24014" cy="28622"/>
                </a:xfrm>
                <a:custGeom>
                  <a:avLst/>
                  <a:gdLst>
                    <a:gd name="connsiteX0" fmla="*/ 25465 w 24014"/>
                    <a:gd name="connsiteY0" fmla="*/ 273 h 28622"/>
                    <a:gd name="connsiteX1" fmla="*/ 25775 w 24014"/>
                    <a:gd name="connsiteY1" fmla="*/ 6986 h 28622"/>
                    <a:gd name="connsiteX2" fmla="*/ 24973 w 24014"/>
                    <a:gd name="connsiteY2" fmla="*/ 6986 h 28622"/>
                    <a:gd name="connsiteX3" fmla="*/ 24340 w 24014"/>
                    <a:gd name="connsiteY3" fmla="*/ 4453 h 28622"/>
                    <a:gd name="connsiteX4" fmla="*/ 22596 w 24014"/>
                    <a:gd name="connsiteY4" fmla="*/ 2652 h 28622"/>
                    <a:gd name="connsiteX5" fmla="*/ 19740 w 24014"/>
                    <a:gd name="connsiteY5" fmla="*/ 2075 h 28622"/>
                    <a:gd name="connsiteX6" fmla="*/ 15702 w 24014"/>
                    <a:gd name="connsiteY6" fmla="*/ 2075 h 28622"/>
                    <a:gd name="connsiteX7" fmla="*/ 15702 w 24014"/>
                    <a:gd name="connsiteY7" fmla="*/ 23942 h 28622"/>
                    <a:gd name="connsiteX8" fmla="*/ 16279 w 24014"/>
                    <a:gd name="connsiteY8" fmla="*/ 27235 h 28622"/>
                    <a:gd name="connsiteX9" fmla="*/ 18741 w 24014"/>
                    <a:gd name="connsiteY9" fmla="*/ 28108 h 28622"/>
                    <a:gd name="connsiteX10" fmla="*/ 19740 w 24014"/>
                    <a:gd name="connsiteY10" fmla="*/ 28108 h 28622"/>
                    <a:gd name="connsiteX11" fmla="*/ 19740 w 24014"/>
                    <a:gd name="connsiteY11" fmla="*/ 28896 h 28622"/>
                    <a:gd name="connsiteX12" fmla="*/ 7599 w 24014"/>
                    <a:gd name="connsiteY12" fmla="*/ 28896 h 28622"/>
                    <a:gd name="connsiteX13" fmla="*/ 7599 w 24014"/>
                    <a:gd name="connsiteY13" fmla="*/ 28108 h 28622"/>
                    <a:gd name="connsiteX14" fmla="*/ 8612 w 24014"/>
                    <a:gd name="connsiteY14" fmla="*/ 28108 h 28622"/>
                    <a:gd name="connsiteX15" fmla="*/ 11200 w 24014"/>
                    <a:gd name="connsiteY15" fmla="*/ 27010 h 28622"/>
                    <a:gd name="connsiteX16" fmla="*/ 11650 w 24014"/>
                    <a:gd name="connsiteY16" fmla="*/ 23942 h 28622"/>
                    <a:gd name="connsiteX17" fmla="*/ 11650 w 24014"/>
                    <a:gd name="connsiteY17" fmla="*/ 2075 h 28622"/>
                    <a:gd name="connsiteX18" fmla="*/ 8218 w 24014"/>
                    <a:gd name="connsiteY18" fmla="*/ 2075 h 28622"/>
                    <a:gd name="connsiteX19" fmla="*/ 5376 w 24014"/>
                    <a:gd name="connsiteY19" fmla="*/ 2356 h 28622"/>
                    <a:gd name="connsiteX20" fmla="*/ 3491 w 24014"/>
                    <a:gd name="connsiteY20" fmla="*/ 3904 h 28622"/>
                    <a:gd name="connsiteX21" fmla="*/ 2562 w 24014"/>
                    <a:gd name="connsiteY21" fmla="*/ 6986 h 28622"/>
                    <a:gd name="connsiteX22" fmla="*/ 1760 w 24014"/>
                    <a:gd name="connsiteY22" fmla="*/ 6986 h 28622"/>
                    <a:gd name="connsiteX23" fmla="*/ 2098 w 24014"/>
                    <a:gd name="connsiteY23" fmla="*/ 27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465" y="273"/>
                      </a:moveTo>
                      <a:lnTo>
                        <a:pt x="25775" y="6986"/>
                      </a:lnTo>
                      <a:lnTo>
                        <a:pt x="24973" y="6986"/>
                      </a:lnTo>
                      <a:cubicBezTo>
                        <a:pt x="24804" y="5804"/>
                        <a:pt x="24593" y="4959"/>
                        <a:pt x="24340" y="4453"/>
                      </a:cubicBezTo>
                      <a:cubicBezTo>
                        <a:pt x="23904" y="3637"/>
                        <a:pt x="23313" y="3046"/>
                        <a:pt x="22596" y="2652"/>
                      </a:cubicBezTo>
                      <a:cubicBezTo>
                        <a:pt x="21864" y="2286"/>
                        <a:pt x="20921" y="2089"/>
                        <a:pt x="19740" y="2075"/>
                      </a:cubicBezTo>
                      <a:lnTo>
                        <a:pt x="15702" y="2075"/>
                      </a:lnTo>
                      <a:lnTo>
                        <a:pt x="15702" y="23942"/>
                      </a:lnTo>
                      <a:cubicBezTo>
                        <a:pt x="15688" y="25701"/>
                        <a:pt x="15885" y="26799"/>
                        <a:pt x="16279" y="27235"/>
                      </a:cubicBezTo>
                      <a:cubicBezTo>
                        <a:pt x="16813" y="27826"/>
                        <a:pt x="17629" y="28122"/>
                        <a:pt x="18741" y="28108"/>
                      </a:cubicBezTo>
                      <a:lnTo>
                        <a:pt x="19740" y="28108"/>
                      </a:lnTo>
                      <a:lnTo>
                        <a:pt x="19740" y="28896"/>
                      </a:lnTo>
                      <a:lnTo>
                        <a:pt x="7599" y="28896"/>
                      </a:lnTo>
                      <a:lnTo>
                        <a:pt x="7599" y="28108"/>
                      </a:lnTo>
                      <a:lnTo>
                        <a:pt x="8612" y="28108"/>
                      </a:lnTo>
                      <a:cubicBezTo>
                        <a:pt x="9822" y="28122"/>
                        <a:pt x="10680" y="27756"/>
                        <a:pt x="11200" y="27010"/>
                      </a:cubicBezTo>
                      <a:cubicBezTo>
                        <a:pt x="11482" y="26574"/>
                        <a:pt x="11636" y="25547"/>
                        <a:pt x="11650" y="23942"/>
                      </a:cubicBezTo>
                      <a:lnTo>
                        <a:pt x="11650" y="2075"/>
                      </a:lnTo>
                      <a:lnTo>
                        <a:pt x="8218" y="2075"/>
                      </a:lnTo>
                      <a:cubicBezTo>
                        <a:pt x="6881" y="2089"/>
                        <a:pt x="5925" y="2187"/>
                        <a:pt x="5376" y="2356"/>
                      </a:cubicBezTo>
                      <a:cubicBezTo>
                        <a:pt x="4630" y="2637"/>
                        <a:pt x="4011" y="3144"/>
                        <a:pt x="3491" y="3904"/>
                      </a:cubicBezTo>
                      <a:cubicBezTo>
                        <a:pt x="2956" y="4664"/>
                        <a:pt x="2647" y="5691"/>
                        <a:pt x="2562" y="6986"/>
                      </a:cubicBezTo>
                      <a:lnTo>
                        <a:pt x="1760" y="6986"/>
                      </a:lnTo>
                      <a:lnTo>
                        <a:pt x="2098" y="273"/>
                      </a:lnTo>
                      <a:close/>
                    </a:path>
                  </a:pathLst>
                </a:custGeom>
                <a:solidFill>
                  <a:srgbClr val="000000"/>
                </a:solidFill>
                <a:ln w="3598" cap="flat">
                  <a:noFill/>
                  <a:prstDash val="solid"/>
                  <a:miter/>
                </a:ln>
              </p:spPr>
              <p:txBody>
                <a:bodyPr rtlCol="0" anchor="ctr"/>
                <a:lstStyle/>
                <a:p>
                  <a:endParaRPr lang="en-IN"/>
                </a:p>
              </p:txBody>
            </p:sp>
            <p:sp>
              <p:nvSpPr>
                <p:cNvPr id="3899" name="Freeform: Shape 3898">
                  <a:extLst>
                    <a:ext uri="{FF2B5EF4-FFF2-40B4-BE49-F238E27FC236}">
                      <a16:creationId xmlns:a16="http://schemas.microsoft.com/office/drawing/2014/main" id="{BC442F41-46C2-1C4B-7F60-0B2CBCAAF3AE}"/>
                    </a:ext>
                  </a:extLst>
                </p:cNvPr>
                <p:cNvSpPr/>
                <p:nvPr/>
              </p:nvSpPr>
              <p:spPr>
                <a:xfrm>
                  <a:off x="33652920" y="14128126"/>
                  <a:ext cx="18879" cy="29213"/>
                </a:xfrm>
                <a:custGeom>
                  <a:avLst/>
                  <a:gdLst>
                    <a:gd name="connsiteX0" fmla="*/ 20647 w 18879"/>
                    <a:gd name="connsiteY0" fmla="*/ 23970 h 29213"/>
                    <a:gd name="connsiteX1" fmla="*/ 18650 w 18879"/>
                    <a:gd name="connsiteY1" fmla="*/ 29487 h 29213"/>
                    <a:gd name="connsiteX2" fmla="*/ 1768 w 18879"/>
                    <a:gd name="connsiteY2" fmla="*/ 29487 h 29213"/>
                    <a:gd name="connsiteX3" fmla="*/ 1768 w 18879"/>
                    <a:gd name="connsiteY3" fmla="*/ 28699 h 29213"/>
                    <a:gd name="connsiteX4" fmla="*/ 12263 w 18879"/>
                    <a:gd name="connsiteY4" fmla="*/ 17610 h 29213"/>
                    <a:gd name="connsiteX5" fmla="*/ 15301 w 18879"/>
                    <a:gd name="connsiteY5" fmla="*/ 9730 h 29213"/>
                    <a:gd name="connsiteX6" fmla="*/ 13627 w 18879"/>
                    <a:gd name="connsiteY6" fmla="*/ 5255 h 29213"/>
                    <a:gd name="connsiteX7" fmla="*/ 9646 w 18879"/>
                    <a:gd name="connsiteY7" fmla="*/ 3510 h 29213"/>
                    <a:gd name="connsiteX8" fmla="*/ 5848 w 18879"/>
                    <a:gd name="connsiteY8" fmla="*/ 4748 h 29213"/>
                    <a:gd name="connsiteX9" fmla="*/ 3372 w 18879"/>
                    <a:gd name="connsiteY9" fmla="*/ 8351 h 29213"/>
                    <a:gd name="connsiteX10" fmla="*/ 2584 w 18879"/>
                    <a:gd name="connsiteY10" fmla="*/ 8351 h 29213"/>
                    <a:gd name="connsiteX11" fmla="*/ 5299 w 18879"/>
                    <a:gd name="connsiteY11" fmla="*/ 2370 h 29213"/>
                    <a:gd name="connsiteX12" fmla="*/ 10757 w 18879"/>
                    <a:gd name="connsiteY12" fmla="*/ 273 h 29213"/>
                    <a:gd name="connsiteX13" fmla="*/ 16568 w 18879"/>
                    <a:gd name="connsiteY13" fmla="*/ 2511 h 29213"/>
                    <a:gd name="connsiteX14" fmla="*/ 18903 w 18879"/>
                    <a:gd name="connsiteY14" fmla="*/ 7788 h 29213"/>
                    <a:gd name="connsiteX15" fmla="*/ 17890 w 18879"/>
                    <a:gd name="connsiteY15" fmla="*/ 12136 h 29213"/>
                    <a:gd name="connsiteX16" fmla="*/ 12825 w 18879"/>
                    <a:gd name="connsiteY16" fmla="*/ 19383 h 29213"/>
                    <a:gd name="connsiteX17" fmla="*/ 6270 w 18879"/>
                    <a:gd name="connsiteY17" fmla="*/ 26306 h 29213"/>
                    <a:gd name="connsiteX18" fmla="*/ 13726 w 18879"/>
                    <a:gd name="connsiteY18" fmla="*/ 26306 h 29213"/>
                    <a:gd name="connsiteX19" fmla="*/ 16919 w 18879"/>
                    <a:gd name="connsiteY19" fmla="*/ 26138 h 29213"/>
                    <a:gd name="connsiteX20" fmla="*/ 18579 w 18879"/>
                    <a:gd name="connsiteY20" fmla="*/ 25448 h 29213"/>
                    <a:gd name="connsiteX21" fmla="*/ 19874 w 18879"/>
                    <a:gd name="connsiteY21" fmla="*/ 23970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647" y="23970"/>
                      </a:moveTo>
                      <a:lnTo>
                        <a:pt x="18650" y="29487"/>
                      </a:lnTo>
                      <a:lnTo>
                        <a:pt x="1768" y="29487"/>
                      </a:lnTo>
                      <a:lnTo>
                        <a:pt x="1768" y="28699"/>
                      </a:lnTo>
                      <a:cubicBezTo>
                        <a:pt x="6734" y="24196"/>
                        <a:pt x="10223" y="20495"/>
                        <a:pt x="12263" y="17610"/>
                      </a:cubicBezTo>
                      <a:cubicBezTo>
                        <a:pt x="14274" y="14753"/>
                        <a:pt x="15287" y="12122"/>
                        <a:pt x="15301" y="9730"/>
                      </a:cubicBezTo>
                      <a:cubicBezTo>
                        <a:pt x="15287" y="7914"/>
                        <a:pt x="14739" y="6423"/>
                        <a:pt x="13627" y="5255"/>
                      </a:cubicBezTo>
                      <a:cubicBezTo>
                        <a:pt x="12502" y="4101"/>
                        <a:pt x="11165" y="3524"/>
                        <a:pt x="9646" y="3510"/>
                      </a:cubicBezTo>
                      <a:cubicBezTo>
                        <a:pt x="8225" y="3524"/>
                        <a:pt x="6959" y="3932"/>
                        <a:pt x="5848" y="4748"/>
                      </a:cubicBezTo>
                      <a:cubicBezTo>
                        <a:pt x="4722" y="5564"/>
                        <a:pt x="3906" y="6775"/>
                        <a:pt x="3372" y="8351"/>
                      </a:cubicBezTo>
                      <a:lnTo>
                        <a:pt x="2584" y="8351"/>
                      </a:lnTo>
                      <a:cubicBezTo>
                        <a:pt x="2935" y="5761"/>
                        <a:pt x="3836" y="3763"/>
                        <a:pt x="5299" y="2370"/>
                      </a:cubicBezTo>
                      <a:cubicBezTo>
                        <a:pt x="6734" y="977"/>
                        <a:pt x="8563" y="273"/>
                        <a:pt x="10757" y="273"/>
                      </a:cubicBezTo>
                      <a:cubicBezTo>
                        <a:pt x="13065" y="273"/>
                        <a:pt x="14992" y="1019"/>
                        <a:pt x="16568" y="2511"/>
                      </a:cubicBezTo>
                      <a:cubicBezTo>
                        <a:pt x="18115" y="4002"/>
                        <a:pt x="18903" y="5761"/>
                        <a:pt x="18903" y="7788"/>
                      </a:cubicBezTo>
                      <a:cubicBezTo>
                        <a:pt x="18903" y="9237"/>
                        <a:pt x="18565" y="10687"/>
                        <a:pt x="17890" y="12136"/>
                      </a:cubicBezTo>
                      <a:cubicBezTo>
                        <a:pt x="16849" y="14416"/>
                        <a:pt x="15161" y="16836"/>
                        <a:pt x="12825" y="19383"/>
                      </a:cubicBezTo>
                      <a:cubicBezTo>
                        <a:pt x="9308" y="23225"/>
                        <a:pt x="7114" y="25532"/>
                        <a:pt x="6270" y="26306"/>
                      </a:cubicBezTo>
                      <a:lnTo>
                        <a:pt x="13726" y="26306"/>
                      </a:lnTo>
                      <a:cubicBezTo>
                        <a:pt x="15231" y="26320"/>
                        <a:pt x="16300" y="26264"/>
                        <a:pt x="16919" y="26138"/>
                      </a:cubicBezTo>
                      <a:cubicBezTo>
                        <a:pt x="17538" y="26039"/>
                        <a:pt x="18087" y="25814"/>
                        <a:pt x="18579" y="25448"/>
                      </a:cubicBezTo>
                      <a:cubicBezTo>
                        <a:pt x="19072" y="25110"/>
                        <a:pt x="19508" y="24618"/>
                        <a:pt x="19874" y="23970"/>
                      </a:cubicBezTo>
                      <a:close/>
                    </a:path>
                  </a:pathLst>
                </a:custGeom>
                <a:solidFill>
                  <a:srgbClr val="000000"/>
                </a:solidFill>
                <a:ln w="3598" cap="flat">
                  <a:noFill/>
                  <a:prstDash val="solid"/>
                  <a:miter/>
                </a:ln>
              </p:spPr>
              <p:txBody>
                <a:bodyPr rtlCol="0" anchor="ctr"/>
                <a:lstStyle/>
                <a:p>
                  <a:endParaRPr lang="en-IN"/>
                </a:p>
              </p:txBody>
            </p:sp>
            <p:sp>
              <p:nvSpPr>
                <p:cNvPr id="3900" name="Freeform: Shape 3899">
                  <a:extLst>
                    <a:ext uri="{FF2B5EF4-FFF2-40B4-BE49-F238E27FC236}">
                      <a16:creationId xmlns:a16="http://schemas.microsoft.com/office/drawing/2014/main" id="{F473C88F-20BF-0F41-13B7-8D64D3BC6BF7}"/>
                    </a:ext>
                  </a:extLst>
                </p:cNvPr>
                <p:cNvSpPr/>
                <p:nvPr/>
              </p:nvSpPr>
              <p:spPr>
                <a:xfrm>
                  <a:off x="33673235" y="14164896"/>
                  <a:ext cx="22354" cy="1773"/>
                </a:xfrm>
                <a:custGeom>
                  <a:avLst/>
                  <a:gdLst>
                    <a:gd name="connsiteX0" fmla="*/ 24128 w 22354"/>
                    <a:gd name="connsiteY0" fmla="*/ 2046 h 1773"/>
                    <a:gd name="connsiteX1" fmla="*/ 1774 w 22354"/>
                    <a:gd name="connsiteY1" fmla="*/ 2046 h 1773"/>
                    <a:gd name="connsiteX2" fmla="*/ 1774 w 22354"/>
                    <a:gd name="connsiteY2" fmla="*/ 273 h 1773"/>
                    <a:gd name="connsiteX3" fmla="*/ 24128 w 22354"/>
                    <a:gd name="connsiteY3" fmla="*/ 273 h 1773"/>
                  </a:gdLst>
                  <a:ahLst/>
                  <a:cxnLst>
                    <a:cxn ang="0">
                      <a:pos x="connsiteX0" y="connsiteY0"/>
                    </a:cxn>
                    <a:cxn ang="0">
                      <a:pos x="connsiteX1" y="connsiteY1"/>
                    </a:cxn>
                    <a:cxn ang="0">
                      <a:pos x="connsiteX2" y="connsiteY2"/>
                    </a:cxn>
                    <a:cxn ang="0">
                      <a:pos x="connsiteX3" y="connsiteY3"/>
                    </a:cxn>
                  </a:cxnLst>
                  <a:rect l="l" t="t" r="r" b="b"/>
                  <a:pathLst>
                    <a:path w="22354" h="1773">
                      <a:moveTo>
                        <a:pt x="24128" y="2046"/>
                      </a:moveTo>
                      <a:lnTo>
                        <a:pt x="1774" y="2046"/>
                      </a:lnTo>
                      <a:lnTo>
                        <a:pt x="1774" y="273"/>
                      </a:lnTo>
                      <a:lnTo>
                        <a:pt x="24128" y="273"/>
                      </a:lnTo>
                      <a:close/>
                    </a:path>
                  </a:pathLst>
                </a:custGeom>
                <a:solidFill>
                  <a:srgbClr val="000000"/>
                </a:solidFill>
                <a:ln w="3598" cap="flat">
                  <a:noFill/>
                  <a:prstDash val="solid"/>
                  <a:miter/>
                </a:ln>
              </p:spPr>
              <p:txBody>
                <a:bodyPr rtlCol="0" anchor="ctr"/>
                <a:lstStyle/>
                <a:p>
                  <a:endParaRPr lang="en-IN"/>
                </a:p>
              </p:txBody>
            </p:sp>
            <p:sp>
              <p:nvSpPr>
                <p:cNvPr id="3901" name="Freeform: Shape 3900">
                  <a:extLst>
                    <a:ext uri="{FF2B5EF4-FFF2-40B4-BE49-F238E27FC236}">
                      <a16:creationId xmlns:a16="http://schemas.microsoft.com/office/drawing/2014/main" id="{79C408A5-762C-D2F6-317C-6CCBDD2818D0}"/>
                    </a:ext>
                  </a:extLst>
                </p:cNvPr>
                <p:cNvSpPr/>
                <p:nvPr/>
              </p:nvSpPr>
              <p:spPr>
                <a:xfrm>
                  <a:off x="33696096" y="14128717"/>
                  <a:ext cx="24521" cy="28622"/>
                </a:xfrm>
                <a:custGeom>
                  <a:avLst/>
                  <a:gdLst>
                    <a:gd name="connsiteX0" fmla="*/ 9925 w 24521"/>
                    <a:gd name="connsiteY0" fmla="*/ 1835 h 28622"/>
                    <a:gd name="connsiteX1" fmla="*/ 9925 w 24521"/>
                    <a:gd name="connsiteY1" fmla="*/ 13149 h 28622"/>
                    <a:gd name="connsiteX2" fmla="*/ 16214 w 24521"/>
                    <a:gd name="connsiteY2" fmla="*/ 13149 h 28622"/>
                    <a:gd name="connsiteX3" fmla="*/ 19492 w 24521"/>
                    <a:gd name="connsiteY3" fmla="*/ 12403 h 28622"/>
                    <a:gd name="connsiteX4" fmla="*/ 20702 w 24521"/>
                    <a:gd name="connsiteY4" fmla="*/ 8998 h 28622"/>
                    <a:gd name="connsiteX5" fmla="*/ 21489 w 24521"/>
                    <a:gd name="connsiteY5" fmla="*/ 8998 h 28622"/>
                    <a:gd name="connsiteX6" fmla="*/ 21489 w 24521"/>
                    <a:gd name="connsiteY6" fmla="*/ 18961 h 28622"/>
                    <a:gd name="connsiteX7" fmla="*/ 20702 w 24521"/>
                    <a:gd name="connsiteY7" fmla="*/ 18961 h 28622"/>
                    <a:gd name="connsiteX8" fmla="*/ 20111 w 24521"/>
                    <a:gd name="connsiteY8" fmla="*/ 16273 h 28622"/>
                    <a:gd name="connsiteX9" fmla="*/ 18873 w 24521"/>
                    <a:gd name="connsiteY9" fmla="*/ 15105 h 28622"/>
                    <a:gd name="connsiteX10" fmla="*/ 16214 w 24521"/>
                    <a:gd name="connsiteY10" fmla="*/ 14683 h 28622"/>
                    <a:gd name="connsiteX11" fmla="*/ 9925 w 24521"/>
                    <a:gd name="connsiteY11" fmla="*/ 14683 h 28622"/>
                    <a:gd name="connsiteX12" fmla="*/ 9925 w 24521"/>
                    <a:gd name="connsiteY12" fmla="*/ 24125 h 28622"/>
                    <a:gd name="connsiteX13" fmla="*/ 10094 w 24521"/>
                    <a:gd name="connsiteY13" fmla="*/ 26433 h 28622"/>
                    <a:gd name="connsiteX14" fmla="*/ 10685 w 24521"/>
                    <a:gd name="connsiteY14" fmla="*/ 27094 h 28622"/>
                    <a:gd name="connsiteX15" fmla="*/ 12289 w 24521"/>
                    <a:gd name="connsiteY15" fmla="*/ 27334 h 28622"/>
                    <a:gd name="connsiteX16" fmla="*/ 17142 w 24521"/>
                    <a:gd name="connsiteY16" fmla="*/ 27334 h 28622"/>
                    <a:gd name="connsiteX17" fmla="*/ 20673 w 24521"/>
                    <a:gd name="connsiteY17" fmla="*/ 26996 h 28622"/>
                    <a:gd name="connsiteX18" fmla="*/ 22784 w 24521"/>
                    <a:gd name="connsiteY18" fmla="*/ 25659 h 28622"/>
                    <a:gd name="connsiteX19" fmla="*/ 25457 w 24521"/>
                    <a:gd name="connsiteY19" fmla="*/ 21719 h 28622"/>
                    <a:gd name="connsiteX20" fmla="*/ 26301 w 24521"/>
                    <a:gd name="connsiteY20" fmla="*/ 21719 h 28622"/>
                    <a:gd name="connsiteX21" fmla="*/ 23825 w 24521"/>
                    <a:gd name="connsiteY21" fmla="*/ 28896 h 28622"/>
                    <a:gd name="connsiteX22" fmla="*/ 1780 w 24521"/>
                    <a:gd name="connsiteY22" fmla="*/ 28896 h 28622"/>
                    <a:gd name="connsiteX23" fmla="*/ 1780 w 24521"/>
                    <a:gd name="connsiteY23" fmla="*/ 28108 h 28622"/>
                    <a:gd name="connsiteX24" fmla="*/ 2793 w 24521"/>
                    <a:gd name="connsiteY24" fmla="*/ 28108 h 28622"/>
                    <a:gd name="connsiteX25" fmla="*/ 4720 w 24521"/>
                    <a:gd name="connsiteY25" fmla="*/ 27629 h 28622"/>
                    <a:gd name="connsiteX26" fmla="*/ 5634 w 24521"/>
                    <a:gd name="connsiteY26" fmla="*/ 26616 h 28622"/>
                    <a:gd name="connsiteX27" fmla="*/ 5874 w 24521"/>
                    <a:gd name="connsiteY27" fmla="*/ 23858 h 28622"/>
                    <a:gd name="connsiteX28" fmla="*/ 5874 w 24521"/>
                    <a:gd name="connsiteY28" fmla="*/ 5255 h 28622"/>
                    <a:gd name="connsiteX29" fmla="*/ 5325 w 24521"/>
                    <a:gd name="connsiteY29" fmla="*/ 1906 h 28622"/>
                    <a:gd name="connsiteX30" fmla="*/ 2793 w 24521"/>
                    <a:gd name="connsiteY30" fmla="*/ 1061 h 28622"/>
                    <a:gd name="connsiteX31" fmla="*/ 1780 w 24521"/>
                    <a:gd name="connsiteY31" fmla="*/ 1061 h 28622"/>
                    <a:gd name="connsiteX32" fmla="*/ 1780 w 24521"/>
                    <a:gd name="connsiteY32" fmla="*/ 273 h 28622"/>
                    <a:gd name="connsiteX33" fmla="*/ 23825 w 24521"/>
                    <a:gd name="connsiteY33" fmla="*/ 273 h 28622"/>
                    <a:gd name="connsiteX34" fmla="*/ 24148 w 24521"/>
                    <a:gd name="connsiteY34" fmla="*/ 6549 h 28622"/>
                    <a:gd name="connsiteX35" fmla="*/ 23318 w 24521"/>
                    <a:gd name="connsiteY35" fmla="*/ 6549 h 28622"/>
                    <a:gd name="connsiteX36" fmla="*/ 22333 w 24521"/>
                    <a:gd name="connsiteY36" fmla="*/ 3440 h 28622"/>
                    <a:gd name="connsiteX37" fmla="*/ 20758 w 24521"/>
                    <a:gd name="connsiteY37" fmla="*/ 2159 h 28622"/>
                    <a:gd name="connsiteX38" fmla="*/ 17775 w 24521"/>
                    <a:gd name="connsiteY38" fmla="*/ 183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925" y="1835"/>
                      </a:moveTo>
                      <a:lnTo>
                        <a:pt x="9925" y="13149"/>
                      </a:lnTo>
                      <a:lnTo>
                        <a:pt x="16214" y="13149"/>
                      </a:lnTo>
                      <a:cubicBezTo>
                        <a:pt x="17846" y="13149"/>
                        <a:pt x="18929" y="12910"/>
                        <a:pt x="19492" y="12403"/>
                      </a:cubicBezTo>
                      <a:cubicBezTo>
                        <a:pt x="20209" y="11784"/>
                        <a:pt x="20617" y="10644"/>
                        <a:pt x="20702" y="8998"/>
                      </a:cubicBezTo>
                      <a:lnTo>
                        <a:pt x="21489" y="8998"/>
                      </a:lnTo>
                      <a:lnTo>
                        <a:pt x="21489" y="18961"/>
                      </a:lnTo>
                      <a:lnTo>
                        <a:pt x="20702" y="18961"/>
                      </a:lnTo>
                      <a:cubicBezTo>
                        <a:pt x="20505" y="17568"/>
                        <a:pt x="20308" y="16667"/>
                        <a:pt x="20111" y="16273"/>
                      </a:cubicBezTo>
                      <a:cubicBezTo>
                        <a:pt x="19857" y="15781"/>
                        <a:pt x="19449" y="15401"/>
                        <a:pt x="18873" y="15105"/>
                      </a:cubicBezTo>
                      <a:cubicBezTo>
                        <a:pt x="18282" y="14838"/>
                        <a:pt x="17396" y="14697"/>
                        <a:pt x="16214" y="14683"/>
                      </a:cubicBezTo>
                      <a:lnTo>
                        <a:pt x="9925" y="14683"/>
                      </a:lnTo>
                      <a:lnTo>
                        <a:pt x="9925" y="24125"/>
                      </a:lnTo>
                      <a:cubicBezTo>
                        <a:pt x="9925" y="25392"/>
                        <a:pt x="9982" y="26166"/>
                        <a:pt x="10094" y="26433"/>
                      </a:cubicBezTo>
                      <a:cubicBezTo>
                        <a:pt x="10207" y="26714"/>
                        <a:pt x="10404" y="26940"/>
                        <a:pt x="10685" y="27094"/>
                      </a:cubicBezTo>
                      <a:cubicBezTo>
                        <a:pt x="10966" y="27263"/>
                        <a:pt x="11501" y="27334"/>
                        <a:pt x="12289" y="27334"/>
                      </a:cubicBezTo>
                      <a:lnTo>
                        <a:pt x="17142" y="27334"/>
                      </a:lnTo>
                      <a:cubicBezTo>
                        <a:pt x="18760" y="27334"/>
                        <a:pt x="19928" y="27221"/>
                        <a:pt x="20673" y="26996"/>
                      </a:cubicBezTo>
                      <a:cubicBezTo>
                        <a:pt x="21391" y="26771"/>
                        <a:pt x="22094" y="26335"/>
                        <a:pt x="22784" y="25659"/>
                      </a:cubicBezTo>
                      <a:cubicBezTo>
                        <a:pt x="23628" y="24815"/>
                        <a:pt x="24528" y="23492"/>
                        <a:pt x="25457" y="21719"/>
                      </a:cubicBezTo>
                      <a:lnTo>
                        <a:pt x="26301" y="21719"/>
                      </a:lnTo>
                      <a:lnTo>
                        <a:pt x="23825" y="28896"/>
                      </a:lnTo>
                      <a:lnTo>
                        <a:pt x="1780" y="28896"/>
                      </a:lnTo>
                      <a:lnTo>
                        <a:pt x="1780" y="28108"/>
                      </a:lnTo>
                      <a:lnTo>
                        <a:pt x="2793" y="28108"/>
                      </a:lnTo>
                      <a:cubicBezTo>
                        <a:pt x="3468" y="28122"/>
                        <a:pt x="4101" y="27953"/>
                        <a:pt x="4720" y="27629"/>
                      </a:cubicBezTo>
                      <a:cubicBezTo>
                        <a:pt x="5156" y="27404"/>
                        <a:pt x="5466" y="27066"/>
                        <a:pt x="5634" y="26616"/>
                      </a:cubicBezTo>
                      <a:cubicBezTo>
                        <a:pt x="5789" y="26166"/>
                        <a:pt x="5874" y="25251"/>
                        <a:pt x="5874" y="23858"/>
                      </a:cubicBezTo>
                      <a:lnTo>
                        <a:pt x="5874" y="5255"/>
                      </a:lnTo>
                      <a:cubicBezTo>
                        <a:pt x="5874" y="3440"/>
                        <a:pt x="5691" y="2328"/>
                        <a:pt x="5325" y="1906"/>
                      </a:cubicBezTo>
                      <a:cubicBezTo>
                        <a:pt x="4818" y="1357"/>
                        <a:pt x="3974" y="1076"/>
                        <a:pt x="2793" y="1061"/>
                      </a:cubicBezTo>
                      <a:lnTo>
                        <a:pt x="1780" y="1061"/>
                      </a:lnTo>
                      <a:lnTo>
                        <a:pt x="1780" y="273"/>
                      </a:lnTo>
                      <a:lnTo>
                        <a:pt x="23825" y="273"/>
                      </a:lnTo>
                      <a:lnTo>
                        <a:pt x="24148" y="6549"/>
                      </a:lnTo>
                      <a:lnTo>
                        <a:pt x="23318" y="6549"/>
                      </a:lnTo>
                      <a:cubicBezTo>
                        <a:pt x="23023" y="5044"/>
                        <a:pt x="22699" y="4002"/>
                        <a:pt x="22333" y="3440"/>
                      </a:cubicBezTo>
                      <a:cubicBezTo>
                        <a:pt x="21968" y="2877"/>
                        <a:pt x="21433" y="2455"/>
                        <a:pt x="20758" y="2159"/>
                      </a:cubicBezTo>
                      <a:cubicBezTo>
                        <a:pt x="20181" y="1948"/>
                        <a:pt x="19196" y="1835"/>
                        <a:pt x="17775" y="1835"/>
                      </a:cubicBezTo>
                      <a:close/>
                    </a:path>
                  </a:pathLst>
                </a:custGeom>
                <a:solidFill>
                  <a:srgbClr val="000000"/>
                </a:solidFill>
                <a:ln w="3598" cap="flat">
                  <a:noFill/>
                  <a:prstDash val="solid"/>
                  <a:miter/>
                </a:ln>
              </p:spPr>
              <p:txBody>
                <a:bodyPr rtlCol="0" anchor="ctr"/>
                <a:lstStyle/>
                <a:p>
                  <a:endParaRPr lang="en-IN"/>
                </a:p>
              </p:txBody>
            </p:sp>
            <p:sp>
              <p:nvSpPr>
                <p:cNvPr id="3902" name="Freeform: Shape 3901">
                  <a:extLst>
                    <a:ext uri="{FF2B5EF4-FFF2-40B4-BE49-F238E27FC236}">
                      <a16:creationId xmlns:a16="http://schemas.microsoft.com/office/drawing/2014/main" id="{E16D2BB2-EBBA-40E5-AFFF-0052F75F53FE}"/>
                    </a:ext>
                  </a:extLst>
                </p:cNvPr>
                <p:cNvSpPr/>
                <p:nvPr/>
              </p:nvSpPr>
              <p:spPr>
                <a:xfrm>
                  <a:off x="33722340" y="14128717"/>
                  <a:ext cx="28839" cy="28622"/>
                </a:xfrm>
                <a:custGeom>
                  <a:avLst/>
                  <a:gdLst>
                    <a:gd name="connsiteX0" fmla="*/ 1787 w 28839"/>
                    <a:gd name="connsiteY0" fmla="*/ 28896 h 28622"/>
                    <a:gd name="connsiteX1" fmla="*/ 1787 w 28839"/>
                    <a:gd name="connsiteY1" fmla="*/ 28108 h 28622"/>
                    <a:gd name="connsiteX2" fmla="*/ 2870 w 28839"/>
                    <a:gd name="connsiteY2" fmla="*/ 28108 h 28622"/>
                    <a:gd name="connsiteX3" fmla="*/ 5445 w 28839"/>
                    <a:gd name="connsiteY3" fmla="*/ 26954 h 28622"/>
                    <a:gd name="connsiteX4" fmla="*/ 5909 w 28839"/>
                    <a:gd name="connsiteY4" fmla="*/ 23830 h 28622"/>
                    <a:gd name="connsiteX5" fmla="*/ 5909 w 28839"/>
                    <a:gd name="connsiteY5" fmla="*/ 5339 h 28622"/>
                    <a:gd name="connsiteX6" fmla="*/ 5318 w 28839"/>
                    <a:gd name="connsiteY6" fmla="*/ 1990 h 28622"/>
                    <a:gd name="connsiteX7" fmla="*/ 2870 w 28839"/>
                    <a:gd name="connsiteY7" fmla="*/ 1061 h 28622"/>
                    <a:gd name="connsiteX8" fmla="*/ 1787 w 28839"/>
                    <a:gd name="connsiteY8" fmla="*/ 1061 h 28622"/>
                    <a:gd name="connsiteX9" fmla="*/ 1787 w 28839"/>
                    <a:gd name="connsiteY9" fmla="*/ 273 h 28622"/>
                    <a:gd name="connsiteX10" fmla="*/ 13436 w 28839"/>
                    <a:gd name="connsiteY10" fmla="*/ 273 h 28622"/>
                    <a:gd name="connsiteX11" fmla="*/ 23199 w 28839"/>
                    <a:gd name="connsiteY11" fmla="*/ 1737 h 28622"/>
                    <a:gd name="connsiteX12" fmla="*/ 28587 w 28839"/>
                    <a:gd name="connsiteY12" fmla="*/ 6592 h 28622"/>
                    <a:gd name="connsiteX13" fmla="*/ 30627 w 28839"/>
                    <a:gd name="connsiteY13" fmla="*/ 14430 h 28622"/>
                    <a:gd name="connsiteX14" fmla="*/ 26997 w 28839"/>
                    <a:gd name="connsiteY14" fmla="*/ 24421 h 28622"/>
                    <a:gd name="connsiteX15" fmla="*/ 14589 w 28839"/>
                    <a:gd name="connsiteY15" fmla="*/ 28896 h 28622"/>
                    <a:gd name="connsiteX16" fmla="*/ 9961 w 28839"/>
                    <a:gd name="connsiteY16" fmla="*/ 26827 h 28622"/>
                    <a:gd name="connsiteX17" fmla="*/ 14449 w 28839"/>
                    <a:gd name="connsiteY17" fmla="*/ 27418 h 28622"/>
                    <a:gd name="connsiteX18" fmla="*/ 22580 w 28839"/>
                    <a:gd name="connsiteY18" fmla="*/ 23985 h 28622"/>
                    <a:gd name="connsiteX19" fmla="*/ 25816 w 28839"/>
                    <a:gd name="connsiteY19" fmla="*/ 14655 h 28622"/>
                    <a:gd name="connsiteX20" fmla="*/ 22580 w 28839"/>
                    <a:gd name="connsiteY20" fmla="*/ 5297 h 28622"/>
                    <a:gd name="connsiteX21" fmla="*/ 14280 w 28839"/>
                    <a:gd name="connsiteY21" fmla="*/ 1878 h 28622"/>
                    <a:gd name="connsiteX22" fmla="*/ 9961 w 28839"/>
                    <a:gd name="connsiteY22" fmla="*/ 249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1787" y="28896"/>
                      </a:moveTo>
                      <a:lnTo>
                        <a:pt x="1787" y="28108"/>
                      </a:lnTo>
                      <a:lnTo>
                        <a:pt x="2870" y="28108"/>
                      </a:lnTo>
                      <a:cubicBezTo>
                        <a:pt x="4080" y="28122"/>
                        <a:pt x="4938" y="27728"/>
                        <a:pt x="5445" y="26954"/>
                      </a:cubicBezTo>
                      <a:cubicBezTo>
                        <a:pt x="5754" y="26489"/>
                        <a:pt x="5909" y="25448"/>
                        <a:pt x="5909" y="23830"/>
                      </a:cubicBezTo>
                      <a:lnTo>
                        <a:pt x="5909" y="5339"/>
                      </a:lnTo>
                      <a:cubicBezTo>
                        <a:pt x="5909" y="3566"/>
                        <a:pt x="5712" y="2455"/>
                        <a:pt x="5318" y="1990"/>
                      </a:cubicBezTo>
                      <a:cubicBezTo>
                        <a:pt x="4755" y="1385"/>
                        <a:pt x="3939" y="1076"/>
                        <a:pt x="2870" y="1061"/>
                      </a:cubicBezTo>
                      <a:lnTo>
                        <a:pt x="1787" y="1061"/>
                      </a:lnTo>
                      <a:lnTo>
                        <a:pt x="1787" y="273"/>
                      </a:lnTo>
                      <a:lnTo>
                        <a:pt x="13436" y="273"/>
                      </a:lnTo>
                      <a:cubicBezTo>
                        <a:pt x="17698" y="273"/>
                        <a:pt x="20948" y="766"/>
                        <a:pt x="23199" y="1737"/>
                      </a:cubicBezTo>
                      <a:cubicBezTo>
                        <a:pt x="25422" y="2708"/>
                        <a:pt x="27223" y="4326"/>
                        <a:pt x="28587" y="6592"/>
                      </a:cubicBezTo>
                      <a:cubicBezTo>
                        <a:pt x="29938" y="8857"/>
                        <a:pt x="30613" y="11475"/>
                        <a:pt x="30627" y="14430"/>
                      </a:cubicBezTo>
                      <a:cubicBezTo>
                        <a:pt x="30613" y="18426"/>
                        <a:pt x="29403" y="21747"/>
                        <a:pt x="26997" y="24421"/>
                      </a:cubicBezTo>
                      <a:cubicBezTo>
                        <a:pt x="24268" y="27404"/>
                        <a:pt x="20132" y="28896"/>
                        <a:pt x="14589" y="28896"/>
                      </a:cubicBezTo>
                      <a:close/>
                      <a:moveTo>
                        <a:pt x="9961" y="26827"/>
                      </a:moveTo>
                      <a:cubicBezTo>
                        <a:pt x="11747" y="27221"/>
                        <a:pt x="13239" y="27418"/>
                        <a:pt x="14449" y="27418"/>
                      </a:cubicBezTo>
                      <a:cubicBezTo>
                        <a:pt x="17698" y="27418"/>
                        <a:pt x="20413" y="26278"/>
                        <a:pt x="22580" y="23985"/>
                      </a:cubicBezTo>
                      <a:cubicBezTo>
                        <a:pt x="24732" y="21691"/>
                        <a:pt x="25802" y="18581"/>
                        <a:pt x="25816" y="14655"/>
                      </a:cubicBezTo>
                      <a:cubicBezTo>
                        <a:pt x="25802" y="10701"/>
                        <a:pt x="24732" y="7577"/>
                        <a:pt x="22580" y="5297"/>
                      </a:cubicBezTo>
                      <a:cubicBezTo>
                        <a:pt x="20413" y="3017"/>
                        <a:pt x="17642" y="1878"/>
                        <a:pt x="14280" y="1878"/>
                      </a:cubicBezTo>
                      <a:cubicBezTo>
                        <a:pt x="13014" y="1878"/>
                        <a:pt x="11579" y="2089"/>
                        <a:pt x="9961" y="2497"/>
                      </a:cubicBezTo>
                      <a:close/>
                    </a:path>
                  </a:pathLst>
                </a:custGeom>
                <a:solidFill>
                  <a:srgbClr val="000000"/>
                </a:solidFill>
                <a:ln w="3598" cap="flat">
                  <a:noFill/>
                  <a:prstDash val="solid"/>
                  <a:miter/>
                </a:ln>
              </p:spPr>
              <p:txBody>
                <a:bodyPr rtlCol="0" anchor="ctr"/>
                <a:lstStyle/>
                <a:p>
                  <a:endParaRPr lang="en-IN"/>
                </a:p>
              </p:txBody>
            </p:sp>
            <p:sp>
              <p:nvSpPr>
                <p:cNvPr id="3903" name="Freeform: Shape 3902">
                  <a:extLst>
                    <a:ext uri="{FF2B5EF4-FFF2-40B4-BE49-F238E27FC236}">
                      <a16:creationId xmlns:a16="http://schemas.microsoft.com/office/drawing/2014/main" id="{B26F9020-59C7-7DAF-0B1A-E605E3C015D4}"/>
                    </a:ext>
                  </a:extLst>
                </p:cNvPr>
                <p:cNvSpPr/>
                <p:nvPr/>
              </p:nvSpPr>
              <p:spPr>
                <a:xfrm>
                  <a:off x="33755885" y="14153245"/>
                  <a:ext cx="4671" cy="4685"/>
                </a:xfrm>
                <a:custGeom>
                  <a:avLst/>
                  <a:gdLst>
                    <a:gd name="connsiteX0" fmla="*/ 4132 w 4671"/>
                    <a:gd name="connsiteY0" fmla="*/ 273 h 4685"/>
                    <a:gd name="connsiteX1" fmla="*/ 5792 w 4671"/>
                    <a:gd name="connsiteY1" fmla="*/ 963 h 4685"/>
                    <a:gd name="connsiteX2" fmla="*/ 6467 w 4671"/>
                    <a:gd name="connsiteY2" fmla="*/ 2623 h 4685"/>
                    <a:gd name="connsiteX3" fmla="*/ 5778 w 4671"/>
                    <a:gd name="connsiteY3" fmla="*/ 4270 h 4685"/>
                    <a:gd name="connsiteX4" fmla="*/ 4132 w 4671"/>
                    <a:gd name="connsiteY4" fmla="*/ 4959 h 4685"/>
                    <a:gd name="connsiteX5" fmla="*/ 2472 w 4671"/>
                    <a:gd name="connsiteY5" fmla="*/ 4270 h 4685"/>
                    <a:gd name="connsiteX6" fmla="*/ 1796 w 4671"/>
                    <a:gd name="connsiteY6" fmla="*/ 2623 h 4685"/>
                    <a:gd name="connsiteX7" fmla="*/ 2472 w 4671"/>
                    <a:gd name="connsiteY7" fmla="*/ 949 h 4685"/>
                    <a:gd name="connsiteX8" fmla="*/ 4132 w 4671"/>
                    <a:gd name="connsiteY8" fmla="*/ 273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132" y="273"/>
                      </a:moveTo>
                      <a:cubicBezTo>
                        <a:pt x="4779" y="273"/>
                        <a:pt x="5327" y="513"/>
                        <a:pt x="5792" y="963"/>
                      </a:cubicBezTo>
                      <a:cubicBezTo>
                        <a:pt x="6228" y="1427"/>
                        <a:pt x="6453" y="1976"/>
                        <a:pt x="6467" y="2623"/>
                      </a:cubicBezTo>
                      <a:cubicBezTo>
                        <a:pt x="6453" y="3271"/>
                        <a:pt x="6228" y="3820"/>
                        <a:pt x="5778" y="4270"/>
                      </a:cubicBezTo>
                      <a:cubicBezTo>
                        <a:pt x="5327" y="4734"/>
                        <a:pt x="4779" y="4959"/>
                        <a:pt x="4132" y="4959"/>
                      </a:cubicBezTo>
                      <a:cubicBezTo>
                        <a:pt x="3485" y="4959"/>
                        <a:pt x="2922" y="4734"/>
                        <a:pt x="2472" y="4270"/>
                      </a:cubicBezTo>
                      <a:cubicBezTo>
                        <a:pt x="2007" y="3820"/>
                        <a:pt x="1782" y="3271"/>
                        <a:pt x="1796" y="2623"/>
                      </a:cubicBezTo>
                      <a:cubicBezTo>
                        <a:pt x="1782" y="1962"/>
                        <a:pt x="2007" y="1399"/>
                        <a:pt x="2472" y="949"/>
                      </a:cubicBezTo>
                      <a:cubicBezTo>
                        <a:pt x="2922" y="499"/>
                        <a:pt x="3485" y="273"/>
                        <a:pt x="4132" y="273"/>
                      </a:cubicBezTo>
                      <a:close/>
                    </a:path>
                  </a:pathLst>
                </a:custGeom>
                <a:solidFill>
                  <a:srgbClr val="000000"/>
                </a:solidFill>
                <a:ln w="3598" cap="flat">
                  <a:noFill/>
                  <a:prstDash val="solid"/>
                  <a:miter/>
                </a:ln>
              </p:spPr>
              <p:txBody>
                <a:bodyPr rtlCol="0" anchor="ctr"/>
                <a:lstStyle/>
                <a:p>
                  <a:endParaRPr lang="en-IN"/>
                </a:p>
              </p:txBody>
            </p:sp>
            <p:sp>
              <p:nvSpPr>
                <p:cNvPr id="3904" name="Freeform: Shape 3903">
                  <a:extLst>
                    <a:ext uri="{FF2B5EF4-FFF2-40B4-BE49-F238E27FC236}">
                      <a16:creationId xmlns:a16="http://schemas.microsoft.com/office/drawing/2014/main" id="{593AA237-0B75-4B32-9E82-C8F83A439BE5}"/>
                    </a:ext>
                  </a:extLst>
                </p:cNvPr>
                <p:cNvSpPr/>
                <p:nvPr/>
              </p:nvSpPr>
              <p:spPr>
                <a:xfrm>
                  <a:off x="33765367" y="14128126"/>
                  <a:ext cx="16277" cy="29719"/>
                </a:xfrm>
                <a:custGeom>
                  <a:avLst/>
                  <a:gdLst>
                    <a:gd name="connsiteX0" fmla="*/ 2250 w 16277"/>
                    <a:gd name="connsiteY0" fmla="*/ 6310 h 29719"/>
                    <a:gd name="connsiteX1" fmla="*/ 5331 w 16277"/>
                    <a:gd name="connsiteY1" fmla="*/ 1849 h 29719"/>
                    <a:gd name="connsiteX2" fmla="*/ 9987 w 16277"/>
                    <a:gd name="connsiteY2" fmla="*/ 273 h 29719"/>
                    <a:gd name="connsiteX3" fmla="*/ 15277 w 16277"/>
                    <a:gd name="connsiteY3" fmla="*/ 2511 h 29719"/>
                    <a:gd name="connsiteX4" fmla="*/ 16656 w 16277"/>
                    <a:gd name="connsiteY4" fmla="*/ 6071 h 29719"/>
                    <a:gd name="connsiteX5" fmla="*/ 12745 w 16277"/>
                    <a:gd name="connsiteY5" fmla="*/ 12544 h 29719"/>
                    <a:gd name="connsiteX6" fmla="*/ 16726 w 16277"/>
                    <a:gd name="connsiteY6" fmla="*/ 15499 h 29719"/>
                    <a:gd name="connsiteX7" fmla="*/ 18077 w 16277"/>
                    <a:gd name="connsiteY7" fmla="*/ 20002 h 29719"/>
                    <a:gd name="connsiteX8" fmla="*/ 15713 w 16277"/>
                    <a:gd name="connsiteY8" fmla="*/ 26447 h 29719"/>
                    <a:gd name="connsiteX9" fmla="*/ 6780 w 16277"/>
                    <a:gd name="connsiteY9" fmla="*/ 29993 h 29719"/>
                    <a:gd name="connsiteX10" fmla="*/ 2841 w 16277"/>
                    <a:gd name="connsiteY10" fmla="*/ 29276 h 29719"/>
                    <a:gd name="connsiteX11" fmla="*/ 1800 w 16277"/>
                    <a:gd name="connsiteY11" fmla="*/ 27742 h 29719"/>
                    <a:gd name="connsiteX12" fmla="*/ 2292 w 16277"/>
                    <a:gd name="connsiteY12" fmla="*/ 26658 h 29719"/>
                    <a:gd name="connsiteX13" fmla="*/ 3488 w 16277"/>
                    <a:gd name="connsiteY13" fmla="*/ 26194 h 29719"/>
                    <a:gd name="connsiteX14" fmla="*/ 4571 w 16277"/>
                    <a:gd name="connsiteY14" fmla="*/ 26363 h 29719"/>
                    <a:gd name="connsiteX15" fmla="*/ 6189 w 16277"/>
                    <a:gd name="connsiteY15" fmla="*/ 27137 h 29719"/>
                    <a:gd name="connsiteX16" fmla="*/ 7947 w 16277"/>
                    <a:gd name="connsiteY16" fmla="*/ 27925 h 29719"/>
                    <a:gd name="connsiteX17" fmla="*/ 9621 w 16277"/>
                    <a:gd name="connsiteY17" fmla="*/ 28164 h 29719"/>
                    <a:gd name="connsiteX18" fmla="*/ 13350 w 16277"/>
                    <a:gd name="connsiteY18" fmla="*/ 26489 h 29719"/>
                    <a:gd name="connsiteX19" fmla="*/ 14953 w 16277"/>
                    <a:gd name="connsiteY19" fmla="*/ 22535 h 29719"/>
                    <a:gd name="connsiteX20" fmla="*/ 14208 w 16277"/>
                    <a:gd name="connsiteY20" fmla="*/ 19299 h 29719"/>
                    <a:gd name="connsiteX21" fmla="*/ 13012 w 16277"/>
                    <a:gd name="connsiteY21" fmla="*/ 17497 h 29719"/>
                    <a:gd name="connsiteX22" fmla="*/ 10522 w 16277"/>
                    <a:gd name="connsiteY22" fmla="*/ 15964 h 29719"/>
                    <a:gd name="connsiteX23" fmla="*/ 7286 w 16277"/>
                    <a:gd name="connsiteY23" fmla="*/ 15274 h 29719"/>
                    <a:gd name="connsiteX24" fmla="*/ 6611 w 16277"/>
                    <a:gd name="connsiteY24" fmla="*/ 15274 h 29719"/>
                    <a:gd name="connsiteX25" fmla="*/ 6611 w 16277"/>
                    <a:gd name="connsiteY25" fmla="*/ 14655 h 29719"/>
                    <a:gd name="connsiteX26" fmla="*/ 9959 w 16277"/>
                    <a:gd name="connsiteY26" fmla="*/ 13445 h 29719"/>
                    <a:gd name="connsiteX27" fmla="*/ 12407 w 16277"/>
                    <a:gd name="connsiteY27" fmla="*/ 11067 h 29719"/>
                    <a:gd name="connsiteX28" fmla="*/ 13167 w 16277"/>
                    <a:gd name="connsiteY28" fmla="*/ 7999 h 29719"/>
                    <a:gd name="connsiteX29" fmla="*/ 11802 w 16277"/>
                    <a:gd name="connsiteY29" fmla="*/ 4481 h 29719"/>
                    <a:gd name="connsiteX30" fmla="*/ 8412 w 16277"/>
                    <a:gd name="connsiteY30" fmla="*/ 3144 h 29719"/>
                    <a:gd name="connsiteX31" fmla="*/ 2953 w 16277"/>
                    <a:gd name="connsiteY31" fmla="*/ 6648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77" h="29719">
                      <a:moveTo>
                        <a:pt x="2250" y="6310"/>
                      </a:moveTo>
                      <a:cubicBezTo>
                        <a:pt x="3066" y="4396"/>
                        <a:pt x="4093" y="2919"/>
                        <a:pt x="5331" y="1849"/>
                      </a:cubicBezTo>
                      <a:cubicBezTo>
                        <a:pt x="6569" y="808"/>
                        <a:pt x="8116" y="273"/>
                        <a:pt x="9987" y="273"/>
                      </a:cubicBezTo>
                      <a:cubicBezTo>
                        <a:pt x="12280" y="273"/>
                        <a:pt x="14039" y="1019"/>
                        <a:pt x="15277" y="2511"/>
                      </a:cubicBezTo>
                      <a:cubicBezTo>
                        <a:pt x="16177" y="3637"/>
                        <a:pt x="16642" y="4833"/>
                        <a:pt x="16656" y="6071"/>
                      </a:cubicBezTo>
                      <a:cubicBezTo>
                        <a:pt x="16642" y="8168"/>
                        <a:pt x="15333" y="10321"/>
                        <a:pt x="12745" y="12544"/>
                      </a:cubicBezTo>
                      <a:cubicBezTo>
                        <a:pt x="14489" y="13234"/>
                        <a:pt x="15826" y="14219"/>
                        <a:pt x="16726" y="15499"/>
                      </a:cubicBezTo>
                      <a:cubicBezTo>
                        <a:pt x="17626" y="16780"/>
                        <a:pt x="18077" y="18285"/>
                        <a:pt x="18077" y="20002"/>
                      </a:cubicBezTo>
                      <a:cubicBezTo>
                        <a:pt x="18077" y="22493"/>
                        <a:pt x="17289" y="24632"/>
                        <a:pt x="15713" y="26447"/>
                      </a:cubicBezTo>
                      <a:cubicBezTo>
                        <a:pt x="13659" y="28811"/>
                        <a:pt x="10677" y="29993"/>
                        <a:pt x="6780" y="29993"/>
                      </a:cubicBezTo>
                      <a:cubicBezTo>
                        <a:pt x="4852" y="29993"/>
                        <a:pt x="3544" y="29754"/>
                        <a:pt x="2841" y="29276"/>
                      </a:cubicBezTo>
                      <a:cubicBezTo>
                        <a:pt x="2137" y="28797"/>
                        <a:pt x="1785" y="28291"/>
                        <a:pt x="1800" y="27742"/>
                      </a:cubicBezTo>
                      <a:cubicBezTo>
                        <a:pt x="1785" y="27334"/>
                        <a:pt x="1954" y="26968"/>
                        <a:pt x="2292" y="26658"/>
                      </a:cubicBezTo>
                      <a:cubicBezTo>
                        <a:pt x="2630" y="26349"/>
                        <a:pt x="3023" y="26194"/>
                        <a:pt x="3488" y="26194"/>
                      </a:cubicBezTo>
                      <a:cubicBezTo>
                        <a:pt x="3839" y="26194"/>
                        <a:pt x="4205" y="26250"/>
                        <a:pt x="4571" y="26363"/>
                      </a:cubicBezTo>
                      <a:cubicBezTo>
                        <a:pt x="4796" y="26447"/>
                        <a:pt x="5331" y="26714"/>
                        <a:pt x="6189" y="27137"/>
                      </a:cubicBezTo>
                      <a:cubicBezTo>
                        <a:pt x="7019" y="27587"/>
                        <a:pt x="7610" y="27840"/>
                        <a:pt x="7947" y="27925"/>
                      </a:cubicBezTo>
                      <a:cubicBezTo>
                        <a:pt x="8454" y="28094"/>
                        <a:pt x="9002" y="28178"/>
                        <a:pt x="9621" y="28164"/>
                      </a:cubicBezTo>
                      <a:cubicBezTo>
                        <a:pt x="11028" y="28178"/>
                        <a:pt x="12280" y="27615"/>
                        <a:pt x="13350" y="26489"/>
                      </a:cubicBezTo>
                      <a:cubicBezTo>
                        <a:pt x="14419" y="25378"/>
                        <a:pt x="14953" y="24069"/>
                        <a:pt x="14953" y="22535"/>
                      </a:cubicBezTo>
                      <a:cubicBezTo>
                        <a:pt x="14953" y="21438"/>
                        <a:pt x="14700" y="20354"/>
                        <a:pt x="14208" y="19299"/>
                      </a:cubicBezTo>
                      <a:cubicBezTo>
                        <a:pt x="13842" y="18525"/>
                        <a:pt x="13448" y="17920"/>
                        <a:pt x="13012" y="17497"/>
                      </a:cubicBezTo>
                      <a:cubicBezTo>
                        <a:pt x="12393" y="16935"/>
                        <a:pt x="11563" y="16428"/>
                        <a:pt x="10522" y="15964"/>
                      </a:cubicBezTo>
                      <a:cubicBezTo>
                        <a:pt x="9467" y="15513"/>
                        <a:pt x="8383" y="15288"/>
                        <a:pt x="7286" y="15274"/>
                      </a:cubicBezTo>
                      <a:lnTo>
                        <a:pt x="6611" y="15274"/>
                      </a:lnTo>
                      <a:lnTo>
                        <a:pt x="6611" y="14655"/>
                      </a:lnTo>
                      <a:cubicBezTo>
                        <a:pt x="7722" y="14514"/>
                        <a:pt x="8834" y="14106"/>
                        <a:pt x="9959" y="13445"/>
                      </a:cubicBezTo>
                      <a:cubicBezTo>
                        <a:pt x="11071" y="12797"/>
                        <a:pt x="11886" y="12009"/>
                        <a:pt x="12407" y="11067"/>
                      </a:cubicBezTo>
                      <a:cubicBezTo>
                        <a:pt x="12899" y="10152"/>
                        <a:pt x="13153" y="9125"/>
                        <a:pt x="13167" y="7999"/>
                      </a:cubicBezTo>
                      <a:cubicBezTo>
                        <a:pt x="13153" y="6549"/>
                        <a:pt x="12702" y="5382"/>
                        <a:pt x="11802" y="4481"/>
                      </a:cubicBezTo>
                      <a:cubicBezTo>
                        <a:pt x="10888" y="3594"/>
                        <a:pt x="9762" y="3144"/>
                        <a:pt x="8412" y="3144"/>
                      </a:cubicBezTo>
                      <a:cubicBezTo>
                        <a:pt x="6231" y="3144"/>
                        <a:pt x="4402" y="4312"/>
                        <a:pt x="2953" y="6648"/>
                      </a:cubicBezTo>
                      <a:close/>
                    </a:path>
                  </a:pathLst>
                </a:custGeom>
                <a:solidFill>
                  <a:srgbClr val="000000"/>
                </a:solidFill>
                <a:ln w="3598" cap="flat">
                  <a:noFill/>
                  <a:prstDash val="solid"/>
                  <a:miter/>
                </a:ln>
              </p:spPr>
              <p:txBody>
                <a:bodyPr rtlCol="0" anchor="ctr"/>
                <a:lstStyle/>
                <a:p>
                  <a:endParaRPr lang="en-IN"/>
                </a:p>
              </p:txBody>
            </p:sp>
          </p:grpSp>
          <p:grpSp>
            <p:nvGrpSpPr>
              <p:cNvPr id="3905" name="Graphic 3782">
                <a:extLst>
                  <a:ext uri="{FF2B5EF4-FFF2-40B4-BE49-F238E27FC236}">
                    <a16:creationId xmlns:a16="http://schemas.microsoft.com/office/drawing/2014/main" id="{3F5F87BD-B369-9006-4CC5-B740B20063D9}"/>
                  </a:ext>
                </a:extLst>
              </p:cNvPr>
              <p:cNvGrpSpPr/>
              <p:nvPr/>
            </p:nvGrpSpPr>
            <p:grpSpPr>
              <a:xfrm>
                <a:off x="33294369" y="13921298"/>
                <a:ext cx="156840" cy="38543"/>
                <a:chOff x="33294369" y="13921298"/>
                <a:chExt cx="156840" cy="38543"/>
              </a:xfrm>
            </p:grpSpPr>
            <p:sp>
              <p:nvSpPr>
                <p:cNvPr id="3906" name="Freeform: Shape 3905">
                  <a:extLst>
                    <a:ext uri="{FF2B5EF4-FFF2-40B4-BE49-F238E27FC236}">
                      <a16:creationId xmlns:a16="http://schemas.microsoft.com/office/drawing/2014/main" id="{1EBD48C7-4923-9850-5D4B-BD6A5021D776}"/>
                    </a:ext>
                  </a:extLst>
                </p:cNvPr>
                <p:cNvSpPr/>
                <p:nvPr/>
              </p:nvSpPr>
              <p:spPr>
                <a:xfrm>
                  <a:off x="33294369" y="13921889"/>
                  <a:ext cx="24014" cy="28622"/>
                </a:xfrm>
                <a:custGeom>
                  <a:avLst/>
                  <a:gdLst>
                    <a:gd name="connsiteX0" fmla="*/ 25373 w 24014"/>
                    <a:gd name="connsiteY0" fmla="*/ 216 h 28622"/>
                    <a:gd name="connsiteX1" fmla="*/ 25683 w 24014"/>
                    <a:gd name="connsiteY1" fmla="*/ 6928 h 28622"/>
                    <a:gd name="connsiteX2" fmla="*/ 24881 w 24014"/>
                    <a:gd name="connsiteY2" fmla="*/ 6928 h 28622"/>
                    <a:gd name="connsiteX3" fmla="*/ 24248 w 24014"/>
                    <a:gd name="connsiteY3" fmla="*/ 4395 h 28622"/>
                    <a:gd name="connsiteX4" fmla="*/ 22503 w 24014"/>
                    <a:gd name="connsiteY4" fmla="*/ 2594 h 28622"/>
                    <a:gd name="connsiteX5" fmla="*/ 19647 w 24014"/>
                    <a:gd name="connsiteY5" fmla="*/ 2017 h 28622"/>
                    <a:gd name="connsiteX6" fmla="*/ 15610 w 24014"/>
                    <a:gd name="connsiteY6" fmla="*/ 2017 h 28622"/>
                    <a:gd name="connsiteX7" fmla="*/ 15610 w 24014"/>
                    <a:gd name="connsiteY7" fmla="*/ 23885 h 28622"/>
                    <a:gd name="connsiteX8" fmla="*/ 16187 w 24014"/>
                    <a:gd name="connsiteY8" fmla="*/ 27178 h 28622"/>
                    <a:gd name="connsiteX9" fmla="*/ 18648 w 24014"/>
                    <a:gd name="connsiteY9" fmla="*/ 28050 h 28622"/>
                    <a:gd name="connsiteX10" fmla="*/ 19647 w 24014"/>
                    <a:gd name="connsiteY10" fmla="*/ 28050 h 28622"/>
                    <a:gd name="connsiteX11" fmla="*/ 19647 w 24014"/>
                    <a:gd name="connsiteY11" fmla="*/ 28838 h 28622"/>
                    <a:gd name="connsiteX12" fmla="*/ 7506 w 24014"/>
                    <a:gd name="connsiteY12" fmla="*/ 28838 h 28622"/>
                    <a:gd name="connsiteX13" fmla="*/ 7506 w 24014"/>
                    <a:gd name="connsiteY13" fmla="*/ 28050 h 28622"/>
                    <a:gd name="connsiteX14" fmla="*/ 8519 w 24014"/>
                    <a:gd name="connsiteY14" fmla="*/ 28050 h 28622"/>
                    <a:gd name="connsiteX15" fmla="*/ 11108 w 24014"/>
                    <a:gd name="connsiteY15" fmla="*/ 26953 h 28622"/>
                    <a:gd name="connsiteX16" fmla="*/ 11558 w 24014"/>
                    <a:gd name="connsiteY16" fmla="*/ 23885 h 28622"/>
                    <a:gd name="connsiteX17" fmla="*/ 11558 w 24014"/>
                    <a:gd name="connsiteY17" fmla="*/ 2017 h 28622"/>
                    <a:gd name="connsiteX18" fmla="*/ 8125 w 24014"/>
                    <a:gd name="connsiteY18" fmla="*/ 2017 h 28622"/>
                    <a:gd name="connsiteX19" fmla="*/ 5284 w 24014"/>
                    <a:gd name="connsiteY19" fmla="*/ 2299 h 28622"/>
                    <a:gd name="connsiteX20" fmla="*/ 3398 w 24014"/>
                    <a:gd name="connsiteY20" fmla="*/ 3847 h 28622"/>
                    <a:gd name="connsiteX21" fmla="*/ 2470 w 24014"/>
                    <a:gd name="connsiteY21" fmla="*/ 6928 h 28622"/>
                    <a:gd name="connsiteX22" fmla="*/ 1668 w 24014"/>
                    <a:gd name="connsiteY22" fmla="*/ 6928 h 28622"/>
                    <a:gd name="connsiteX23" fmla="*/ 2006 w 24014"/>
                    <a:gd name="connsiteY23" fmla="*/ 21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373" y="216"/>
                      </a:moveTo>
                      <a:lnTo>
                        <a:pt x="25683" y="6928"/>
                      </a:lnTo>
                      <a:lnTo>
                        <a:pt x="24881" y="6928"/>
                      </a:lnTo>
                      <a:cubicBezTo>
                        <a:pt x="24712" y="5746"/>
                        <a:pt x="24501" y="4902"/>
                        <a:pt x="24248" y="4395"/>
                      </a:cubicBezTo>
                      <a:cubicBezTo>
                        <a:pt x="23812" y="3579"/>
                        <a:pt x="23221" y="2988"/>
                        <a:pt x="22503" y="2594"/>
                      </a:cubicBezTo>
                      <a:cubicBezTo>
                        <a:pt x="21772" y="2228"/>
                        <a:pt x="20829" y="2031"/>
                        <a:pt x="19647" y="2017"/>
                      </a:cubicBezTo>
                      <a:lnTo>
                        <a:pt x="15610" y="2017"/>
                      </a:lnTo>
                      <a:lnTo>
                        <a:pt x="15610" y="23885"/>
                      </a:lnTo>
                      <a:cubicBezTo>
                        <a:pt x="15596" y="25644"/>
                        <a:pt x="15793" y="26741"/>
                        <a:pt x="16187" y="27178"/>
                      </a:cubicBezTo>
                      <a:cubicBezTo>
                        <a:pt x="16721" y="27769"/>
                        <a:pt x="17537" y="28064"/>
                        <a:pt x="18648" y="28050"/>
                      </a:cubicBezTo>
                      <a:lnTo>
                        <a:pt x="19647" y="28050"/>
                      </a:lnTo>
                      <a:lnTo>
                        <a:pt x="19647" y="28838"/>
                      </a:lnTo>
                      <a:lnTo>
                        <a:pt x="7506" y="28838"/>
                      </a:lnTo>
                      <a:lnTo>
                        <a:pt x="7506" y="28050"/>
                      </a:lnTo>
                      <a:lnTo>
                        <a:pt x="8519" y="28050"/>
                      </a:lnTo>
                      <a:cubicBezTo>
                        <a:pt x="9729" y="28064"/>
                        <a:pt x="10587" y="27698"/>
                        <a:pt x="11108" y="26953"/>
                      </a:cubicBezTo>
                      <a:cubicBezTo>
                        <a:pt x="11389" y="26516"/>
                        <a:pt x="11544" y="25489"/>
                        <a:pt x="11558" y="23885"/>
                      </a:cubicBezTo>
                      <a:lnTo>
                        <a:pt x="11558" y="2017"/>
                      </a:lnTo>
                      <a:lnTo>
                        <a:pt x="8125" y="2017"/>
                      </a:lnTo>
                      <a:cubicBezTo>
                        <a:pt x="6789" y="2031"/>
                        <a:pt x="5832" y="2130"/>
                        <a:pt x="5284" y="2299"/>
                      </a:cubicBezTo>
                      <a:cubicBezTo>
                        <a:pt x="4538" y="2580"/>
                        <a:pt x="3919" y="3087"/>
                        <a:pt x="3398" y="3847"/>
                      </a:cubicBezTo>
                      <a:cubicBezTo>
                        <a:pt x="2864" y="4606"/>
                        <a:pt x="2554" y="5634"/>
                        <a:pt x="2470" y="6928"/>
                      </a:cubicBezTo>
                      <a:lnTo>
                        <a:pt x="1668" y="6928"/>
                      </a:lnTo>
                      <a:lnTo>
                        <a:pt x="2006" y="216"/>
                      </a:lnTo>
                      <a:close/>
                    </a:path>
                  </a:pathLst>
                </a:custGeom>
                <a:solidFill>
                  <a:srgbClr val="000000"/>
                </a:solidFill>
                <a:ln w="3598" cap="flat">
                  <a:noFill/>
                  <a:prstDash val="solid"/>
                  <a:miter/>
                </a:ln>
              </p:spPr>
              <p:txBody>
                <a:bodyPr rtlCol="0" anchor="ctr"/>
                <a:lstStyle/>
                <a:p>
                  <a:endParaRPr lang="en-IN"/>
                </a:p>
              </p:txBody>
            </p:sp>
            <p:sp>
              <p:nvSpPr>
                <p:cNvPr id="3907" name="Freeform: Shape 3906">
                  <a:extLst>
                    <a:ext uri="{FF2B5EF4-FFF2-40B4-BE49-F238E27FC236}">
                      <a16:creationId xmlns:a16="http://schemas.microsoft.com/office/drawing/2014/main" id="{C23E4F98-E5CB-4C11-212B-D7F436C19C2D}"/>
                    </a:ext>
                  </a:extLst>
                </p:cNvPr>
                <p:cNvSpPr/>
                <p:nvPr/>
              </p:nvSpPr>
              <p:spPr>
                <a:xfrm>
                  <a:off x="33320388" y="13921298"/>
                  <a:ext cx="18879" cy="29213"/>
                </a:xfrm>
                <a:custGeom>
                  <a:avLst/>
                  <a:gdLst>
                    <a:gd name="connsiteX0" fmla="*/ 20555 w 18879"/>
                    <a:gd name="connsiteY0" fmla="*/ 23913 h 29213"/>
                    <a:gd name="connsiteX1" fmla="*/ 18557 w 18879"/>
                    <a:gd name="connsiteY1" fmla="*/ 29429 h 29213"/>
                    <a:gd name="connsiteX2" fmla="*/ 1675 w 18879"/>
                    <a:gd name="connsiteY2" fmla="*/ 29429 h 29213"/>
                    <a:gd name="connsiteX3" fmla="*/ 1675 w 18879"/>
                    <a:gd name="connsiteY3" fmla="*/ 28641 h 29213"/>
                    <a:gd name="connsiteX4" fmla="*/ 12170 w 18879"/>
                    <a:gd name="connsiteY4" fmla="*/ 17553 h 29213"/>
                    <a:gd name="connsiteX5" fmla="*/ 15209 w 18879"/>
                    <a:gd name="connsiteY5" fmla="*/ 9672 h 29213"/>
                    <a:gd name="connsiteX6" fmla="*/ 13535 w 18879"/>
                    <a:gd name="connsiteY6" fmla="*/ 5197 h 29213"/>
                    <a:gd name="connsiteX7" fmla="*/ 9554 w 18879"/>
                    <a:gd name="connsiteY7" fmla="*/ 3453 h 29213"/>
                    <a:gd name="connsiteX8" fmla="*/ 5755 w 18879"/>
                    <a:gd name="connsiteY8" fmla="*/ 4691 h 29213"/>
                    <a:gd name="connsiteX9" fmla="*/ 3279 w 18879"/>
                    <a:gd name="connsiteY9" fmla="*/ 8293 h 29213"/>
                    <a:gd name="connsiteX10" fmla="*/ 2491 w 18879"/>
                    <a:gd name="connsiteY10" fmla="*/ 8293 h 29213"/>
                    <a:gd name="connsiteX11" fmla="*/ 5207 w 18879"/>
                    <a:gd name="connsiteY11" fmla="*/ 2313 h 29213"/>
                    <a:gd name="connsiteX12" fmla="*/ 10665 w 18879"/>
                    <a:gd name="connsiteY12" fmla="*/ 216 h 29213"/>
                    <a:gd name="connsiteX13" fmla="*/ 16475 w 18879"/>
                    <a:gd name="connsiteY13" fmla="*/ 2453 h 29213"/>
                    <a:gd name="connsiteX14" fmla="*/ 18811 w 18879"/>
                    <a:gd name="connsiteY14" fmla="*/ 7730 h 29213"/>
                    <a:gd name="connsiteX15" fmla="*/ 17798 w 18879"/>
                    <a:gd name="connsiteY15" fmla="*/ 12079 h 29213"/>
                    <a:gd name="connsiteX16" fmla="*/ 12733 w 18879"/>
                    <a:gd name="connsiteY16" fmla="*/ 19326 h 29213"/>
                    <a:gd name="connsiteX17" fmla="*/ 6177 w 18879"/>
                    <a:gd name="connsiteY17" fmla="*/ 26249 h 29213"/>
                    <a:gd name="connsiteX18" fmla="*/ 13633 w 18879"/>
                    <a:gd name="connsiteY18" fmla="*/ 26249 h 29213"/>
                    <a:gd name="connsiteX19" fmla="*/ 16827 w 18879"/>
                    <a:gd name="connsiteY19" fmla="*/ 26080 h 29213"/>
                    <a:gd name="connsiteX20" fmla="*/ 18487 w 18879"/>
                    <a:gd name="connsiteY20" fmla="*/ 25391 h 29213"/>
                    <a:gd name="connsiteX21" fmla="*/ 19781 w 18879"/>
                    <a:gd name="connsiteY21" fmla="*/ 23913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555" y="23913"/>
                      </a:moveTo>
                      <a:lnTo>
                        <a:pt x="18557" y="29429"/>
                      </a:lnTo>
                      <a:lnTo>
                        <a:pt x="1675" y="29429"/>
                      </a:lnTo>
                      <a:lnTo>
                        <a:pt x="1675" y="28641"/>
                      </a:lnTo>
                      <a:cubicBezTo>
                        <a:pt x="6641" y="24138"/>
                        <a:pt x="10130" y="20437"/>
                        <a:pt x="12170" y="17553"/>
                      </a:cubicBezTo>
                      <a:cubicBezTo>
                        <a:pt x="14182" y="14696"/>
                        <a:pt x="15195" y="12065"/>
                        <a:pt x="15209" y="9672"/>
                      </a:cubicBezTo>
                      <a:cubicBezTo>
                        <a:pt x="15195" y="7857"/>
                        <a:pt x="14646" y="6365"/>
                        <a:pt x="13535" y="5197"/>
                      </a:cubicBezTo>
                      <a:cubicBezTo>
                        <a:pt x="12409" y="4044"/>
                        <a:pt x="11073" y="3467"/>
                        <a:pt x="9554" y="3453"/>
                      </a:cubicBezTo>
                      <a:cubicBezTo>
                        <a:pt x="8133" y="3467"/>
                        <a:pt x="6867" y="3875"/>
                        <a:pt x="5755" y="4691"/>
                      </a:cubicBezTo>
                      <a:cubicBezTo>
                        <a:pt x="4630" y="5507"/>
                        <a:pt x="3814" y="6717"/>
                        <a:pt x="3279" y="8293"/>
                      </a:cubicBezTo>
                      <a:lnTo>
                        <a:pt x="2491" y="8293"/>
                      </a:lnTo>
                      <a:cubicBezTo>
                        <a:pt x="2843" y="5704"/>
                        <a:pt x="3743" y="3706"/>
                        <a:pt x="5207" y="2313"/>
                      </a:cubicBezTo>
                      <a:cubicBezTo>
                        <a:pt x="6641" y="920"/>
                        <a:pt x="8470" y="216"/>
                        <a:pt x="10665" y="216"/>
                      </a:cubicBezTo>
                      <a:cubicBezTo>
                        <a:pt x="12972" y="216"/>
                        <a:pt x="14900" y="962"/>
                        <a:pt x="16475" y="2453"/>
                      </a:cubicBezTo>
                      <a:cubicBezTo>
                        <a:pt x="18023" y="3945"/>
                        <a:pt x="18811" y="5704"/>
                        <a:pt x="18811" y="7730"/>
                      </a:cubicBezTo>
                      <a:cubicBezTo>
                        <a:pt x="18811" y="9180"/>
                        <a:pt x="18473" y="10629"/>
                        <a:pt x="17798" y="12079"/>
                      </a:cubicBezTo>
                      <a:cubicBezTo>
                        <a:pt x="16757" y="14358"/>
                        <a:pt x="15068" y="16779"/>
                        <a:pt x="12733" y="19326"/>
                      </a:cubicBezTo>
                      <a:cubicBezTo>
                        <a:pt x="9216" y="23167"/>
                        <a:pt x="7021" y="25475"/>
                        <a:pt x="6177" y="26249"/>
                      </a:cubicBezTo>
                      <a:lnTo>
                        <a:pt x="13633" y="26249"/>
                      </a:lnTo>
                      <a:cubicBezTo>
                        <a:pt x="15139" y="26263"/>
                        <a:pt x="16208" y="26207"/>
                        <a:pt x="16827" y="26080"/>
                      </a:cubicBezTo>
                      <a:cubicBezTo>
                        <a:pt x="17446" y="25982"/>
                        <a:pt x="17995" y="25756"/>
                        <a:pt x="18487" y="25391"/>
                      </a:cubicBezTo>
                      <a:cubicBezTo>
                        <a:pt x="18979" y="25053"/>
                        <a:pt x="19416" y="24560"/>
                        <a:pt x="19781" y="23913"/>
                      </a:cubicBezTo>
                      <a:close/>
                    </a:path>
                  </a:pathLst>
                </a:custGeom>
                <a:solidFill>
                  <a:srgbClr val="000000"/>
                </a:solidFill>
                <a:ln w="3598" cap="flat">
                  <a:noFill/>
                  <a:prstDash val="solid"/>
                  <a:miter/>
                </a:ln>
              </p:spPr>
              <p:txBody>
                <a:bodyPr rtlCol="0" anchor="ctr"/>
                <a:lstStyle/>
                <a:p>
                  <a:endParaRPr lang="en-IN"/>
                </a:p>
              </p:txBody>
            </p:sp>
            <p:sp>
              <p:nvSpPr>
                <p:cNvPr id="3908" name="Freeform: Shape 3907">
                  <a:extLst>
                    <a:ext uri="{FF2B5EF4-FFF2-40B4-BE49-F238E27FC236}">
                      <a16:creationId xmlns:a16="http://schemas.microsoft.com/office/drawing/2014/main" id="{5536311F-C2E3-18CC-4EAC-A7CF97FDF4CA}"/>
                    </a:ext>
                  </a:extLst>
                </p:cNvPr>
                <p:cNvSpPr/>
                <p:nvPr/>
              </p:nvSpPr>
              <p:spPr>
                <a:xfrm>
                  <a:off x="33340703" y="13958068"/>
                  <a:ext cx="22354" cy="1773"/>
                </a:xfrm>
                <a:custGeom>
                  <a:avLst/>
                  <a:gdLst>
                    <a:gd name="connsiteX0" fmla="*/ 24036 w 22354"/>
                    <a:gd name="connsiteY0" fmla="*/ 1989 h 1773"/>
                    <a:gd name="connsiteX1" fmla="*/ 1681 w 22354"/>
                    <a:gd name="connsiteY1" fmla="*/ 1989 h 1773"/>
                    <a:gd name="connsiteX2" fmla="*/ 1681 w 22354"/>
                    <a:gd name="connsiteY2" fmla="*/ 216 h 1773"/>
                    <a:gd name="connsiteX3" fmla="*/ 24036 w 22354"/>
                    <a:gd name="connsiteY3" fmla="*/ 216 h 1773"/>
                  </a:gdLst>
                  <a:ahLst/>
                  <a:cxnLst>
                    <a:cxn ang="0">
                      <a:pos x="connsiteX0" y="connsiteY0"/>
                    </a:cxn>
                    <a:cxn ang="0">
                      <a:pos x="connsiteX1" y="connsiteY1"/>
                    </a:cxn>
                    <a:cxn ang="0">
                      <a:pos x="connsiteX2" y="connsiteY2"/>
                    </a:cxn>
                    <a:cxn ang="0">
                      <a:pos x="connsiteX3" y="connsiteY3"/>
                    </a:cxn>
                  </a:cxnLst>
                  <a:rect l="l" t="t" r="r" b="b"/>
                  <a:pathLst>
                    <a:path w="22354" h="1773">
                      <a:moveTo>
                        <a:pt x="24036" y="1989"/>
                      </a:moveTo>
                      <a:lnTo>
                        <a:pt x="1681" y="1989"/>
                      </a:lnTo>
                      <a:lnTo>
                        <a:pt x="1681" y="216"/>
                      </a:lnTo>
                      <a:lnTo>
                        <a:pt x="24036" y="216"/>
                      </a:lnTo>
                      <a:close/>
                    </a:path>
                  </a:pathLst>
                </a:custGeom>
                <a:solidFill>
                  <a:srgbClr val="000000"/>
                </a:solidFill>
                <a:ln w="3598" cap="flat">
                  <a:noFill/>
                  <a:prstDash val="solid"/>
                  <a:miter/>
                </a:ln>
              </p:spPr>
              <p:txBody>
                <a:bodyPr rtlCol="0" anchor="ctr"/>
                <a:lstStyle/>
                <a:p>
                  <a:endParaRPr lang="en-IN"/>
                </a:p>
              </p:txBody>
            </p:sp>
            <p:sp>
              <p:nvSpPr>
                <p:cNvPr id="3909" name="Freeform: Shape 3908">
                  <a:extLst>
                    <a:ext uri="{FF2B5EF4-FFF2-40B4-BE49-F238E27FC236}">
                      <a16:creationId xmlns:a16="http://schemas.microsoft.com/office/drawing/2014/main" id="{EE99F32C-B62C-A750-A458-8962A6C33FE9}"/>
                    </a:ext>
                  </a:extLst>
                </p:cNvPr>
                <p:cNvSpPr/>
                <p:nvPr/>
              </p:nvSpPr>
              <p:spPr>
                <a:xfrm>
                  <a:off x="33363564" y="13921889"/>
                  <a:ext cx="24521" cy="28622"/>
                </a:xfrm>
                <a:custGeom>
                  <a:avLst/>
                  <a:gdLst>
                    <a:gd name="connsiteX0" fmla="*/ 9833 w 24521"/>
                    <a:gd name="connsiteY0" fmla="*/ 1778 h 28622"/>
                    <a:gd name="connsiteX1" fmla="*/ 9833 w 24521"/>
                    <a:gd name="connsiteY1" fmla="*/ 13092 h 28622"/>
                    <a:gd name="connsiteX2" fmla="*/ 16121 w 24521"/>
                    <a:gd name="connsiteY2" fmla="*/ 13092 h 28622"/>
                    <a:gd name="connsiteX3" fmla="*/ 19399 w 24521"/>
                    <a:gd name="connsiteY3" fmla="*/ 12346 h 28622"/>
                    <a:gd name="connsiteX4" fmla="*/ 20609 w 24521"/>
                    <a:gd name="connsiteY4" fmla="*/ 8941 h 28622"/>
                    <a:gd name="connsiteX5" fmla="*/ 21397 w 24521"/>
                    <a:gd name="connsiteY5" fmla="*/ 8941 h 28622"/>
                    <a:gd name="connsiteX6" fmla="*/ 21397 w 24521"/>
                    <a:gd name="connsiteY6" fmla="*/ 18903 h 28622"/>
                    <a:gd name="connsiteX7" fmla="*/ 20609 w 24521"/>
                    <a:gd name="connsiteY7" fmla="*/ 18903 h 28622"/>
                    <a:gd name="connsiteX8" fmla="*/ 20018 w 24521"/>
                    <a:gd name="connsiteY8" fmla="*/ 16216 h 28622"/>
                    <a:gd name="connsiteX9" fmla="*/ 18780 w 24521"/>
                    <a:gd name="connsiteY9" fmla="*/ 15048 h 28622"/>
                    <a:gd name="connsiteX10" fmla="*/ 16121 w 24521"/>
                    <a:gd name="connsiteY10" fmla="*/ 14626 h 28622"/>
                    <a:gd name="connsiteX11" fmla="*/ 9833 w 24521"/>
                    <a:gd name="connsiteY11" fmla="*/ 14626 h 28622"/>
                    <a:gd name="connsiteX12" fmla="*/ 9833 w 24521"/>
                    <a:gd name="connsiteY12" fmla="*/ 24068 h 28622"/>
                    <a:gd name="connsiteX13" fmla="*/ 10002 w 24521"/>
                    <a:gd name="connsiteY13" fmla="*/ 26376 h 28622"/>
                    <a:gd name="connsiteX14" fmla="*/ 10593 w 24521"/>
                    <a:gd name="connsiteY14" fmla="*/ 27037 h 28622"/>
                    <a:gd name="connsiteX15" fmla="*/ 12196 w 24521"/>
                    <a:gd name="connsiteY15" fmla="*/ 27276 h 28622"/>
                    <a:gd name="connsiteX16" fmla="*/ 17050 w 24521"/>
                    <a:gd name="connsiteY16" fmla="*/ 27276 h 28622"/>
                    <a:gd name="connsiteX17" fmla="*/ 20581 w 24521"/>
                    <a:gd name="connsiteY17" fmla="*/ 26938 h 28622"/>
                    <a:gd name="connsiteX18" fmla="*/ 22691 w 24521"/>
                    <a:gd name="connsiteY18" fmla="*/ 25602 h 28622"/>
                    <a:gd name="connsiteX19" fmla="*/ 25364 w 24521"/>
                    <a:gd name="connsiteY19" fmla="*/ 21662 h 28622"/>
                    <a:gd name="connsiteX20" fmla="*/ 26208 w 24521"/>
                    <a:gd name="connsiteY20" fmla="*/ 21662 h 28622"/>
                    <a:gd name="connsiteX21" fmla="*/ 23732 w 24521"/>
                    <a:gd name="connsiteY21" fmla="*/ 28838 h 28622"/>
                    <a:gd name="connsiteX22" fmla="*/ 1687 w 24521"/>
                    <a:gd name="connsiteY22" fmla="*/ 28838 h 28622"/>
                    <a:gd name="connsiteX23" fmla="*/ 1687 w 24521"/>
                    <a:gd name="connsiteY23" fmla="*/ 28050 h 28622"/>
                    <a:gd name="connsiteX24" fmla="*/ 2700 w 24521"/>
                    <a:gd name="connsiteY24" fmla="*/ 28050 h 28622"/>
                    <a:gd name="connsiteX25" fmla="*/ 4628 w 24521"/>
                    <a:gd name="connsiteY25" fmla="*/ 27572 h 28622"/>
                    <a:gd name="connsiteX26" fmla="*/ 5542 w 24521"/>
                    <a:gd name="connsiteY26" fmla="*/ 26559 h 28622"/>
                    <a:gd name="connsiteX27" fmla="*/ 5781 w 24521"/>
                    <a:gd name="connsiteY27" fmla="*/ 23800 h 28622"/>
                    <a:gd name="connsiteX28" fmla="*/ 5781 w 24521"/>
                    <a:gd name="connsiteY28" fmla="*/ 5197 h 28622"/>
                    <a:gd name="connsiteX29" fmla="*/ 5233 w 24521"/>
                    <a:gd name="connsiteY29" fmla="*/ 1848 h 28622"/>
                    <a:gd name="connsiteX30" fmla="*/ 2700 w 24521"/>
                    <a:gd name="connsiteY30" fmla="*/ 1004 h 28622"/>
                    <a:gd name="connsiteX31" fmla="*/ 1687 w 24521"/>
                    <a:gd name="connsiteY31" fmla="*/ 1004 h 28622"/>
                    <a:gd name="connsiteX32" fmla="*/ 1687 w 24521"/>
                    <a:gd name="connsiteY32" fmla="*/ 216 h 28622"/>
                    <a:gd name="connsiteX33" fmla="*/ 23732 w 24521"/>
                    <a:gd name="connsiteY33" fmla="*/ 216 h 28622"/>
                    <a:gd name="connsiteX34" fmla="*/ 24056 w 24521"/>
                    <a:gd name="connsiteY34" fmla="*/ 6492 h 28622"/>
                    <a:gd name="connsiteX35" fmla="*/ 23226 w 24521"/>
                    <a:gd name="connsiteY35" fmla="*/ 6492 h 28622"/>
                    <a:gd name="connsiteX36" fmla="*/ 22241 w 24521"/>
                    <a:gd name="connsiteY36" fmla="*/ 3382 h 28622"/>
                    <a:gd name="connsiteX37" fmla="*/ 20666 w 24521"/>
                    <a:gd name="connsiteY37" fmla="*/ 2102 h 28622"/>
                    <a:gd name="connsiteX38" fmla="*/ 17683 w 24521"/>
                    <a:gd name="connsiteY38" fmla="*/ 177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833" y="1778"/>
                      </a:moveTo>
                      <a:lnTo>
                        <a:pt x="9833" y="13092"/>
                      </a:lnTo>
                      <a:lnTo>
                        <a:pt x="16121" y="13092"/>
                      </a:lnTo>
                      <a:cubicBezTo>
                        <a:pt x="17753" y="13092"/>
                        <a:pt x="18837" y="12853"/>
                        <a:pt x="19399" y="12346"/>
                      </a:cubicBezTo>
                      <a:cubicBezTo>
                        <a:pt x="20117" y="11727"/>
                        <a:pt x="20525" y="10587"/>
                        <a:pt x="20609" y="8941"/>
                      </a:cubicBezTo>
                      <a:lnTo>
                        <a:pt x="21397" y="8941"/>
                      </a:lnTo>
                      <a:lnTo>
                        <a:pt x="21397" y="18903"/>
                      </a:lnTo>
                      <a:lnTo>
                        <a:pt x="20609" y="18903"/>
                      </a:lnTo>
                      <a:cubicBezTo>
                        <a:pt x="20412" y="17510"/>
                        <a:pt x="20215" y="16610"/>
                        <a:pt x="20018" y="16216"/>
                      </a:cubicBezTo>
                      <a:cubicBezTo>
                        <a:pt x="19765" y="15723"/>
                        <a:pt x="19357" y="15343"/>
                        <a:pt x="18780" y="15048"/>
                      </a:cubicBezTo>
                      <a:cubicBezTo>
                        <a:pt x="18189" y="14780"/>
                        <a:pt x="17303" y="14640"/>
                        <a:pt x="16121" y="14626"/>
                      </a:cubicBezTo>
                      <a:lnTo>
                        <a:pt x="9833" y="14626"/>
                      </a:lnTo>
                      <a:lnTo>
                        <a:pt x="9833" y="24068"/>
                      </a:lnTo>
                      <a:cubicBezTo>
                        <a:pt x="9833" y="25334"/>
                        <a:pt x="9889" y="26108"/>
                        <a:pt x="10002" y="26376"/>
                      </a:cubicBezTo>
                      <a:cubicBezTo>
                        <a:pt x="10114" y="26657"/>
                        <a:pt x="10311" y="26882"/>
                        <a:pt x="10593" y="27037"/>
                      </a:cubicBezTo>
                      <a:cubicBezTo>
                        <a:pt x="10874" y="27206"/>
                        <a:pt x="11409" y="27276"/>
                        <a:pt x="12196" y="27276"/>
                      </a:cubicBezTo>
                      <a:lnTo>
                        <a:pt x="17050" y="27276"/>
                      </a:lnTo>
                      <a:cubicBezTo>
                        <a:pt x="18668" y="27276"/>
                        <a:pt x="19835" y="27164"/>
                        <a:pt x="20581" y="26938"/>
                      </a:cubicBezTo>
                      <a:cubicBezTo>
                        <a:pt x="21299" y="26713"/>
                        <a:pt x="22002" y="26277"/>
                        <a:pt x="22691" y="25602"/>
                      </a:cubicBezTo>
                      <a:cubicBezTo>
                        <a:pt x="23535" y="24757"/>
                        <a:pt x="24436" y="23435"/>
                        <a:pt x="25364" y="21662"/>
                      </a:cubicBezTo>
                      <a:lnTo>
                        <a:pt x="26208" y="21662"/>
                      </a:lnTo>
                      <a:lnTo>
                        <a:pt x="23732" y="28838"/>
                      </a:lnTo>
                      <a:lnTo>
                        <a:pt x="1687" y="28838"/>
                      </a:lnTo>
                      <a:lnTo>
                        <a:pt x="1687" y="28050"/>
                      </a:lnTo>
                      <a:lnTo>
                        <a:pt x="2700" y="28050"/>
                      </a:lnTo>
                      <a:cubicBezTo>
                        <a:pt x="3376" y="28064"/>
                        <a:pt x="4009" y="27895"/>
                        <a:pt x="4628" y="27572"/>
                      </a:cubicBezTo>
                      <a:cubicBezTo>
                        <a:pt x="5064" y="27347"/>
                        <a:pt x="5373" y="27009"/>
                        <a:pt x="5542" y="26559"/>
                      </a:cubicBezTo>
                      <a:cubicBezTo>
                        <a:pt x="5697" y="26108"/>
                        <a:pt x="5781" y="25194"/>
                        <a:pt x="5781" y="23800"/>
                      </a:cubicBezTo>
                      <a:lnTo>
                        <a:pt x="5781" y="5197"/>
                      </a:lnTo>
                      <a:cubicBezTo>
                        <a:pt x="5781" y="3382"/>
                        <a:pt x="5598" y="2270"/>
                        <a:pt x="5233" y="1848"/>
                      </a:cubicBezTo>
                      <a:cubicBezTo>
                        <a:pt x="4726" y="1300"/>
                        <a:pt x="3882" y="1018"/>
                        <a:pt x="2700" y="1004"/>
                      </a:cubicBezTo>
                      <a:lnTo>
                        <a:pt x="1687" y="1004"/>
                      </a:lnTo>
                      <a:lnTo>
                        <a:pt x="1687" y="216"/>
                      </a:lnTo>
                      <a:lnTo>
                        <a:pt x="23732" y="216"/>
                      </a:lnTo>
                      <a:lnTo>
                        <a:pt x="24056" y="6492"/>
                      </a:lnTo>
                      <a:lnTo>
                        <a:pt x="23226" y="6492"/>
                      </a:lnTo>
                      <a:cubicBezTo>
                        <a:pt x="22931" y="4986"/>
                        <a:pt x="22607" y="3945"/>
                        <a:pt x="22241" y="3382"/>
                      </a:cubicBezTo>
                      <a:cubicBezTo>
                        <a:pt x="21875" y="2819"/>
                        <a:pt x="21341" y="2397"/>
                        <a:pt x="20666" y="2102"/>
                      </a:cubicBezTo>
                      <a:cubicBezTo>
                        <a:pt x="20089" y="1891"/>
                        <a:pt x="19104" y="1778"/>
                        <a:pt x="17683" y="1778"/>
                      </a:cubicBezTo>
                      <a:close/>
                    </a:path>
                  </a:pathLst>
                </a:custGeom>
                <a:solidFill>
                  <a:srgbClr val="000000"/>
                </a:solidFill>
                <a:ln w="3598" cap="flat">
                  <a:noFill/>
                  <a:prstDash val="solid"/>
                  <a:miter/>
                </a:ln>
              </p:spPr>
              <p:txBody>
                <a:bodyPr rtlCol="0" anchor="ctr"/>
                <a:lstStyle/>
                <a:p>
                  <a:endParaRPr lang="en-IN"/>
                </a:p>
              </p:txBody>
            </p:sp>
            <p:sp>
              <p:nvSpPr>
                <p:cNvPr id="3910" name="Freeform: Shape 3909">
                  <a:extLst>
                    <a:ext uri="{FF2B5EF4-FFF2-40B4-BE49-F238E27FC236}">
                      <a16:creationId xmlns:a16="http://schemas.microsoft.com/office/drawing/2014/main" id="{DF290143-FE7A-05E2-4030-4D64A4E0FD8B}"/>
                    </a:ext>
                  </a:extLst>
                </p:cNvPr>
                <p:cNvSpPr/>
                <p:nvPr/>
              </p:nvSpPr>
              <p:spPr>
                <a:xfrm>
                  <a:off x="33389808" y="13921889"/>
                  <a:ext cx="28839" cy="28622"/>
                </a:xfrm>
                <a:custGeom>
                  <a:avLst/>
                  <a:gdLst>
                    <a:gd name="connsiteX0" fmla="*/ 1695 w 28839"/>
                    <a:gd name="connsiteY0" fmla="*/ 28838 h 28622"/>
                    <a:gd name="connsiteX1" fmla="*/ 1695 w 28839"/>
                    <a:gd name="connsiteY1" fmla="*/ 28050 h 28622"/>
                    <a:gd name="connsiteX2" fmla="*/ 2778 w 28839"/>
                    <a:gd name="connsiteY2" fmla="*/ 28050 h 28622"/>
                    <a:gd name="connsiteX3" fmla="*/ 5352 w 28839"/>
                    <a:gd name="connsiteY3" fmla="*/ 26896 h 28622"/>
                    <a:gd name="connsiteX4" fmla="*/ 5817 w 28839"/>
                    <a:gd name="connsiteY4" fmla="*/ 23772 h 28622"/>
                    <a:gd name="connsiteX5" fmla="*/ 5817 w 28839"/>
                    <a:gd name="connsiteY5" fmla="*/ 5282 h 28622"/>
                    <a:gd name="connsiteX6" fmla="*/ 5226 w 28839"/>
                    <a:gd name="connsiteY6" fmla="*/ 1933 h 28622"/>
                    <a:gd name="connsiteX7" fmla="*/ 2778 w 28839"/>
                    <a:gd name="connsiteY7" fmla="*/ 1004 h 28622"/>
                    <a:gd name="connsiteX8" fmla="*/ 1695 w 28839"/>
                    <a:gd name="connsiteY8" fmla="*/ 1004 h 28622"/>
                    <a:gd name="connsiteX9" fmla="*/ 1695 w 28839"/>
                    <a:gd name="connsiteY9" fmla="*/ 216 h 28622"/>
                    <a:gd name="connsiteX10" fmla="*/ 13343 w 28839"/>
                    <a:gd name="connsiteY10" fmla="*/ 216 h 28622"/>
                    <a:gd name="connsiteX11" fmla="*/ 23107 w 28839"/>
                    <a:gd name="connsiteY11" fmla="*/ 1679 h 28622"/>
                    <a:gd name="connsiteX12" fmla="*/ 28495 w 28839"/>
                    <a:gd name="connsiteY12" fmla="*/ 6534 h 28622"/>
                    <a:gd name="connsiteX13" fmla="*/ 30535 w 28839"/>
                    <a:gd name="connsiteY13" fmla="*/ 14372 h 28622"/>
                    <a:gd name="connsiteX14" fmla="*/ 26905 w 28839"/>
                    <a:gd name="connsiteY14" fmla="*/ 24363 h 28622"/>
                    <a:gd name="connsiteX15" fmla="*/ 14497 w 28839"/>
                    <a:gd name="connsiteY15" fmla="*/ 28838 h 28622"/>
                    <a:gd name="connsiteX16" fmla="*/ 9868 w 28839"/>
                    <a:gd name="connsiteY16" fmla="*/ 26770 h 28622"/>
                    <a:gd name="connsiteX17" fmla="*/ 14356 w 28839"/>
                    <a:gd name="connsiteY17" fmla="*/ 27361 h 28622"/>
                    <a:gd name="connsiteX18" fmla="*/ 22488 w 28839"/>
                    <a:gd name="connsiteY18" fmla="*/ 23927 h 28622"/>
                    <a:gd name="connsiteX19" fmla="*/ 25723 w 28839"/>
                    <a:gd name="connsiteY19" fmla="*/ 14597 h 28622"/>
                    <a:gd name="connsiteX20" fmla="*/ 22488 w 28839"/>
                    <a:gd name="connsiteY20" fmla="*/ 5240 h 28622"/>
                    <a:gd name="connsiteX21" fmla="*/ 14187 w 28839"/>
                    <a:gd name="connsiteY21" fmla="*/ 1820 h 28622"/>
                    <a:gd name="connsiteX22" fmla="*/ 9868 w 28839"/>
                    <a:gd name="connsiteY22" fmla="*/ 243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1695" y="28838"/>
                      </a:moveTo>
                      <a:lnTo>
                        <a:pt x="1695" y="28050"/>
                      </a:lnTo>
                      <a:lnTo>
                        <a:pt x="2778" y="28050"/>
                      </a:lnTo>
                      <a:cubicBezTo>
                        <a:pt x="3988" y="28064"/>
                        <a:pt x="4846" y="27670"/>
                        <a:pt x="5352" y="26896"/>
                      </a:cubicBezTo>
                      <a:cubicBezTo>
                        <a:pt x="5662" y="26432"/>
                        <a:pt x="5817" y="25391"/>
                        <a:pt x="5817" y="23772"/>
                      </a:cubicBezTo>
                      <a:lnTo>
                        <a:pt x="5817" y="5282"/>
                      </a:lnTo>
                      <a:cubicBezTo>
                        <a:pt x="5817" y="3509"/>
                        <a:pt x="5620" y="2397"/>
                        <a:pt x="5226" y="1933"/>
                      </a:cubicBezTo>
                      <a:cubicBezTo>
                        <a:pt x="4663" y="1328"/>
                        <a:pt x="3847" y="1018"/>
                        <a:pt x="2778" y="1004"/>
                      </a:cubicBezTo>
                      <a:lnTo>
                        <a:pt x="1695" y="1004"/>
                      </a:lnTo>
                      <a:lnTo>
                        <a:pt x="1695" y="216"/>
                      </a:lnTo>
                      <a:lnTo>
                        <a:pt x="13343" y="216"/>
                      </a:lnTo>
                      <a:cubicBezTo>
                        <a:pt x="17606" y="216"/>
                        <a:pt x="20856" y="709"/>
                        <a:pt x="23107" y="1679"/>
                      </a:cubicBezTo>
                      <a:cubicBezTo>
                        <a:pt x="25329" y="2650"/>
                        <a:pt x="27130" y="4269"/>
                        <a:pt x="28495" y="6534"/>
                      </a:cubicBezTo>
                      <a:cubicBezTo>
                        <a:pt x="29845" y="8800"/>
                        <a:pt x="30521" y="11417"/>
                        <a:pt x="30535" y="14372"/>
                      </a:cubicBezTo>
                      <a:cubicBezTo>
                        <a:pt x="30521" y="18369"/>
                        <a:pt x="29311" y="21690"/>
                        <a:pt x="26905" y="24363"/>
                      </a:cubicBezTo>
                      <a:cubicBezTo>
                        <a:pt x="24176" y="27347"/>
                        <a:pt x="20040" y="28838"/>
                        <a:pt x="14497" y="28838"/>
                      </a:cubicBezTo>
                      <a:close/>
                      <a:moveTo>
                        <a:pt x="9868" y="26770"/>
                      </a:moveTo>
                      <a:cubicBezTo>
                        <a:pt x="11655" y="27164"/>
                        <a:pt x="13146" y="27361"/>
                        <a:pt x="14356" y="27361"/>
                      </a:cubicBezTo>
                      <a:cubicBezTo>
                        <a:pt x="17606" y="27361"/>
                        <a:pt x="20321" y="26221"/>
                        <a:pt x="22488" y="23927"/>
                      </a:cubicBezTo>
                      <a:cubicBezTo>
                        <a:pt x="24640" y="21633"/>
                        <a:pt x="25709" y="18524"/>
                        <a:pt x="25723" y="14597"/>
                      </a:cubicBezTo>
                      <a:cubicBezTo>
                        <a:pt x="25709" y="10643"/>
                        <a:pt x="24640" y="7519"/>
                        <a:pt x="22488" y="5240"/>
                      </a:cubicBezTo>
                      <a:cubicBezTo>
                        <a:pt x="20321" y="2960"/>
                        <a:pt x="17550" y="1820"/>
                        <a:pt x="14187" y="1820"/>
                      </a:cubicBezTo>
                      <a:cubicBezTo>
                        <a:pt x="12921" y="1820"/>
                        <a:pt x="11486" y="2031"/>
                        <a:pt x="9868" y="2439"/>
                      </a:cubicBezTo>
                      <a:close/>
                    </a:path>
                  </a:pathLst>
                </a:custGeom>
                <a:solidFill>
                  <a:srgbClr val="000000"/>
                </a:solidFill>
                <a:ln w="3598" cap="flat">
                  <a:noFill/>
                  <a:prstDash val="solid"/>
                  <a:miter/>
                </a:ln>
              </p:spPr>
              <p:txBody>
                <a:bodyPr rtlCol="0" anchor="ctr"/>
                <a:lstStyle/>
                <a:p>
                  <a:endParaRPr lang="en-IN"/>
                </a:p>
              </p:txBody>
            </p:sp>
            <p:sp>
              <p:nvSpPr>
                <p:cNvPr id="3911" name="Freeform: Shape 3910">
                  <a:extLst>
                    <a:ext uri="{FF2B5EF4-FFF2-40B4-BE49-F238E27FC236}">
                      <a16:creationId xmlns:a16="http://schemas.microsoft.com/office/drawing/2014/main" id="{1EA3BEBA-CA6C-499E-89F7-E9B1B351E70D}"/>
                    </a:ext>
                  </a:extLst>
                </p:cNvPr>
                <p:cNvSpPr/>
                <p:nvPr/>
              </p:nvSpPr>
              <p:spPr>
                <a:xfrm>
                  <a:off x="33423353" y="13946416"/>
                  <a:ext cx="4671" cy="4685"/>
                </a:xfrm>
                <a:custGeom>
                  <a:avLst/>
                  <a:gdLst>
                    <a:gd name="connsiteX0" fmla="*/ 4039 w 4671"/>
                    <a:gd name="connsiteY0" fmla="*/ 216 h 4685"/>
                    <a:gd name="connsiteX1" fmla="*/ 5699 w 4671"/>
                    <a:gd name="connsiteY1" fmla="*/ 906 h 4685"/>
                    <a:gd name="connsiteX2" fmla="*/ 6375 w 4671"/>
                    <a:gd name="connsiteY2" fmla="*/ 2566 h 4685"/>
                    <a:gd name="connsiteX3" fmla="*/ 5685 w 4671"/>
                    <a:gd name="connsiteY3" fmla="*/ 4212 h 4685"/>
                    <a:gd name="connsiteX4" fmla="*/ 4039 w 4671"/>
                    <a:gd name="connsiteY4" fmla="*/ 4902 h 4685"/>
                    <a:gd name="connsiteX5" fmla="*/ 2379 w 4671"/>
                    <a:gd name="connsiteY5" fmla="*/ 4212 h 4685"/>
                    <a:gd name="connsiteX6" fmla="*/ 1704 w 4671"/>
                    <a:gd name="connsiteY6" fmla="*/ 2566 h 4685"/>
                    <a:gd name="connsiteX7" fmla="*/ 2379 w 4671"/>
                    <a:gd name="connsiteY7" fmla="*/ 891 h 4685"/>
                    <a:gd name="connsiteX8" fmla="*/ 4039 w 4671"/>
                    <a:gd name="connsiteY8" fmla="*/ 216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039" y="216"/>
                      </a:moveTo>
                      <a:cubicBezTo>
                        <a:pt x="4686" y="216"/>
                        <a:pt x="5235" y="455"/>
                        <a:pt x="5699" y="906"/>
                      </a:cubicBezTo>
                      <a:cubicBezTo>
                        <a:pt x="6136" y="1370"/>
                        <a:pt x="6361" y="1919"/>
                        <a:pt x="6375" y="2566"/>
                      </a:cubicBezTo>
                      <a:cubicBezTo>
                        <a:pt x="6361" y="3213"/>
                        <a:pt x="6136" y="3762"/>
                        <a:pt x="5685" y="4212"/>
                      </a:cubicBezTo>
                      <a:cubicBezTo>
                        <a:pt x="5235" y="4677"/>
                        <a:pt x="4686" y="4902"/>
                        <a:pt x="4039" y="4902"/>
                      </a:cubicBezTo>
                      <a:cubicBezTo>
                        <a:pt x="3392" y="4902"/>
                        <a:pt x="2829" y="4677"/>
                        <a:pt x="2379" y="4212"/>
                      </a:cubicBezTo>
                      <a:cubicBezTo>
                        <a:pt x="1915" y="3762"/>
                        <a:pt x="1690" y="3213"/>
                        <a:pt x="1704" y="2566"/>
                      </a:cubicBezTo>
                      <a:cubicBezTo>
                        <a:pt x="1690" y="1905"/>
                        <a:pt x="1915" y="1342"/>
                        <a:pt x="2379" y="891"/>
                      </a:cubicBezTo>
                      <a:cubicBezTo>
                        <a:pt x="2829" y="441"/>
                        <a:pt x="3392" y="216"/>
                        <a:pt x="4039" y="216"/>
                      </a:cubicBezTo>
                      <a:close/>
                    </a:path>
                  </a:pathLst>
                </a:custGeom>
                <a:solidFill>
                  <a:srgbClr val="000000"/>
                </a:solidFill>
                <a:ln w="3598" cap="flat">
                  <a:noFill/>
                  <a:prstDash val="solid"/>
                  <a:miter/>
                </a:ln>
              </p:spPr>
              <p:txBody>
                <a:bodyPr rtlCol="0" anchor="ctr"/>
                <a:lstStyle/>
                <a:p>
                  <a:endParaRPr lang="en-IN"/>
                </a:p>
              </p:txBody>
            </p:sp>
            <p:sp>
              <p:nvSpPr>
                <p:cNvPr id="3912" name="Freeform: Shape 3911">
                  <a:extLst>
                    <a:ext uri="{FF2B5EF4-FFF2-40B4-BE49-F238E27FC236}">
                      <a16:creationId xmlns:a16="http://schemas.microsoft.com/office/drawing/2014/main" id="{FCFBB45F-FA15-506B-650A-9D34A2FF7A9E}"/>
                    </a:ext>
                  </a:extLst>
                </p:cNvPr>
                <p:cNvSpPr/>
                <p:nvPr/>
              </p:nvSpPr>
              <p:spPr>
                <a:xfrm>
                  <a:off x="33431767" y="13921298"/>
                  <a:ext cx="19442" cy="29213"/>
                </a:xfrm>
                <a:custGeom>
                  <a:avLst/>
                  <a:gdLst>
                    <a:gd name="connsiteX0" fmla="*/ 21149 w 19442"/>
                    <a:gd name="connsiteY0" fmla="*/ 18875 h 29213"/>
                    <a:gd name="connsiteX1" fmla="*/ 21149 w 19442"/>
                    <a:gd name="connsiteY1" fmla="*/ 21873 h 29213"/>
                    <a:gd name="connsiteX2" fmla="*/ 17294 w 19442"/>
                    <a:gd name="connsiteY2" fmla="*/ 21873 h 29213"/>
                    <a:gd name="connsiteX3" fmla="*/ 17294 w 19442"/>
                    <a:gd name="connsiteY3" fmla="*/ 29429 h 29213"/>
                    <a:gd name="connsiteX4" fmla="*/ 13819 w 19442"/>
                    <a:gd name="connsiteY4" fmla="*/ 29429 h 29213"/>
                    <a:gd name="connsiteX5" fmla="*/ 13819 w 19442"/>
                    <a:gd name="connsiteY5" fmla="*/ 21873 h 29213"/>
                    <a:gd name="connsiteX6" fmla="*/ 1706 w 19442"/>
                    <a:gd name="connsiteY6" fmla="*/ 21873 h 29213"/>
                    <a:gd name="connsiteX7" fmla="*/ 1706 w 19442"/>
                    <a:gd name="connsiteY7" fmla="*/ 19171 h 29213"/>
                    <a:gd name="connsiteX8" fmla="*/ 14987 w 19442"/>
                    <a:gd name="connsiteY8" fmla="*/ 216 h 29213"/>
                    <a:gd name="connsiteX9" fmla="*/ 17294 w 19442"/>
                    <a:gd name="connsiteY9" fmla="*/ 216 h 29213"/>
                    <a:gd name="connsiteX10" fmla="*/ 17294 w 19442"/>
                    <a:gd name="connsiteY10" fmla="*/ 18875 h 29213"/>
                    <a:gd name="connsiteX11" fmla="*/ 13819 w 19442"/>
                    <a:gd name="connsiteY11" fmla="*/ 18875 h 29213"/>
                    <a:gd name="connsiteX12" fmla="*/ 13819 w 19442"/>
                    <a:gd name="connsiteY12" fmla="*/ 4663 h 29213"/>
                    <a:gd name="connsiteX13" fmla="*/ 3774 w 19442"/>
                    <a:gd name="connsiteY13" fmla="*/ 18875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442" h="29213">
                      <a:moveTo>
                        <a:pt x="21149" y="18875"/>
                      </a:moveTo>
                      <a:lnTo>
                        <a:pt x="21149" y="21873"/>
                      </a:lnTo>
                      <a:lnTo>
                        <a:pt x="17294" y="21873"/>
                      </a:lnTo>
                      <a:lnTo>
                        <a:pt x="17294" y="29429"/>
                      </a:lnTo>
                      <a:lnTo>
                        <a:pt x="13819" y="29429"/>
                      </a:lnTo>
                      <a:lnTo>
                        <a:pt x="13819" y="21873"/>
                      </a:lnTo>
                      <a:lnTo>
                        <a:pt x="1706" y="21873"/>
                      </a:lnTo>
                      <a:lnTo>
                        <a:pt x="1706" y="19171"/>
                      </a:lnTo>
                      <a:lnTo>
                        <a:pt x="14987" y="216"/>
                      </a:lnTo>
                      <a:lnTo>
                        <a:pt x="17294" y="216"/>
                      </a:lnTo>
                      <a:lnTo>
                        <a:pt x="17294" y="18875"/>
                      </a:lnTo>
                      <a:close/>
                      <a:moveTo>
                        <a:pt x="13819" y="18875"/>
                      </a:moveTo>
                      <a:lnTo>
                        <a:pt x="13819" y="4663"/>
                      </a:lnTo>
                      <a:lnTo>
                        <a:pt x="3774" y="18875"/>
                      </a:lnTo>
                      <a:close/>
                    </a:path>
                  </a:pathLst>
                </a:custGeom>
                <a:solidFill>
                  <a:srgbClr val="000000"/>
                </a:solidFill>
                <a:ln w="3598" cap="flat">
                  <a:noFill/>
                  <a:prstDash val="solid"/>
                  <a:miter/>
                </a:ln>
              </p:spPr>
              <p:txBody>
                <a:bodyPr rtlCol="0" anchor="ctr"/>
                <a:lstStyle/>
                <a:p>
                  <a:endParaRPr lang="en-IN"/>
                </a:p>
              </p:txBody>
            </p:sp>
          </p:grpSp>
          <p:grpSp>
            <p:nvGrpSpPr>
              <p:cNvPr id="3913" name="Graphic 3782">
                <a:extLst>
                  <a:ext uri="{FF2B5EF4-FFF2-40B4-BE49-F238E27FC236}">
                    <a16:creationId xmlns:a16="http://schemas.microsoft.com/office/drawing/2014/main" id="{22238DF0-B512-355A-5470-84D1ED8BA607}"/>
                  </a:ext>
                </a:extLst>
              </p:cNvPr>
              <p:cNvGrpSpPr/>
              <p:nvPr/>
            </p:nvGrpSpPr>
            <p:grpSpPr>
              <a:xfrm>
                <a:off x="32929648" y="13779355"/>
                <a:ext cx="156671" cy="38543"/>
                <a:chOff x="32929648" y="13779355"/>
                <a:chExt cx="156671" cy="38543"/>
              </a:xfrm>
            </p:grpSpPr>
            <p:sp>
              <p:nvSpPr>
                <p:cNvPr id="3914" name="Freeform: Shape 3913">
                  <a:extLst>
                    <a:ext uri="{FF2B5EF4-FFF2-40B4-BE49-F238E27FC236}">
                      <a16:creationId xmlns:a16="http://schemas.microsoft.com/office/drawing/2014/main" id="{5BA16C2A-4B75-989A-2A34-B977B213345E}"/>
                    </a:ext>
                  </a:extLst>
                </p:cNvPr>
                <p:cNvSpPr/>
                <p:nvPr/>
              </p:nvSpPr>
              <p:spPr>
                <a:xfrm>
                  <a:off x="32929648" y="13779946"/>
                  <a:ext cx="24014" cy="28622"/>
                </a:xfrm>
                <a:custGeom>
                  <a:avLst/>
                  <a:gdLst>
                    <a:gd name="connsiteX0" fmla="*/ 25272 w 24014"/>
                    <a:gd name="connsiteY0" fmla="*/ 177 h 28622"/>
                    <a:gd name="connsiteX1" fmla="*/ 25581 w 24014"/>
                    <a:gd name="connsiteY1" fmla="*/ 6889 h 28622"/>
                    <a:gd name="connsiteX2" fmla="*/ 24779 w 24014"/>
                    <a:gd name="connsiteY2" fmla="*/ 6889 h 28622"/>
                    <a:gd name="connsiteX3" fmla="*/ 24146 w 24014"/>
                    <a:gd name="connsiteY3" fmla="*/ 4356 h 28622"/>
                    <a:gd name="connsiteX4" fmla="*/ 22402 w 24014"/>
                    <a:gd name="connsiteY4" fmla="*/ 2555 h 28622"/>
                    <a:gd name="connsiteX5" fmla="*/ 19546 w 24014"/>
                    <a:gd name="connsiteY5" fmla="*/ 1978 h 28622"/>
                    <a:gd name="connsiteX6" fmla="*/ 15508 w 24014"/>
                    <a:gd name="connsiteY6" fmla="*/ 1978 h 28622"/>
                    <a:gd name="connsiteX7" fmla="*/ 15508 w 24014"/>
                    <a:gd name="connsiteY7" fmla="*/ 23845 h 28622"/>
                    <a:gd name="connsiteX8" fmla="*/ 16085 w 24014"/>
                    <a:gd name="connsiteY8" fmla="*/ 27138 h 28622"/>
                    <a:gd name="connsiteX9" fmla="*/ 18547 w 24014"/>
                    <a:gd name="connsiteY9" fmla="*/ 28011 h 28622"/>
                    <a:gd name="connsiteX10" fmla="*/ 19546 w 24014"/>
                    <a:gd name="connsiteY10" fmla="*/ 28011 h 28622"/>
                    <a:gd name="connsiteX11" fmla="*/ 19546 w 24014"/>
                    <a:gd name="connsiteY11" fmla="*/ 28799 h 28622"/>
                    <a:gd name="connsiteX12" fmla="*/ 7405 w 24014"/>
                    <a:gd name="connsiteY12" fmla="*/ 28799 h 28622"/>
                    <a:gd name="connsiteX13" fmla="*/ 7405 w 24014"/>
                    <a:gd name="connsiteY13" fmla="*/ 28011 h 28622"/>
                    <a:gd name="connsiteX14" fmla="*/ 8418 w 24014"/>
                    <a:gd name="connsiteY14" fmla="*/ 28011 h 28622"/>
                    <a:gd name="connsiteX15" fmla="*/ 11007 w 24014"/>
                    <a:gd name="connsiteY15" fmla="*/ 26913 h 28622"/>
                    <a:gd name="connsiteX16" fmla="*/ 11457 w 24014"/>
                    <a:gd name="connsiteY16" fmla="*/ 23845 h 28622"/>
                    <a:gd name="connsiteX17" fmla="*/ 11457 w 24014"/>
                    <a:gd name="connsiteY17" fmla="*/ 1978 h 28622"/>
                    <a:gd name="connsiteX18" fmla="*/ 8024 w 24014"/>
                    <a:gd name="connsiteY18" fmla="*/ 1978 h 28622"/>
                    <a:gd name="connsiteX19" fmla="*/ 5182 w 24014"/>
                    <a:gd name="connsiteY19" fmla="*/ 2259 h 28622"/>
                    <a:gd name="connsiteX20" fmla="*/ 3297 w 24014"/>
                    <a:gd name="connsiteY20" fmla="*/ 3807 h 28622"/>
                    <a:gd name="connsiteX21" fmla="*/ 2369 w 24014"/>
                    <a:gd name="connsiteY21" fmla="*/ 6889 h 28622"/>
                    <a:gd name="connsiteX22" fmla="*/ 1567 w 24014"/>
                    <a:gd name="connsiteY22" fmla="*/ 6889 h 28622"/>
                    <a:gd name="connsiteX23" fmla="*/ 1904 w 24014"/>
                    <a:gd name="connsiteY23" fmla="*/ 17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272" y="177"/>
                      </a:moveTo>
                      <a:lnTo>
                        <a:pt x="25581" y="6889"/>
                      </a:lnTo>
                      <a:lnTo>
                        <a:pt x="24779" y="6889"/>
                      </a:lnTo>
                      <a:cubicBezTo>
                        <a:pt x="24611" y="5707"/>
                        <a:pt x="24400" y="4863"/>
                        <a:pt x="24146" y="4356"/>
                      </a:cubicBezTo>
                      <a:cubicBezTo>
                        <a:pt x="23710" y="3540"/>
                        <a:pt x="23119" y="2949"/>
                        <a:pt x="22402" y="2555"/>
                      </a:cubicBezTo>
                      <a:cubicBezTo>
                        <a:pt x="21670" y="2189"/>
                        <a:pt x="20728" y="1992"/>
                        <a:pt x="19546" y="1978"/>
                      </a:cubicBezTo>
                      <a:lnTo>
                        <a:pt x="15508" y="1978"/>
                      </a:lnTo>
                      <a:lnTo>
                        <a:pt x="15508" y="23845"/>
                      </a:lnTo>
                      <a:cubicBezTo>
                        <a:pt x="15494" y="25604"/>
                        <a:pt x="15691" y="26702"/>
                        <a:pt x="16085" y="27138"/>
                      </a:cubicBezTo>
                      <a:cubicBezTo>
                        <a:pt x="16620" y="27729"/>
                        <a:pt x="17436" y="28025"/>
                        <a:pt x="18547" y="28011"/>
                      </a:cubicBezTo>
                      <a:lnTo>
                        <a:pt x="19546" y="28011"/>
                      </a:lnTo>
                      <a:lnTo>
                        <a:pt x="19546" y="28799"/>
                      </a:lnTo>
                      <a:lnTo>
                        <a:pt x="7405" y="28799"/>
                      </a:lnTo>
                      <a:lnTo>
                        <a:pt x="7405" y="28011"/>
                      </a:lnTo>
                      <a:lnTo>
                        <a:pt x="8418" y="28011"/>
                      </a:lnTo>
                      <a:cubicBezTo>
                        <a:pt x="9628" y="28025"/>
                        <a:pt x="10486" y="27659"/>
                        <a:pt x="11007" y="26913"/>
                      </a:cubicBezTo>
                      <a:cubicBezTo>
                        <a:pt x="11288" y="26477"/>
                        <a:pt x="11443" y="25450"/>
                        <a:pt x="11457" y="23845"/>
                      </a:cubicBezTo>
                      <a:lnTo>
                        <a:pt x="11457" y="1978"/>
                      </a:lnTo>
                      <a:lnTo>
                        <a:pt x="8024" y="1978"/>
                      </a:lnTo>
                      <a:cubicBezTo>
                        <a:pt x="6688" y="1992"/>
                        <a:pt x="5731" y="2090"/>
                        <a:pt x="5182" y="2259"/>
                      </a:cubicBezTo>
                      <a:cubicBezTo>
                        <a:pt x="4437" y="2541"/>
                        <a:pt x="3818" y="3047"/>
                        <a:pt x="3297" y="3807"/>
                      </a:cubicBezTo>
                      <a:cubicBezTo>
                        <a:pt x="2763" y="4567"/>
                        <a:pt x="2453" y="5594"/>
                        <a:pt x="2369" y="6889"/>
                      </a:cubicBezTo>
                      <a:lnTo>
                        <a:pt x="1567" y="6889"/>
                      </a:lnTo>
                      <a:lnTo>
                        <a:pt x="1904" y="177"/>
                      </a:lnTo>
                      <a:close/>
                    </a:path>
                  </a:pathLst>
                </a:custGeom>
                <a:solidFill>
                  <a:srgbClr val="000000"/>
                </a:solidFill>
                <a:ln w="3598" cap="flat">
                  <a:noFill/>
                  <a:prstDash val="solid"/>
                  <a:miter/>
                </a:ln>
              </p:spPr>
              <p:txBody>
                <a:bodyPr rtlCol="0" anchor="ctr"/>
                <a:lstStyle/>
                <a:p>
                  <a:endParaRPr lang="en-IN"/>
                </a:p>
              </p:txBody>
            </p:sp>
            <p:sp>
              <p:nvSpPr>
                <p:cNvPr id="3915" name="Freeform: Shape 3914">
                  <a:extLst>
                    <a:ext uri="{FF2B5EF4-FFF2-40B4-BE49-F238E27FC236}">
                      <a16:creationId xmlns:a16="http://schemas.microsoft.com/office/drawing/2014/main" id="{F3CAEBC0-5C5A-467C-9B93-69C60C19DB5E}"/>
                    </a:ext>
                  </a:extLst>
                </p:cNvPr>
                <p:cNvSpPr/>
                <p:nvPr/>
              </p:nvSpPr>
              <p:spPr>
                <a:xfrm>
                  <a:off x="32955668" y="13779355"/>
                  <a:ext cx="18879" cy="29213"/>
                </a:xfrm>
                <a:custGeom>
                  <a:avLst/>
                  <a:gdLst>
                    <a:gd name="connsiteX0" fmla="*/ 20454 w 18879"/>
                    <a:gd name="connsiteY0" fmla="*/ 23874 h 29213"/>
                    <a:gd name="connsiteX1" fmla="*/ 18456 w 18879"/>
                    <a:gd name="connsiteY1" fmla="*/ 29390 h 29213"/>
                    <a:gd name="connsiteX2" fmla="*/ 1574 w 18879"/>
                    <a:gd name="connsiteY2" fmla="*/ 29390 h 29213"/>
                    <a:gd name="connsiteX3" fmla="*/ 1574 w 18879"/>
                    <a:gd name="connsiteY3" fmla="*/ 28602 h 29213"/>
                    <a:gd name="connsiteX4" fmla="*/ 12069 w 18879"/>
                    <a:gd name="connsiteY4" fmla="*/ 17513 h 29213"/>
                    <a:gd name="connsiteX5" fmla="*/ 15108 w 18879"/>
                    <a:gd name="connsiteY5" fmla="*/ 9633 h 29213"/>
                    <a:gd name="connsiteX6" fmla="*/ 13434 w 18879"/>
                    <a:gd name="connsiteY6" fmla="*/ 5158 h 29213"/>
                    <a:gd name="connsiteX7" fmla="*/ 9452 w 18879"/>
                    <a:gd name="connsiteY7" fmla="*/ 3413 h 29213"/>
                    <a:gd name="connsiteX8" fmla="*/ 5654 w 18879"/>
                    <a:gd name="connsiteY8" fmla="*/ 4651 h 29213"/>
                    <a:gd name="connsiteX9" fmla="*/ 3178 w 18879"/>
                    <a:gd name="connsiteY9" fmla="*/ 8254 h 29213"/>
                    <a:gd name="connsiteX10" fmla="*/ 2390 w 18879"/>
                    <a:gd name="connsiteY10" fmla="*/ 8254 h 29213"/>
                    <a:gd name="connsiteX11" fmla="*/ 5105 w 18879"/>
                    <a:gd name="connsiteY11" fmla="*/ 2273 h 29213"/>
                    <a:gd name="connsiteX12" fmla="*/ 10564 w 18879"/>
                    <a:gd name="connsiteY12" fmla="*/ 177 h 29213"/>
                    <a:gd name="connsiteX13" fmla="*/ 16374 w 18879"/>
                    <a:gd name="connsiteY13" fmla="*/ 2414 h 29213"/>
                    <a:gd name="connsiteX14" fmla="*/ 18709 w 18879"/>
                    <a:gd name="connsiteY14" fmla="*/ 7691 h 29213"/>
                    <a:gd name="connsiteX15" fmla="*/ 17696 w 18879"/>
                    <a:gd name="connsiteY15" fmla="*/ 12039 h 29213"/>
                    <a:gd name="connsiteX16" fmla="*/ 12632 w 18879"/>
                    <a:gd name="connsiteY16" fmla="*/ 19286 h 29213"/>
                    <a:gd name="connsiteX17" fmla="*/ 6076 w 18879"/>
                    <a:gd name="connsiteY17" fmla="*/ 26210 h 29213"/>
                    <a:gd name="connsiteX18" fmla="*/ 13532 w 18879"/>
                    <a:gd name="connsiteY18" fmla="*/ 26210 h 29213"/>
                    <a:gd name="connsiteX19" fmla="*/ 16726 w 18879"/>
                    <a:gd name="connsiteY19" fmla="*/ 26041 h 29213"/>
                    <a:gd name="connsiteX20" fmla="*/ 18386 w 18879"/>
                    <a:gd name="connsiteY20" fmla="*/ 25351 h 29213"/>
                    <a:gd name="connsiteX21" fmla="*/ 19680 w 18879"/>
                    <a:gd name="connsiteY21" fmla="*/ 2387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454" y="23874"/>
                      </a:moveTo>
                      <a:lnTo>
                        <a:pt x="18456" y="29390"/>
                      </a:lnTo>
                      <a:lnTo>
                        <a:pt x="1574" y="29390"/>
                      </a:lnTo>
                      <a:lnTo>
                        <a:pt x="1574" y="28602"/>
                      </a:lnTo>
                      <a:cubicBezTo>
                        <a:pt x="6540" y="24099"/>
                        <a:pt x="10029" y="20398"/>
                        <a:pt x="12069" y="17513"/>
                      </a:cubicBezTo>
                      <a:cubicBezTo>
                        <a:pt x="14081" y="14657"/>
                        <a:pt x="15094" y="12025"/>
                        <a:pt x="15108" y="9633"/>
                      </a:cubicBezTo>
                      <a:cubicBezTo>
                        <a:pt x="15094" y="7818"/>
                        <a:pt x="14545" y="6326"/>
                        <a:pt x="13434" y="5158"/>
                      </a:cubicBezTo>
                      <a:cubicBezTo>
                        <a:pt x="12308" y="4004"/>
                        <a:pt x="10972" y="3427"/>
                        <a:pt x="9452" y="3413"/>
                      </a:cubicBezTo>
                      <a:cubicBezTo>
                        <a:pt x="8031" y="3427"/>
                        <a:pt x="6765" y="3835"/>
                        <a:pt x="5654" y="4651"/>
                      </a:cubicBezTo>
                      <a:cubicBezTo>
                        <a:pt x="4528" y="5468"/>
                        <a:pt x="3712" y="6678"/>
                        <a:pt x="3178" y="8254"/>
                      </a:cubicBezTo>
                      <a:lnTo>
                        <a:pt x="2390" y="8254"/>
                      </a:lnTo>
                      <a:cubicBezTo>
                        <a:pt x="2742" y="5665"/>
                        <a:pt x="3642" y="3666"/>
                        <a:pt x="5105" y="2273"/>
                      </a:cubicBezTo>
                      <a:cubicBezTo>
                        <a:pt x="6540" y="880"/>
                        <a:pt x="8369" y="177"/>
                        <a:pt x="10564" y="177"/>
                      </a:cubicBezTo>
                      <a:cubicBezTo>
                        <a:pt x="12871" y="177"/>
                        <a:pt x="14798" y="922"/>
                        <a:pt x="16374" y="2414"/>
                      </a:cubicBezTo>
                      <a:cubicBezTo>
                        <a:pt x="17921" y="3906"/>
                        <a:pt x="18709" y="5665"/>
                        <a:pt x="18709" y="7691"/>
                      </a:cubicBezTo>
                      <a:cubicBezTo>
                        <a:pt x="18709" y="9140"/>
                        <a:pt x="18372" y="10590"/>
                        <a:pt x="17696" y="12039"/>
                      </a:cubicBezTo>
                      <a:cubicBezTo>
                        <a:pt x="16655" y="14319"/>
                        <a:pt x="14967" y="16739"/>
                        <a:pt x="12632" y="19286"/>
                      </a:cubicBezTo>
                      <a:cubicBezTo>
                        <a:pt x="9115" y="23128"/>
                        <a:pt x="6920" y="25436"/>
                        <a:pt x="6076" y="26210"/>
                      </a:cubicBezTo>
                      <a:lnTo>
                        <a:pt x="13532" y="26210"/>
                      </a:lnTo>
                      <a:cubicBezTo>
                        <a:pt x="15037" y="26224"/>
                        <a:pt x="16107" y="26167"/>
                        <a:pt x="16726" y="26041"/>
                      </a:cubicBezTo>
                      <a:cubicBezTo>
                        <a:pt x="17345" y="25942"/>
                        <a:pt x="17893" y="25717"/>
                        <a:pt x="18386" y="25351"/>
                      </a:cubicBezTo>
                      <a:cubicBezTo>
                        <a:pt x="18878" y="25013"/>
                        <a:pt x="19314" y="24521"/>
                        <a:pt x="19680" y="23874"/>
                      </a:cubicBezTo>
                      <a:close/>
                    </a:path>
                  </a:pathLst>
                </a:custGeom>
                <a:solidFill>
                  <a:srgbClr val="000000"/>
                </a:solidFill>
                <a:ln w="3598" cap="flat">
                  <a:noFill/>
                  <a:prstDash val="solid"/>
                  <a:miter/>
                </a:ln>
              </p:spPr>
              <p:txBody>
                <a:bodyPr rtlCol="0" anchor="ctr"/>
                <a:lstStyle/>
                <a:p>
                  <a:endParaRPr lang="en-IN"/>
                </a:p>
              </p:txBody>
            </p:sp>
            <p:sp>
              <p:nvSpPr>
                <p:cNvPr id="3916" name="Freeform: Shape 3915">
                  <a:extLst>
                    <a:ext uri="{FF2B5EF4-FFF2-40B4-BE49-F238E27FC236}">
                      <a16:creationId xmlns:a16="http://schemas.microsoft.com/office/drawing/2014/main" id="{249BC151-A214-922A-DEC5-8E1DCACCE9E5}"/>
                    </a:ext>
                  </a:extLst>
                </p:cNvPr>
                <p:cNvSpPr/>
                <p:nvPr/>
              </p:nvSpPr>
              <p:spPr>
                <a:xfrm>
                  <a:off x="32975982" y="13816125"/>
                  <a:ext cx="22354" cy="1773"/>
                </a:xfrm>
                <a:custGeom>
                  <a:avLst/>
                  <a:gdLst>
                    <a:gd name="connsiteX0" fmla="*/ 23935 w 22354"/>
                    <a:gd name="connsiteY0" fmla="*/ 1950 h 1773"/>
                    <a:gd name="connsiteX1" fmla="*/ 1580 w 22354"/>
                    <a:gd name="connsiteY1" fmla="*/ 1950 h 1773"/>
                    <a:gd name="connsiteX2" fmla="*/ 1580 w 22354"/>
                    <a:gd name="connsiteY2" fmla="*/ 177 h 1773"/>
                    <a:gd name="connsiteX3" fmla="*/ 23935 w 22354"/>
                    <a:gd name="connsiteY3" fmla="*/ 177 h 1773"/>
                  </a:gdLst>
                  <a:ahLst/>
                  <a:cxnLst>
                    <a:cxn ang="0">
                      <a:pos x="connsiteX0" y="connsiteY0"/>
                    </a:cxn>
                    <a:cxn ang="0">
                      <a:pos x="connsiteX1" y="connsiteY1"/>
                    </a:cxn>
                    <a:cxn ang="0">
                      <a:pos x="connsiteX2" y="connsiteY2"/>
                    </a:cxn>
                    <a:cxn ang="0">
                      <a:pos x="connsiteX3" y="connsiteY3"/>
                    </a:cxn>
                  </a:cxnLst>
                  <a:rect l="l" t="t" r="r" b="b"/>
                  <a:pathLst>
                    <a:path w="22354" h="1773">
                      <a:moveTo>
                        <a:pt x="23935" y="1950"/>
                      </a:moveTo>
                      <a:lnTo>
                        <a:pt x="1580" y="1950"/>
                      </a:lnTo>
                      <a:lnTo>
                        <a:pt x="1580" y="177"/>
                      </a:lnTo>
                      <a:lnTo>
                        <a:pt x="23935" y="177"/>
                      </a:lnTo>
                      <a:close/>
                    </a:path>
                  </a:pathLst>
                </a:custGeom>
                <a:solidFill>
                  <a:srgbClr val="000000"/>
                </a:solidFill>
                <a:ln w="3598" cap="flat">
                  <a:noFill/>
                  <a:prstDash val="solid"/>
                  <a:miter/>
                </a:ln>
              </p:spPr>
              <p:txBody>
                <a:bodyPr rtlCol="0" anchor="ctr"/>
                <a:lstStyle/>
                <a:p>
                  <a:endParaRPr lang="en-IN"/>
                </a:p>
              </p:txBody>
            </p:sp>
            <p:sp>
              <p:nvSpPr>
                <p:cNvPr id="3917" name="Freeform: Shape 3916">
                  <a:extLst>
                    <a:ext uri="{FF2B5EF4-FFF2-40B4-BE49-F238E27FC236}">
                      <a16:creationId xmlns:a16="http://schemas.microsoft.com/office/drawing/2014/main" id="{43546B4D-1BC7-8C99-AEEF-B571E5B7130F}"/>
                    </a:ext>
                  </a:extLst>
                </p:cNvPr>
                <p:cNvSpPr/>
                <p:nvPr/>
              </p:nvSpPr>
              <p:spPr>
                <a:xfrm>
                  <a:off x="32998843" y="13779946"/>
                  <a:ext cx="24521" cy="28622"/>
                </a:xfrm>
                <a:custGeom>
                  <a:avLst/>
                  <a:gdLst>
                    <a:gd name="connsiteX0" fmla="*/ 9732 w 24521"/>
                    <a:gd name="connsiteY0" fmla="*/ 1739 h 28622"/>
                    <a:gd name="connsiteX1" fmla="*/ 9732 w 24521"/>
                    <a:gd name="connsiteY1" fmla="*/ 13052 h 28622"/>
                    <a:gd name="connsiteX2" fmla="*/ 16020 w 24521"/>
                    <a:gd name="connsiteY2" fmla="*/ 13052 h 28622"/>
                    <a:gd name="connsiteX3" fmla="*/ 19298 w 24521"/>
                    <a:gd name="connsiteY3" fmla="*/ 12307 h 28622"/>
                    <a:gd name="connsiteX4" fmla="*/ 20508 w 24521"/>
                    <a:gd name="connsiteY4" fmla="*/ 8901 h 28622"/>
                    <a:gd name="connsiteX5" fmla="*/ 21296 w 24521"/>
                    <a:gd name="connsiteY5" fmla="*/ 8901 h 28622"/>
                    <a:gd name="connsiteX6" fmla="*/ 21296 w 24521"/>
                    <a:gd name="connsiteY6" fmla="*/ 18864 h 28622"/>
                    <a:gd name="connsiteX7" fmla="*/ 20508 w 24521"/>
                    <a:gd name="connsiteY7" fmla="*/ 18864 h 28622"/>
                    <a:gd name="connsiteX8" fmla="*/ 19917 w 24521"/>
                    <a:gd name="connsiteY8" fmla="*/ 16176 h 28622"/>
                    <a:gd name="connsiteX9" fmla="*/ 18679 w 24521"/>
                    <a:gd name="connsiteY9" fmla="*/ 15008 h 28622"/>
                    <a:gd name="connsiteX10" fmla="*/ 16020 w 24521"/>
                    <a:gd name="connsiteY10" fmla="*/ 14586 h 28622"/>
                    <a:gd name="connsiteX11" fmla="*/ 9732 w 24521"/>
                    <a:gd name="connsiteY11" fmla="*/ 14586 h 28622"/>
                    <a:gd name="connsiteX12" fmla="*/ 9732 w 24521"/>
                    <a:gd name="connsiteY12" fmla="*/ 24028 h 28622"/>
                    <a:gd name="connsiteX13" fmla="*/ 9900 w 24521"/>
                    <a:gd name="connsiteY13" fmla="*/ 26336 h 28622"/>
                    <a:gd name="connsiteX14" fmla="*/ 10491 w 24521"/>
                    <a:gd name="connsiteY14" fmla="*/ 26998 h 28622"/>
                    <a:gd name="connsiteX15" fmla="*/ 12095 w 24521"/>
                    <a:gd name="connsiteY15" fmla="*/ 27237 h 28622"/>
                    <a:gd name="connsiteX16" fmla="*/ 16949 w 24521"/>
                    <a:gd name="connsiteY16" fmla="*/ 27237 h 28622"/>
                    <a:gd name="connsiteX17" fmla="*/ 20480 w 24521"/>
                    <a:gd name="connsiteY17" fmla="*/ 26899 h 28622"/>
                    <a:gd name="connsiteX18" fmla="*/ 22590 w 24521"/>
                    <a:gd name="connsiteY18" fmla="*/ 25562 h 28622"/>
                    <a:gd name="connsiteX19" fmla="*/ 25263 w 24521"/>
                    <a:gd name="connsiteY19" fmla="*/ 21622 h 28622"/>
                    <a:gd name="connsiteX20" fmla="*/ 26107 w 24521"/>
                    <a:gd name="connsiteY20" fmla="*/ 21622 h 28622"/>
                    <a:gd name="connsiteX21" fmla="*/ 23631 w 24521"/>
                    <a:gd name="connsiteY21" fmla="*/ 28799 h 28622"/>
                    <a:gd name="connsiteX22" fmla="*/ 1586 w 24521"/>
                    <a:gd name="connsiteY22" fmla="*/ 28799 h 28622"/>
                    <a:gd name="connsiteX23" fmla="*/ 1586 w 24521"/>
                    <a:gd name="connsiteY23" fmla="*/ 28011 h 28622"/>
                    <a:gd name="connsiteX24" fmla="*/ 2599 w 24521"/>
                    <a:gd name="connsiteY24" fmla="*/ 28011 h 28622"/>
                    <a:gd name="connsiteX25" fmla="*/ 4526 w 24521"/>
                    <a:gd name="connsiteY25" fmla="*/ 27532 h 28622"/>
                    <a:gd name="connsiteX26" fmla="*/ 5441 w 24521"/>
                    <a:gd name="connsiteY26" fmla="*/ 26519 h 28622"/>
                    <a:gd name="connsiteX27" fmla="*/ 5680 w 24521"/>
                    <a:gd name="connsiteY27" fmla="*/ 23761 h 28622"/>
                    <a:gd name="connsiteX28" fmla="*/ 5680 w 24521"/>
                    <a:gd name="connsiteY28" fmla="*/ 5158 h 28622"/>
                    <a:gd name="connsiteX29" fmla="*/ 5131 w 24521"/>
                    <a:gd name="connsiteY29" fmla="*/ 1809 h 28622"/>
                    <a:gd name="connsiteX30" fmla="*/ 2599 w 24521"/>
                    <a:gd name="connsiteY30" fmla="*/ 965 h 28622"/>
                    <a:gd name="connsiteX31" fmla="*/ 1586 w 24521"/>
                    <a:gd name="connsiteY31" fmla="*/ 965 h 28622"/>
                    <a:gd name="connsiteX32" fmla="*/ 1586 w 24521"/>
                    <a:gd name="connsiteY32" fmla="*/ 177 h 28622"/>
                    <a:gd name="connsiteX33" fmla="*/ 23631 w 24521"/>
                    <a:gd name="connsiteY33" fmla="*/ 177 h 28622"/>
                    <a:gd name="connsiteX34" fmla="*/ 23955 w 24521"/>
                    <a:gd name="connsiteY34" fmla="*/ 6453 h 28622"/>
                    <a:gd name="connsiteX35" fmla="*/ 23125 w 24521"/>
                    <a:gd name="connsiteY35" fmla="*/ 6453 h 28622"/>
                    <a:gd name="connsiteX36" fmla="*/ 22140 w 24521"/>
                    <a:gd name="connsiteY36" fmla="*/ 3343 h 28622"/>
                    <a:gd name="connsiteX37" fmla="*/ 20564 w 24521"/>
                    <a:gd name="connsiteY37" fmla="*/ 2062 h 28622"/>
                    <a:gd name="connsiteX38" fmla="*/ 17582 w 24521"/>
                    <a:gd name="connsiteY38" fmla="*/ 173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732" y="1739"/>
                      </a:moveTo>
                      <a:lnTo>
                        <a:pt x="9732" y="13052"/>
                      </a:lnTo>
                      <a:lnTo>
                        <a:pt x="16020" y="13052"/>
                      </a:lnTo>
                      <a:cubicBezTo>
                        <a:pt x="17652" y="13052"/>
                        <a:pt x="18735" y="12813"/>
                        <a:pt x="19298" y="12307"/>
                      </a:cubicBezTo>
                      <a:cubicBezTo>
                        <a:pt x="20016" y="11687"/>
                        <a:pt x="20424" y="10548"/>
                        <a:pt x="20508" y="8901"/>
                      </a:cubicBezTo>
                      <a:lnTo>
                        <a:pt x="21296" y="8901"/>
                      </a:lnTo>
                      <a:lnTo>
                        <a:pt x="21296" y="18864"/>
                      </a:lnTo>
                      <a:lnTo>
                        <a:pt x="20508" y="18864"/>
                      </a:lnTo>
                      <a:cubicBezTo>
                        <a:pt x="20311" y="17471"/>
                        <a:pt x="20114" y="16570"/>
                        <a:pt x="19917" y="16176"/>
                      </a:cubicBezTo>
                      <a:cubicBezTo>
                        <a:pt x="19664" y="15684"/>
                        <a:pt x="19256" y="15304"/>
                        <a:pt x="18679" y="15008"/>
                      </a:cubicBezTo>
                      <a:cubicBezTo>
                        <a:pt x="18088" y="14741"/>
                        <a:pt x="17202" y="14600"/>
                        <a:pt x="16020" y="14586"/>
                      </a:cubicBezTo>
                      <a:lnTo>
                        <a:pt x="9732" y="14586"/>
                      </a:lnTo>
                      <a:lnTo>
                        <a:pt x="9732" y="24028"/>
                      </a:lnTo>
                      <a:cubicBezTo>
                        <a:pt x="9732" y="25295"/>
                        <a:pt x="9788" y="26069"/>
                        <a:pt x="9900" y="26336"/>
                      </a:cubicBezTo>
                      <a:cubicBezTo>
                        <a:pt x="10013" y="26618"/>
                        <a:pt x="10210" y="26843"/>
                        <a:pt x="10491" y="26998"/>
                      </a:cubicBezTo>
                      <a:cubicBezTo>
                        <a:pt x="10773" y="27166"/>
                        <a:pt x="11307" y="27237"/>
                        <a:pt x="12095" y="27237"/>
                      </a:cubicBezTo>
                      <a:lnTo>
                        <a:pt x="16949" y="27237"/>
                      </a:lnTo>
                      <a:cubicBezTo>
                        <a:pt x="18567" y="27237"/>
                        <a:pt x="19734" y="27124"/>
                        <a:pt x="20480" y="26899"/>
                      </a:cubicBezTo>
                      <a:cubicBezTo>
                        <a:pt x="21197" y="26674"/>
                        <a:pt x="21901" y="26238"/>
                        <a:pt x="22590" y="25562"/>
                      </a:cubicBezTo>
                      <a:cubicBezTo>
                        <a:pt x="23434" y="24718"/>
                        <a:pt x="24335" y="23395"/>
                        <a:pt x="25263" y="21622"/>
                      </a:cubicBezTo>
                      <a:lnTo>
                        <a:pt x="26107" y="21622"/>
                      </a:lnTo>
                      <a:lnTo>
                        <a:pt x="23631" y="28799"/>
                      </a:lnTo>
                      <a:lnTo>
                        <a:pt x="1586" y="28799"/>
                      </a:lnTo>
                      <a:lnTo>
                        <a:pt x="1586" y="28011"/>
                      </a:lnTo>
                      <a:lnTo>
                        <a:pt x="2599" y="28011"/>
                      </a:lnTo>
                      <a:cubicBezTo>
                        <a:pt x="3274" y="28025"/>
                        <a:pt x="3907" y="27856"/>
                        <a:pt x="4526" y="27532"/>
                      </a:cubicBezTo>
                      <a:cubicBezTo>
                        <a:pt x="4963" y="27307"/>
                        <a:pt x="5272" y="26969"/>
                        <a:pt x="5441" y="26519"/>
                      </a:cubicBezTo>
                      <a:cubicBezTo>
                        <a:pt x="5596" y="26069"/>
                        <a:pt x="5680" y="25154"/>
                        <a:pt x="5680" y="23761"/>
                      </a:cubicBezTo>
                      <a:lnTo>
                        <a:pt x="5680" y="5158"/>
                      </a:lnTo>
                      <a:cubicBezTo>
                        <a:pt x="5680" y="3343"/>
                        <a:pt x="5497" y="2231"/>
                        <a:pt x="5131" y="1809"/>
                      </a:cubicBezTo>
                      <a:cubicBezTo>
                        <a:pt x="4625" y="1260"/>
                        <a:pt x="3781" y="979"/>
                        <a:pt x="2599" y="965"/>
                      </a:cubicBezTo>
                      <a:lnTo>
                        <a:pt x="1586" y="965"/>
                      </a:lnTo>
                      <a:lnTo>
                        <a:pt x="1586" y="177"/>
                      </a:lnTo>
                      <a:lnTo>
                        <a:pt x="23631" y="177"/>
                      </a:lnTo>
                      <a:lnTo>
                        <a:pt x="23955" y="6453"/>
                      </a:lnTo>
                      <a:lnTo>
                        <a:pt x="23125" y="6453"/>
                      </a:lnTo>
                      <a:cubicBezTo>
                        <a:pt x="22829" y="4947"/>
                        <a:pt x="22506" y="3906"/>
                        <a:pt x="22140" y="3343"/>
                      </a:cubicBezTo>
                      <a:cubicBezTo>
                        <a:pt x="21774" y="2780"/>
                        <a:pt x="21240" y="2358"/>
                        <a:pt x="20564" y="2062"/>
                      </a:cubicBezTo>
                      <a:cubicBezTo>
                        <a:pt x="19987" y="1851"/>
                        <a:pt x="19003" y="1739"/>
                        <a:pt x="17582" y="1739"/>
                      </a:cubicBezTo>
                      <a:close/>
                    </a:path>
                  </a:pathLst>
                </a:custGeom>
                <a:solidFill>
                  <a:srgbClr val="000000"/>
                </a:solidFill>
                <a:ln w="3598" cap="flat">
                  <a:noFill/>
                  <a:prstDash val="solid"/>
                  <a:miter/>
                </a:ln>
              </p:spPr>
              <p:txBody>
                <a:bodyPr rtlCol="0" anchor="ctr"/>
                <a:lstStyle/>
                <a:p>
                  <a:endParaRPr lang="en-IN"/>
                </a:p>
              </p:txBody>
            </p:sp>
            <p:sp>
              <p:nvSpPr>
                <p:cNvPr id="3918" name="Freeform: Shape 3917">
                  <a:extLst>
                    <a:ext uri="{FF2B5EF4-FFF2-40B4-BE49-F238E27FC236}">
                      <a16:creationId xmlns:a16="http://schemas.microsoft.com/office/drawing/2014/main" id="{F67FE409-E32C-CC09-4E27-6F4E3C886188}"/>
                    </a:ext>
                  </a:extLst>
                </p:cNvPr>
                <p:cNvSpPr/>
                <p:nvPr/>
              </p:nvSpPr>
              <p:spPr>
                <a:xfrm>
                  <a:off x="33025088" y="13779946"/>
                  <a:ext cx="28839" cy="28622"/>
                </a:xfrm>
                <a:custGeom>
                  <a:avLst/>
                  <a:gdLst>
                    <a:gd name="connsiteX0" fmla="*/ 1593 w 28839"/>
                    <a:gd name="connsiteY0" fmla="*/ 28799 h 28622"/>
                    <a:gd name="connsiteX1" fmla="*/ 1593 w 28839"/>
                    <a:gd name="connsiteY1" fmla="*/ 28011 h 28622"/>
                    <a:gd name="connsiteX2" fmla="*/ 2677 w 28839"/>
                    <a:gd name="connsiteY2" fmla="*/ 28011 h 28622"/>
                    <a:gd name="connsiteX3" fmla="*/ 5251 w 28839"/>
                    <a:gd name="connsiteY3" fmla="*/ 26857 h 28622"/>
                    <a:gd name="connsiteX4" fmla="*/ 5715 w 28839"/>
                    <a:gd name="connsiteY4" fmla="*/ 23733 h 28622"/>
                    <a:gd name="connsiteX5" fmla="*/ 5715 w 28839"/>
                    <a:gd name="connsiteY5" fmla="*/ 5242 h 28622"/>
                    <a:gd name="connsiteX6" fmla="*/ 5125 w 28839"/>
                    <a:gd name="connsiteY6" fmla="*/ 1893 h 28622"/>
                    <a:gd name="connsiteX7" fmla="*/ 2677 w 28839"/>
                    <a:gd name="connsiteY7" fmla="*/ 965 h 28622"/>
                    <a:gd name="connsiteX8" fmla="*/ 1593 w 28839"/>
                    <a:gd name="connsiteY8" fmla="*/ 965 h 28622"/>
                    <a:gd name="connsiteX9" fmla="*/ 1593 w 28839"/>
                    <a:gd name="connsiteY9" fmla="*/ 177 h 28622"/>
                    <a:gd name="connsiteX10" fmla="*/ 13242 w 28839"/>
                    <a:gd name="connsiteY10" fmla="*/ 177 h 28622"/>
                    <a:gd name="connsiteX11" fmla="*/ 23005 w 28839"/>
                    <a:gd name="connsiteY11" fmla="*/ 1640 h 28622"/>
                    <a:gd name="connsiteX12" fmla="*/ 28394 w 28839"/>
                    <a:gd name="connsiteY12" fmla="*/ 6495 h 28622"/>
                    <a:gd name="connsiteX13" fmla="*/ 30433 w 28839"/>
                    <a:gd name="connsiteY13" fmla="*/ 14333 h 28622"/>
                    <a:gd name="connsiteX14" fmla="*/ 26804 w 28839"/>
                    <a:gd name="connsiteY14" fmla="*/ 24324 h 28622"/>
                    <a:gd name="connsiteX15" fmla="*/ 14396 w 28839"/>
                    <a:gd name="connsiteY15" fmla="*/ 28799 h 28622"/>
                    <a:gd name="connsiteX16" fmla="*/ 9767 w 28839"/>
                    <a:gd name="connsiteY16" fmla="*/ 26730 h 28622"/>
                    <a:gd name="connsiteX17" fmla="*/ 14255 w 28839"/>
                    <a:gd name="connsiteY17" fmla="*/ 27321 h 28622"/>
                    <a:gd name="connsiteX18" fmla="*/ 22386 w 28839"/>
                    <a:gd name="connsiteY18" fmla="*/ 23888 h 28622"/>
                    <a:gd name="connsiteX19" fmla="*/ 25622 w 28839"/>
                    <a:gd name="connsiteY19" fmla="*/ 14558 h 28622"/>
                    <a:gd name="connsiteX20" fmla="*/ 22386 w 28839"/>
                    <a:gd name="connsiteY20" fmla="*/ 5200 h 28622"/>
                    <a:gd name="connsiteX21" fmla="*/ 14086 w 28839"/>
                    <a:gd name="connsiteY21" fmla="*/ 1781 h 28622"/>
                    <a:gd name="connsiteX22" fmla="*/ 9767 w 28839"/>
                    <a:gd name="connsiteY22" fmla="*/ 240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1593" y="28799"/>
                      </a:moveTo>
                      <a:lnTo>
                        <a:pt x="1593" y="28011"/>
                      </a:lnTo>
                      <a:lnTo>
                        <a:pt x="2677" y="28011"/>
                      </a:lnTo>
                      <a:cubicBezTo>
                        <a:pt x="3887" y="28025"/>
                        <a:pt x="4745" y="27631"/>
                        <a:pt x="5251" y="26857"/>
                      </a:cubicBezTo>
                      <a:cubicBezTo>
                        <a:pt x="5561" y="26393"/>
                        <a:pt x="5715" y="25351"/>
                        <a:pt x="5715" y="23733"/>
                      </a:cubicBezTo>
                      <a:lnTo>
                        <a:pt x="5715" y="5242"/>
                      </a:lnTo>
                      <a:cubicBezTo>
                        <a:pt x="5715" y="3469"/>
                        <a:pt x="5519" y="2358"/>
                        <a:pt x="5125" y="1893"/>
                      </a:cubicBezTo>
                      <a:cubicBezTo>
                        <a:pt x="4562" y="1288"/>
                        <a:pt x="3746" y="979"/>
                        <a:pt x="2677" y="965"/>
                      </a:cubicBezTo>
                      <a:lnTo>
                        <a:pt x="1593" y="965"/>
                      </a:lnTo>
                      <a:lnTo>
                        <a:pt x="1593" y="177"/>
                      </a:lnTo>
                      <a:lnTo>
                        <a:pt x="13242" y="177"/>
                      </a:lnTo>
                      <a:cubicBezTo>
                        <a:pt x="17505" y="177"/>
                        <a:pt x="20754" y="669"/>
                        <a:pt x="23005" y="1640"/>
                      </a:cubicBezTo>
                      <a:cubicBezTo>
                        <a:pt x="25228" y="2611"/>
                        <a:pt x="27029" y="4229"/>
                        <a:pt x="28394" y="6495"/>
                      </a:cubicBezTo>
                      <a:cubicBezTo>
                        <a:pt x="29744" y="8760"/>
                        <a:pt x="30419" y="11378"/>
                        <a:pt x="30433" y="14333"/>
                      </a:cubicBezTo>
                      <a:cubicBezTo>
                        <a:pt x="30419" y="18329"/>
                        <a:pt x="29210" y="21650"/>
                        <a:pt x="26804" y="24324"/>
                      </a:cubicBezTo>
                      <a:cubicBezTo>
                        <a:pt x="24075" y="27307"/>
                        <a:pt x="19939" y="28799"/>
                        <a:pt x="14396" y="28799"/>
                      </a:cubicBezTo>
                      <a:close/>
                      <a:moveTo>
                        <a:pt x="9767" y="26730"/>
                      </a:moveTo>
                      <a:cubicBezTo>
                        <a:pt x="11554" y="27124"/>
                        <a:pt x="13045" y="27321"/>
                        <a:pt x="14255" y="27321"/>
                      </a:cubicBezTo>
                      <a:cubicBezTo>
                        <a:pt x="17505" y="27321"/>
                        <a:pt x="20220" y="26181"/>
                        <a:pt x="22386" y="23888"/>
                      </a:cubicBezTo>
                      <a:cubicBezTo>
                        <a:pt x="24539" y="21594"/>
                        <a:pt x="25608" y="18484"/>
                        <a:pt x="25622" y="14558"/>
                      </a:cubicBezTo>
                      <a:cubicBezTo>
                        <a:pt x="25608" y="10604"/>
                        <a:pt x="24539" y="7480"/>
                        <a:pt x="22386" y="5200"/>
                      </a:cubicBezTo>
                      <a:cubicBezTo>
                        <a:pt x="20220" y="2921"/>
                        <a:pt x="17448" y="1781"/>
                        <a:pt x="14086" y="1781"/>
                      </a:cubicBezTo>
                      <a:cubicBezTo>
                        <a:pt x="12820" y="1781"/>
                        <a:pt x="11385" y="1992"/>
                        <a:pt x="9767" y="2400"/>
                      </a:cubicBezTo>
                      <a:close/>
                    </a:path>
                  </a:pathLst>
                </a:custGeom>
                <a:solidFill>
                  <a:srgbClr val="000000"/>
                </a:solidFill>
                <a:ln w="3598" cap="flat">
                  <a:noFill/>
                  <a:prstDash val="solid"/>
                  <a:miter/>
                </a:ln>
              </p:spPr>
              <p:txBody>
                <a:bodyPr rtlCol="0" anchor="ctr"/>
                <a:lstStyle/>
                <a:p>
                  <a:endParaRPr lang="en-IN"/>
                </a:p>
              </p:txBody>
            </p:sp>
            <p:sp>
              <p:nvSpPr>
                <p:cNvPr id="3919" name="Freeform: Shape 3918">
                  <a:extLst>
                    <a:ext uri="{FF2B5EF4-FFF2-40B4-BE49-F238E27FC236}">
                      <a16:creationId xmlns:a16="http://schemas.microsoft.com/office/drawing/2014/main" id="{57722DAD-FF16-2B5B-A5A1-97BF1534B6F1}"/>
                    </a:ext>
                  </a:extLst>
                </p:cNvPr>
                <p:cNvSpPr/>
                <p:nvPr/>
              </p:nvSpPr>
              <p:spPr>
                <a:xfrm>
                  <a:off x="33058633" y="13804473"/>
                  <a:ext cx="4671" cy="4685"/>
                </a:xfrm>
                <a:custGeom>
                  <a:avLst/>
                  <a:gdLst>
                    <a:gd name="connsiteX0" fmla="*/ 3938 w 4671"/>
                    <a:gd name="connsiteY0" fmla="*/ 177 h 4685"/>
                    <a:gd name="connsiteX1" fmla="*/ 5598 w 4671"/>
                    <a:gd name="connsiteY1" fmla="*/ 866 h 4685"/>
                    <a:gd name="connsiteX2" fmla="*/ 6273 w 4671"/>
                    <a:gd name="connsiteY2" fmla="*/ 2527 h 4685"/>
                    <a:gd name="connsiteX3" fmla="*/ 5584 w 4671"/>
                    <a:gd name="connsiteY3" fmla="*/ 4173 h 4685"/>
                    <a:gd name="connsiteX4" fmla="*/ 3938 w 4671"/>
                    <a:gd name="connsiteY4" fmla="*/ 4863 h 4685"/>
                    <a:gd name="connsiteX5" fmla="*/ 2278 w 4671"/>
                    <a:gd name="connsiteY5" fmla="*/ 4173 h 4685"/>
                    <a:gd name="connsiteX6" fmla="*/ 1603 w 4671"/>
                    <a:gd name="connsiteY6" fmla="*/ 2527 h 4685"/>
                    <a:gd name="connsiteX7" fmla="*/ 2278 w 4671"/>
                    <a:gd name="connsiteY7" fmla="*/ 852 h 4685"/>
                    <a:gd name="connsiteX8" fmla="*/ 3938 w 4671"/>
                    <a:gd name="connsiteY8" fmla="*/ 17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938" y="177"/>
                      </a:moveTo>
                      <a:cubicBezTo>
                        <a:pt x="4585" y="177"/>
                        <a:pt x="5134" y="416"/>
                        <a:pt x="5598" y="866"/>
                      </a:cubicBezTo>
                      <a:cubicBezTo>
                        <a:pt x="6034" y="1330"/>
                        <a:pt x="6259" y="1879"/>
                        <a:pt x="6273" y="2527"/>
                      </a:cubicBezTo>
                      <a:cubicBezTo>
                        <a:pt x="6259" y="3174"/>
                        <a:pt x="6034" y="3723"/>
                        <a:pt x="5584" y="4173"/>
                      </a:cubicBezTo>
                      <a:cubicBezTo>
                        <a:pt x="5134" y="4637"/>
                        <a:pt x="4585" y="4863"/>
                        <a:pt x="3938" y="4863"/>
                      </a:cubicBezTo>
                      <a:cubicBezTo>
                        <a:pt x="3291" y="4863"/>
                        <a:pt x="2728" y="4637"/>
                        <a:pt x="2278" y="4173"/>
                      </a:cubicBezTo>
                      <a:cubicBezTo>
                        <a:pt x="1814" y="3723"/>
                        <a:pt x="1589" y="3174"/>
                        <a:pt x="1603" y="2527"/>
                      </a:cubicBezTo>
                      <a:cubicBezTo>
                        <a:pt x="1589" y="1865"/>
                        <a:pt x="1814" y="1302"/>
                        <a:pt x="2278" y="852"/>
                      </a:cubicBezTo>
                      <a:cubicBezTo>
                        <a:pt x="2728" y="402"/>
                        <a:pt x="3291" y="177"/>
                        <a:pt x="3938" y="177"/>
                      </a:cubicBezTo>
                      <a:close/>
                    </a:path>
                  </a:pathLst>
                </a:custGeom>
                <a:solidFill>
                  <a:srgbClr val="000000"/>
                </a:solidFill>
                <a:ln w="3598" cap="flat">
                  <a:noFill/>
                  <a:prstDash val="solid"/>
                  <a:miter/>
                </a:ln>
              </p:spPr>
              <p:txBody>
                <a:bodyPr rtlCol="0" anchor="ctr"/>
                <a:lstStyle/>
                <a:p>
                  <a:endParaRPr lang="en-IN"/>
                </a:p>
              </p:txBody>
            </p:sp>
            <p:sp>
              <p:nvSpPr>
                <p:cNvPr id="3920" name="Freeform: Shape 3919">
                  <a:extLst>
                    <a:ext uri="{FF2B5EF4-FFF2-40B4-BE49-F238E27FC236}">
                      <a16:creationId xmlns:a16="http://schemas.microsoft.com/office/drawing/2014/main" id="{2ED2EEDE-A065-8B03-10CA-8B66A7C08DBB}"/>
                    </a:ext>
                  </a:extLst>
                </p:cNvPr>
                <p:cNvSpPr/>
                <p:nvPr/>
              </p:nvSpPr>
              <p:spPr>
                <a:xfrm>
                  <a:off x="33068228" y="13779355"/>
                  <a:ext cx="18091" cy="29719"/>
                </a:xfrm>
                <a:custGeom>
                  <a:avLst/>
                  <a:gdLst>
                    <a:gd name="connsiteX0" fmla="*/ 19120 w 18091"/>
                    <a:gd name="connsiteY0" fmla="*/ 177 h 29719"/>
                    <a:gd name="connsiteX1" fmla="*/ 19120 w 18091"/>
                    <a:gd name="connsiteY1" fmla="*/ 965 h 29719"/>
                    <a:gd name="connsiteX2" fmla="*/ 14562 w 18091"/>
                    <a:gd name="connsiteY2" fmla="*/ 2076 h 29719"/>
                    <a:gd name="connsiteX3" fmla="*/ 11087 w 18091"/>
                    <a:gd name="connsiteY3" fmla="*/ 4609 h 29719"/>
                    <a:gd name="connsiteX4" fmla="*/ 8245 w 18091"/>
                    <a:gd name="connsiteY4" fmla="*/ 8423 h 29719"/>
                    <a:gd name="connsiteX5" fmla="*/ 6360 w 18091"/>
                    <a:gd name="connsiteY5" fmla="*/ 13404 h 29719"/>
                    <a:gd name="connsiteX6" fmla="*/ 12452 w 18091"/>
                    <a:gd name="connsiteY6" fmla="*/ 11322 h 29719"/>
                    <a:gd name="connsiteX7" fmla="*/ 17544 w 18091"/>
                    <a:gd name="connsiteY7" fmla="*/ 13686 h 29719"/>
                    <a:gd name="connsiteX8" fmla="*/ 19697 w 18091"/>
                    <a:gd name="connsiteY8" fmla="*/ 19765 h 29719"/>
                    <a:gd name="connsiteX9" fmla="*/ 17516 w 18091"/>
                    <a:gd name="connsiteY9" fmla="*/ 26308 h 29719"/>
                    <a:gd name="connsiteX10" fmla="*/ 10595 w 18091"/>
                    <a:gd name="connsiteY10" fmla="*/ 29896 h 29719"/>
                    <a:gd name="connsiteX11" fmla="*/ 5615 w 18091"/>
                    <a:gd name="connsiteY11" fmla="*/ 27954 h 29719"/>
                    <a:gd name="connsiteX12" fmla="*/ 1605 w 18091"/>
                    <a:gd name="connsiteY12" fmla="*/ 18160 h 29719"/>
                    <a:gd name="connsiteX13" fmla="*/ 3139 w 18091"/>
                    <a:gd name="connsiteY13" fmla="*/ 10857 h 29719"/>
                    <a:gd name="connsiteX14" fmla="*/ 7542 w 18091"/>
                    <a:gd name="connsiteY14" fmla="*/ 4722 h 29719"/>
                    <a:gd name="connsiteX15" fmla="*/ 13029 w 18091"/>
                    <a:gd name="connsiteY15" fmla="*/ 1105 h 29719"/>
                    <a:gd name="connsiteX16" fmla="*/ 17896 w 18091"/>
                    <a:gd name="connsiteY16" fmla="*/ 177 h 29719"/>
                    <a:gd name="connsiteX17" fmla="*/ 5994 w 18091"/>
                    <a:gd name="connsiteY17" fmla="*/ 14952 h 29719"/>
                    <a:gd name="connsiteX18" fmla="*/ 5615 w 18091"/>
                    <a:gd name="connsiteY18" fmla="*/ 19554 h 29719"/>
                    <a:gd name="connsiteX19" fmla="*/ 6360 w 18091"/>
                    <a:gd name="connsiteY19" fmla="*/ 23958 h 29719"/>
                    <a:gd name="connsiteX20" fmla="*/ 8583 w 18091"/>
                    <a:gd name="connsiteY20" fmla="*/ 27729 h 29719"/>
                    <a:gd name="connsiteX21" fmla="*/ 11200 w 18091"/>
                    <a:gd name="connsiteY21" fmla="*/ 28714 h 29719"/>
                    <a:gd name="connsiteX22" fmla="*/ 14478 w 18091"/>
                    <a:gd name="connsiteY22" fmla="*/ 26984 h 29719"/>
                    <a:gd name="connsiteX23" fmla="*/ 15927 w 18091"/>
                    <a:gd name="connsiteY23" fmla="*/ 22044 h 29719"/>
                    <a:gd name="connsiteX24" fmla="*/ 14492 w 18091"/>
                    <a:gd name="connsiteY24" fmla="*/ 15796 h 29719"/>
                    <a:gd name="connsiteX25" fmla="*/ 10426 w 18091"/>
                    <a:gd name="connsiteY25" fmla="*/ 13151 h 29719"/>
                    <a:gd name="connsiteX26" fmla="*/ 8710 w 18091"/>
                    <a:gd name="connsiteY26" fmla="*/ 13489 h 29719"/>
                    <a:gd name="connsiteX27" fmla="*/ 5994 w 18091"/>
                    <a:gd name="connsiteY27" fmla="*/ 14952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091" h="29719">
                      <a:moveTo>
                        <a:pt x="19120" y="177"/>
                      </a:moveTo>
                      <a:lnTo>
                        <a:pt x="19120" y="965"/>
                      </a:lnTo>
                      <a:cubicBezTo>
                        <a:pt x="17263" y="1148"/>
                        <a:pt x="15744" y="1513"/>
                        <a:pt x="14562" y="2076"/>
                      </a:cubicBezTo>
                      <a:cubicBezTo>
                        <a:pt x="13380" y="2639"/>
                        <a:pt x="12213" y="3483"/>
                        <a:pt x="11087" y="4609"/>
                      </a:cubicBezTo>
                      <a:cubicBezTo>
                        <a:pt x="9934" y="5749"/>
                        <a:pt x="8991" y="7030"/>
                        <a:pt x="8245" y="8423"/>
                      </a:cubicBezTo>
                      <a:cubicBezTo>
                        <a:pt x="7486" y="9830"/>
                        <a:pt x="6853" y="11490"/>
                        <a:pt x="6360" y="13404"/>
                      </a:cubicBezTo>
                      <a:cubicBezTo>
                        <a:pt x="8372" y="12025"/>
                        <a:pt x="10412" y="11322"/>
                        <a:pt x="12452" y="11322"/>
                      </a:cubicBezTo>
                      <a:cubicBezTo>
                        <a:pt x="14407" y="11322"/>
                        <a:pt x="16095" y="12110"/>
                        <a:pt x="17544" y="13686"/>
                      </a:cubicBezTo>
                      <a:cubicBezTo>
                        <a:pt x="18965" y="15262"/>
                        <a:pt x="19683" y="17288"/>
                        <a:pt x="19697" y="19765"/>
                      </a:cubicBezTo>
                      <a:cubicBezTo>
                        <a:pt x="19683" y="22157"/>
                        <a:pt x="18965" y="24338"/>
                        <a:pt x="17516" y="26308"/>
                      </a:cubicBezTo>
                      <a:cubicBezTo>
                        <a:pt x="15772" y="28700"/>
                        <a:pt x="13465" y="29896"/>
                        <a:pt x="10595" y="29896"/>
                      </a:cubicBezTo>
                      <a:cubicBezTo>
                        <a:pt x="8625" y="29896"/>
                        <a:pt x="6965" y="29249"/>
                        <a:pt x="5615" y="27954"/>
                      </a:cubicBezTo>
                      <a:cubicBezTo>
                        <a:pt x="2942" y="25450"/>
                        <a:pt x="1605" y="22185"/>
                        <a:pt x="1605" y="18160"/>
                      </a:cubicBezTo>
                      <a:cubicBezTo>
                        <a:pt x="1605" y="15599"/>
                        <a:pt x="2112" y="13165"/>
                        <a:pt x="3139" y="10857"/>
                      </a:cubicBezTo>
                      <a:cubicBezTo>
                        <a:pt x="4166" y="8549"/>
                        <a:pt x="5629" y="6509"/>
                        <a:pt x="7542" y="4722"/>
                      </a:cubicBezTo>
                      <a:cubicBezTo>
                        <a:pt x="9441" y="2935"/>
                        <a:pt x="11270" y="1724"/>
                        <a:pt x="13029" y="1105"/>
                      </a:cubicBezTo>
                      <a:cubicBezTo>
                        <a:pt x="14759" y="486"/>
                        <a:pt x="16391" y="177"/>
                        <a:pt x="17896" y="177"/>
                      </a:cubicBezTo>
                      <a:close/>
                      <a:moveTo>
                        <a:pt x="5994" y="14952"/>
                      </a:moveTo>
                      <a:cubicBezTo>
                        <a:pt x="5741" y="16852"/>
                        <a:pt x="5615" y="18386"/>
                        <a:pt x="5615" y="19554"/>
                      </a:cubicBezTo>
                      <a:cubicBezTo>
                        <a:pt x="5615" y="20904"/>
                        <a:pt x="5854" y="22382"/>
                        <a:pt x="6360" y="23958"/>
                      </a:cubicBezTo>
                      <a:cubicBezTo>
                        <a:pt x="6853" y="25548"/>
                        <a:pt x="7598" y="26801"/>
                        <a:pt x="8583" y="27729"/>
                      </a:cubicBezTo>
                      <a:cubicBezTo>
                        <a:pt x="9300" y="28391"/>
                        <a:pt x="10173" y="28714"/>
                        <a:pt x="11200" y="28714"/>
                      </a:cubicBezTo>
                      <a:cubicBezTo>
                        <a:pt x="12424" y="28714"/>
                        <a:pt x="13521" y="28137"/>
                        <a:pt x="14478" y="26984"/>
                      </a:cubicBezTo>
                      <a:cubicBezTo>
                        <a:pt x="15434" y="25830"/>
                        <a:pt x="15913" y="24183"/>
                        <a:pt x="15927" y="22044"/>
                      </a:cubicBezTo>
                      <a:cubicBezTo>
                        <a:pt x="15913" y="19652"/>
                        <a:pt x="15434" y="17569"/>
                        <a:pt x="14492" y="15796"/>
                      </a:cubicBezTo>
                      <a:cubicBezTo>
                        <a:pt x="13521" y="14037"/>
                        <a:pt x="12170" y="13165"/>
                        <a:pt x="10426" y="13151"/>
                      </a:cubicBezTo>
                      <a:cubicBezTo>
                        <a:pt x="9891" y="13165"/>
                        <a:pt x="9315" y="13278"/>
                        <a:pt x="8710" y="13489"/>
                      </a:cubicBezTo>
                      <a:cubicBezTo>
                        <a:pt x="8091" y="13728"/>
                        <a:pt x="7190" y="14206"/>
                        <a:pt x="5994" y="14952"/>
                      </a:cubicBezTo>
                      <a:close/>
                    </a:path>
                  </a:pathLst>
                </a:custGeom>
                <a:solidFill>
                  <a:srgbClr val="000000"/>
                </a:solidFill>
                <a:ln w="3598" cap="flat">
                  <a:noFill/>
                  <a:prstDash val="solid"/>
                  <a:miter/>
                </a:ln>
              </p:spPr>
              <p:txBody>
                <a:bodyPr rtlCol="0" anchor="ctr"/>
                <a:lstStyle/>
                <a:p>
                  <a:endParaRPr lang="en-IN"/>
                </a:p>
              </p:txBody>
            </p:sp>
          </p:grpSp>
          <p:grpSp>
            <p:nvGrpSpPr>
              <p:cNvPr id="3921" name="Graphic 3782">
                <a:extLst>
                  <a:ext uri="{FF2B5EF4-FFF2-40B4-BE49-F238E27FC236}">
                    <a16:creationId xmlns:a16="http://schemas.microsoft.com/office/drawing/2014/main" id="{3D32271C-B221-E4CC-B481-CD6CBDAA47A5}"/>
                  </a:ext>
                </a:extLst>
              </p:cNvPr>
              <p:cNvGrpSpPr/>
              <p:nvPr/>
            </p:nvGrpSpPr>
            <p:grpSpPr>
              <a:xfrm>
                <a:off x="32547582" y="13707166"/>
                <a:ext cx="148243" cy="38543"/>
                <a:chOff x="32547582" y="13707166"/>
                <a:chExt cx="148243" cy="38543"/>
              </a:xfrm>
            </p:grpSpPr>
            <p:sp>
              <p:nvSpPr>
                <p:cNvPr id="3922" name="Freeform: Shape 3921">
                  <a:extLst>
                    <a:ext uri="{FF2B5EF4-FFF2-40B4-BE49-F238E27FC236}">
                      <a16:creationId xmlns:a16="http://schemas.microsoft.com/office/drawing/2014/main" id="{D9CDD768-56D0-6A43-3C6F-64EFE5CBBC38}"/>
                    </a:ext>
                  </a:extLst>
                </p:cNvPr>
                <p:cNvSpPr/>
                <p:nvPr/>
              </p:nvSpPr>
              <p:spPr>
                <a:xfrm>
                  <a:off x="32547582" y="13707757"/>
                  <a:ext cx="24014" cy="28622"/>
                </a:xfrm>
                <a:custGeom>
                  <a:avLst/>
                  <a:gdLst>
                    <a:gd name="connsiteX0" fmla="*/ 25166 w 24014"/>
                    <a:gd name="connsiteY0" fmla="*/ 157 h 28622"/>
                    <a:gd name="connsiteX1" fmla="*/ 25475 w 24014"/>
                    <a:gd name="connsiteY1" fmla="*/ 6869 h 28622"/>
                    <a:gd name="connsiteX2" fmla="*/ 24673 w 24014"/>
                    <a:gd name="connsiteY2" fmla="*/ 6869 h 28622"/>
                    <a:gd name="connsiteX3" fmla="*/ 24040 w 24014"/>
                    <a:gd name="connsiteY3" fmla="*/ 4336 h 28622"/>
                    <a:gd name="connsiteX4" fmla="*/ 22296 w 24014"/>
                    <a:gd name="connsiteY4" fmla="*/ 2535 h 28622"/>
                    <a:gd name="connsiteX5" fmla="*/ 19440 w 24014"/>
                    <a:gd name="connsiteY5" fmla="*/ 1958 h 28622"/>
                    <a:gd name="connsiteX6" fmla="*/ 15402 w 24014"/>
                    <a:gd name="connsiteY6" fmla="*/ 1958 h 28622"/>
                    <a:gd name="connsiteX7" fmla="*/ 15402 w 24014"/>
                    <a:gd name="connsiteY7" fmla="*/ 23825 h 28622"/>
                    <a:gd name="connsiteX8" fmla="*/ 15979 w 24014"/>
                    <a:gd name="connsiteY8" fmla="*/ 27118 h 28622"/>
                    <a:gd name="connsiteX9" fmla="*/ 18441 w 24014"/>
                    <a:gd name="connsiteY9" fmla="*/ 27991 h 28622"/>
                    <a:gd name="connsiteX10" fmla="*/ 19440 w 24014"/>
                    <a:gd name="connsiteY10" fmla="*/ 27991 h 28622"/>
                    <a:gd name="connsiteX11" fmla="*/ 19440 w 24014"/>
                    <a:gd name="connsiteY11" fmla="*/ 28779 h 28622"/>
                    <a:gd name="connsiteX12" fmla="*/ 7299 w 24014"/>
                    <a:gd name="connsiteY12" fmla="*/ 28779 h 28622"/>
                    <a:gd name="connsiteX13" fmla="*/ 7299 w 24014"/>
                    <a:gd name="connsiteY13" fmla="*/ 27991 h 28622"/>
                    <a:gd name="connsiteX14" fmla="*/ 8312 w 24014"/>
                    <a:gd name="connsiteY14" fmla="*/ 27991 h 28622"/>
                    <a:gd name="connsiteX15" fmla="*/ 10901 w 24014"/>
                    <a:gd name="connsiteY15" fmla="*/ 26893 h 28622"/>
                    <a:gd name="connsiteX16" fmla="*/ 11351 w 24014"/>
                    <a:gd name="connsiteY16" fmla="*/ 23825 h 28622"/>
                    <a:gd name="connsiteX17" fmla="*/ 11351 w 24014"/>
                    <a:gd name="connsiteY17" fmla="*/ 1958 h 28622"/>
                    <a:gd name="connsiteX18" fmla="*/ 7918 w 24014"/>
                    <a:gd name="connsiteY18" fmla="*/ 1958 h 28622"/>
                    <a:gd name="connsiteX19" fmla="*/ 5076 w 24014"/>
                    <a:gd name="connsiteY19" fmla="*/ 2239 h 28622"/>
                    <a:gd name="connsiteX20" fmla="*/ 3191 w 24014"/>
                    <a:gd name="connsiteY20" fmla="*/ 3787 h 28622"/>
                    <a:gd name="connsiteX21" fmla="*/ 2263 w 24014"/>
                    <a:gd name="connsiteY21" fmla="*/ 6869 h 28622"/>
                    <a:gd name="connsiteX22" fmla="*/ 1461 w 24014"/>
                    <a:gd name="connsiteY22" fmla="*/ 6869 h 28622"/>
                    <a:gd name="connsiteX23" fmla="*/ 1798 w 24014"/>
                    <a:gd name="connsiteY23" fmla="*/ 1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166" y="157"/>
                      </a:moveTo>
                      <a:lnTo>
                        <a:pt x="25475" y="6869"/>
                      </a:lnTo>
                      <a:lnTo>
                        <a:pt x="24673" y="6869"/>
                      </a:lnTo>
                      <a:cubicBezTo>
                        <a:pt x="24505" y="5687"/>
                        <a:pt x="24294" y="4842"/>
                        <a:pt x="24040" y="4336"/>
                      </a:cubicBezTo>
                      <a:cubicBezTo>
                        <a:pt x="23604" y="3520"/>
                        <a:pt x="23013" y="2929"/>
                        <a:pt x="22296" y="2535"/>
                      </a:cubicBezTo>
                      <a:cubicBezTo>
                        <a:pt x="21564" y="2169"/>
                        <a:pt x="20622" y="1972"/>
                        <a:pt x="19440" y="1958"/>
                      </a:cubicBezTo>
                      <a:lnTo>
                        <a:pt x="15402" y="1958"/>
                      </a:lnTo>
                      <a:lnTo>
                        <a:pt x="15402" y="23825"/>
                      </a:lnTo>
                      <a:cubicBezTo>
                        <a:pt x="15388" y="25584"/>
                        <a:pt x="15585" y="26682"/>
                        <a:pt x="15979" y="27118"/>
                      </a:cubicBezTo>
                      <a:cubicBezTo>
                        <a:pt x="16514" y="27709"/>
                        <a:pt x="17330" y="28005"/>
                        <a:pt x="18441" y="27991"/>
                      </a:cubicBezTo>
                      <a:lnTo>
                        <a:pt x="19440" y="27991"/>
                      </a:lnTo>
                      <a:lnTo>
                        <a:pt x="19440" y="28779"/>
                      </a:lnTo>
                      <a:lnTo>
                        <a:pt x="7299" y="28779"/>
                      </a:lnTo>
                      <a:lnTo>
                        <a:pt x="7299" y="27991"/>
                      </a:lnTo>
                      <a:lnTo>
                        <a:pt x="8312" y="27991"/>
                      </a:lnTo>
                      <a:cubicBezTo>
                        <a:pt x="9522" y="28005"/>
                        <a:pt x="10380" y="27639"/>
                        <a:pt x="10901" y="26893"/>
                      </a:cubicBezTo>
                      <a:cubicBezTo>
                        <a:pt x="11182" y="26457"/>
                        <a:pt x="11337" y="25430"/>
                        <a:pt x="11351" y="23825"/>
                      </a:cubicBezTo>
                      <a:lnTo>
                        <a:pt x="11351" y="1958"/>
                      </a:lnTo>
                      <a:lnTo>
                        <a:pt x="7918" y="1958"/>
                      </a:lnTo>
                      <a:cubicBezTo>
                        <a:pt x="6582" y="1972"/>
                        <a:pt x="5625" y="2070"/>
                        <a:pt x="5076" y="2239"/>
                      </a:cubicBezTo>
                      <a:cubicBezTo>
                        <a:pt x="4331" y="2521"/>
                        <a:pt x="3712" y="3027"/>
                        <a:pt x="3191" y="3787"/>
                      </a:cubicBezTo>
                      <a:cubicBezTo>
                        <a:pt x="2657" y="4547"/>
                        <a:pt x="2347" y="5574"/>
                        <a:pt x="2263" y="6869"/>
                      </a:cubicBezTo>
                      <a:lnTo>
                        <a:pt x="1461" y="6869"/>
                      </a:lnTo>
                      <a:lnTo>
                        <a:pt x="1798" y="157"/>
                      </a:lnTo>
                      <a:close/>
                    </a:path>
                  </a:pathLst>
                </a:custGeom>
                <a:solidFill>
                  <a:srgbClr val="000000"/>
                </a:solidFill>
                <a:ln w="3598" cap="flat">
                  <a:noFill/>
                  <a:prstDash val="solid"/>
                  <a:miter/>
                </a:ln>
              </p:spPr>
              <p:txBody>
                <a:bodyPr rtlCol="0" anchor="ctr"/>
                <a:lstStyle/>
                <a:p>
                  <a:endParaRPr lang="en-IN"/>
                </a:p>
              </p:txBody>
            </p:sp>
            <p:sp>
              <p:nvSpPr>
                <p:cNvPr id="3923" name="Freeform: Shape 3922">
                  <a:extLst>
                    <a:ext uri="{FF2B5EF4-FFF2-40B4-BE49-F238E27FC236}">
                      <a16:creationId xmlns:a16="http://schemas.microsoft.com/office/drawing/2014/main" id="{28CFAF9F-BF18-01C2-F9B9-32B2540D57EC}"/>
                    </a:ext>
                  </a:extLst>
                </p:cNvPr>
                <p:cNvSpPr/>
                <p:nvPr/>
              </p:nvSpPr>
              <p:spPr>
                <a:xfrm>
                  <a:off x="32573601" y="13707166"/>
                  <a:ext cx="18879" cy="29213"/>
                </a:xfrm>
                <a:custGeom>
                  <a:avLst/>
                  <a:gdLst>
                    <a:gd name="connsiteX0" fmla="*/ 20348 w 18879"/>
                    <a:gd name="connsiteY0" fmla="*/ 23854 h 29213"/>
                    <a:gd name="connsiteX1" fmla="*/ 18350 w 18879"/>
                    <a:gd name="connsiteY1" fmla="*/ 29370 h 29213"/>
                    <a:gd name="connsiteX2" fmla="*/ 1468 w 18879"/>
                    <a:gd name="connsiteY2" fmla="*/ 29370 h 29213"/>
                    <a:gd name="connsiteX3" fmla="*/ 1468 w 18879"/>
                    <a:gd name="connsiteY3" fmla="*/ 28582 h 29213"/>
                    <a:gd name="connsiteX4" fmla="*/ 11963 w 18879"/>
                    <a:gd name="connsiteY4" fmla="*/ 17493 h 29213"/>
                    <a:gd name="connsiteX5" fmla="*/ 15002 w 18879"/>
                    <a:gd name="connsiteY5" fmla="*/ 9613 h 29213"/>
                    <a:gd name="connsiteX6" fmla="*/ 13328 w 18879"/>
                    <a:gd name="connsiteY6" fmla="*/ 5138 h 29213"/>
                    <a:gd name="connsiteX7" fmla="*/ 9346 w 18879"/>
                    <a:gd name="connsiteY7" fmla="*/ 3393 h 29213"/>
                    <a:gd name="connsiteX8" fmla="*/ 5548 w 18879"/>
                    <a:gd name="connsiteY8" fmla="*/ 4631 h 29213"/>
                    <a:gd name="connsiteX9" fmla="*/ 3072 w 18879"/>
                    <a:gd name="connsiteY9" fmla="*/ 8234 h 29213"/>
                    <a:gd name="connsiteX10" fmla="*/ 2284 w 18879"/>
                    <a:gd name="connsiteY10" fmla="*/ 8234 h 29213"/>
                    <a:gd name="connsiteX11" fmla="*/ 4999 w 18879"/>
                    <a:gd name="connsiteY11" fmla="*/ 2253 h 29213"/>
                    <a:gd name="connsiteX12" fmla="*/ 10458 w 18879"/>
                    <a:gd name="connsiteY12" fmla="*/ 157 h 29213"/>
                    <a:gd name="connsiteX13" fmla="*/ 16268 w 18879"/>
                    <a:gd name="connsiteY13" fmla="*/ 2394 h 29213"/>
                    <a:gd name="connsiteX14" fmla="*/ 18603 w 18879"/>
                    <a:gd name="connsiteY14" fmla="*/ 7671 h 29213"/>
                    <a:gd name="connsiteX15" fmla="*/ 17590 w 18879"/>
                    <a:gd name="connsiteY15" fmla="*/ 12019 h 29213"/>
                    <a:gd name="connsiteX16" fmla="*/ 12526 w 18879"/>
                    <a:gd name="connsiteY16" fmla="*/ 19266 h 29213"/>
                    <a:gd name="connsiteX17" fmla="*/ 5970 w 18879"/>
                    <a:gd name="connsiteY17" fmla="*/ 26190 h 29213"/>
                    <a:gd name="connsiteX18" fmla="*/ 13426 w 18879"/>
                    <a:gd name="connsiteY18" fmla="*/ 26190 h 29213"/>
                    <a:gd name="connsiteX19" fmla="*/ 16620 w 18879"/>
                    <a:gd name="connsiteY19" fmla="*/ 26021 h 29213"/>
                    <a:gd name="connsiteX20" fmla="*/ 18280 w 18879"/>
                    <a:gd name="connsiteY20" fmla="*/ 25331 h 29213"/>
                    <a:gd name="connsiteX21" fmla="*/ 19574 w 18879"/>
                    <a:gd name="connsiteY21" fmla="*/ 2385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348" y="23854"/>
                      </a:moveTo>
                      <a:lnTo>
                        <a:pt x="18350" y="29370"/>
                      </a:lnTo>
                      <a:lnTo>
                        <a:pt x="1468" y="29370"/>
                      </a:lnTo>
                      <a:lnTo>
                        <a:pt x="1468" y="28582"/>
                      </a:lnTo>
                      <a:cubicBezTo>
                        <a:pt x="6434" y="24079"/>
                        <a:pt x="9923" y="20378"/>
                        <a:pt x="11963" y="17493"/>
                      </a:cubicBezTo>
                      <a:cubicBezTo>
                        <a:pt x="13975" y="14637"/>
                        <a:pt x="14988" y="12005"/>
                        <a:pt x="15002" y="9613"/>
                      </a:cubicBezTo>
                      <a:cubicBezTo>
                        <a:pt x="14988" y="7798"/>
                        <a:pt x="14439" y="6306"/>
                        <a:pt x="13328" y="5138"/>
                      </a:cubicBezTo>
                      <a:cubicBezTo>
                        <a:pt x="12202" y="3984"/>
                        <a:pt x="10866" y="3407"/>
                        <a:pt x="9346" y="3393"/>
                      </a:cubicBezTo>
                      <a:cubicBezTo>
                        <a:pt x="7925" y="3407"/>
                        <a:pt x="6659" y="3815"/>
                        <a:pt x="5548" y="4631"/>
                      </a:cubicBezTo>
                      <a:cubicBezTo>
                        <a:pt x="4422" y="5448"/>
                        <a:pt x="3606" y="6658"/>
                        <a:pt x="3072" y="8234"/>
                      </a:cubicBezTo>
                      <a:lnTo>
                        <a:pt x="2284" y="8234"/>
                      </a:lnTo>
                      <a:cubicBezTo>
                        <a:pt x="2636" y="5645"/>
                        <a:pt x="3536" y="3646"/>
                        <a:pt x="4999" y="2253"/>
                      </a:cubicBezTo>
                      <a:cubicBezTo>
                        <a:pt x="6434" y="860"/>
                        <a:pt x="8263" y="157"/>
                        <a:pt x="10458" y="157"/>
                      </a:cubicBezTo>
                      <a:cubicBezTo>
                        <a:pt x="12765" y="157"/>
                        <a:pt x="14692" y="902"/>
                        <a:pt x="16268" y="2394"/>
                      </a:cubicBezTo>
                      <a:cubicBezTo>
                        <a:pt x="17815" y="3886"/>
                        <a:pt x="18603" y="5645"/>
                        <a:pt x="18603" y="7671"/>
                      </a:cubicBezTo>
                      <a:cubicBezTo>
                        <a:pt x="18603" y="9120"/>
                        <a:pt x="18266" y="10570"/>
                        <a:pt x="17590" y="12019"/>
                      </a:cubicBezTo>
                      <a:cubicBezTo>
                        <a:pt x="16549" y="14299"/>
                        <a:pt x="14861" y="16719"/>
                        <a:pt x="12526" y="19266"/>
                      </a:cubicBezTo>
                      <a:cubicBezTo>
                        <a:pt x="9009" y="23108"/>
                        <a:pt x="6814" y="25416"/>
                        <a:pt x="5970" y="26190"/>
                      </a:cubicBezTo>
                      <a:lnTo>
                        <a:pt x="13426" y="26190"/>
                      </a:lnTo>
                      <a:cubicBezTo>
                        <a:pt x="14931" y="26204"/>
                        <a:pt x="16001" y="26147"/>
                        <a:pt x="16620" y="26021"/>
                      </a:cubicBezTo>
                      <a:cubicBezTo>
                        <a:pt x="17239" y="25922"/>
                        <a:pt x="17787" y="25697"/>
                        <a:pt x="18280" y="25331"/>
                      </a:cubicBezTo>
                      <a:cubicBezTo>
                        <a:pt x="18772" y="24993"/>
                        <a:pt x="19208" y="24501"/>
                        <a:pt x="19574" y="23854"/>
                      </a:cubicBezTo>
                      <a:close/>
                    </a:path>
                  </a:pathLst>
                </a:custGeom>
                <a:solidFill>
                  <a:srgbClr val="000000"/>
                </a:solidFill>
                <a:ln w="3598" cap="flat">
                  <a:noFill/>
                  <a:prstDash val="solid"/>
                  <a:miter/>
                </a:ln>
              </p:spPr>
              <p:txBody>
                <a:bodyPr rtlCol="0" anchor="ctr"/>
                <a:lstStyle/>
                <a:p>
                  <a:endParaRPr lang="en-IN"/>
                </a:p>
              </p:txBody>
            </p:sp>
            <p:sp>
              <p:nvSpPr>
                <p:cNvPr id="3924" name="Freeform: Shape 3923">
                  <a:extLst>
                    <a:ext uri="{FF2B5EF4-FFF2-40B4-BE49-F238E27FC236}">
                      <a16:creationId xmlns:a16="http://schemas.microsoft.com/office/drawing/2014/main" id="{8EEB20E7-C53C-1545-A249-9E9AAF6E9BE2}"/>
                    </a:ext>
                  </a:extLst>
                </p:cNvPr>
                <p:cNvSpPr/>
                <p:nvPr/>
              </p:nvSpPr>
              <p:spPr>
                <a:xfrm>
                  <a:off x="32593915" y="13743936"/>
                  <a:ext cx="22354" cy="1773"/>
                </a:xfrm>
                <a:custGeom>
                  <a:avLst/>
                  <a:gdLst>
                    <a:gd name="connsiteX0" fmla="*/ 23829 w 22354"/>
                    <a:gd name="connsiteY0" fmla="*/ 1930 h 1773"/>
                    <a:gd name="connsiteX1" fmla="*/ 1474 w 22354"/>
                    <a:gd name="connsiteY1" fmla="*/ 1930 h 1773"/>
                    <a:gd name="connsiteX2" fmla="*/ 1474 w 22354"/>
                    <a:gd name="connsiteY2" fmla="*/ 157 h 1773"/>
                    <a:gd name="connsiteX3" fmla="*/ 23829 w 22354"/>
                    <a:gd name="connsiteY3" fmla="*/ 157 h 1773"/>
                  </a:gdLst>
                  <a:ahLst/>
                  <a:cxnLst>
                    <a:cxn ang="0">
                      <a:pos x="connsiteX0" y="connsiteY0"/>
                    </a:cxn>
                    <a:cxn ang="0">
                      <a:pos x="connsiteX1" y="connsiteY1"/>
                    </a:cxn>
                    <a:cxn ang="0">
                      <a:pos x="connsiteX2" y="connsiteY2"/>
                    </a:cxn>
                    <a:cxn ang="0">
                      <a:pos x="connsiteX3" y="connsiteY3"/>
                    </a:cxn>
                  </a:cxnLst>
                  <a:rect l="l" t="t" r="r" b="b"/>
                  <a:pathLst>
                    <a:path w="22354" h="1773">
                      <a:moveTo>
                        <a:pt x="23829" y="1930"/>
                      </a:moveTo>
                      <a:lnTo>
                        <a:pt x="1474" y="1930"/>
                      </a:lnTo>
                      <a:lnTo>
                        <a:pt x="1474" y="157"/>
                      </a:lnTo>
                      <a:lnTo>
                        <a:pt x="23829" y="157"/>
                      </a:lnTo>
                      <a:close/>
                    </a:path>
                  </a:pathLst>
                </a:custGeom>
                <a:solidFill>
                  <a:srgbClr val="000000"/>
                </a:solidFill>
                <a:ln w="3598" cap="flat">
                  <a:noFill/>
                  <a:prstDash val="solid"/>
                  <a:miter/>
                </a:ln>
              </p:spPr>
              <p:txBody>
                <a:bodyPr rtlCol="0" anchor="ctr"/>
                <a:lstStyle/>
                <a:p>
                  <a:endParaRPr lang="en-IN"/>
                </a:p>
              </p:txBody>
            </p:sp>
            <p:sp>
              <p:nvSpPr>
                <p:cNvPr id="3925" name="Freeform: Shape 3924">
                  <a:extLst>
                    <a:ext uri="{FF2B5EF4-FFF2-40B4-BE49-F238E27FC236}">
                      <a16:creationId xmlns:a16="http://schemas.microsoft.com/office/drawing/2014/main" id="{0E731059-3E42-A020-6D25-B805C2A4DD49}"/>
                    </a:ext>
                  </a:extLst>
                </p:cNvPr>
                <p:cNvSpPr/>
                <p:nvPr/>
              </p:nvSpPr>
              <p:spPr>
                <a:xfrm>
                  <a:off x="32616776" y="13707757"/>
                  <a:ext cx="24521" cy="28622"/>
                </a:xfrm>
                <a:custGeom>
                  <a:avLst/>
                  <a:gdLst>
                    <a:gd name="connsiteX0" fmla="*/ 9626 w 24521"/>
                    <a:gd name="connsiteY0" fmla="*/ 1719 h 28622"/>
                    <a:gd name="connsiteX1" fmla="*/ 9626 w 24521"/>
                    <a:gd name="connsiteY1" fmla="*/ 13032 h 28622"/>
                    <a:gd name="connsiteX2" fmla="*/ 15914 w 24521"/>
                    <a:gd name="connsiteY2" fmla="*/ 13032 h 28622"/>
                    <a:gd name="connsiteX3" fmla="*/ 19192 w 24521"/>
                    <a:gd name="connsiteY3" fmla="*/ 12287 h 28622"/>
                    <a:gd name="connsiteX4" fmla="*/ 20402 w 24521"/>
                    <a:gd name="connsiteY4" fmla="*/ 8881 h 28622"/>
                    <a:gd name="connsiteX5" fmla="*/ 21190 w 24521"/>
                    <a:gd name="connsiteY5" fmla="*/ 8881 h 28622"/>
                    <a:gd name="connsiteX6" fmla="*/ 21190 w 24521"/>
                    <a:gd name="connsiteY6" fmla="*/ 18844 h 28622"/>
                    <a:gd name="connsiteX7" fmla="*/ 20402 w 24521"/>
                    <a:gd name="connsiteY7" fmla="*/ 18844 h 28622"/>
                    <a:gd name="connsiteX8" fmla="*/ 19811 w 24521"/>
                    <a:gd name="connsiteY8" fmla="*/ 16156 h 28622"/>
                    <a:gd name="connsiteX9" fmla="*/ 18573 w 24521"/>
                    <a:gd name="connsiteY9" fmla="*/ 14988 h 28622"/>
                    <a:gd name="connsiteX10" fmla="*/ 15914 w 24521"/>
                    <a:gd name="connsiteY10" fmla="*/ 14566 h 28622"/>
                    <a:gd name="connsiteX11" fmla="*/ 9626 w 24521"/>
                    <a:gd name="connsiteY11" fmla="*/ 14566 h 28622"/>
                    <a:gd name="connsiteX12" fmla="*/ 9626 w 24521"/>
                    <a:gd name="connsiteY12" fmla="*/ 24008 h 28622"/>
                    <a:gd name="connsiteX13" fmla="*/ 9794 w 24521"/>
                    <a:gd name="connsiteY13" fmla="*/ 26316 h 28622"/>
                    <a:gd name="connsiteX14" fmla="*/ 10385 w 24521"/>
                    <a:gd name="connsiteY14" fmla="*/ 26978 h 28622"/>
                    <a:gd name="connsiteX15" fmla="*/ 11989 w 24521"/>
                    <a:gd name="connsiteY15" fmla="*/ 27217 h 28622"/>
                    <a:gd name="connsiteX16" fmla="*/ 16843 w 24521"/>
                    <a:gd name="connsiteY16" fmla="*/ 27217 h 28622"/>
                    <a:gd name="connsiteX17" fmla="*/ 20374 w 24521"/>
                    <a:gd name="connsiteY17" fmla="*/ 26879 h 28622"/>
                    <a:gd name="connsiteX18" fmla="*/ 22484 w 24521"/>
                    <a:gd name="connsiteY18" fmla="*/ 25542 h 28622"/>
                    <a:gd name="connsiteX19" fmla="*/ 25157 w 24521"/>
                    <a:gd name="connsiteY19" fmla="*/ 21602 h 28622"/>
                    <a:gd name="connsiteX20" fmla="*/ 26001 w 24521"/>
                    <a:gd name="connsiteY20" fmla="*/ 21602 h 28622"/>
                    <a:gd name="connsiteX21" fmla="*/ 23525 w 24521"/>
                    <a:gd name="connsiteY21" fmla="*/ 28779 h 28622"/>
                    <a:gd name="connsiteX22" fmla="*/ 1480 w 24521"/>
                    <a:gd name="connsiteY22" fmla="*/ 28779 h 28622"/>
                    <a:gd name="connsiteX23" fmla="*/ 1480 w 24521"/>
                    <a:gd name="connsiteY23" fmla="*/ 27991 h 28622"/>
                    <a:gd name="connsiteX24" fmla="*/ 2493 w 24521"/>
                    <a:gd name="connsiteY24" fmla="*/ 27991 h 28622"/>
                    <a:gd name="connsiteX25" fmla="*/ 4420 w 24521"/>
                    <a:gd name="connsiteY25" fmla="*/ 27512 h 28622"/>
                    <a:gd name="connsiteX26" fmla="*/ 5335 w 24521"/>
                    <a:gd name="connsiteY26" fmla="*/ 26499 h 28622"/>
                    <a:gd name="connsiteX27" fmla="*/ 5574 w 24521"/>
                    <a:gd name="connsiteY27" fmla="*/ 23741 h 28622"/>
                    <a:gd name="connsiteX28" fmla="*/ 5574 w 24521"/>
                    <a:gd name="connsiteY28" fmla="*/ 5138 h 28622"/>
                    <a:gd name="connsiteX29" fmla="*/ 5025 w 24521"/>
                    <a:gd name="connsiteY29" fmla="*/ 1789 h 28622"/>
                    <a:gd name="connsiteX30" fmla="*/ 2493 w 24521"/>
                    <a:gd name="connsiteY30" fmla="*/ 945 h 28622"/>
                    <a:gd name="connsiteX31" fmla="*/ 1480 w 24521"/>
                    <a:gd name="connsiteY31" fmla="*/ 945 h 28622"/>
                    <a:gd name="connsiteX32" fmla="*/ 1480 w 24521"/>
                    <a:gd name="connsiteY32" fmla="*/ 157 h 28622"/>
                    <a:gd name="connsiteX33" fmla="*/ 23525 w 24521"/>
                    <a:gd name="connsiteY33" fmla="*/ 157 h 28622"/>
                    <a:gd name="connsiteX34" fmla="*/ 23849 w 24521"/>
                    <a:gd name="connsiteY34" fmla="*/ 6433 h 28622"/>
                    <a:gd name="connsiteX35" fmla="*/ 23019 w 24521"/>
                    <a:gd name="connsiteY35" fmla="*/ 6433 h 28622"/>
                    <a:gd name="connsiteX36" fmla="*/ 22034 w 24521"/>
                    <a:gd name="connsiteY36" fmla="*/ 3323 h 28622"/>
                    <a:gd name="connsiteX37" fmla="*/ 20458 w 24521"/>
                    <a:gd name="connsiteY37" fmla="*/ 2042 h 28622"/>
                    <a:gd name="connsiteX38" fmla="*/ 17476 w 24521"/>
                    <a:gd name="connsiteY38" fmla="*/ 171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626" y="1719"/>
                      </a:moveTo>
                      <a:lnTo>
                        <a:pt x="9626" y="13032"/>
                      </a:lnTo>
                      <a:lnTo>
                        <a:pt x="15914" y="13032"/>
                      </a:lnTo>
                      <a:cubicBezTo>
                        <a:pt x="17546" y="13032"/>
                        <a:pt x="18629" y="12793"/>
                        <a:pt x="19192" y="12287"/>
                      </a:cubicBezTo>
                      <a:cubicBezTo>
                        <a:pt x="19909" y="11667"/>
                        <a:pt x="20317" y="10528"/>
                        <a:pt x="20402" y="8881"/>
                      </a:cubicBezTo>
                      <a:lnTo>
                        <a:pt x="21190" y="8881"/>
                      </a:lnTo>
                      <a:lnTo>
                        <a:pt x="21190" y="18844"/>
                      </a:lnTo>
                      <a:lnTo>
                        <a:pt x="20402" y="18844"/>
                      </a:lnTo>
                      <a:cubicBezTo>
                        <a:pt x="20205" y="17451"/>
                        <a:pt x="20008" y="16550"/>
                        <a:pt x="19811" y="16156"/>
                      </a:cubicBezTo>
                      <a:cubicBezTo>
                        <a:pt x="19558" y="15664"/>
                        <a:pt x="19150" y="15284"/>
                        <a:pt x="18573" y="14988"/>
                      </a:cubicBezTo>
                      <a:cubicBezTo>
                        <a:pt x="17982" y="14721"/>
                        <a:pt x="17096" y="14580"/>
                        <a:pt x="15914" y="14566"/>
                      </a:cubicBezTo>
                      <a:lnTo>
                        <a:pt x="9626" y="14566"/>
                      </a:lnTo>
                      <a:lnTo>
                        <a:pt x="9626" y="24008"/>
                      </a:lnTo>
                      <a:cubicBezTo>
                        <a:pt x="9626" y="25275"/>
                        <a:pt x="9682" y="26049"/>
                        <a:pt x="9794" y="26316"/>
                      </a:cubicBezTo>
                      <a:cubicBezTo>
                        <a:pt x="9907" y="26598"/>
                        <a:pt x="10104" y="26823"/>
                        <a:pt x="10385" y="26978"/>
                      </a:cubicBezTo>
                      <a:cubicBezTo>
                        <a:pt x="10667" y="27146"/>
                        <a:pt x="11201" y="27217"/>
                        <a:pt x="11989" y="27217"/>
                      </a:cubicBezTo>
                      <a:lnTo>
                        <a:pt x="16843" y="27217"/>
                      </a:lnTo>
                      <a:cubicBezTo>
                        <a:pt x="18460" y="27217"/>
                        <a:pt x="19628" y="27104"/>
                        <a:pt x="20374" y="26879"/>
                      </a:cubicBezTo>
                      <a:cubicBezTo>
                        <a:pt x="21091" y="26654"/>
                        <a:pt x="21795" y="26218"/>
                        <a:pt x="22484" y="25542"/>
                      </a:cubicBezTo>
                      <a:cubicBezTo>
                        <a:pt x="23328" y="24698"/>
                        <a:pt x="24228" y="23375"/>
                        <a:pt x="25157" y="21602"/>
                      </a:cubicBezTo>
                      <a:lnTo>
                        <a:pt x="26001" y="21602"/>
                      </a:lnTo>
                      <a:lnTo>
                        <a:pt x="23525" y="28779"/>
                      </a:lnTo>
                      <a:lnTo>
                        <a:pt x="1480" y="28779"/>
                      </a:lnTo>
                      <a:lnTo>
                        <a:pt x="1480" y="27991"/>
                      </a:lnTo>
                      <a:lnTo>
                        <a:pt x="2493" y="27991"/>
                      </a:lnTo>
                      <a:cubicBezTo>
                        <a:pt x="3168" y="28005"/>
                        <a:pt x="3801" y="27836"/>
                        <a:pt x="4420" y="27512"/>
                      </a:cubicBezTo>
                      <a:cubicBezTo>
                        <a:pt x="4856" y="27287"/>
                        <a:pt x="5166" y="26949"/>
                        <a:pt x="5335" y="26499"/>
                      </a:cubicBezTo>
                      <a:cubicBezTo>
                        <a:pt x="5489" y="26049"/>
                        <a:pt x="5574" y="25134"/>
                        <a:pt x="5574" y="23741"/>
                      </a:cubicBezTo>
                      <a:lnTo>
                        <a:pt x="5574" y="5138"/>
                      </a:lnTo>
                      <a:cubicBezTo>
                        <a:pt x="5574" y="3323"/>
                        <a:pt x="5391" y="2211"/>
                        <a:pt x="5025" y="1789"/>
                      </a:cubicBezTo>
                      <a:cubicBezTo>
                        <a:pt x="4519" y="1240"/>
                        <a:pt x="3675" y="959"/>
                        <a:pt x="2493" y="945"/>
                      </a:cubicBezTo>
                      <a:lnTo>
                        <a:pt x="1480" y="945"/>
                      </a:lnTo>
                      <a:lnTo>
                        <a:pt x="1480" y="157"/>
                      </a:lnTo>
                      <a:lnTo>
                        <a:pt x="23525" y="157"/>
                      </a:lnTo>
                      <a:lnTo>
                        <a:pt x="23849" y="6433"/>
                      </a:lnTo>
                      <a:lnTo>
                        <a:pt x="23019" y="6433"/>
                      </a:lnTo>
                      <a:cubicBezTo>
                        <a:pt x="22723" y="4927"/>
                        <a:pt x="22400" y="3886"/>
                        <a:pt x="22034" y="3323"/>
                      </a:cubicBezTo>
                      <a:cubicBezTo>
                        <a:pt x="21668" y="2760"/>
                        <a:pt x="21133" y="2338"/>
                        <a:pt x="20458" y="2042"/>
                      </a:cubicBezTo>
                      <a:cubicBezTo>
                        <a:pt x="19881" y="1831"/>
                        <a:pt x="18897" y="1719"/>
                        <a:pt x="17476" y="1719"/>
                      </a:cubicBezTo>
                      <a:close/>
                    </a:path>
                  </a:pathLst>
                </a:custGeom>
                <a:solidFill>
                  <a:srgbClr val="000000"/>
                </a:solidFill>
                <a:ln w="3598" cap="flat">
                  <a:noFill/>
                  <a:prstDash val="solid"/>
                  <a:miter/>
                </a:ln>
              </p:spPr>
              <p:txBody>
                <a:bodyPr rtlCol="0" anchor="ctr"/>
                <a:lstStyle/>
                <a:p>
                  <a:endParaRPr lang="en-IN"/>
                </a:p>
              </p:txBody>
            </p:sp>
            <p:sp>
              <p:nvSpPr>
                <p:cNvPr id="3926" name="Freeform: Shape 3925">
                  <a:extLst>
                    <a:ext uri="{FF2B5EF4-FFF2-40B4-BE49-F238E27FC236}">
                      <a16:creationId xmlns:a16="http://schemas.microsoft.com/office/drawing/2014/main" id="{A87BF793-6684-8966-B39B-60F9C814394F}"/>
                    </a:ext>
                  </a:extLst>
                </p:cNvPr>
                <p:cNvSpPr/>
                <p:nvPr/>
              </p:nvSpPr>
              <p:spPr>
                <a:xfrm>
                  <a:off x="32643598" y="13707757"/>
                  <a:ext cx="24014" cy="28622"/>
                </a:xfrm>
                <a:custGeom>
                  <a:avLst/>
                  <a:gdLst>
                    <a:gd name="connsiteX0" fmla="*/ 25192 w 24014"/>
                    <a:gd name="connsiteY0" fmla="*/ 157 h 28622"/>
                    <a:gd name="connsiteX1" fmla="*/ 25502 w 24014"/>
                    <a:gd name="connsiteY1" fmla="*/ 6869 h 28622"/>
                    <a:gd name="connsiteX2" fmla="*/ 24700 w 24014"/>
                    <a:gd name="connsiteY2" fmla="*/ 6869 h 28622"/>
                    <a:gd name="connsiteX3" fmla="*/ 24067 w 24014"/>
                    <a:gd name="connsiteY3" fmla="*/ 4336 h 28622"/>
                    <a:gd name="connsiteX4" fmla="*/ 22323 w 24014"/>
                    <a:gd name="connsiteY4" fmla="*/ 2535 h 28622"/>
                    <a:gd name="connsiteX5" fmla="*/ 19467 w 24014"/>
                    <a:gd name="connsiteY5" fmla="*/ 1958 h 28622"/>
                    <a:gd name="connsiteX6" fmla="*/ 15429 w 24014"/>
                    <a:gd name="connsiteY6" fmla="*/ 1958 h 28622"/>
                    <a:gd name="connsiteX7" fmla="*/ 15429 w 24014"/>
                    <a:gd name="connsiteY7" fmla="*/ 23825 h 28622"/>
                    <a:gd name="connsiteX8" fmla="*/ 16006 w 24014"/>
                    <a:gd name="connsiteY8" fmla="*/ 27118 h 28622"/>
                    <a:gd name="connsiteX9" fmla="*/ 18468 w 24014"/>
                    <a:gd name="connsiteY9" fmla="*/ 27991 h 28622"/>
                    <a:gd name="connsiteX10" fmla="*/ 19467 w 24014"/>
                    <a:gd name="connsiteY10" fmla="*/ 27991 h 28622"/>
                    <a:gd name="connsiteX11" fmla="*/ 19467 w 24014"/>
                    <a:gd name="connsiteY11" fmla="*/ 28779 h 28622"/>
                    <a:gd name="connsiteX12" fmla="*/ 7326 w 24014"/>
                    <a:gd name="connsiteY12" fmla="*/ 28779 h 28622"/>
                    <a:gd name="connsiteX13" fmla="*/ 7326 w 24014"/>
                    <a:gd name="connsiteY13" fmla="*/ 27991 h 28622"/>
                    <a:gd name="connsiteX14" fmla="*/ 8339 w 24014"/>
                    <a:gd name="connsiteY14" fmla="*/ 27991 h 28622"/>
                    <a:gd name="connsiteX15" fmla="*/ 10927 w 24014"/>
                    <a:gd name="connsiteY15" fmla="*/ 26893 h 28622"/>
                    <a:gd name="connsiteX16" fmla="*/ 11377 w 24014"/>
                    <a:gd name="connsiteY16" fmla="*/ 23825 h 28622"/>
                    <a:gd name="connsiteX17" fmla="*/ 11377 w 24014"/>
                    <a:gd name="connsiteY17" fmla="*/ 1958 h 28622"/>
                    <a:gd name="connsiteX18" fmla="*/ 7945 w 24014"/>
                    <a:gd name="connsiteY18" fmla="*/ 1958 h 28622"/>
                    <a:gd name="connsiteX19" fmla="*/ 5103 w 24014"/>
                    <a:gd name="connsiteY19" fmla="*/ 2239 h 28622"/>
                    <a:gd name="connsiteX20" fmla="*/ 3218 w 24014"/>
                    <a:gd name="connsiteY20" fmla="*/ 3787 h 28622"/>
                    <a:gd name="connsiteX21" fmla="*/ 2289 w 24014"/>
                    <a:gd name="connsiteY21" fmla="*/ 6869 h 28622"/>
                    <a:gd name="connsiteX22" fmla="*/ 1487 w 24014"/>
                    <a:gd name="connsiteY22" fmla="*/ 6869 h 28622"/>
                    <a:gd name="connsiteX23" fmla="*/ 1825 w 24014"/>
                    <a:gd name="connsiteY23" fmla="*/ 1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192" y="157"/>
                      </a:moveTo>
                      <a:lnTo>
                        <a:pt x="25502" y="6869"/>
                      </a:lnTo>
                      <a:lnTo>
                        <a:pt x="24700" y="6869"/>
                      </a:lnTo>
                      <a:cubicBezTo>
                        <a:pt x="24531" y="5687"/>
                        <a:pt x="24320" y="4842"/>
                        <a:pt x="24067" y="4336"/>
                      </a:cubicBezTo>
                      <a:cubicBezTo>
                        <a:pt x="23631" y="3520"/>
                        <a:pt x="23040" y="2929"/>
                        <a:pt x="22323" y="2535"/>
                      </a:cubicBezTo>
                      <a:cubicBezTo>
                        <a:pt x="21591" y="2169"/>
                        <a:pt x="20648" y="1972"/>
                        <a:pt x="19467" y="1958"/>
                      </a:cubicBezTo>
                      <a:lnTo>
                        <a:pt x="15429" y="1958"/>
                      </a:lnTo>
                      <a:lnTo>
                        <a:pt x="15429" y="23825"/>
                      </a:lnTo>
                      <a:cubicBezTo>
                        <a:pt x="15415" y="25584"/>
                        <a:pt x="15612" y="26682"/>
                        <a:pt x="16006" y="27118"/>
                      </a:cubicBezTo>
                      <a:cubicBezTo>
                        <a:pt x="16540" y="27709"/>
                        <a:pt x="17356" y="28005"/>
                        <a:pt x="18468" y="27991"/>
                      </a:cubicBezTo>
                      <a:lnTo>
                        <a:pt x="19467" y="27991"/>
                      </a:lnTo>
                      <a:lnTo>
                        <a:pt x="19467" y="28779"/>
                      </a:lnTo>
                      <a:lnTo>
                        <a:pt x="7326" y="28779"/>
                      </a:lnTo>
                      <a:lnTo>
                        <a:pt x="7326" y="27991"/>
                      </a:lnTo>
                      <a:lnTo>
                        <a:pt x="8339" y="27991"/>
                      </a:lnTo>
                      <a:cubicBezTo>
                        <a:pt x="9548" y="28005"/>
                        <a:pt x="10407" y="27639"/>
                        <a:pt x="10927" y="26893"/>
                      </a:cubicBezTo>
                      <a:cubicBezTo>
                        <a:pt x="11209" y="26457"/>
                        <a:pt x="11363" y="25430"/>
                        <a:pt x="11377" y="23825"/>
                      </a:cubicBezTo>
                      <a:lnTo>
                        <a:pt x="11377" y="1958"/>
                      </a:lnTo>
                      <a:lnTo>
                        <a:pt x="7945" y="1958"/>
                      </a:lnTo>
                      <a:cubicBezTo>
                        <a:pt x="6608" y="1972"/>
                        <a:pt x="5652" y="2070"/>
                        <a:pt x="5103" y="2239"/>
                      </a:cubicBezTo>
                      <a:cubicBezTo>
                        <a:pt x="4357" y="2521"/>
                        <a:pt x="3738" y="3027"/>
                        <a:pt x="3218" y="3787"/>
                      </a:cubicBezTo>
                      <a:cubicBezTo>
                        <a:pt x="2683" y="4547"/>
                        <a:pt x="2374" y="5574"/>
                        <a:pt x="2289" y="6869"/>
                      </a:cubicBezTo>
                      <a:lnTo>
                        <a:pt x="1487" y="6869"/>
                      </a:lnTo>
                      <a:lnTo>
                        <a:pt x="1825" y="157"/>
                      </a:lnTo>
                      <a:close/>
                    </a:path>
                  </a:pathLst>
                </a:custGeom>
                <a:solidFill>
                  <a:srgbClr val="000000"/>
                </a:solidFill>
                <a:ln w="3598" cap="flat">
                  <a:noFill/>
                  <a:prstDash val="solid"/>
                  <a:miter/>
                </a:ln>
              </p:spPr>
              <p:txBody>
                <a:bodyPr rtlCol="0" anchor="ctr"/>
                <a:lstStyle/>
                <a:p>
                  <a:endParaRPr lang="en-IN"/>
                </a:p>
              </p:txBody>
            </p:sp>
            <p:sp>
              <p:nvSpPr>
                <p:cNvPr id="3927" name="Freeform: Shape 3926">
                  <a:extLst>
                    <a:ext uri="{FF2B5EF4-FFF2-40B4-BE49-F238E27FC236}">
                      <a16:creationId xmlns:a16="http://schemas.microsoft.com/office/drawing/2014/main" id="{3B71EEB1-5C75-3CAF-C12B-D0EEAC0B2A89}"/>
                    </a:ext>
                  </a:extLst>
                </p:cNvPr>
                <p:cNvSpPr/>
                <p:nvPr/>
              </p:nvSpPr>
              <p:spPr>
                <a:xfrm>
                  <a:off x="32671755" y="13732284"/>
                  <a:ext cx="4671" cy="4685"/>
                </a:xfrm>
                <a:custGeom>
                  <a:avLst/>
                  <a:gdLst>
                    <a:gd name="connsiteX0" fmla="*/ 3831 w 4671"/>
                    <a:gd name="connsiteY0" fmla="*/ 157 h 4685"/>
                    <a:gd name="connsiteX1" fmla="*/ 5491 w 4671"/>
                    <a:gd name="connsiteY1" fmla="*/ 846 h 4685"/>
                    <a:gd name="connsiteX2" fmla="*/ 6166 w 4671"/>
                    <a:gd name="connsiteY2" fmla="*/ 2507 h 4685"/>
                    <a:gd name="connsiteX3" fmla="*/ 5477 w 4671"/>
                    <a:gd name="connsiteY3" fmla="*/ 4153 h 4685"/>
                    <a:gd name="connsiteX4" fmla="*/ 3831 w 4671"/>
                    <a:gd name="connsiteY4" fmla="*/ 4842 h 4685"/>
                    <a:gd name="connsiteX5" fmla="*/ 2171 w 4671"/>
                    <a:gd name="connsiteY5" fmla="*/ 4153 h 4685"/>
                    <a:gd name="connsiteX6" fmla="*/ 1495 w 4671"/>
                    <a:gd name="connsiteY6" fmla="*/ 2507 h 4685"/>
                    <a:gd name="connsiteX7" fmla="*/ 2171 w 4671"/>
                    <a:gd name="connsiteY7" fmla="*/ 832 h 4685"/>
                    <a:gd name="connsiteX8" fmla="*/ 3831 w 4671"/>
                    <a:gd name="connsiteY8" fmla="*/ 15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831" y="157"/>
                      </a:moveTo>
                      <a:cubicBezTo>
                        <a:pt x="4478" y="157"/>
                        <a:pt x="5026" y="396"/>
                        <a:pt x="5491" y="846"/>
                      </a:cubicBezTo>
                      <a:cubicBezTo>
                        <a:pt x="5927" y="1310"/>
                        <a:pt x="6152" y="1859"/>
                        <a:pt x="6166" y="2507"/>
                      </a:cubicBezTo>
                      <a:cubicBezTo>
                        <a:pt x="6152" y="3154"/>
                        <a:pt x="5927" y="3703"/>
                        <a:pt x="5477" y="4153"/>
                      </a:cubicBezTo>
                      <a:cubicBezTo>
                        <a:pt x="5026" y="4617"/>
                        <a:pt x="4478" y="4842"/>
                        <a:pt x="3831" y="4842"/>
                      </a:cubicBezTo>
                      <a:cubicBezTo>
                        <a:pt x="3184" y="4842"/>
                        <a:pt x="2621" y="4617"/>
                        <a:pt x="2171" y="4153"/>
                      </a:cubicBezTo>
                      <a:cubicBezTo>
                        <a:pt x="1706" y="3703"/>
                        <a:pt x="1481" y="3154"/>
                        <a:pt x="1495" y="2507"/>
                      </a:cubicBezTo>
                      <a:cubicBezTo>
                        <a:pt x="1481" y="1845"/>
                        <a:pt x="1706" y="1282"/>
                        <a:pt x="2171" y="832"/>
                      </a:cubicBezTo>
                      <a:cubicBezTo>
                        <a:pt x="2621" y="382"/>
                        <a:pt x="3184" y="157"/>
                        <a:pt x="3831" y="157"/>
                      </a:cubicBezTo>
                      <a:close/>
                    </a:path>
                  </a:pathLst>
                </a:custGeom>
                <a:solidFill>
                  <a:srgbClr val="000000"/>
                </a:solidFill>
                <a:ln w="3598" cap="flat">
                  <a:noFill/>
                  <a:prstDash val="solid"/>
                  <a:miter/>
                </a:ln>
              </p:spPr>
              <p:txBody>
                <a:bodyPr rtlCol="0" anchor="ctr"/>
                <a:lstStyle/>
                <a:p>
                  <a:endParaRPr lang="en-IN"/>
                </a:p>
              </p:txBody>
            </p:sp>
            <p:sp>
              <p:nvSpPr>
                <p:cNvPr id="3928" name="Freeform: Shape 3927">
                  <a:extLst>
                    <a:ext uri="{FF2B5EF4-FFF2-40B4-BE49-F238E27FC236}">
                      <a16:creationId xmlns:a16="http://schemas.microsoft.com/office/drawing/2014/main" id="{4BE3A16D-0D50-2551-A896-7EE3414C8C17}"/>
                    </a:ext>
                  </a:extLst>
                </p:cNvPr>
                <p:cNvSpPr/>
                <p:nvPr/>
              </p:nvSpPr>
              <p:spPr>
                <a:xfrm>
                  <a:off x="32684557" y="13707166"/>
                  <a:ext cx="11268" cy="29213"/>
                </a:xfrm>
                <a:custGeom>
                  <a:avLst/>
                  <a:gdLst>
                    <a:gd name="connsiteX0" fmla="*/ 1498 w 11268"/>
                    <a:gd name="connsiteY0" fmla="*/ 3562 h 29213"/>
                    <a:gd name="connsiteX1" fmla="*/ 8461 w 11268"/>
                    <a:gd name="connsiteY1" fmla="*/ 157 h 29213"/>
                    <a:gd name="connsiteX2" fmla="*/ 9151 w 11268"/>
                    <a:gd name="connsiteY2" fmla="*/ 157 h 29213"/>
                    <a:gd name="connsiteX3" fmla="*/ 9151 w 11268"/>
                    <a:gd name="connsiteY3" fmla="*/ 24332 h 29213"/>
                    <a:gd name="connsiteX4" fmla="*/ 9348 w 11268"/>
                    <a:gd name="connsiteY4" fmla="*/ 27315 h 29213"/>
                    <a:gd name="connsiteX5" fmla="*/ 10192 w 11268"/>
                    <a:gd name="connsiteY5" fmla="*/ 28230 h 29213"/>
                    <a:gd name="connsiteX6" fmla="*/ 12766 w 11268"/>
                    <a:gd name="connsiteY6" fmla="*/ 28582 h 29213"/>
                    <a:gd name="connsiteX7" fmla="*/ 12766 w 11268"/>
                    <a:gd name="connsiteY7" fmla="*/ 29370 h 29213"/>
                    <a:gd name="connsiteX8" fmla="*/ 2004 w 11268"/>
                    <a:gd name="connsiteY8" fmla="*/ 29370 h 29213"/>
                    <a:gd name="connsiteX9" fmla="*/ 2004 w 11268"/>
                    <a:gd name="connsiteY9" fmla="*/ 28582 h 29213"/>
                    <a:gd name="connsiteX10" fmla="*/ 4621 w 11268"/>
                    <a:gd name="connsiteY10" fmla="*/ 28244 h 29213"/>
                    <a:gd name="connsiteX11" fmla="*/ 5437 w 11268"/>
                    <a:gd name="connsiteY11" fmla="*/ 27414 h 29213"/>
                    <a:gd name="connsiteX12" fmla="*/ 5676 w 11268"/>
                    <a:gd name="connsiteY12" fmla="*/ 24332 h 29213"/>
                    <a:gd name="connsiteX13" fmla="*/ 5676 w 11268"/>
                    <a:gd name="connsiteY13" fmla="*/ 8881 h 29213"/>
                    <a:gd name="connsiteX14" fmla="*/ 5465 w 11268"/>
                    <a:gd name="connsiteY14" fmla="*/ 4857 h 29213"/>
                    <a:gd name="connsiteX15" fmla="*/ 4930 w 11268"/>
                    <a:gd name="connsiteY15" fmla="*/ 3872 h 29213"/>
                    <a:gd name="connsiteX16" fmla="*/ 3988 w 11268"/>
                    <a:gd name="connsiteY16" fmla="*/ 3562 h 29213"/>
                    <a:gd name="connsiteX17" fmla="*/ 1807 w 11268"/>
                    <a:gd name="connsiteY17" fmla="*/ 420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498" y="3562"/>
                      </a:moveTo>
                      <a:lnTo>
                        <a:pt x="8461" y="157"/>
                      </a:lnTo>
                      <a:lnTo>
                        <a:pt x="9151" y="157"/>
                      </a:lnTo>
                      <a:lnTo>
                        <a:pt x="9151" y="24332"/>
                      </a:lnTo>
                      <a:cubicBezTo>
                        <a:pt x="9137" y="25936"/>
                        <a:pt x="9207" y="26935"/>
                        <a:pt x="9348" y="27315"/>
                      </a:cubicBezTo>
                      <a:cubicBezTo>
                        <a:pt x="9488" y="27723"/>
                        <a:pt x="9770" y="28019"/>
                        <a:pt x="10192" y="28230"/>
                      </a:cubicBezTo>
                      <a:cubicBezTo>
                        <a:pt x="10614" y="28455"/>
                        <a:pt x="11472" y="28582"/>
                        <a:pt x="12766" y="28582"/>
                      </a:cubicBezTo>
                      <a:lnTo>
                        <a:pt x="12766" y="29370"/>
                      </a:lnTo>
                      <a:lnTo>
                        <a:pt x="2004" y="29370"/>
                      </a:lnTo>
                      <a:lnTo>
                        <a:pt x="2004" y="28582"/>
                      </a:lnTo>
                      <a:cubicBezTo>
                        <a:pt x="3355" y="28582"/>
                        <a:pt x="4227" y="28469"/>
                        <a:pt x="4621" y="28244"/>
                      </a:cubicBezTo>
                      <a:cubicBezTo>
                        <a:pt x="5015" y="28047"/>
                        <a:pt x="5282" y="27766"/>
                        <a:pt x="5437" y="27414"/>
                      </a:cubicBezTo>
                      <a:cubicBezTo>
                        <a:pt x="5592" y="27076"/>
                        <a:pt x="5676" y="26049"/>
                        <a:pt x="5676" y="24332"/>
                      </a:cubicBezTo>
                      <a:lnTo>
                        <a:pt x="5676" y="8881"/>
                      </a:lnTo>
                      <a:cubicBezTo>
                        <a:pt x="5676" y="6813"/>
                        <a:pt x="5606" y="5476"/>
                        <a:pt x="5465" y="4857"/>
                      </a:cubicBezTo>
                      <a:cubicBezTo>
                        <a:pt x="5366" y="4420"/>
                        <a:pt x="5184" y="4083"/>
                        <a:pt x="4930" y="3872"/>
                      </a:cubicBezTo>
                      <a:cubicBezTo>
                        <a:pt x="4663" y="3675"/>
                        <a:pt x="4354" y="3576"/>
                        <a:pt x="3988" y="3562"/>
                      </a:cubicBezTo>
                      <a:cubicBezTo>
                        <a:pt x="3467" y="3576"/>
                        <a:pt x="2736" y="3787"/>
                        <a:pt x="1807" y="4209"/>
                      </a:cubicBezTo>
                      <a:close/>
                    </a:path>
                  </a:pathLst>
                </a:custGeom>
                <a:solidFill>
                  <a:srgbClr val="000000"/>
                </a:solidFill>
                <a:ln w="3598" cap="flat">
                  <a:noFill/>
                  <a:prstDash val="solid"/>
                  <a:miter/>
                </a:ln>
              </p:spPr>
              <p:txBody>
                <a:bodyPr rtlCol="0" anchor="ctr"/>
                <a:lstStyle/>
                <a:p>
                  <a:endParaRPr lang="en-IN"/>
                </a:p>
              </p:txBody>
            </p:sp>
          </p:grpSp>
          <p:grpSp>
            <p:nvGrpSpPr>
              <p:cNvPr id="3929" name="Graphic 3782">
                <a:extLst>
                  <a:ext uri="{FF2B5EF4-FFF2-40B4-BE49-F238E27FC236}">
                    <a16:creationId xmlns:a16="http://schemas.microsoft.com/office/drawing/2014/main" id="{4034C53A-E5D2-29CF-3AF8-3A7567B2E374}"/>
                  </a:ext>
                </a:extLst>
              </p:cNvPr>
              <p:cNvGrpSpPr/>
              <p:nvPr/>
            </p:nvGrpSpPr>
            <p:grpSpPr>
              <a:xfrm>
                <a:off x="32156455" y="13707166"/>
                <a:ext cx="149932" cy="38543"/>
                <a:chOff x="32156455" y="13707166"/>
                <a:chExt cx="149932" cy="38543"/>
              </a:xfrm>
            </p:grpSpPr>
            <p:sp>
              <p:nvSpPr>
                <p:cNvPr id="3930" name="Freeform: Shape 3929">
                  <a:extLst>
                    <a:ext uri="{FF2B5EF4-FFF2-40B4-BE49-F238E27FC236}">
                      <a16:creationId xmlns:a16="http://schemas.microsoft.com/office/drawing/2014/main" id="{FCE0FA87-4E21-F69F-35DC-7F8FCEF11258}"/>
                    </a:ext>
                  </a:extLst>
                </p:cNvPr>
                <p:cNvSpPr/>
                <p:nvPr/>
              </p:nvSpPr>
              <p:spPr>
                <a:xfrm>
                  <a:off x="32156455" y="13707757"/>
                  <a:ext cx="24014" cy="28622"/>
                </a:xfrm>
                <a:custGeom>
                  <a:avLst/>
                  <a:gdLst>
                    <a:gd name="connsiteX0" fmla="*/ 25057 w 24014"/>
                    <a:gd name="connsiteY0" fmla="*/ 157 h 28622"/>
                    <a:gd name="connsiteX1" fmla="*/ 25367 w 24014"/>
                    <a:gd name="connsiteY1" fmla="*/ 6869 h 28622"/>
                    <a:gd name="connsiteX2" fmla="*/ 24565 w 24014"/>
                    <a:gd name="connsiteY2" fmla="*/ 6869 h 28622"/>
                    <a:gd name="connsiteX3" fmla="*/ 23932 w 24014"/>
                    <a:gd name="connsiteY3" fmla="*/ 4336 h 28622"/>
                    <a:gd name="connsiteX4" fmla="*/ 22187 w 24014"/>
                    <a:gd name="connsiteY4" fmla="*/ 2535 h 28622"/>
                    <a:gd name="connsiteX5" fmla="*/ 19331 w 24014"/>
                    <a:gd name="connsiteY5" fmla="*/ 1958 h 28622"/>
                    <a:gd name="connsiteX6" fmla="*/ 15294 w 24014"/>
                    <a:gd name="connsiteY6" fmla="*/ 1958 h 28622"/>
                    <a:gd name="connsiteX7" fmla="*/ 15294 w 24014"/>
                    <a:gd name="connsiteY7" fmla="*/ 23825 h 28622"/>
                    <a:gd name="connsiteX8" fmla="*/ 15871 w 24014"/>
                    <a:gd name="connsiteY8" fmla="*/ 27118 h 28622"/>
                    <a:gd name="connsiteX9" fmla="*/ 18333 w 24014"/>
                    <a:gd name="connsiteY9" fmla="*/ 27991 h 28622"/>
                    <a:gd name="connsiteX10" fmla="*/ 19331 w 24014"/>
                    <a:gd name="connsiteY10" fmla="*/ 27991 h 28622"/>
                    <a:gd name="connsiteX11" fmla="*/ 19331 w 24014"/>
                    <a:gd name="connsiteY11" fmla="*/ 28779 h 28622"/>
                    <a:gd name="connsiteX12" fmla="*/ 7190 w 24014"/>
                    <a:gd name="connsiteY12" fmla="*/ 28779 h 28622"/>
                    <a:gd name="connsiteX13" fmla="*/ 7190 w 24014"/>
                    <a:gd name="connsiteY13" fmla="*/ 27991 h 28622"/>
                    <a:gd name="connsiteX14" fmla="*/ 8203 w 24014"/>
                    <a:gd name="connsiteY14" fmla="*/ 27991 h 28622"/>
                    <a:gd name="connsiteX15" fmla="*/ 10792 w 24014"/>
                    <a:gd name="connsiteY15" fmla="*/ 26893 h 28622"/>
                    <a:gd name="connsiteX16" fmla="*/ 11242 w 24014"/>
                    <a:gd name="connsiteY16" fmla="*/ 23825 h 28622"/>
                    <a:gd name="connsiteX17" fmla="*/ 11242 w 24014"/>
                    <a:gd name="connsiteY17" fmla="*/ 1958 h 28622"/>
                    <a:gd name="connsiteX18" fmla="*/ 7809 w 24014"/>
                    <a:gd name="connsiteY18" fmla="*/ 1958 h 28622"/>
                    <a:gd name="connsiteX19" fmla="*/ 4968 w 24014"/>
                    <a:gd name="connsiteY19" fmla="*/ 2239 h 28622"/>
                    <a:gd name="connsiteX20" fmla="*/ 3083 w 24014"/>
                    <a:gd name="connsiteY20" fmla="*/ 3787 h 28622"/>
                    <a:gd name="connsiteX21" fmla="*/ 2154 w 24014"/>
                    <a:gd name="connsiteY21" fmla="*/ 6869 h 28622"/>
                    <a:gd name="connsiteX22" fmla="*/ 1352 w 24014"/>
                    <a:gd name="connsiteY22" fmla="*/ 6869 h 28622"/>
                    <a:gd name="connsiteX23" fmla="*/ 1690 w 24014"/>
                    <a:gd name="connsiteY23" fmla="*/ 1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057" y="157"/>
                      </a:moveTo>
                      <a:lnTo>
                        <a:pt x="25367" y="6869"/>
                      </a:lnTo>
                      <a:lnTo>
                        <a:pt x="24565" y="6869"/>
                      </a:lnTo>
                      <a:cubicBezTo>
                        <a:pt x="24396" y="5687"/>
                        <a:pt x="24185" y="4842"/>
                        <a:pt x="23932" y="4336"/>
                      </a:cubicBezTo>
                      <a:cubicBezTo>
                        <a:pt x="23496" y="3520"/>
                        <a:pt x="22905" y="2929"/>
                        <a:pt x="22187" y="2535"/>
                      </a:cubicBezTo>
                      <a:cubicBezTo>
                        <a:pt x="21456" y="2169"/>
                        <a:pt x="20513" y="1972"/>
                        <a:pt x="19331" y="1958"/>
                      </a:cubicBezTo>
                      <a:lnTo>
                        <a:pt x="15294" y="1958"/>
                      </a:lnTo>
                      <a:lnTo>
                        <a:pt x="15294" y="23825"/>
                      </a:lnTo>
                      <a:cubicBezTo>
                        <a:pt x="15280" y="25584"/>
                        <a:pt x="15477" y="26682"/>
                        <a:pt x="15871" y="27118"/>
                      </a:cubicBezTo>
                      <a:cubicBezTo>
                        <a:pt x="16405" y="27709"/>
                        <a:pt x="17221" y="28005"/>
                        <a:pt x="18333" y="27991"/>
                      </a:cubicBezTo>
                      <a:lnTo>
                        <a:pt x="19331" y="27991"/>
                      </a:lnTo>
                      <a:lnTo>
                        <a:pt x="19331" y="28779"/>
                      </a:lnTo>
                      <a:lnTo>
                        <a:pt x="7190" y="28779"/>
                      </a:lnTo>
                      <a:lnTo>
                        <a:pt x="7190" y="27991"/>
                      </a:lnTo>
                      <a:lnTo>
                        <a:pt x="8203" y="27991"/>
                      </a:lnTo>
                      <a:cubicBezTo>
                        <a:pt x="9413" y="28005"/>
                        <a:pt x="10271" y="27639"/>
                        <a:pt x="10792" y="26893"/>
                      </a:cubicBezTo>
                      <a:cubicBezTo>
                        <a:pt x="11073" y="26457"/>
                        <a:pt x="11228" y="25430"/>
                        <a:pt x="11242" y="23825"/>
                      </a:cubicBezTo>
                      <a:lnTo>
                        <a:pt x="11242" y="1958"/>
                      </a:lnTo>
                      <a:lnTo>
                        <a:pt x="7809" y="1958"/>
                      </a:lnTo>
                      <a:cubicBezTo>
                        <a:pt x="6473" y="1972"/>
                        <a:pt x="5516" y="2070"/>
                        <a:pt x="4968" y="2239"/>
                      </a:cubicBezTo>
                      <a:cubicBezTo>
                        <a:pt x="4222" y="2521"/>
                        <a:pt x="3603" y="3027"/>
                        <a:pt x="3083" y="3787"/>
                      </a:cubicBezTo>
                      <a:cubicBezTo>
                        <a:pt x="2548" y="4547"/>
                        <a:pt x="2238" y="5574"/>
                        <a:pt x="2154" y="6869"/>
                      </a:cubicBezTo>
                      <a:lnTo>
                        <a:pt x="1352" y="6869"/>
                      </a:lnTo>
                      <a:lnTo>
                        <a:pt x="1690" y="157"/>
                      </a:lnTo>
                      <a:close/>
                    </a:path>
                  </a:pathLst>
                </a:custGeom>
                <a:solidFill>
                  <a:srgbClr val="000000"/>
                </a:solidFill>
                <a:ln w="3598" cap="flat">
                  <a:noFill/>
                  <a:prstDash val="solid"/>
                  <a:miter/>
                </a:ln>
              </p:spPr>
              <p:txBody>
                <a:bodyPr rtlCol="0" anchor="ctr"/>
                <a:lstStyle/>
                <a:p>
                  <a:endParaRPr lang="en-IN"/>
                </a:p>
              </p:txBody>
            </p:sp>
            <p:sp>
              <p:nvSpPr>
                <p:cNvPr id="3931" name="Freeform: Shape 3930">
                  <a:extLst>
                    <a:ext uri="{FF2B5EF4-FFF2-40B4-BE49-F238E27FC236}">
                      <a16:creationId xmlns:a16="http://schemas.microsoft.com/office/drawing/2014/main" id="{1889EE49-50AD-A35A-DCD9-A52FCB3125F1}"/>
                    </a:ext>
                  </a:extLst>
                </p:cNvPr>
                <p:cNvSpPr/>
                <p:nvPr/>
              </p:nvSpPr>
              <p:spPr>
                <a:xfrm>
                  <a:off x="32182474" y="13707166"/>
                  <a:ext cx="18879" cy="29213"/>
                </a:xfrm>
                <a:custGeom>
                  <a:avLst/>
                  <a:gdLst>
                    <a:gd name="connsiteX0" fmla="*/ 20239 w 18879"/>
                    <a:gd name="connsiteY0" fmla="*/ 23854 h 29213"/>
                    <a:gd name="connsiteX1" fmla="*/ 18241 w 18879"/>
                    <a:gd name="connsiteY1" fmla="*/ 29370 h 29213"/>
                    <a:gd name="connsiteX2" fmla="*/ 1359 w 18879"/>
                    <a:gd name="connsiteY2" fmla="*/ 29370 h 29213"/>
                    <a:gd name="connsiteX3" fmla="*/ 1359 w 18879"/>
                    <a:gd name="connsiteY3" fmla="*/ 28582 h 29213"/>
                    <a:gd name="connsiteX4" fmla="*/ 11854 w 18879"/>
                    <a:gd name="connsiteY4" fmla="*/ 17493 h 29213"/>
                    <a:gd name="connsiteX5" fmla="*/ 14893 w 18879"/>
                    <a:gd name="connsiteY5" fmla="*/ 9613 h 29213"/>
                    <a:gd name="connsiteX6" fmla="*/ 13219 w 18879"/>
                    <a:gd name="connsiteY6" fmla="*/ 5138 h 29213"/>
                    <a:gd name="connsiteX7" fmla="*/ 9238 w 18879"/>
                    <a:gd name="connsiteY7" fmla="*/ 3393 h 29213"/>
                    <a:gd name="connsiteX8" fmla="*/ 5439 w 18879"/>
                    <a:gd name="connsiteY8" fmla="*/ 4631 h 29213"/>
                    <a:gd name="connsiteX9" fmla="*/ 2963 w 18879"/>
                    <a:gd name="connsiteY9" fmla="*/ 8234 h 29213"/>
                    <a:gd name="connsiteX10" fmla="*/ 2175 w 18879"/>
                    <a:gd name="connsiteY10" fmla="*/ 8234 h 29213"/>
                    <a:gd name="connsiteX11" fmla="*/ 4891 w 18879"/>
                    <a:gd name="connsiteY11" fmla="*/ 2253 h 29213"/>
                    <a:gd name="connsiteX12" fmla="*/ 10349 w 18879"/>
                    <a:gd name="connsiteY12" fmla="*/ 157 h 29213"/>
                    <a:gd name="connsiteX13" fmla="*/ 16159 w 18879"/>
                    <a:gd name="connsiteY13" fmla="*/ 2394 h 29213"/>
                    <a:gd name="connsiteX14" fmla="*/ 18495 w 18879"/>
                    <a:gd name="connsiteY14" fmla="*/ 7671 h 29213"/>
                    <a:gd name="connsiteX15" fmla="*/ 17482 w 18879"/>
                    <a:gd name="connsiteY15" fmla="*/ 12019 h 29213"/>
                    <a:gd name="connsiteX16" fmla="*/ 12417 w 18879"/>
                    <a:gd name="connsiteY16" fmla="*/ 19266 h 29213"/>
                    <a:gd name="connsiteX17" fmla="*/ 5861 w 18879"/>
                    <a:gd name="connsiteY17" fmla="*/ 26190 h 29213"/>
                    <a:gd name="connsiteX18" fmla="*/ 13317 w 18879"/>
                    <a:gd name="connsiteY18" fmla="*/ 26190 h 29213"/>
                    <a:gd name="connsiteX19" fmla="*/ 16511 w 18879"/>
                    <a:gd name="connsiteY19" fmla="*/ 26021 h 29213"/>
                    <a:gd name="connsiteX20" fmla="*/ 18171 w 18879"/>
                    <a:gd name="connsiteY20" fmla="*/ 25331 h 29213"/>
                    <a:gd name="connsiteX21" fmla="*/ 19465 w 18879"/>
                    <a:gd name="connsiteY21" fmla="*/ 2385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239" y="23854"/>
                      </a:moveTo>
                      <a:lnTo>
                        <a:pt x="18241" y="29370"/>
                      </a:lnTo>
                      <a:lnTo>
                        <a:pt x="1359" y="29370"/>
                      </a:lnTo>
                      <a:lnTo>
                        <a:pt x="1359" y="28582"/>
                      </a:lnTo>
                      <a:cubicBezTo>
                        <a:pt x="6326" y="24079"/>
                        <a:pt x="9814" y="20378"/>
                        <a:pt x="11854" y="17493"/>
                      </a:cubicBezTo>
                      <a:cubicBezTo>
                        <a:pt x="13866" y="14637"/>
                        <a:pt x="14879" y="12005"/>
                        <a:pt x="14893" y="9613"/>
                      </a:cubicBezTo>
                      <a:cubicBezTo>
                        <a:pt x="14879" y="7798"/>
                        <a:pt x="14330" y="6306"/>
                        <a:pt x="13219" y="5138"/>
                      </a:cubicBezTo>
                      <a:cubicBezTo>
                        <a:pt x="12094" y="3984"/>
                        <a:pt x="10757" y="3407"/>
                        <a:pt x="9238" y="3393"/>
                      </a:cubicBezTo>
                      <a:cubicBezTo>
                        <a:pt x="7817" y="3407"/>
                        <a:pt x="6551" y="3815"/>
                        <a:pt x="5439" y="4631"/>
                      </a:cubicBezTo>
                      <a:cubicBezTo>
                        <a:pt x="4314" y="5448"/>
                        <a:pt x="3498" y="6658"/>
                        <a:pt x="2963" y="8234"/>
                      </a:cubicBezTo>
                      <a:lnTo>
                        <a:pt x="2175" y="8234"/>
                      </a:lnTo>
                      <a:cubicBezTo>
                        <a:pt x="2527" y="5645"/>
                        <a:pt x="3427" y="3646"/>
                        <a:pt x="4891" y="2253"/>
                      </a:cubicBezTo>
                      <a:cubicBezTo>
                        <a:pt x="6326" y="860"/>
                        <a:pt x="8154" y="157"/>
                        <a:pt x="10349" y="157"/>
                      </a:cubicBezTo>
                      <a:cubicBezTo>
                        <a:pt x="12656" y="157"/>
                        <a:pt x="14584" y="902"/>
                        <a:pt x="16159" y="2394"/>
                      </a:cubicBezTo>
                      <a:cubicBezTo>
                        <a:pt x="17707" y="3886"/>
                        <a:pt x="18495" y="5645"/>
                        <a:pt x="18495" y="7671"/>
                      </a:cubicBezTo>
                      <a:cubicBezTo>
                        <a:pt x="18495" y="9120"/>
                        <a:pt x="18157" y="10570"/>
                        <a:pt x="17482" y="12019"/>
                      </a:cubicBezTo>
                      <a:cubicBezTo>
                        <a:pt x="16441" y="14299"/>
                        <a:pt x="14752" y="16719"/>
                        <a:pt x="12417" y="19266"/>
                      </a:cubicBezTo>
                      <a:cubicBezTo>
                        <a:pt x="8900" y="23108"/>
                        <a:pt x="6705" y="25416"/>
                        <a:pt x="5861" y="26190"/>
                      </a:cubicBezTo>
                      <a:lnTo>
                        <a:pt x="13317" y="26190"/>
                      </a:lnTo>
                      <a:cubicBezTo>
                        <a:pt x="14823" y="26204"/>
                        <a:pt x="15892" y="26147"/>
                        <a:pt x="16511" y="26021"/>
                      </a:cubicBezTo>
                      <a:cubicBezTo>
                        <a:pt x="17130" y="25922"/>
                        <a:pt x="17679" y="25697"/>
                        <a:pt x="18171" y="25331"/>
                      </a:cubicBezTo>
                      <a:cubicBezTo>
                        <a:pt x="18663" y="24993"/>
                        <a:pt x="19100" y="24501"/>
                        <a:pt x="19465" y="23854"/>
                      </a:cubicBezTo>
                      <a:close/>
                    </a:path>
                  </a:pathLst>
                </a:custGeom>
                <a:solidFill>
                  <a:srgbClr val="000000"/>
                </a:solidFill>
                <a:ln w="3598" cap="flat">
                  <a:noFill/>
                  <a:prstDash val="solid"/>
                  <a:miter/>
                </a:ln>
              </p:spPr>
              <p:txBody>
                <a:bodyPr rtlCol="0" anchor="ctr"/>
                <a:lstStyle/>
                <a:p>
                  <a:endParaRPr lang="en-IN"/>
                </a:p>
              </p:txBody>
            </p:sp>
            <p:sp>
              <p:nvSpPr>
                <p:cNvPr id="3932" name="Freeform: Shape 3931">
                  <a:extLst>
                    <a:ext uri="{FF2B5EF4-FFF2-40B4-BE49-F238E27FC236}">
                      <a16:creationId xmlns:a16="http://schemas.microsoft.com/office/drawing/2014/main" id="{FD1E4CFA-9F10-722A-CB6F-E4506E122A5A}"/>
                    </a:ext>
                  </a:extLst>
                </p:cNvPr>
                <p:cNvSpPr/>
                <p:nvPr/>
              </p:nvSpPr>
              <p:spPr>
                <a:xfrm>
                  <a:off x="32202789" y="13743936"/>
                  <a:ext cx="22354" cy="1773"/>
                </a:xfrm>
                <a:custGeom>
                  <a:avLst/>
                  <a:gdLst>
                    <a:gd name="connsiteX0" fmla="*/ 23720 w 22354"/>
                    <a:gd name="connsiteY0" fmla="*/ 1930 h 1773"/>
                    <a:gd name="connsiteX1" fmla="*/ 1365 w 22354"/>
                    <a:gd name="connsiteY1" fmla="*/ 1930 h 1773"/>
                    <a:gd name="connsiteX2" fmla="*/ 1365 w 22354"/>
                    <a:gd name="connsiteY2" fmla="*/ 157 h 1773"/>
                    <a:gd name="connsiteX3" fmla="*/ 23720 w 22354"/>
                    <a:gd name="connsiteY3" fmla="*/ 157 h 1773"/>
                  </a:gdLst>
                  <a:ahLst/>
                  <a:cxnLst>
                    <a:cxn ang="0">
                      <a:pos x="connsiteX0" y="connsiteY0"/>
                    </a:cxn>
                    <a:cxn ang="0">
                      <a:pos x="connsiteX1" y="connsiteY1"/>
                    </a:cxn>
                    <a:cxn ang="0">
                      <a:pos x="connsiteX2" y="connsiteY2"/>
                    </a:cxn>
                    <a:cxn ang="0">
                      <a:pos x="connsiteX3" y="connsiteY3"/>
                    </a:cxn>
                  </a:cxnLst>
                  <a:rect l="l" t="t" r="r" b="b"/>
                  <a:pathLst>
                    <a:path w="22354" h="1773">
                      <a:moveTo>
                        <a:pt x="23720" y="1930"/>
                      </a:moveTo>
                      <a:lnTo>
                        <a:pt x="1365" y="1930"/>
                      </a:lnTo>
                      <a:lnTo>
                        <a:pt x="1365" y="157"/>
                      </a:lnTo>
                      <a:lnTo>
                        <a:pt x="23720" y="157"/>
                      </a:lnTo>
                      <a:close/>
                    </a:path>
                  </a:pathLst>
                </a:custGeom>
                <a:solidFill>
                  <a:srgbClr val="000000"/>
                </a:solidFill>
                <a:ln w="3598" cap="flat">
                  <a:noFill/>
                  <a:prstDash val="solid"/>
                  <a:miter/>
                </a:ln>
              </p:spPr>
              <p:txBody>
                <a:bodyPr rtlCol="0" anchor="ctr"/>
                <a:lstStyle/>
                <a:p>
                  <a:endParaRPr lang="en-IN"/>
                </a:p>
              </p:txBody>
            </p:sp>
            <p:sp>
              <p:nvSpPr>
                <p:cNvPr id="3933" name="Freeform: Shape 3932">
                  <a:extLst>
                    <a:ext uri="{FF2B5EF4-FFF2-40B4-BE49-F238E27FC236}">
                      <a16:creationId xmlns:a16="http://schemas.microsoft.com/office/drawing/2014/main" id="{6DA29E60-75AC-212E-A4B6-41BB55F6F3F9}"/>
                    </a:ext>
                  </a:extLst>
                </p:cNvPr>
                <p:cNvSpPr/>
                <p:nvPr/>
              </p:nvSpPr>
              <p:spPr>
                <a:xfrm>
                  <a:off x="32225650" y="13707757"/>
                  <a:ext cx="24521" cy="28622"/>
                </a:xfrm>
                <a:custGeom>
                  <a:avLst/>
                  <a:gdLst>
                    <a:gd name="connsiteX0" fmla="*/ 9517 w 24521"/>
                    <a:gd name="connsiteY0" fmla="*/ 1719 h 28622"/>
                    <a:gd name="connsiteX1" fmla="*/ 9517 w 24521"/>
                    <a:gd name="connsiteY1" fmla="*/ 13032 h 28622"/>
                    <a:gd name="connsiteX2" fmla="*/ 15805 w 24521"/>
                    <a:gd name="connsiteY2" fmla="*/ 13032 h 28622"/>
                    <a:gd name="connsiteX3" fmla="*/ 19083 w 24521"/>
                    <a:gd name="connsiteY3" fmla="*/ 12287 h 28622"/>
                    <a:gd name="connsiteX4" fmla="*/ 20293 w 24521"/>
                    <a:gd name="connsiteY4" fmla="*/ 8881 h 28622"/>
                    <a:gd name="connsiteX5" fmla="*/ 21081 w 24521"/>
                    <a:gd name="connsiteY5" fmla="*/ 8881 h 28622"/>
                    <a:gd name="connsiteX6" fmla="*/ 21081 w 24521"/>
                    <a:gd name="connsiteY6" fmla="*/ 18844 h 28622"/>
                    <a:gd name="connsiteX7" fmla="*/ 20293 w 24521"/>
                    <a:gd name="connsiteY7" fmla="*/ 18844 h 28622"/>
                    <a:gd name="connsiteX8" fmla="*/ 19702 w 24521"/>
                    <a:gd name="connsiteY8" fmla="*/ 16156 h 28622"/>
                    <a:gd name="connsiteX9" fmla="*/ 18464 w 24521"/>
                    <a:gd name="connsiteY9" fmla="*/ 14988 h 28622"/>
                    <a:gd name="connsiteX10" fmla="*/ 15805 w 24521"/>
                    <a:gd name="connsiteY10" fmla="*/ 14566 h 28622"/>
                    <a:gd name="connsiteX11" fmla="*/ 9517 w 24521"/>
                    <a:gd name="connsiteY11" fmla="*/ 14566 h 28622"/>
                    <a:gd name="connsiteX12" fmla="*/ 9517 w 24521"/>
                    <a:gd name="connsiteY12" fmla="*/ 24008 h 28622"/>
                    <a:gd name="connsiteX13" fmla="*/ 9686 w 24521"/>
                    <a:gd name="connsiteY13" fmla="*/ 26316 h 28622"/>
                    <a:gd name="connsiteX14" fmla="*/ 10277 w 24521"/>
                    <a:gd name="connsiteY14" fmla="*/ 26978 h 28622"/>
                    <a:gd name="connsiteX15" fmla="*/ 11880 w 24521"/>
                    <a:gd name="connsiteY15" fmla="*/ 27217 h 28622"/>
                    <a:gd name="connsiteX16" fmla="*/ 16734 w 24521"/>
                    <a:gd name="connsiteY16" fmla="*/ 27217 h 28622"/>
                    <a:gd name="connsiteX17" fmla="*/ 20265 w 24521"/>
                    <a:gd name="connsiteY17" fmla="*/ 26879 h 28622"/>
                    <a:gd name="connsiteX18" fmla="*/ 22375 w 24521"/>
                    <a:gd name="connsiteY18" fmla="*/ 25542 h 28622"/>
                    <a:gd name="connsiteX19" fmla="*/ 25048 w 24521"/>
                    <a:gd name="connsiteY19" fmla="*/ 21602 h 28622"/>
                    <a:gd name="connsiteX20" fmla="*/ 25892 w 24521"/>
                    <a:gd name="connsiteY20" fmla="*/ 21602 h 28622"/>
                    <a:gd name="connsiteX21" fmla="*/ 23416 w 24521"/>
                    <a:gd name="connsiteY21" fmla="*/ 28779 h 28622"/>
                    <a:gd name="connsiteX22" fmla="*/ 1371 w 24521"/>
                    <a:gd name="connsiteY22" fmla="*/ 28779 h 28622"/>
                    <a:gd name="connsiteX23" fmla="*/ 1371 w 24521"/>
                    <a:gd name="connsiteY23" fmla="*/ 27991 h 28622"/>
                    <a:gd name="connsiteX24" fmla="*/ 2384 w 24521"/>
                    <a:gd name="connsiteY24" fmla="*/ 27991 h 28622"/>
                    <a:gd name="connsiteX25" fmla="*/ 4312 w 24521"/>
                    <a:gd name="connsiteY25" fmla="*/ 27512 h 28622"/>
                    <a:gd name="connsiteX26" fmla="*/ 5226 w 24521"/>
                    <a:gd name="connsiteY26" fmla="*/ 26499 h 28622"/>
                    <a:gd name="connsiteX27" fmla="*/ 5465 w 24521"/>
                    <a:gd name="connsiteY27" fmla="*/ 23741 h 28622"/>
                    <a:gd name="connsiteX28" fmla="*/ 5465 w 24521"/>
                    <a:gd name="connsiteY28" fmla="*/ 5138 h 28622"/>
                    <a:gd name="connsiteX29" fmla="*/ 4917 w 24521"/>
                    <a:gd name="connsiteY29" fmla="*/ 1789 h 28622"/>
                    <a:gd name="connsiteX30" fmla="*/ 2384 w 24521"/>
                    <a:gd name="connsiteY30" fmla="*/ 945 h 28622"/>
                    <a:gd name="connsiteX31" fmla="*/ 1371 w 24521"/>
                    <a:gd name="connsiteY31" fmla="*/ 945 h 28622"/>
                    <a:gd name="connsiteX32" fmla="*/ 1371 w 24521"/>
                    <a:gd name="connsiteY32" fmla="*/ 157 h 28622"/>
                    <a:gd name="connsiteX33" fmla="*/ 23416 w 24521"/>
                    <a:gd name="connsiteY33" fmla="*/ 157 h 28622"/>
                    <a:gd name="connsiteX34" fmla="*/ 23740 w 24521"/>
                    <a:gd name="connsiteY34" fmla="*/ 6433 h 28622"/>
                    <a:gd name="connsiteX35" fmla="*/ 22910 w 24521"/>
                    <a:gd name="connsiteY35" fmla="*/ 6433 h 28622"/>
                    <a:gd name="connsiteX36" fmla="*/ 21925 w 24521"/>
                    <a:gd name="connsiteY36" fmla="*/ 3323 h 28622"/>
                    <a:gd name="connsiteX37" fmla="*/ 20350 w 24521"/>
                    <a:gd name="connsiteY37" fmla="*/ 2042 h 28622"/>
                    <a:gd name="connsiteX38" fmla="*/ 17367 w 24521"/>
                    <a:gd name="connsiteY38" fmla="*/ 171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517" y="1719"/>
                      </a:moveTo>
                      <a:lnTo>
                        <a:pt x="9517" y="13032"/>
                      </a:lnTo>
                      <a:lnTo>
                        <a:pt x="15805" y="13032"/>
                      </a:lnTo>
                      <a:cubicBezTo>
                        <a:pt x="17437" y="13032"/>
                        <a:pt x="18521" y="12793"/>
                        <a:pt x="19083" y="12287"/>
                      </a:cubicBezTo>
                      <a:cubicBezTo>
                        <a:pt x="19801" y="11667"/>
                        <a:pt x="20209" y="10528"/>
                        <a:pt x="20293" y="8881"/>
                      </a:cubicBezTo>
                      <a:lnTo>
                        <a:pt x="21081" y="8881"/>
                      </a:lnTo>
                      <a:lnTo>
                        <a:pt x="21081" y="18844"/>
                      </a:lnTo>
                      <a:lnTo>
                        <a:pt x="20293" y="18844"/>
                      </a:lnTo>
                      <a:cubicBezTo>
                        <a:pt x="20096" y="17451"/>
                        <a:pt x="19899" y="16550"/>
                        <a:pt x="19702" y="16156"/>
                      </a:cubicBezTo>
                      <a:cubicBezTo>
                        <a:pt x="19449" y="15664"/>
                        <a:pt x="19041" y="15284"/>
                        <a:pt x="18464" y="14988"/>
                      </a:cubicBezTo>
                      <a:cubicBezTo>
                        <a:pt x="17874" y="14721"/>
                        <a:pt x="16987" y="14580"/>
                        <a:pt x="15805" y="14566"/>
                      </a:cubicBezTo>
                      <a:lnTo>
                        <a:pt x="9517" y="14566"/>
                      </a:lnTo>
                      <a:lnTo>
                        <a:pt x="9517" y="24008"/>
                      </a:lnTo>
                      <a:cubicBezTo>
                        <a:pt x="9517" y="25275"/>
                        <a:pt x="9573" y="26049"/>
                        <a:pt x="9686" y="26316"/>
                      </a:cubicBezTo>
                      <a:cubicBezTo>
                        <a:pt x="9798" y="26598"/>
                        <a:pt x="9995" y="26823"/>
                        <a:pt x="10277" y="26978"/>
                      </a:cubicBezTo>
                      <a:cubicBezTo>
                        <a:pt x="10558" y="27146"/>
                        <a:pt x="11093" y="27217"/>
                        <a:pt x="11880" y="27217"/>
                      </a:cubicBezTo>
                      <a:lnTo>
                        <a:pt x="16734" y="27217"/>
                      </a:lnTo>
                      <a:cubicBezTo>
                        <a:pt x="18352" y="27217"/>
                        <a:pt x="19520" y="27104"/>
                        <a:pt x="20265" y="26879"/>
                      </a:cubicBezTo>
                      <a:cubicBezTo>
                        <a:pt x="20983" y="26654"/>
                        <a:pt x="21686" y="26218"/>
                        <a:pt x="22375" y="25542"/>
                      </a:cubicBezTo>
                      <a:cubicBezTo>
                        <a:pt x="23219" y="24698"/>
                        <a:pt x="24120" y="23375"/>
                        <a:pt x="25048" y="21602"/>
                      </a:cubicBezTo>
                      <a:lnTo>
                        <a:pt x="25892" y="21602"/>
                      </a:lnTo>
                      <a:lnTo>
                        <a:pt x="23416" y="28779"/>
                      </a:lnTo>
                      <a:lnTo>
                        <a:pt x="1371" y="28779"/>
                      </a:lnTo>
                      <a:lnTo>
                        <a:pt x="1371" y="27991"/>
                      </a:lnTo>
                      <a:lnTo>
                        <a:pt x="2384" y="27991"/>
                      </a:lnTo>
                      <a:cubicBezTo>
                        <a:pt x="3060" y="28005"/>
                        <a:pt x="3693" y="27836"/>
                        <a:pt x="4312" y="27512"/>
                      </a:cubicBezTo>
                      <a:cubicBezTo>
                        <a:pt x="4748" y="27287"/>
                        <a:pt x="5057" y="26949"/>
                        <a:pt x="5226" y="26499"/>
                      </a:cubicBezTo>
                      <a:cubicBezTo>
                        <a:pt x="5381" y="26049"/>
                        <a:pt x="5465" y="25134"/>
                        <a:pt x="5465" y="23741"/>
                      </a:cubicBezTo>
                      <a:lnTo>
                        <a:pt x="5465" y="5138"/>
                      </a:lnTo>
                      <a:cubicBezTo>
                        <a:pt x="5465" y="3323"/>
                        <a:pt x="5282" y="2211"/>
                        <a:pt x="4917" y="1789"/>
                      </a:cubicBezTo>
                      <a:cubicBezTo>
                        <a:pt x="4410" y="1240"/>
                        <a:pt x="3566" y="959"/>
                        <a:pt x="2384" y="945"/>
                      </a:cubicBezTo>
                      <a:lnTo>
                        <a:pt x="1371" y="945"/>
                      </a:lnTo>
                      <a:lnTo>
                        <a:pt x="1371" y="157"/>
                      </a:lnTo>
                      <a:lnTo>
                        <a:pt x="23416" y="157"/>
                      </a:lnTo>
                      <a:lnTo>
                        <a:pt x="23740" y="6433"/>
                      </a:lnTo>
                      <a:lnTo>
                        <a:pt x="22910" y="6433"/>
                      </a:lnTo>
                      <a:cubicBezTo>
                        <a:pt x="22615" y="4927"/>
                        <a:pt x="22291" y="3886"/>
                        <a:pt x="21925" y="3323"/>
                      </a:cubicBezTo>
                      <a:cubicBezTo>
                        <a:pt x="21559" y="2760"/>
                        <a:pt x="21025" y="2338"/>
                        <a:pt x="20350" y="2042"/>
                      </a:cubicBezTo>
                      <a:cubicBezTo>
                        <a:pt x="19773" y="1831"/>
                        <a:pt x="18788" y="1719"/>
                        <a:pt x="17367" y="1719"/>
                      </a:cubicBezTo>
                      <a:close/>
                    </a:path>
                  </a:pathLst>
                </a:custGeom>
                <a:solidFill>
                  <a:srgbClr val="000000"/>
                </a:solidFill>
                <a:ln w="3598" cap="flat">
                  <a:noFill/>
                  <a:prstDash val="solid"/>
                  <a:miter/>
                </a:ln>
              </p:spPr>
              <p:txBody>
                <a:bodyPr rtlCol="0" anchor="ctr"/>
                <a:lstStyle/>
                <a:p>
                  <a:endParaRPr lang="en-IN"/>
                </a:p>
              </p:txBody>
            </p:sp>
            <p:sp>
              <p:nvSpPr>
                <p:cNvPr id="3934" name="Freeform: Shape 3933">
                  <a:extLst>
                    <a:ext uri="{FF2B5EF4-FFF2-40B4-BE49-F238E27FC236}">
                      <a16:creationId xmlns:a16="http://schemas.microsoft.com/office/drawing/2014/main" id="{73FEB1B3-0F32-5716-406B-1075AFFA62A8}"/>
                    </a:ext>
                  </a:extLst>
                </p:cNvPr>
                <p:cNvSpPr/>
                <p:nvPr/>
              </p:nvSpPr>
              <p:spPr>
                <a:xfrm>
                  <a:off x="32252471" y="13707757"/>
                  <a:ext cx="24014" cy="28622"/>
                </a:xfrm>
                <a:custGeom>
                  <a:avLst/>
                  <a:gdLst>
                    <a:gd name="connsiteX0" fmla="*/ 25084 w 24014"/>
                    <a:gd name="connsiteY0" fmla="*/ 157 h 28622"/>
                    <a:gd name="connsiteX1" fmla="*/ 25393 w 24014"/>
                    <a:gd name="connsiteY1" fmla="*/ 6869 h 28622"/>
                    <a:gd name="connsiteX2" fmla="*/ 24591 w 24014"/>
                    <a:gd name="connsiteY2" fmla="*/ 6869 h 28622"/>
                    <a:gd name="connsiteX3" fmla="*/ 23958 w 24014"/>
                    <a:gd name="connsiteY3" fmla="*/ 4336 h 28622"/>
                    <a:gd name="connsiteX4" fmla="*/ 22214 w 24014"/>
                    <a:gd name="connsiteY4" fmla="*/ 2535 h 28622"/>
                    <a:gd name="connsiteX5" fmla="*/ 19358 w 24014"/>
                    <a:gd name="connsiteY5" fmla="*/ 1958 h 28622"/>
                    <a:gd name="connsiteX6" fmla="*/ 15320 w 24014"/>
                    <a:gd name="connsiteY6" fmla="*/ 1958 h 28622"/>
                    <a:gd name="connsiteX7" fmla="*/ 15320 w 24014"/>
                    <a:gd name="connsiteY7" fmla="*/ 23825 h 28622"/>
                    <a:gd name="connsiteX8" fmla="*/ 15897 w 24014"/>
                    <a:gd name="connsiteY8" fmla="*/ 27118 h 28622"/>
                    <a:gd name="connsiteX9" fmla="*/ 18359 w 24014"/>
                    <a:gd name="connsiteY9" fmla="*/ 27991 h 28622"/>
                    <a:gd name="connsiteX10" fmla="*/ 19358 w 24014"/>
                    <a:gd name="connsiteY10" fmla="*/ 27991 h 28622"/>
                    <a:gd name="connsiteX11" fmla="*/ 19358 w 24014"/>
                    <a:gd name="connsiteY11" fmla="*/ 28779 h 28622"/>
                    <a:gd name="connsiteX12" fmla="*/ 7217 w 24014"/>
                    <a:gd name="connsiteY12" fmla="*/ 28779 h 28622"/>
                    <a:gd name="connsiteX13" fmla="*/ 7217 w 24014"/>
                    <a:gd name="connsiteY13" fmla="*/ 27991 h 28622"/>
                    <a:gd name="connsiteX14" fmla="*/ 8230 w 24014"/>
                    <a:gd name="connsiteY14" fmla="*/ 27991 h 28622"/>
                    <a:gd name="connsiteX15" fmla="*/ 10819 w 24014"/>
                    <a:gd name="connsiteY15" fmla="*/ 26893 h 28622"/>
                    <a:gd name="connsiteX16" fmla="*/ 11269 w 24014"/>
                    <a:gd name="connsiteY16" fmla="*/ 23825 h 28622"/>
                    <a:gd name="connsiteX17" fmla="*/ 11269 w 24014"/>
                    <a:gd name="connsiteY17" fmla="*/ 1958 h 28622"/>
                    <a:gd name="connsiteX18" fmla="*/ 7836 w 24014"/>
                    <a:gd name="connsiteY18" fmla="*/ 1958 h 28622"/>
                    <a:gd name="connsiteX19" fmla="*/ 4994 w 24014"/>
                    <a:gd name="connsiteY19" fmla="*/ 2239 h 28622"/>
                    <a:gd name="connsiteX20" fmla="*/ 3109 w 24014"/>
                    <a:gd name="connsiteY20" fmla="*/ 3787 h 28622"/>
                    <a:gd name="connsiteX21" fmla="*/ 2181 w 24014"/>
                    <a:gd name="connsiteY21" fmla="*/ 6869 h 28622"/>
                    <a:gd name="connsiteX22" fmla="*/ 1379 w 24014"/>
                    <a:gd name="connsiteY22" fmla="*/ 6869 h 28622"/>
                    <a:gd name="connsiteX23" fmla="*/ 1716 w 24014"/>
                    <a:gd name="connsiteY23" fmla="*/ 1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084" y="157"/>
                      </a:moveTo>
                      <a:lnTo>
                        <a:pt x="25393" y="6869"/>
                      </a:lnTo>
                      <a:lnTo>
                        <a:pt x="24591" y="6869"/>
                      </a:lnTo>
                      <a:cubicBezTo>
                        <a:pt x="24423" y="5687"/>
                        <a:pt x="24212" y="4842"/>
                        <a:pt x="23958" y="4336"/>
                      </a:cubicBezTo>
                      <a:cubicBezTo>
                        <a:pt x="23522" y="3520"/>
                        <a:pt x="22931" y="2929"/>
                        <a:pt x="22214" y="2535"/>
                      </a:cubicBezTo>
                      <a:cubicBezTo>
                        <a:pt x="21482" y="2169"/>
                        <a:pt x="20540" y="1972"/>
                        <a:pt x="19358" y="1958"/>
                      </a:cubicBezTo>
                      <a:lnTo>
                        <a:pt x="15320" y="1958"/>
                      </a:lnTo>
                      <a:lnTo>
                        <a:pt x="15320" y="23825"/>
                      </a:lnTo>
                      <a:cubicBezTo>
                        <a:pt x="15306" y="25584"/>
                        <a:pt x="15503" y="26682"/>
                        <a:pt x="15897" y="27118"/>
                      </a:cubicBezTo>
                      <a:cubicBezTo>
                        <a:pt x="16432" y="27709"/>
                        <a:pt x="17248" y="28005"/>
                        <a:pt x="18359" y="27991"/>
                      </a:cubicBezTo>
                      <a:lnTo>
                        <a:pt x="19358" y="27991"/>
                      </a:lnTo>
                      <a:lnTo>
                        <a:pt x="19358" y="28779"/>
                      </a:lnTo>
                      <a:lnTo>
                        <a:pt x="7217" y="28779"/>
                      </a:lnTo>
                      <a:lnTo>
                        <a:pt x="7217" y="27991"/>
                      </a:lnTo>
                      <a:lnTo>
                        <a:pt x="8230" y="27991"/>
                      </a:lnTo>
                      <a:cubicBezTo>
                        <a:pt x="9440" y="28005"/>
                        <a:pt x="10298" y="27639"/>
                        <a:pt x="10819" y="26893"/>
                      </a:cubicBezTo>
                      <a:cubicBezTo>
                        <a:pt x="11100" y="26457"/>
                        <a:pt x="11255" y="25430"/>
                        <a:pt x="11269" y="23825"/>
                      </a:cubicBezTo>
                      <a:lnTo>
                        <a:pt x="11269" y="1958"/>
                      </a:lnTo>
                      <a:lnTo>
                        <a:pt x="7836" y="1958"/>
                      </a:lnTo>
                      <a:cubicBezTo>
                        <a:pt x="6500" y="1972"/>
                        <a:pt x="5543" y="2070"/>
                        <a:pt x="4994" y="2239"/>
                      </a:cubicBezTo>
                      <a:cubicBezTo>
                        <a:pt x="4249" y="2521"/>
                        <a:pt x="3630" y="3027"/>
                        <a:pt x="3109" y="3787"/>
                      </a:cubicBezTo>
                      <a:cubicBezTo>
                        <a:pt x="2575" y="4547"/>
                        <a:pt x="2265" y="5574"/>
                        <a:pt x="2181" y="6869"/>
                      </a:cubicBezTo>
                      <a:lnTo>
                        <a:pt x="1379" y="6869"/>
                      </a:lnTo>
                      <a:lnTo>
                        <a:pt x="1716" y="157"/>
                      </a:lnTo>
                      <a:close/>
                    </a:path>
                  </a:pathLst>
                </a:custGeom>
                <a:solidFill>
                  <a:srgbClr val="000000"/>
                </a:solidFill>
                <a:ln w="3598" cap="flat">
                  <a:noFill/>
                  <a:prstDash val="solid"/>
                  <a:miter/>
                </a:ln>
              </p:spPr>
              <p:txBody>
                <a:bodyPr rtlCol="0" anchor="ctr"/>
                <a:lstStyle/>
                <a:p>
                  <a:endParaRPr lang="en-IN"/>
                </a:p>
              </p:txBody>
            </p:sp>
            <p:sp>
              <p:nvSpPr>
                <p:cNvPr id="3935" name="Freeform: Shape 3934">
                  <a:extLst>
                    <a:ext uri="{FF2B5EF4-FFF2-40B4-BE49-F238E27FC236}">
                      <a16:creationId xmlns:a16="http://schemas.microsoft.com/office/drawing/2014/main" id="{19E8BC63-8C4B-A25C-C05D-EBAF80AC386D}"/>
                    </a:ext>
                  </a:extLst>
                </p:cNvPr>
                <p:cNvSpPr/>
                <p:nvPr/>
              </p:nvSpPr>
              <p:spPr>
                <a:xfrm>
                  <a:off x="32280628" y="13732284"/>
                  <a:ext cx="4671" cy="4685"/>
                </a:xfrm>
                <a:custGeom>
                  <a:avLst/>
                  <a:gdLst>
                    <a:gd name="connsiteX0" fmla="*/ 3722 w 4671"/>
                    <a:gd name="connsiteY0" fmla="*/ 157 h 4685"/>
                    <a:gd name="connsiteX1" fmla="*/ 5382 w 4671"/>
                    <a:gd name="connsiteY1" fmla="*/ 846 h 4685"/>
                    <a:gd name="connsiteX2" fmla="*/ 6057 w 4671"/>
                    <a:gd name="connsiteY2" fmla="*/ 2507 h 4685"/>
                    <a:gd name="connsiteX3" fmla="*/ 5368 w 4671"/>
                    <a:gd name="connsiteY3" fmla="*/ 4153 h 4685"/>
                    <a:gd name="connsiteX4" fmla="*/ 3722 w 4671"/>
                    <a:gd name="connsiteY4" fmla="*/ 4842 h 4685"/>
                    <a:gd name="connsiteX5" fmla="*/ 2062 w 4671"/>
                    <a:gd name="connsiteY5" fmla="*/ 4153 h 4685"/>
                    <a:gd name="connsiteX6" fmla="*/ 1387 w 4671"/>
                    <a:gd name="connsiteY6" fmla="*/ 2507 h 4685"/>
                    <a:gd name="connsiteX7" fmla="*/ 2062 w 4671"/>
                    <a:gd name="connsiteY7" fmla="*/ 832 h 4685"/>
                    <a:gd name="connsiteX8" fmla="*/ 3722 w 4671"/>
                    <a:gd name="connsiteY8" fmla="*/ 15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722" y="157"/>
                      </a:moveTo>
                      <a:cubicBezTo>
                        <a:pt x="4369" y="157"/>
                        <a:pt x="4918" y="396"/>
                        <a:pt x="5382" y="846"/>
                      </a:cubicBezTo>
                      <a:cubicBezTo>
                        <a:pt x="5818" y="1310"/>
                        <a:pt x="6043" y="1859"/>
                        <a:pt x="6057" y="2507"/>
                      </a:cubicBezTo>
                      <a:cubicBezTo>
                        <a:pt x="6043" y="3154"/>
                        <a:pt x="5818" y="3703"/>
                        <a:pt x="5368" y="4153"/>
                      </a:cubicBezTo>
                      <a:cubicBezTo>
                        <a:pt x="4918" y="4617"/>
                        <a:pt x="4369" y="4842"/>
                        <a:pt x="3722" y="4842"/>
                      </a:cubicBezTo>
                      <a:cubicBezTo>
                        <a:pt x="3075" y="4842"/>
                        <a:pt x="2512" y="4617"/>
                        <a:pt x="2062" y="4153"/>
                      </a:cubicBezTo>
                      <a:cubicBezTo>
                        <a:pt x="1598" y="3703"/>
                        <a:pt x="1373" y="3154"/>
                        <a:pt x="1387" y="2507"/>
                      </a:cubicBezTo>
                      <a:cubicBezTo>
                        <a:pt x="1373" y="1845"/>
                        <a:pt x="1598" y="1282"/>
                        <a:pt x="2062" y="832"/>
                      </a:cubicBezTo>
                      <a:cubicBezTo>
                        <a:pt x="2512" y="382"/>
                        <a:pt x="3075" y="157"/>
                        <a:pt x="3722" y="157"/>
                      </a:cubicBezTo>
                      <a:close/>
                    </a:path>
                  </a:pathLst>
                </a:custGeom>
                <a:solidFill>
                  <a:srgbClr val="000000"/>
                </a:solidFill>
                <a:ln w="3598" cap="flat">
                  <a:noFill/>
                  <a:prstDash val="solid"/>
                  <a:miter/>
                </a:ln>
              </p:spPr>
              <p:txBody>
                <a:bodyPr rtlCol="0" anchor="ctr"/>
                <a:lstStyle/>
                <a:p>
                  <a:endParaRPr lang="en-IN"/>
                </a:p>
              </p:txBody>
            </p:sp>
            <p:sp>
              <p:nvSpPr>
                <p:cNvPr id="3936" name="Freeform: Shape 3935">
                  <a:extLst>
                    <a:ext uri="{FF2B5EF4-FFF2-40B4-BE49-F238E27FC236}">
                      <a16:creationId xmlns:a16="http://schemas.microsoft.com/office/drawing/2014/main" id="{EA39A037-0FBF-3A23-D776-22C60CD7353D}"/>
                    </a:ext>
                  </a:extLst>
                </p:cNvPr>
                <p:cNvSpPr/>
                <p:nvPr/>
              </p:nvSpPr>
              <p:spPr>
                <a:xfrm>
                  <a:off x="32290110" y="13707166"/>
                  <a:ext cx="16277" cy="29719"/>
                </a:xfrm>
                <a:custGeom>
                  <a:avLst/>
                  <a:gdLst>
                    <a:gd name="connsiteX0" fmla="*/ 1840 w 16277"/>
                    <a:gd name="connsiteY0" fmla="*/ 6193 h 29719"/>
                    <a:gd name="connsiteX1" fmla="*/ 4921 w 16277"/>
                    <a:gd name="connsiteY1" fmla="*/ 1733 h 29719"/>
                    <a:gd name="connsiteX2" fmla="*/ 9578 w 16277"/>
                    <a:gd name="connsiteY2" fmla="*/ 157 h 29719"/>
                    <a:gd name="connsiteX3" fmla="*/ 14867 w 16277"/>
                    <a:gd name="connsiteY3" fmla="*/ 2394 h 29719"/>
                    <a:gd name="connsiteX4" fmla="*/ 16246 w 16277"/>
                    <a:gd name="connsiteY4" fmla="*/ 5954 h 29719"/>
                    <a:gd name="connsiteX5" fmla="*/ 12335 w 16277"/>
                    <a:gd name="connsiteY5" fmla="*/ 12427 h 29719"/>
                    <a:gd name="connsiteX6" fmla="*/ 16316 w 16277"/>
                    <a:gd name="connsiteY6" fmla="*/ 15382 h 29719"/>
                    <a:gd name="connsiteX7" fmla="*/ 17667 w 16277"/>
                    <a:gd name="connsiteY7" fmla="*/ 19885 h 29719"/>
                    <a:gd name="connsiteX8" fmla="*/ 15303 w 16277"/>
                    <a:gd name="connsiteY8" fmla="*/ 26330 h 29719"/>
                    <a:gd name="connsiteX9" fmla="*/ 6370 w 16277"/>
                    <a:gd name="connsiteY9" fmla="*/ 29876 h 29719"/>
                    <a:gd name="connsiteX10" fmla="*/ 2431 w 16277"/>
                    <a:gd name="connsiteY10" fmla="*/ 29159 h 29719"/>
                    <a:gd name="connsiteX11" fmla="*/ 1390 w 16277"/>
                    <a:gd name="connsiteY11" fmla="*/ 27625 h 29719"/>
                    <a:gd name="connsiteX12" fmla="*/ 1882 w 16277"/>
                    <a:gd name="connsiteY12" fmla="*/ 26541 h 29719"/>
                    <a:gd name="connsiteX13" fmla="*/ 3078 w 16277"/>
                    <a:gd name="connsiteY13" fmla="*/ 26077 h 29719"/>
                    <a:gd name="connsiteX14" fmla="*/ 4161 w 16277"/>
                    <a:gd name="connsiteY14" fmla="*/ 26246 h 29719"/>
                    <a:gd name="connsiteX15" fmla="*/ 5779 w 16277"/>
                    <a:gd name="connsiteY15" fmla="*/ 27020 h 29719"/>
                    <a:gd name="connsiteX16" fmla="*/ 7538 w 16277"/>
                    <a:gd name="connsiteY16" fmla="*/ 27808 h 29719"/>
                    <a:gd name="connsiteX17" fmla="*/ 9212 w 16277"/>
                    <a:gd name="connsiteY17" fmla="*/ 28047 h 29719"/>
                    <a:gd name="connsiteX18" fmla="*/ 12940 w 16277"/>
                    <a:gd name="connsiteY18" fmla="*/ 26372 h 29719"/>
                    <a:gd name="connsiteX19" fmla="*/ 14544 w 16277"/>
                    <a:gd name="connsiteY19" fmla="*/ 22418 h 29719"/>
                    <a:gd name="connsiteX20" fmla="*/ 13798 w 16277"/>
                    <a:gd name="connsiteY20" fmla="*/ 19182 h 29719"/>
                    <a:gd name="connsiteX21" fmla="*/ 12602 w 16277"/>
                    <a:gd name="connsiteY21" fmla="*/ 17381 h 29719"/>
                    <a:gd name="connsiteX22" fmla="*/ 10112 w 16277"/>
                    <a:gd name="connsiteY22" fmla="*/ 15847 h 29719"/>
                    <a:gd name="connsiteX23" fmla="*/ 6877 w 16277"/>
                    <a:gd name="connsiteY23" fmla="*/ 15157 h 29719"/>
                    <a:gd name="connsiteX24" fmla="*/ 6201 w 16277"/>
                    <a:gd name="connsiteY24" fmla="*/ 15157 h 29719"/>
                    <a:gd name="connsiteX25" fmla="*/ 6201 w 16277"/>
                    <a:gd name="connsiteY25" fmla="*/ 14538 h 29719"/>
                    <a:gd name="connsiteX26" fmla="*/ 9550 w 16277"/>
                    <a:gd name="connsiteY26" fmla="*/ 13328 h 29719"/>
                    <a:gd name="connsiteX27" fmla="*/ 11997 w 16277"/>
                    <a:gd name="connsiteY27" fmla="*/ 10950 h 29719"/>
                    <a:gd name="connsiteX28" fmla="*/ 12757 w 16277"/>
                    <a:gd name="connsiteY28" fmla="*/ 7882 h 29719"/>
                    <a:gd name="connsiteX29" fmla="*/ 11392 w 16277"/>
                    <a:gd name="connsiteY29" fmla="*/ 4364 h 29719"/>
                    <a:gd name="connsiteX30" fmla="*/ 8002 w 16277"/>
                    <a:gd name="connsiteY30" fmla="*/ 3027 h 29719"/>
                    <a:gd name="connsiteX31" fmla="*/ 2544 w 16277"/>
                    <a:gd name="connsiteY31" fmla="*/ 6531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77" h="29719">
                      <a:moveTo>
                        <a:pt x="1840" y="6193"/>
                      </a:moveTo>
                      <a:cubicBezTo>
                        <a:pt x="2656" y="4280"/>
                        <a:pt x="3683" y="2802"/>
                        <a:pt x="4921" y="1733"/>
                      </a:cubicBezTo>
                      <a:cubicBezTo>
                        <a:pt x="6159" y="691"/>
                        <a:pt x="7707" y="157"/>
                        <a:pt x="9578" y="157"/>
                      </a:cubicBezTo>
                      <a:cubicBezTo>
                        <a:pt x="11871" y="157"/>
                        <a:pt x="13629" y="902"/>
                        <a:pt x="14867" y="2394"/>
                      </a:cubicBezTo>
                      <a:cubicBezTo>
                        <a:pt x="15768" y="3520"/>
                        <a:pt x="16232" y="4716"/>
                        <a:pt x="16246" y="5954"/>
                      </a:cubicBezTo>
                      <a:cubicBezTo>
                        <a:pt x="16232" y="8051"/>
                        <a:pt x="14924" y="10204"/>
                        <a:pt x="12335" y="12427"/>
                      </a:cubicBezTo>
                      <a:cubicBezTo>
                        <a:pt x="14080" y="13117"/>
                        <a:pt x="15416" y="14102"/>
                        <a:pt x="16316" y="15382"/>
                      </a:cubicBezTo>
                      <a:cubicBezTo>
                        <a:pt x="17217" y="16663"/>
                        <a:pt x="17667" y="18169"/>
                        <a:pt x="17667" y="19885"/>
                      </a:cubicBezTo>
                      <a:cubicBezTo>
                        <a:pt x="17667" y="22376"/>
                        <a:pt x="16879" y="24515"/>
                        <a:pt x="15303" y="26330"/>
                      </a:cubicBezTo>
                      <a:cubicBezTo>
                        <a:pt x="13249" y="28694"/>
                        <a:pt x="10267" y="29876"/>
                        <a:pt x="6370" y="29876"/>
                      </a:cubicBezTo>
                      <a:cubicBezTo>
                        <a:pt x="4443" y="29876"/>
                        <a:pt x="3134" y="29637"/>
                        <a:pt x="2431" y="29159"/>
                      </a:cubicBezTo>
                      <a:cubicBezTo>
                        <a:pt x="1728" y="28680"/>
                        <a:pt x="1376" y="28174"/>
                        <a:pt x="1390" y="27625"/>
                      </a:cubicBezTo>
                      <a:cubicBezTo>
                        <a:pt x="1376" y="27217"/>
                        <a:pt x="1545" y="26851"/>
                        <a:pt x="1882" y="26541"/>
                      </a:cubicBezTo>
                      <a:cubicBezTo>
                        <a:pt x="2220" y="26232"/>
                        <a:pt x="2614" y="26077"/>
                        <a:pt x="3078" y="26077"/>
                      </a:cubicBezTo>
                      <a:cubicBezTo>
                        <a:pt x="3430" y="26077"/>
                        <a:pt x="3796" y="26133"/>
                        <a:pt x="4161" y="26246"/>
                      </a:cubicBezTo>
                      <a:cubicBezTo>
                        <a:pt x="4386" y="26330"/>
                        <a:pt x="4921" y="26598"/>
                        <a:pt x="5779" y="27020"/>
                      </a:cubicBezTo>
                      <a:cubicBezTo>
                        <a:pt x="6609" y="27470"/>
                        <a:pt x="7200" y="27723"/>
                        <a:pt x="7538" y="27808"/>
                      </a:cubicBezTo>
                      <a:cubicBezTo>
                        <a:pt x="8044" y="27977"/>
                        <a:pt x="8593" y="28061"/>
                        <a:pt x="9212" y="28047"/>
                      </a:cubicBezTo>
                      <a:cubicBezTo>
                        <a:pt x="10619" y="28061"/>
                        <a:pt x="11871" y="27498"/>
                        <a:pt x="12940" y="26372"/>
                      </a:cubicBezTo>
                      <a:cubicBezTo>
                        <a:pt x="14009" y="25261"/>
                        <a:pt x="14544" y="23952"/>
                        <a:pt x="14544" y="22418"/>
                      </a:cubicBezTo>
                      <a:cubicBezTo>
                        <a:pt x="14544" y="21321"/>
                        <a:pt x="14291" y="20237"/>
                        <a:pt x="13798" y="19182"/>
                      </a:cubicBezTo>
                      <a:cubicBezTo>
                        <a:pt x="13432" y="18408"/>
                        <a:pt x="13038" y="17803"/>
                        <a:pt x="12602" y="17381"/>
                      </a:cubicBezTo>
                      <a:cubicBezTo>
                        <a:pt x="11983" y="16818"/>
                        <a:pt x="11153" y="16311"/>
                        <a:pt x="10112" y="15847"/>
                      </a:cubicBezTo>
                      <a:cubicBezTo>
                        <a:pt x="9057" y="15396"/>
                        <a:pt x="7974" y="15171"/>
                        <a:pt x="6877" y="15157"/>
                      </a:cubicBezTo>
                      <a:lnTo>
                        <a:pt x="6201" y="15157"/>
                      </a:lnTo>
                      <a:lnTo>
                        <a:pt x="6201" y="14538"/>
                      </a:lnTo>
                      <a:cubicBezTo>
                        <a:pt x="7313" y="14397"/>
                        <a:pt x="8424" y="13989"/>
                        <a:pt x="9550" y="13328"/>
                      </a:cubicBezTo>
                      <a:cubicBezTo>
                        <a:pt x="10661" y="12681"/>
                        <a:pt x="11477" y="11892"/>
                        <a:pt x="11997" y="10950"/>
                      </a:cubicBezTo>
                      <a:cubicBezTo>
                        <a:pt x="12490" y="10035"/>
                        <a:pt x="12743" y="9008"/>
                        <a:pt x="12757" y="7882"/>
                      </a:cubicBezTo>
                      <a:cubicBezTo>
                        <a:pt x="12743" y="6433"/>
                        <a:pt x="12293" y="5265"/>
                        <a:pt x="11392" y="4364"/>
                      </a:cubicBezTo>
                      <a:cubicBezTo>
                        <a:pt x="10478" y="3478"/>
                        <a:pt x="9353" y="3027"/>
                        <a:pt x="8002" y="3027"/>
                      </a:cubicBezTo>
                      <a:cubicBezTo>
                        <a:pt x="5821" y="3027"/>
                        <a:pt x="3993" y="4195"/>
                        <a:pt x="2544" y="6531"/>
                      </a:cubicBezTo>
                      <a:close/>
                    </a:path>
                  </a:pathLst>
                </a:custGeom>
                <a:solidFill>
                  <a:srgbClr val="000000"/>
                </a:solidFill>
                <a:ln w="3598" cap="flat">
                  <a:noFill/>
                  <a:prstDash val="solid"/>
                  <a:miter/>
                </a:ln>
              </p:spPr>
              <p:txBody>
                <a:bodyPr rtlCol="0" anchor="ctr"/>
                <a:lstStyle/>
                <a:p>
                  <a:endParaRPr lang="en-IN"/>
                </a:p>
              </p:txBody>
            </p:sp>
          </p:grpSp>
          <p:grpSp>
            <p:nvGrpSpPr>
              <p:cNvPr id="3937" name="Graphic 3782">
                <a:extLst>
                  <a:ext uri="{FF2B5EF4-FFF2-40B4-BE49-F238E27FC236}">
                    <a16:creationId xmlns:a16="http://schemas.microsoft.com/office/drawing/2014/main" id="{714D09F9-3C0D-990F-DF13-1C0EA3B02FD0}"/>
                  </a:ext>
                </a:extLst>
              </p:cNvPr>
              <p:cNvGrpSpPr/>
              <p:nvPr/>
            </p:nvGrpSpPr>
            <p:grpSpPr>
              <a:xfrm>
                <a:off x="31771997" y="13779355"/>
                <a:ext cx="152028" cy="38543"/>
                <a:chOff x="31771997" y="13779355"/>
                <a:chExt cx="152028" cy="38543"/>
              </a:xfrm>
            </p:grpSpPr>
            <p:sp>
              <p:nvSpPr>
                <p:cNvPr id="3938" name="Freeform: Shape 3937">
                  <a:extLst>
                    <a:ext uri="{FF2B5EF4-FFF2-40B4-BE49-F238E27FC236}">
                      <a16:creationId xmlns:a16="http://schemas.microsoft.com/office/drawing/2014/main" id="{44E73CA5-1BE6-EBC3-0BD8-D9FD9B08C361}"/>
                    </a:ext>
                  </a:extLst>
                </p:cNvPr>
                <p:cNvSpPr/>
                <p:nvPr/>
              </p:nvSpPr>
              <p:spPr>
                <a:xfrm>
                  <a:off x="31771997" y="13779946"/>
                  <a:ext cx="24014" cy="28622"/>
                </a:xfrm>
                <a:custGeom>
                  <a:avLst/>
                  <a:gdLst>
                    <a:gd name="connsiteX0" fmla="*/ 24950 w 24014"/>
                    <a:gd name="connsiteY0" fmla="*/ 177 h 28622"/>
                    <a:gd name="connsiteX1" fmla="*/ 25260 w 24014"/>
                    <a:gd name="connsiteY1" fmla="*/ 6889 h 28622"/>
                    <a:gd name="connsiteX2" fmla="*/ 24458 w 24014"/>
                    <a:gd name="connsiteY2" fmla="*/ 6889 h 28622"/>
                    <a:gd name="connsiteX3" fmla="*/ 23825 w 24014"/>
                    <a:gd name="connsiteY3" fmla="*/ 4356 h 28622"/>
                    <a:gd name="connsiteX4" fmla="*/ 22080 w 24014"/>
                    <a:gd name="connsiteY4" fmla="*/ 2555 h 28622"/>
                    <a:gd name="connsiteX5" fmla="*/ 19225 w 24014"/>
                    <a:gd name="connsiteY5" fmla="*/ 1978 h 28622"/>
                    <a:gd name="connsiteX6" fmla="*/ 15187 w 24014"/>
                    <a:gd name="connsiteY6" fmla="*/ 1978 h 28622"/>
                    <a:gd name="connsiteX7" fmla="*/ 15187 w 24014"/>
                    <a:gd name="connsiteY7" fmla="*/ 23845 h 28622"/>
                    <a:gd name="connsiteX8" fmla="*/ 15764 w 24014"/>
                    <a:gd name="connsiteY8" fmla="*/ 27138 h 28622"/>
                    <a:gd name="connsiteX9" fmla="*/ 18226 w 24014"/>
                    <a:gd name="connsiteY9" fmla="*/ 28011 h 28622"/>
                    <a:gd name="connsiteX10" fmla="*/ 19225 w 24014"/>
                    <a:gd name="connsiteY10" fmla="*/ 28011 h 28622"/>
                    <a:gd name="connsiteX11" fmla="*/ 19225 w 24014"/>
                    <a:gd name="connsiteY11" fmla="*/ 28799 h 28622"/>
                    <a:gd name="connsiteX12" fmla="*/ 7084 w 24014"/>
                    <a:gd name="connsiteY12" fmla="*/ 28799 h 28622"/>
                    <a:gd name="connsiteX13" fmla="*/ 7084 w 24014"/>
                    <a:gd name="connsiteY13" fmla="*/ 28011 h 28622"/>
                    <a:gd name="connsiteX14" fmla="*/ 8097 w 24014"/>
                    <a:gd name="connsiteY14" fmla="*/ 28011 h 28622"/>
                    <a:gd name="connsiteX15" fmla="*/ 10685 w 24014"/>
                    <a:gd name="connsiteY15" fmla="*/ 26913 h 28622"/>
                    <a:gd name="connsiteX16" fmla="*/ 11135 w 24014"/>
                    <a:gd name="connsiteY16" fmla="*/ 23845 h 28622"/>
                    <a:gd name="connsiteX17" fmla="*/ 11135 w 24014"/>
                    <a:gd name="connsiteY17" fmla="*/ 1978 h 28622"/>
                    <a:gd name="connsiteX18" fmla="*/ 7703 w 24014"/>
                    <a:gd name="connsiteY18" fmla="*/ 1978 h 28622"/>
                    <a:gd name="connsiteX19" fmla="*/ 4861 w 24014"/>
                    <a:gd name="connsiteY19" fmla="*/ 2259 h 28622"/>
                    <a:gd name="connsiteX20" fmla="*/ 2976 w 24014"/>
                    <a:gd name="connsiteY20" fmla="*/ 3807 h 28622"/>
                    <a:gd name="connsiteX21" fmla="*/ 2047 w 24014"/>
                    <a:gd name="connsiteY21" fmla="*/ 6889 h 28622"/>
                    <a:gd name="connsiteX22" fmla="*/ 1245 w 24014"/>
                    <a:gd name="connsiteY22" fmla="*/ 6889 h 28622"/>
                    <a:gd name="connsiteX23" fmla="*/ 1583 w 24014"/>
                    <a:gd name="connsiteY23" fmla="*/ 17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950" y="177"/>
                      </a:moveTo>
                      <a:lnTo>
                        <a:pt x="25260" y="6889"/>
                      </a:lnTo>
                      <a:lnTo>
                        <a:pt x="24458" y="6889"/>
                      </a:lnTo>
                      <a:cubicBezTo>
                        <a:pt x="24289" y="5707"/>
                        <a:pt x="24078" y="4863"/>
                        <a:pt x="23825" y="4356"/>
                      </a:cubicBezTo>
                      <a:cubicBezTo>
                        <a:pt x="23389" y="3540"/>
                        <a:pt x="22798" y="2949"/>
                        <a:pt x="22080" y="2555"/>
                      </a:cubicBezTo>
                      <a:cubicBezTo>
                        <a:pt x="21349" y="2189"/>
                        <a:pt x="20406" y="1992"/>
                        <a:pt x="19225" y="1978"/>
                      </a:cubicBezTo>
                      <a:lnTo>
                        <a:pt x="15187" y="1978"/>
                      </a:lnTo>
                      <a:lnTo>
                        <a:pt x="15187" y="23845"/>
                      </a:lnTo>
                      <a:cubicBezTo>
                        <a:pt x="15173" y="25604"/>
                        <a:pt x="15370" y="26702"/>
                        <a:pt x="15764" y="27138"/>
                      </a:cubicBezTo>
                      <a:cubicBezTo>
                        <a:pt x="16298" y="27729"/>
                        <a:pt x="17114" y="28025"/>
                        <a:pt x="18226" y="28011"/>
                      </a:cubicBezTo>
                      <a:lnTo>
                        <a:pt x="19225" y="28011"/>
                      </a:lnTo>
                      <a:lnTo>
                        <a:pt x="19225" y="28799"/>
                      </a:lnTo>
                      <a:lnTo>
                        <a:pt x="7084" y="28799"/>
                      </a:lnTo>
                      <a:lnTo>
                        <a:pt x="7084" y="28011"/>
                      </a:lnTo>
                      <a:lnTo>
                        <a:pt x="8097" y="28011"/>
                      </a:lnTo>
                      <a:cubicBezTo>
                        <a:pt x="9306" y="28025"/>
                        <a:pt x="10165" y="27659"/>
                        <a:pt x="10685" y="26913"/>
                      </a:cubicBezTo>
                      <a:cubicBezTo>
                        <a:pt x="10967" y="26477"/>
                        <a:pt x="11121" y="25450"/>
                        <a:pt x="11135" y="23845"/>
                      </a:cubicBezTo>
                      <a:lnTo>
                        <a:pt x="11135" y="1978"/>
                      </a:lnTo>
                      <a:lnTo>
                        <a:pt x="7703" y="1978"/>
                      </a:lnTo>
                      <a:cubicBezTo>
                        <a:pt x="6366" y="1992"/>
                        <a:pt x="5410" y="2090"/>
                        <a:pt x="4861" y="2259"/>
                      </a:cubicBezTo>
                      <a:cubicBezTo>
                        <a:pt x="4115" y="2541"/>
                        <a:pt x="3496" y="3047"/>
                        <a:pt x="2976" y="3807"/>
                      </a:cubicBezTo>
                      <a:cubicBezTo>
                        <a:pt x="2441" y="4567"/>
                        <a:pt x="2132" y="5594"/>
                        <a:pt x="2047" y="6889"/>
                      </a:cubicBezTo>
                      <a:lnTo>
                        <a:pt x="1245" y="6889"/>
                      </a:lnTo>
                      <a:lnTo>
                        <a:pt x="1583" y="177"/>
                      </a:lnTo>
                      <a:close/>
                    </a:path>
                  </a:pathLst>
                </a:custGeom>
                <a:solidFill>
                  <a:srgbClr val="000000"/>
                </a:solidFill>
                <a:ln w="3598" cap="flat">
                  <a:noFill/>
                  <a:prstDash val="solid"/>
                  <a:miter/>
                </a:ln>
              </p:spPr>
              <p:txBody>
                <a:bodyPr rtlCol="0" anchor="ctr"/>
                <a:lstStyle/>
                <a:p>
                  <a:endParaRPr lang="en-IN"/>
                </a:p>
              </p:txBody>
            </p:sp>
            <p:sp>
              <p:nvSpPr>
                <p:cNvPr id="3939" name="Freeform: Shape 3938">
                  <a:extLst>
                    <a:ext uri="{FF2B5EF4-FFF2-40B4-BE49-F238E27FC236}">
                      <a16:creationId xmlns:a16="http://schemas.microsoft.com/office/drawing/2014/main" id="{1A216917-FCF5-8FB3-2304-69D0C3C411DB}"/>
                    </a:ext>
                  </a:extLst>
                </p:cNvPr>
                <p:cNvSpPr/>
                <p:nvPr/>
              </p:nvSpPr>
              <p:spPr>
                <a:xfrm>
                  <a:off x="31798016" y="13779355"/>
                  <a:ext cx="18879" cy="29213"/>
                </a:xfrm>
                <a:custGeom>
                  <a:avLst/>
                  <a:gdLst>
                    <a:gd name="connsiteX0" fmla="*/ 20132 w 18879"/>
                    <a:gd name="connsiteY0" fmla="*/ 23874 h 29213"/>
                    <a:gd name="connsiteX1" fmla="*/ 18135 w 18879"/>
                    <a:gd name="connsiteY1" fmla="*/ 29390 h 29213"/>
                    <a:gd name="connsiteX2" fmla="*/ 1253 w 18879"/>
                    <a:gd name="connsiteY2" fmla="*/ 29390 h 29213"/>
                    <a:gd name="connsiteX3" fmla="*/ 1253 w 18879"/>
                    <a:gd name="connsiteY3" fmla="*/ 28602 h 29213"/>
                    <a:gd name="connsiteX4" fmla="*/ 11748 w 18879"/>
                    <a:gd name="connsiteY4" fmla="*/ 17513 h 29213"/>
                    <a:gd name="connsiteX5" fmla="*/ 14786 w 18879"/>
                    <a:gd name="connsiteY5" fmla="*/ 9633 h 29213"/>
                    <a:gd name="connsiteX6" fmla="*/ 13112 w 18879"/>
                    <a:gd name="connsiteY6" fmla="*/ 5158 h 29213"/>
                    <a:gd name="connsiteX7" fmla="*/ 9131 w 18879"/>
                    <a:gd name="connsiteY7" fmla="*/ 3413 h 29213"/>
                    <a:gd name="connsiteX8" fmla="*/ 5332 w 18879"/>
                    <a:gd name="connsiteY8" fmla="*/ 4651 h 29213"/>
                    <a:gd name="connsiteX9" fmla="*/ 2856 w 18879"/>
                    <a:gd name="connsiteY9" fmla="*/ 8254 h 29213"/>
                    <a:gd name="connsiteX10" fmla="*/ 2069 w 18879"/>
                    <a:gd name="connsiteY10" fmla="*/ 8254 h 29213"/>
                    <a:gd name="connsiteX11" fmla="*/ 4784 w 18879"/>
                    <a:gd name="connsiteY11" fmla="*/ 2273 h 29213"/>
                    <a:gd name="connsiteX12" fmla="*/ 10242 w 18879"/>
                    <a:gd name="connsiteY12" fmla="*/ 177 h 29213"/>
                    <a:gd name="connsiteX13" fmla="*/ 16053 w 18879"/>
                    <a:gd name="connsiteY13" fmla="*/ 2414 h 29213"/>
                    <a:gd name="connsiteX14" fmla="*/ 18388 w 18879"/>
                    <a:gd name="connsiteY14" fmla="*/ 7691 h 29213"/>
                    <a:gd name="connsiteX15" fmla="*/ 17375 w 18879"/>
                    <a:gd name="connsiteY15" fmla="*/ 12039 h 29213"/>
                    <a:gd name="connsiteX16" fmla="*/ 12310 w 18879"/>
                    <a:gd name="connsiteY16" fmla="*/ 19286 h 29213"/>
                    <a:gd name="connsiteX17" fmla="*/ 5755 w 18879"/>
                    <a:gd name="connsiteY17" fmla="*/ 26210 h 29213"/>
                    <a:gd name="connsiteX18" fmla="*/ 13211 w 18879"/>
                    <a:gd name="connsiteY18" fmla="*/ 26210 h 29213"/>
                    <a:gd name="connsiteX19" fmla="*/ 16404 w 18879"/>
                    <a:gd name="connsiteY19" fmla="*/ 26041 h 29213"/>
                    <a:gd name="connsiteX20" fmla="*/ 18064 w 18879"/>
                    <a:gd name="connsiteY20" fmla="*/ 25351 h 29213"/>
                    <a:gd name="connsiteX21" fmla="*/ 19359 w 18879"/>
                    <a:gd name="connsiteY21" fmla="*/ 2387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132" y="23874"/>
                      </a:moveTo>
                      <a:lnTo>
                        <a:pt x="18135" y="29390"/>
                      </a:lnTo>
                      <a:lnTo>
                        <a:pt x="1253" y="29390"/>
                      </a:lnTo>
                      <a:lnTo>
                        <a:pt x="1253" y="28602"/>
                      </a:lnTo>
                      <a:cubicBezTo>
                        <a:pt x="6219" y="24099"/>
                        <a:pt x="9708" y="20398"/>
                        <a:pt x="11748" y="17513"/>
                      </a:cubicBezTo>
                      <a:cubicBezTo>
                        <a:pt x="13759" y="14657"/>
                        <a:pt x="14772" y="12025"/>
                        <a:pt x="14786" y="9633"/>
                      </a:cubicBezTo>
                      <a:cubicBezTo>
                        <a:pt x="14772" y="7818"/>
                        <a:pt x="14224" y="6326"/>
                        <a:pt x="13112" y="5158"/>
                      </a:cubicBezTo>
                      <a:cubicBezTo>
                        <a:pt x="11987" y="4004"/>
                        <a:pt x="10650" y="3427"/>
                        <a:pt x="9131" y="3413"/>
                      </a:cubicBezTo>
                      <a:cubicBezTo>
                        <a:pt x="7710" y="3427"/>
                        <a:pt x="6444" y="3835"/>
                        <a:pt x="5332" y="4651"/>
                      </a:cubicBezTo>
                      <a:cubicBezTo>
                        <a:pt x="4207" y="5468"/>
                        <a:pt x="3391" y="6678"/>
                        <a:pt x="2856" y="8254"/>
                      </a:cubicBezTo>
                      <a:lnTo>
                        <a:pt x="2069" y="8254"/>
                      </a:lnTo>
                      <a:cubicBezTo>
                        <a:pt x="2420" y="5665"/>
                        <a:pt x="3321" y="3666"/>
                        <a:pt x="4784" y="2273"/>
                      </a:cubicBezTo>
                      <a:cubicBezTo>
                        <a:pt x="6219" y="880"/>
                        <a:pt x="8048" y="177"/>
                        <a:pt x="10242" y="177"/>
                      </a:cubicBezTo>
                      <a:cubicBezTo>
                        <a:pt x="12550" y="177"/>
                        <a:pt x="14477" y="922"/>
                        <a:pt x="16053" y="2414"/>
                      </a:cubicBezTo>
                      <a:cubicBezTo>
                        <a:pt x="17600" y="3906"/>
                        <a:pt x="18388" y="5665"/>
                        <a:pt x="18388" y="7691"/>
                      </a:cubicBezTo>
                      <a:cubicBezTo>
                        <a:pt x="18388" y="9140"/>
                        <a:pt x="18050" y="10590"/>
                        <a:pt x="17375" y="12039"/>
                      </a:cubicBezTo>
                      <a:cubicBezTo>
                        <a:pt x="16334" y="14319"/>
                        <a:pt x="14646" y="16739"/>
                        <a:pt x="12310" y="19286"/>
                      </a:cubicBezTo>
                      <a:cubicBezTo>
                        <a:pt x="8793" y="23128"/>
                        <a:pt x="6599" y="25436"/>
                        <a:pt x="5755" y="26210"/>
                      </a:cubicBezTo>
                      <a:lnTo>
                        <a:pt x="13211" y="26210"/>
                      </a:lnTo>
                      <a:cubicBezTo>
                        <a:pt x="14716" y="26224"/>
                        <a:pt x="15785" y="26167"/>
                        <a:pt x="16404" y="26041"/>
                      </a:cubicBezTo>
                      <a:cubicBezTo>
                        <a:pt x="17023" y="25942"/>
                        <a:pt x="17572" y="25717"/>
                        <a:pt x="18064" y="25351"/>
                      </a:cubicBezTo>
                      <a:cubicBezTo>
                        <a:pt x="18557" y="25013"/>
                        <a:pt x="18993" y="24521"/>
                        <a:pt x="19359" y="23874"/>
                      </a:cubicBezTo>
                      <a:close/>
                    </a:path>
                  </a:pathLst>
                </a:custGeom>
                <a:solidFill>
                  <a:srgbClr val="000000"/>
                </a:solidFill>
                <a:ln w="3598" cap="flat">
                  <a:noFill/>
                  <a:prstDash val="solid"/>
                  <a:miter/>
                </a:ln>
              </p:spPr>
              <p:txBody>
                <a:bodyPr rtlCol="0" anchor="ctr"/>
                <a:lstStyle/>
                <a:p>
                  <a:endParaRPr lang="en-IN"/>
                </a:p>
              </p:txBody>
            </p:sp>
            <p:sp>
              <p:nvSpPr>
                <p:cNvPr id="3940" name="Freeform: Shape 3939">
                  <a:extLst>
                    <a:ext uri="{FF2B5EF4-FFF2-40B4-BE49-F238E27FC236}">
                      <a16:creationId xmlns:a16="http://schemas.microsoft.com/office/drawing/2014/main" id="{52528A6F-E1E1-2A5D-7359-9F0B9CECB4CC}"/>
                    </a:ext>
                  </a:extLst>
                </p:cNvPr>
                <p:cNvSpPr/>
                <p:nvPr/>
              </p:nvSpPr>
              <p:spPr>
                <a:xfrm>
                  <a:off x="31818331" y="13816125"/>
                  <a:ext cx="22354" cy="1773"/>
                </a:xfrm>
                <a:custGeom>
                  <a:avLst/>
                  <a:gdLst>
                    <a:gd name="connsiteX0" fmla="*/ 23613 w 22354"/>
                    <a:gd name="connsiteY0" fmla="*/ 1950 h 1773"/>
                    <a:gd name="connsiteX1" fmla="*/ 1259 w 22354"/>
                    <a:gd name="connsiteY1" fmla="*/ 1950 h 1773"/>
                    <a:gd name="connsiteX2" fmla="*/ 1259 w 22354"/>
                    <a:gd name="connsiteY2" fmla="*/ 177 h 1773"/>
                    <a:gd name="connsiteX3" fmla="*/ 23613 w 22354"/>
                    <a:gd name="connsiteY3" fmla="*/ 177 h 1773"/>
                  </a:gdLst>
                  <a:ahLst/>
                  <a:cxnLst>
                    <a:cxn ang="0">
                      <a:pos x="connsiteX0" y="connsiteY0"/>
                    </a:cxn>
                    <a:cxn ang="0">
                      <a:pos x="connsiteX1" y="connsiteY1"/>
                    </a:cxn>
                    <a:cxn ang="0">
                      <a:pos x="connsiteX2" y="connsiteY2"/>
                    </a:cxn>
                    <a:cxn ang="0">
                      <a:pos x="connsiteX3" y="connsiteY3"/>
                    </a:cxn>
                  </a:cxnLst>
                  <a:rect l="l" t="t" r="r" b="b"/>
                  <a:pathLst>
                    <a:path w="22354" h="1773">
                      <a:moveTo>
                        <a:pt x="23613" y="1950"/>
                      </a:moveTo>
                      <a:lnTo>
                        <a:pt x="1259" y="1950"/>
                      </a:lnTo>
                      <a:lnTo>
                        <a:pt x="1259" y="177"/>
                      </a:lnTo>
                      <a:lnTo>
                        <a:pt x="23613" y="177"/>
                      </a:lnTo>
                      <a:close/>
                    </a:path>
                  </a:pathLst>
                </a:custGeom>
                <a:solidFill>
                  <a:srgbClr val="000000"/>
                </a:solidFill>
                <a:ln w="3598" cap="flat">
                  <a:noFill/>
                  <a:prstDash val="solid"/>
                  <a:miter/>
                </a:ln>
              </p:spPr>
              <p:txBody>
                <a:bodyPr rtlCol="0" anchor="ctr"/>
                <a:lstStyle/>
                <a:p>
                  <a:endParaRPr lang="en-IN"/>
                </a:p>
              </p:txBody>
            </p:sp>
            <p:sp>
              <p:nvSpPr>
                <p:cNvPr id="3941" name="Freeform: Shape 3940">
                  <a:extLst>
                    <a:ext uri="{FF2B5EF4-FFF2-40B4-BE49-F238E27FC236}">
                      <a16:creationId xmlns:a16="http://schemas.microsoft.com/office/drawing/2014/main" id="{5C407428-D623-B423-3AC5-5803AC95253C}"/>
                    </a:ext>
                  </a:extLst>
                </p:cNvPr>
                <p:cNvSpPr/>
                <p:nvPr/>
              </p:nvSpPr>
              <p:spPr>
                <a:xfrm>
                  <a:off x="31841192" y="13779946"/>
                  <a:ext cx="24521" cy="28622"/>
                </a:xfrm>
                <a:custGeom>
                  <a:avLst/>
                  <a:gdLst>
                    <a:gd name="connsiteX0" fmla="*/ 9410 w 24521"/>
                    <a:gd name="connsiteY0" fmla="*/ 1739 h 28622"/>
                    <a:gd name="connsiteX1" fmla="*/ 9410 w 24521"/>
                    <a:gd name="connsiteY1" fmla="*/ 13052 h 28622"/>
                    <a:gd name="connsiteX2" fmla="*/ 15699 w 24521"/>
                    <a:gd name="connsiteY2" fmla="*/ 13052 h 28622"/>
                    <a:gd name="connsiteX3" fmla="*/ 18977 w 24521"/>
                    <a:gd name="connsiteY3" fmla="*/ 12307 h 28622"/>
                    <a:gd name="connsiteX4" fmla="*/ 20187 w 24521"/>
                    <a:gd name="connsiteY4" fmla="*/ 8901 h 28622"/>
                    <a:gd name="connsiteX5" fmla="*/ 20974 w 24521"/>
                    <a:gd name="connsiteY5" fmla="*/ 8901 h 28622"/>
                    <a:gd name="connsiteX6" fmla="*/ 20974 w 24521"/>
                    <a:gd name="connsiteY6" fmla="*/ 18864 h 28622"/>
                    <a:gd name="connsiteX7" fmla="*/ 20187 w 24521"/>
                    <a:gd name="connsiteY7" fmla="*/ 18864 h 28622"/>
                    <a:gd name="connsiteX8" fmla="*/ 19596 w 24521"/>
                    <a:gd name="connsiteY8" fmla="*/ 16176 h 28622"/>
                    <a:gd name="connsiteX9" fmla="*/ 18358 w 24521"/>
                    <a:gd name="connsiteY9" fmla="*/ 15008 h 28622"/>
                    <a:gd name="connsiteX10" fmla="*/ 15699 w 24521"/>
                    <a:gd name="connsiteY10" fmla="*/ 14586 h 28622"/>
                    <a:gd name="connsiteX11" fmla="*/ 9410 w 24521"/>
                    <a:gd name="connsiteY11" fmla="*/ 14586 h 28622"/>
                    <a:gd name="connsiteX12" fmla="*/ 9410 w 24521"/>
                    <a:gd name="connsiteY12" fmla="*/ 24028 h 28622"/>
                    <a:gd name="connsiteX13" fmla="*/ 9579 w 24521"/>
                    <a:gd name="connsiteY13" fmla="*/ 26336 h 28622"/>
                    <a:gd name="connsiteX14" fmla="*/ 10170 w 24521"/>
                    <a:gd name="connsiteY14" fmla="*/ 26998 h 28622"/>
                    <a:gd name="connsiteX15" fmla="*/ 11774 w 24521"/>
                    <a:gd name="connsiteY15" fmla="*/ 27237 h 28622"/>
                    <a:gd name="connsiteX16" fmla="*/ 16627 w 24521"/>
                    <a:gd name="connsiteY16" fmla="*/ 27237 h 28622"/>
                    <a:gd name="connsiteX17" fmla="*/ 20158 w 24521"/>
                    <a:gd name="connsiteY17" fmla="*/ 26899 h 28622"/>
                    <a:gd name="connsiteX18" fmla="*/ 22269 w 24521"/>
                    <a:gd name="connsiteY18" fmla="*/ 25562 h 28622"/>
                    <a:gd name="connsiteX19" fmla="*/ 24942 w 24521"/>
                    <a:gd name="connsiteY19" fmla="*/ 21622 h 28622"/>
                    <a:gd name="connsiteX20" fmla="*/ 25786 w 24521"/>
                    <a:gd name="connsiteY20" fmla="*/ 21622 h 28622"/>
                    <a:gd name="connsiteX21" fmla="*/ 23310 w 24521"/>
                    <a:gd name="connsiteY21" fmla="*/ 28799 h 28622"/>
                    <a:gd name="connsiteX22" fmla="*/ 1265 w 24521"/>
                    <a:gd name="connsiteY22" fmla="*/ 28799 h 28622"/>
                    <a:gd name="connsiteX23" fmla="*/ 1265 w 24521"/>
                    <a:gd name="connsiteY23" fmla="*/ 28011 h 28622"/>
                    <a:gd name="connsiteX24" fmla="*/ 2278 w 24521"/>
                    <a:gd name="connsiteY24" fmla="*/ 28011 h 28622"/>
                    <a:gd name="connsiteX25" fmla="*/ 4205 w 24521"/>
                    <a:gd name="connsiteY25" fmla="*/ 27532 h 28622"/>
                    <a:gd name="connsiteX26" fmla="*/ 5119 w 24521"/>
                    <a:gd name="connsiteY26" fmla="*/ 26519 h 28622"/>
                    <a:gd name="connsiteX27" fmla="*/ 5359 w 24521"/>
                    <a:gd name="connsiteY27" fmla="*/ 23761 h 28622"/>
                    <a:gd name="connsiteX28" fmla="*/ 5359 w 24521"/>
                    <a:gd name="connsiteY28" fmla="*/ 5158 h 28622"/>
                    <a:gd name="connsiteX29" fmla="*/ 4810 w 24521"/>
                    <a:gd name="connsiteY29" fmla="*/ 1809 h 28622"/>
                    <a:gd name="connsiteX30" fmla="*/ 2278 w 24521"/>
                    <a:gd name="connsiteY30" fmla="*/ 965 h 28622"/>
                    <a:gd name="connsiteX31" fmla="*/ 1265 w 24521"/>
                    <a:gd name="connsiteY31" fmla="*/ 965 h 28622"/>
                    <a:gd name="connsiteX32" fmla="*/ 1265 w 24521"/>
                    <a:gd name="connsiteY32" fmla="*/ 177 h 28622"/>
                    <a:gd name="connsiteX33" fmla="*/ 23310 w 24521"/>
                    <a:gd name="connsiteY33" fmla="*/ 177 h 28622"/>
                    <a:gd name="connsiteX34" fmla="*/ 23633 w 24521"/>
                    <a:gd name="connsiteY34" fmla="*/ 6453 h 28622"/>
                    <a:gd name="connsiteX35" fmla="*/ 22803 w 24521"/>
                    <a:gd name="connsiteY35" fmla="*/ 6453 h 28622"/>
                    <a:gd name="connsiteX36" fmla="*/ 21818 w 24521"/>
                    <a:gd name="connsiteY36" fmla="*/ 3343 h 28622"/>
                    <a:gd name="connsiteX37" fmla="*/ 20243 w 24521"/>
                    <a:gd name="connsiteY37" fmla="*/ 2062 h 28622"/>
                    <a:gd name="connsiteX38" fmla="*/ 17260 w 24521"/>
                    <a:gd name="connsiteY38" fmla="*/ 173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410" y="1739"/>
                      </a:moveTo>
                      <a:lnTo>
                        <a:pt x="9410" y="13052"/>
                      </a:lnTo>
                      <a:lnTo>
                        <a:pt x="15699" y="13052"/>
                      </a:lnTo>
                      <a:cubicBezTo>
                        <a:pt x="17331" y="13052"/>
                        <a:pt x="18414" y="12813"/>
                        <a:pt x="18977" y="12307"/>
                      </a:cubicBezTo>
                      <a:cubicBezTo>
                        <a:pt x="19694" y="11687"/>
                        <a:pt x="20102" y="10548"/>
                        <a:pt x="20187" y="8901"/>
                      </a:cubicBezTo>
                      <a:lnTo>
                        <a:pt x="20974" y="8901"/>
                      </a:lnTo>
                      <a:lnTo>
                        <a:pt x="20974" y="18864"/>
                      </a:lnTo>
                      <a:lnTo>
                        <a:pt x="20187" y="18864"/>
                      </a:lnTo>
                      <a:cubicBezTo>
                        <a:pt x="19990" y="17471"/>
                        <a:pt x="19793" y="16570"/>
                        <a:pt x="19596" y="16176"/>
                      </a:cubicBezTo>
                      <a:cubicBezTo>
                        <a:pt x="19342" y="15684"/>
                        <a:pt x="18934" y="15304"/>
                        <a:pt x="18358" y="15008"/>
                      </a:cubicBezTo>
                      <a:cubicBezTo>
                        <a:pt x="17767" y="14741"/>
                        <a:pt x="16880" y="14600"/>
                        <a:pt x="15699" y="14586"/>
                      </a:cubicBezTo>
                      <a:lnTo>
                        <a:pt x="9410" y="14586"/>
                      </a:lnTo>
                      <a:lnTo>
                        <a:pt x="9410" y="24028"/>
                      </a:lnTo>
                      <a:cubicBezTo>
                        <a:pt x="9410" y="25295"/>
                        <a:pt x="9466" y="26069"/>
                        <a:pt x="9579" y="26336"/>
                      </a:cubicBezTo>
                      <a:cubicBezTo>
                        <a:pt x="9692" y="26618"/>
                        <a:pt x="9889" y="26843"/>
                        <a:pt x="10170" y="26998"/>
                      </a:cubicBezTo>
                      <a:cubicBezTo>
                        <a:pt x="10451" y="27166"/>
                        <a:pt x="10986" y="27237"/>
                        <a:pt x="11774" y="27237"/>
                      </a:cubicBezTo>
                      <a:lnTo>
                        <a:pt x="16627" y="27237"/>
                      </a:lnTo>
                      <a:cubicBezTo>
                        <a:pt x="18245" y="27237"/>
                        <a:pt x="19413" y="27124"/>
                        <a:pt x="20158" y="26899"/>
                      </a:cubicBezTo>
                      <a:cubicBezTo>
                        <a:pt x="20876" y="26674"/>
                        <a:pt x="21579" y="26238"/>
                        <a:pt x="22269" y="25562"/>
                      </a:cubicBezTo>
                      <a:cubicBezTo>
                        <a:pt x="23113" y="24718"/>
                        <a:pt x="24013" y="23395"/>
                        <a:pt x="24942" y="21622"/>
                      </a:cubicBezTo>
                      <a:lnTo>
                        <a:pt x="25786" y="21622"/>
                      </a:lnTo>
                      <a:lnTo>
                        <a:pt x="23310" y="28799"/>
                      </a:lnTo>
                      <a:lnTo>
                        <a:pt x="1265" y="28799"/>
                      </a:lnTo>
                      <a:lnTo>
                        <a:pt x="1265" y="28011"/>
                      </a:lnTo>
                      <a:lnTo>
                        <a:pt x="2278" y="28011"/>
                      </a:lnTo>
                      <a:cubicBezTo>
                        <a:pt x="2953" y="28025"/>
                        <a:pt x="3586" y="27856"/>
                        <a:pt x="4205" y="27532"/>
                      </a:cubicBezTo>
                      <a:cubicBezTo>
                        <a:pt x="4641" y="27307"/>
                        <a:pt x="4951" y="26969"/>
                        <a:pt x="5119" y="26519"/>
                      </a:cubicBezTo>
                      <a:cubicBezTo>
                        <a:pt x="5274" y="26069"/>
                        <a:pt x="5359" y="25154"/>
                        <a:pt x="5359" y="23761"/>
                      </a:cubicBezTo>
                      <a:lnTo>
                        <a:pt x="5359" y="5158"/>
                      </a:lnTo>
                      <a:cubicBezTo>
                        <a:pt x="5359" y="3343"/>
                        <a:pt x="5176" y="2231"/>
                        <a:pt x="4810" y="1809"/>
                      </a:cubicBezTo>
                      <a:cubicBezTo>
                        <a:pt x="4303" y="1260"/>
                        <a:pt x="3459" y="979"/>
                        <a:pt x="2278" y="965"/>
                      </a:cubicBezTo>
                      <a:lnTo>
                        <a:pt x="1265" y="965"/>
                      </a:lnTo>
                      <a:lnTo>
                        <a:pt x="1265" y="177"/>
                      </a:lnTo>
                      <a:lnTo>
                        <a:pt x="23310" y="177"/>
                      </a:lnTo>
                      <a:lnTo>
                        <a:pt x="23633" y="6453"/>
                      </a:lnTo>
                      <a:lnTo>
                        <a:pt x="22803" y="6453"/>
                      </a:lnTo>
                      <a:cubicBezTo>
                        <a:pt x="22508" y="4947"/>
                        <a:pt x="22184" y="3906"/>
                        <a:pt x="21818" y="3343"/>
                      </a:cubicBezTo>
                      <a:cubicBezTo>
                        <a:pt x="21453" y="2780"/>
                        <a:pt x="20918" y="2358"/>
                        <a:pt x="20243" y="2062"/>
                      </a:cubicBezTo>
                      <a:cubicBezTo>
                        <a:pt x="19666" y="1851"/>
                        <a:pt x="18681" y="1739"/>
                        <a:pt x="17260" y="1739"/>
                      </a:cubicBezTo>
                      <a:close/>
                    </a:path>
                  </a:pathLst>
                </a:custGeom>
                <a:solidFill>
                  <a:srgbClr val="000000"/>
                </a:solidFill>
                <a:ln w="3598" cap="flat">
                  <a:noFill/>
                  <a:prstDash val="solid"/>
                  <a:miter/>
                </a:ln>
              </p:spPr>
              <p:txBody>
                <a:bodyPr rtlCol="0" anchor="ctr"/>
                <a:lstStyle/>
                <a:p>
                  <a:endParaRPr lang="en-IN"/>
                </a:p>
              </p:txBody>
            </p:sp>
            <p:sp>
              <p:nvSpPr>
                <p:cNvPr id="3942" name="Freeform: Shape 3941">
                  <a:extLst>
                    <a:ext uri="{FF2B5EF4-FFF2-40B4-BE49-F238E27FC236}">
                      <a16:creationId xmlns:a16="http://schemas.microsoft.com/office/drawing/2014/main" id="{AB914480-288C-9AC6-449D-C64197630AC3}"/>
                    </a:ext>
                  </a:extLst>
                </p:cNvPr>
                <p:cNvSpPr/>
                <p:nvPr/>
              </p:nvSpPr>
              <p:spPr>
                <a:xfrm>
                  <a:off x="31868013" y="13779946"/>
                  <a:ext cx="24014" cy="28622"/>
                </a:xfrm>
                <a:custGeom>
                  <a:avLst/>
                  <a:gdLst>
                    <a:gd name="connsiteX0" fmla="*/ 24977 w 24014"/>
                    <a:gd name="connsiteY0" fmla="*/ 177 h 28622"/>
                    <a:gd name="connsiteX1" fmla="*/ 25287 w 24014"/>
                    <a:gd name="connsiteY1" fmla="*/ 6889 h 28622"/>
                    <a:gd name="connsiteX2" fmla="*/ 24485 w 24014"/>
                    <a:gd name="connsiteY2" fmla="*/ 6889 h 28622"/>
                    <a:gd name="connsiteX3" fmla="*/ 23852 w 24014"/>
                    <a:gd name="connsiteY3" fmla="*/ 4356 h 28622"/>
                    <a:gd name="connsiteX4" fmla="*/ 22107 w 24014"/>
                    <a:gd name="connsiteY4" fmla="*/ 2555 h 28622"/>
                    <a:gd name="connsiteX5" fmla="*/ 19251 w 24014"/>
                    <a:gd name="connsiteY5" fmla="*/ 1978 h 28622"/>
                    <a:gd name="connsiteX6" fmla="*/ 15214 w 24014"/>
                    <a:gd name="connsiteY6" fmla="*/ 1978 h 28622"/>
                    <a:gd name="connsiteX7" fmla="*/ 15214 w 24014"/>
                    <a:gd name="connsiteY7" fmla="*/ 23845 h 28622"/>
                    <a:gd name="connsiteX8" fmla="*/ 15790 w 24014"/>
                    <a:gd name="connsiteY8" fmla="*/ 27138 h 28622"/>
                    <a:gd name="connsiteX9" fmla="*/ 18252 w 24014"/>
                    <a:gd name="connsiteY9" fmla="*/ 28011 h 28622"/>
                    <a:gd name="connsiteX10" fmla="*/ 19251 w 24014"/>
                    <a:gd name="connsiteY10" fmla="*/ 28011 h 28622"/>
                    <a:gd name="connsiteX11" fmla="*/ 19251 w 24014"/>
                    <a:gd name="connsiteY11" fmla="*/ 28799 h 28622"/>
                    <a:gd name="connsiteX12" fmla="*/ 7110 w 24014"/>
                    <a:gd name="connsiteY12" fmla="*/ 28799 h 28622"/>
                    <a:gd name="connsiteX13" fmla="*/ 7110 w 24014"/>
                    <a:gd name="connsiteY13" fmla="*/ 28011 h 28622"/>
                    <a:gd name="connsiteX14" fmla="*/ 8123 w 24014"/>
                    <a:gd name="connsiteY14" fmla="*/ 28011 h 28622"/>
                    <a:gd name="connsiteX15" fmla="*/ 10712 w 24014"/>
                    <a:gd name="connsiteY15" fmla="*/ 26913 h 28622"/>
                    <a:gd name="connsiteX16" fmla="*/ 11162 w 24014"/>
                    <a:gd name="connsiteY16" fmla="*/ 23845 h 28622"/>
                    <a:gd name="connsiteX17" fmla="*/ 11162 w 24014"/>
                    <a:gd name="connsiteY17" fmla="*/ 1978 h 28622"/>
                    <a:gd name="connsiteX18" fmla="*/ 7729 w 24014"/>
                    <a:gd name="connsiteY18" fmla="*/ 1978 h 28622"/>
                    <a:gd name="connsiteX19" fmla="*/ 4888 w 24014"/>
                    <a:gd name="connsiteY19" fmla="*/ 2259 h 28622"/>
                    <a:gd name="connsiteX20" fmla="*/ 3002 w 24014"/>
                    <a:gd name="connsiteY20" fmla="*/ 3807 h 28622"/>
                    <a:gd name="connsiteX21" fmla="*/ 2074 w 24014"/>
                    <a:gd name="connsiteY21" fmla="*/ 6889 h 28622"/>
                    <a:gd name="connsiteX22" fmla="*/ 1272 w 24014"/>
                    <a:gd name="connsiteY22" fmla="*/ 6889 h 28622"/>
                    <a:gd name="connsiteX23" fmla="*/ 1610 w 24014"/>
                    <a:gd name="connsiteY23" fmla="*/ 17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977" y="177"/>
                      </a:moveTo>
                      <a:lnTo>
                        <a:pt x="25287" y="6889"/>
                      </a:lnTo>
                      <a:lnTo>
                        <a:pt x="24485" y="6889"/>
                      </a:lnTo>
                      <a:cubicBezTo>
                        <a:pt x="24316" y="5707"/>
                        <a:pt x="24105" y="4863"/>
                        <a:pt x="23852" y="4356"/>
                      </a:cubicBezTo>
                      <a:cubicBezTo>
                        <a:pt x="23416" y="3540"/>
                        <a:pt x="22825" y="2949"/>
                        <a:pt x="22107" y="2555"/>
                      </a:cubicBezTo>
                      <a:cubicBezTo>
                        <a:pt x="21376" y="2189"/>
                        <a:pt x="20433" y="1992"/>
                        <a:pt x="19251" y="1978"/>
                      </a:cubicBezTo>
                      <a:lnTo>
                        <a:pt x="15214" y="1978"/>
                      </a:lnTo>
                      <a:lnTo>
                        <a:pt x="15214" y="23845"/>
                      </a:lnTo>
                      <a:cubicBezTo>
                        <a:pt x="15200" y="25604"/>
                        <a:pt x="15397" y="26702"/>
                        <a:pt x="15790" y="27138"/>
                      </a:cubicBezTo>
                      <a:cubicBezTo>
                        <a:pt x="16325" y="27729"/>
                        <a:pt x="17141" y="28025"/>
                        <a:pt x="18252" y="28011"/>
                      </a:cubicBezTo>
                      <a:lnTo>
                        <a:pt x="19251" y="28011"/>
                      </a:lnTo>
                      <a:lnTo>
                        <a:pt x="19251" y="28799"/>
                      </a:lnTo>
                      <a:lnTo>
                        <a:pt x="7110" y="28799"/>
                      </a:lnTo>
                      <a:lnTo>
                        <a:pt x="7110" y="28011"/>
                      </a:lnTo>
                      <a:lnTo>
                        <a:pt x="8123" y="28011"/>
                      </a:lnTo>
                      <a:cubicBezTo>
                        <a:pt x="9333" y="28025"/>
                        <a:pt x="10191" y="27659"/>
                        <a:pt x="10712" y="26913"/>
                      </a:cubicBezTo>
                      <a:cubicBezTo>
                        <a:pt x="10993" y="26477"/>
                        <a:pt x="11148" y="25450"/>
                        <a:pt x="11162" y="23845"/>
                      </a:cubicBezTo>
                      <a:lnTo>
                        <a:pt x="11162" y="1978"/>
                      </a:lnTo>
                      <a:lnTo>
                        <a:pt x="7729" y="1978"/>
                      </a:lnTo>
                      <a:cubicBezTo>
                        <a:pt x="6393" y="1992"/>
                        <a:pt x="5436" y="2090"/>
                        <a:pt x="4888" y="2259"/>
                      </a:cubicBezTo>
                      <a:cubicBezTo>
                        <a:pt x="4142" y="2541"/>
                        <a:pt x="3523" y="3047"/>
                        <a:pt x="3002" y="3807"/>
                      </a:cubicBezTo>
                      <a:cubicBezTo>
                        <a:pt x="2468" y="4567"/>
                        <a:pt x="2158" y="5594"/>
                        <a:pt x="2074" y="6889"/>
                      </a:cubicBezTo>
                      <a:lnTo>
                        <a:pt x="1272" y="6889"/>
                      </a:lnTo>
                      <a:lnTo>
                        <a:pt x="1610" y="177"/>
                      </a:lnTo>
                      <a:close/>
                    </a:path>
                  </a:pathLst>
                </a:custGeom>
                <a:solidFill>
                  <a:srgbClr val="000000"/>
                </a:solidFill>
                <a:ln w="3598" cap="flat">
                  <a:noFill/>
                  <a:prstDash val="solid"/>
                  <a:miter/>
                </a:ln>
              </p:spPr>
              <p:txBody>
                <a:bodyPr rtlCol="0" anchor="ctr"/>
                <a:lstStyle/>
                <a:p>
                  <a:endParaRPr lang="en-IN"/>
                </a:p>
              </p:txBody>
            </p:sp>
            <p:sp>
              <p:nvSpPr>
                <p:cNvPr id="3943" name="Freeform: Shape 3942">
                  <a:extLst>
                    <a:ext uri="{FF2B5EF4-FFF2-40B4-BE49-F238E27FC236}">
                      <a16:creationId xmlns:a16="http://schemas.microsoft.com/office/drawing/2014/main" id="{4FB7CD22-5115-59A7-B7A8-F772ABDD8686}"/>
                    </a:ext>
                  </a:extLst>
                </p:cNvPr>
                <p:cNvSpPr/>
                <p:nvPr/>
              </p:nvSpPr>
              <p:spPr>
                <a:xfrm>
                  <a:off x="31896170" y="13804473"/>
                  <a:ext cx="4671" cy="4685"/>
                </a:xfrm>
                <a:custGeom>
                  <a:avLst/>
                  <a:gdLst>
                    <a:gd name="connsiteX0" fmla="*/ 3615 w 4671"/>
                    <a:gd name="connsiteY0" fmla="*/ 177 h 4685"/>
                    <a:gd name="connsiteX1" fmla="*/ 5275 w 4671"/>
                    <a:gd name="connsiteY1" fmla="*/ 866 h 4685"/>
                    <a:gd name="connsiteX2" fmla="*/ 5951 w 4671"/>
                    <a:gd name="connsiteY2" fmla="*/ 2527 h 4685"/>
                    <a:gd name="connsiteX3" fmla="*/ 5261 w 4671"/>
                    <a:gd name="connsiteY3" fmla="*/ 4173 h 4685"/>
                    <a:gd name="connsiteX4" fmla="*/ 3615 w 4671"/>
                    <a:gd name="connsiteY4" fmla="*/ 4863 h 4685"/>
                    <a:gd name="connsiteX5" fmla="*/ 1955 w 4671"/>
                    <a:gd name="connsiteY5" fmla="*/ 4173 h 4685"/>
                    <a:gd name="connsiteX6" fmla="*/ 1280 w 4671"/>
                    <a:gd name="connsiteY6" fmla="*/ 2527 h 4685"/>
                    <a:gd name="connsiteX7" fmla="*/ 1955 w 4671"/>
                    <a:gd name="connsiteY7" fmla="*/ 852 h 4685"/>
                    <a:gd name="connsiteX8" fmla="*/ 3615 w 4671"/>
                    <a:gd name="connsiteY8" fmla="*/ 17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615" y="177"/>
                      </a:moveTo>
                      <a:cubicBezTo>
                        <a:pt x="4262" y="177"/>
                        <a:pt x="4811" y="416"/>
                        <a:pt x="5275" y="866"/>
                      </a:cubicBezTo>
                      <a:cubicBezTo>
                        <a:pt x="5711" y="1330"/>
                        <a:pt x="5937" y="1879"/>
                        <a:pt x="5951" y="2527"/>
                      </a:cubicBezTo>
                      <a:cubicBezTo>
                        <a:pt x="5937" y="3174"/>
                        <a:pt x="5711" y="3723"/>
                        <a:pt x="5261" y="4173"/>
                      </a:cubicBezTo>
                      <a:cubicBezTo>
                        <a:pt x="4811" y="4637"/>
                        <a:pt x="4262" y="4863"/>
                        <a:pt x="3615" y="4863"/>
                      </a:cubicBezTo>
                      <a:cubicBezTo>
                        <a:pt x="2968" y="4863"/>
                        <a:pt x="2405" y="4637"/>
                        <a:pt x="1955" y="4173"/>
                      </a:cubicBezTo>
                      <a:cubicBezTo>
                        <a:pt x="1491" y="3723"/>
                        <a:pt x="1266" y="3174"/>
                        <a:pt x="1280" y="2527"/>
                      </a:cubicBezTo>
                      <a:cubicBezTo>
                        <a:pt x="1266" y="1865"/>
                        <a:pt x="1491" y="1302"/>
                        <a:pt x="1955" y="852"/>
                      </a:cubicBezTo>
                      <a:cubicBezTo>
                        <a:pt x="2405" y="402"/>
                        <a:pt x="2968" y="177"/>
                        <a:pt x="3615" y="177"/>
                      </a:cubicBezTo>
                      <a:close/>
                    </a:path>
                  </a:pathLst>
                </a:custGeom>
                <a:solidFill>
                  <a:srgbClr val="000000"/>
                </a:solidFill>
                <a:ln w="3598" cap="flat">
                  <a:noFill/>
                  <a:prstDash val="solid"/>
                  <a:miter/>
                </a:ln>
              </p:spPr>
              <p:txBody>
                <a:bodyPr rtlCol="0" anchor="ctr"/>
                <a:lstStyle/>
                <a:p>
                  <a:endParaRPr lang="en-IN"/>
                </a:p>
              </p:txBody>
            </p:sp>
            <p:sp>
              <p:nvSpPr>
                <p:cNvPr id="3944" name="Freeform: Shape 3943">
                  <a:extLst>
                    <a:ext uri="{FF2B5EF4-FFF2-40B4-BE49-F238E27FC236}">
                      <a16:creationId xmlns:a16="http://schemas.microsoft.com/office/drawing/2014/main" id="{6230C890-B2A8-6C92-CD59-1EF52027AB91}"/>
                    </a:ext>
                  </a:extLst>
                </p:cNvPr>
                <p:cNvSpPr/>
                <p:nvPr/>
              </p:nvSpPr>
              <p:spPr>
                <a:xfrm>
                  <a:off x="31904583" y="13779355"/>
                  <a:ext cx="19442" cy="29213"/>
                </a:xfrm>
                <a:custGeom>
                  <a:avLst/>
                  <a:gdLst>
                    <a:gd name="connsiteX0" fmla="*/ 20725 w 19442"/>
                    <a:gd name="connsiteY0" fmla="*/ 18836 h 29213"/>
                    <a:gd name="connsiteX1" fmla="*/ 20725 w 19442"/>
                    <a:gd name="connsiteY1" fmla="*/ 21833 h 29213"/>
                    <a:gd name="connsiteX2" fmla="*/ 16870 w 19442"/>
                    <a:gd name="connsiteY2" fmla="*/ 21833 h 29213"/>
                    <a:gd name="connsiteX3" fmla="*/ 16870 w 19442"/>
                    <a:gd name="connsiteY3" fmla="*/ 29390 h 29213"/>
                    <a:gd name="connsiteX4" fmla="*/ 13395 w 19442"/>
                    <a:gd name="connsiteY4" fmla="*/ 29390 h 29213"/>
                    <a:gd name="connsiteX5" fmla="*/ 13395 w 19442"/>
                    <a:gd name="connsiteY5" fmla="*/ 21833 h 29213"/>
                    <a:gd name="connsiteX6" fmla="*/ 1282 w 19442"/>
                    <a:gd name="connsiteY6" fmla="*/ 21833 h 29213"/>
                    <a:gd name="connsiteX7" fmla="*/ 1282 w 19442"/>
                    <a:gd name="connsiteY7" fmla="*/ 19131 h 29213"/>
                    <a:gd name="connsiteX8" fmla="*/ 14563 w 19442"/>
                    <a:gd name="connsiteY8" fmla="*/ 177 h 29213"/>
                    <a:gd name="connsiteX9" fmla="*/ 16870 w 19442"/>
                    <a:gd name="connsiteY9" fmla="*/ 177 h 29213"/>
                    <a:gd name="connsiteX10" fmla="*/ 16870 w 19442"/>
                    <a:gd name="connsiteY10" fmla="*/ 18836 h 29213"/>
                    <a:gd name="connsiteX11" fmla="*/ 13395 w 19442"/>
                    <a:gd name="connsiteY11" fmla="*/ 18836 h 29213"/>
                    <a:gd name="connsiteX12" fmla="*/ 13395 w 19442"/>
                    <a:gd name="connsiteY12" fmla="*/ 4623 h 29213"/>
                    <a:gd name="connsiteX13" fmla="*/ 3350 w 19442"/>
                    <a:gd name="connsiteY13" fmla="*/ 1883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442" h="29213">
                      <a:moveTo>
                        <a:pt x="20725" y="18836"/>
                      </a:moveTo>
                      <a:lnTo>
                        <a:pt x="20725" y="21833"/>
                      </a:lnTo>
                      <a:lnTo>
                        <a:pt x="16870" y="21833"/>
                      </a:lnTo>
                      <a:lnTo>
                        <a:pt x="16870" y="29390"/>
                      </a:lnTo>
                      <a:lnTo>
                        <a:pt x="13395" y="29390"/>
                      </a:lnTo>
                      <a:lnTo>
                        <a:pt x="13395" y="21833"/>
                      </a:lnTo>
                      <a:lnTo>
                        <a:pt x="1282" y="21833"/>
                      </a:lnTo>
                      <a:lnTo>
                        <a:pt x="1282" y="19131"/>
                      </a:lnTo>
                      <a:lnTo>
                        <a:pt x="14563" y="177"/>
                      </a:lnTo>
                      <a:lnTo>
                        <a:pt x="16870" y="177"/>
                      </a:lnTo>
                      <a:lnTo>
                        <a:pt x="16870" y="18836"/>
                      </a:lnTo>
                      <a:close/>
                      <a:moveTo>
                        <a:pt x="13395" y="18836"/>
                      </a:moveTo>
                      <a:lnTo>
                        <a:pt x="13395" y="4623"/>
                      </a:lnTo>
                      <a:lnTo>
                        <a:pt x="3350" y="18836"/>
                      </a:lnTo>
                      <a:close/>
                    </a:path>
                  </a:pathLst>
                </a:custGeom>
                <a:solidFill>
                  <a:srgbClr val="000000"/>
                </a:solidFill>
                <a:ln w="3598" cap="flat">
                  <a:noFill/>
                  <a:prstDash val="solid"/>
                  <a:miter/>
                </a:ln>
              </p:spPr>
              <p:txBody>
                <a:bodyPr rtlCol="0" anchor="ctr"/>
                <a:lstStyle/>
                <a:p>
                  <a:endParaRPr lang="en-IN"/>
                </a:p>
              </p:txBody>
            </p:sp>
          </p:grpSp>
          <p:grpSp>
            <p:nvGrpSpPr>
              <p:cNvPr id="3945" name="Graphic 3782">
                <a:extLst>
                  <a:ext uri="{FF2B5EF4-FFF2-40B4-BE49-F238E27FC236}">
                    <a16:creationId xmlns:a16="http://schemas.microsoft.com/office/drawing/2014/main" id="{93303312-7691-B13F-8E8F-B14B4506E740}"/>
                  </a:ext>
                </a:extLst>
              </p:cNvPr>
              <p:cNvGrpSpPr/>
              <p:nvPr/>
            </p:nvGrpSpPr>
            <p:grpSpPr>
              <a:xfrm>
                <a:off x="31407276" y="13921298"/>
                <a:ext cx="150679" cy="38543"/>
                <a:chOff x="31407276" y="13921298"/>
                <a:chExt cx="150679" cy="38543"/>
              </a:xfrm>
            </p:grpSpPr>
            <p:sp>
              <p:nvSpPr>
                <p:cNvPr id="3946" name="Freeform: Shape 3945">
                  <a:extLst>
                    <a:ext uri="{FF2B5EF4-FFF2-40B4-BE49-F238E27FC236}">
                      <a16:creationId xmlns:a16="http://schemas.microsoft.com/office/drawing/2014/main" id="{3FE7A624-18C9-853E-37F7-C9A7BE644E46}"/>
                    </a:ext>
                  </a:extLst>
                </p:cNvPr>
                <p:cNvSpPr/>
                <p:nvPr/>
              </p:nvSpPr>
              <p:spPr>
                <a:xfrm>
                  <a:off x="31407276" y="13921889"/>
                  <a:ext cx="24014" cy="28622"/>
                </a:xfrm>
                <a:custGeom>
                  <a:avLst/>
                  <a:gdLst>
                    <a:gd name="connsiteX0" fmla="*/ 24849 w 24014"/>
                    <a:gd name="connsiteY0" fmla="*/ 216 h 28622"/>
                    <a:gd name="connsiteX1" fmla="*/ 25159 w 24014"/>
                    <a:gd name="connsiteY1" fmla="*/ 6928 h 28622"/>
                    <a:gd name="connsiteX2" fmla="*/ 24357 w 24014"/>
                    <a:gd name="connsiteY2" fmla="*/ 6928 h 28622"/>
                    <a:gd name="connsiteX3" fmla="*/ 23724 w 24014"/>
                    <a:gd name="connsiteY3" fmla="*/ 4395 h 28622"/>
                    <a:gd name="connsiteX4" fmla="*/ 21979 w 24014"/>
                    <a:gd name="connsiteY4" fmla="*/ 2594 h 28622"/>
                    <a:gd name="connsiteX5" fmla="*/ 19123 w 24014"/>
                    <a:gd name="connsiteY5" fmla="*/ 2017 h 28622"/>
                    <a:gd name="connsiteX6" fmla="*/ 15086 w 24014"/>
                    <a:gd name="connsiteY6" fmla="*/ 2017 h 28622"/>
                    <a:gd name="connsiteX7" fmla="*/ 15086 w 24014"/>
                    <a:gd name="connsiteY7" fmla="*/ 23885 h 28622"/>
                    <a:gd name="connsiteX8" fmla="*/ 15663 w 24014"/>
                    <a:gd name="connsiteY8" fmla="*/ 27178 h 28622"/>
                    <a:gd name="connsiteX9" fmla="*/ 18125 w 24014"/>
                    <a:gd name="connsiteY9" fmla="*/ 28050 h 28622"/>
                    <a:gd name="connsiteX10" fmla="*/ 19123 w 24014"/>
                    <a:gd name="connsiteY10" fmla="*/ 28050 h 28622"/>
                    <a:gd name="connsiteX11" fmla="*/ 19123 w 24014"/>
                    <a:gd name="connsiteY11" fmla="*/ 28838 h 28622"/>
                    <a:gd name="connsiteX12" fmla="*/ 6982 w 24014"/>
                    <a:gd name="connsiteY12" fmla="*/ 28838 h 28622"/>
                    <a:gd name="connsiteX13" fmla="*/ 6982 w 24014"/>
                    <a:gd name="connsiteY13" fmla="*/ 28050 h 28622"/>
                    <a:gd name="connsiteX14" fmla="*/ 7995 w 24014"/>
                    <a:gd name="connsiteY14" fmla="*/ 28050 h 28622"/>
                    <a:gd name="connsiteX15" fmla="*/ 10584 w 24014"/>
                    <a:gd name="connsiteY15" fmla="*/ 26953 h 28622"/>
                    <a:gd name="connsiteX16" fmla="*/ 11034 w 24014"/>
                    <a:gd name="connsiteY16" fmla="*/ 23885 h 28622"/>
                    <a:gd name="connsiteX17" fmla="*/ 11034 w 24014"/>
                    <a:gd name="connsiteY17" fmla="*/ 2017 h 28622"/>
                    <a:gd name="connsiteX18" fmla="*/ 7601 w 24014"/>
                    <a:gd name="connsiteY18" fmla="*/ 2017 h 28622"/>
                    <a:gd name="connsiteX19" fmla="*/ 4760 w 24014"/>
                    <a:gd name="connsiteY19" fmla="*/ 2299 h 28622"/>
                    <a:gd name="connsiteX20" fmla="*/ 2874 w 24014"/>
                    <a:gd name="connsiteY20" fmla="*/ 3847 h 28622"/>
                    <a:gd name="connsiteX21" fmla="*/ 1946 w 24014"/>
                    <a:gd name="connsiteY21" fmla="*/ 6928 h 28622"/>
                    <a:gd name="connsiteX22" fmla="*/ 1144 w 24014"/>
                    <a:gd name="connsiteY22" fmla="*/ 6928 h 28622"/>
                    <a:gd name="connsiteX23" fmla="*/ 1482 w 24014"/>
                    <a:gd name="connsiteY23" fmla="*/ 21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849" y="216"/>
                      </a:moveTo>
                      <a:lnTo>
                        <a:pt x="25159" y="6928"/>
                      </a:lnTo>
                      <a:lnTo>
                        <a:pt x="24357" y="6928"/>
                      </a:lnTo>
                      <a:cubicBezTo>
                        <a:pt x="24188" y="5746"/>
                        <a:pt x="23977" y="4902"/>
                        <a:pt x="23724" y="4395"/>
                      </a:cubicBezTo>
                      <a:cubicBezTo>
                        <a:pt x="23288" y="3579"/>
                        <a:pt x="22697" y="2988"/>
                        <a:pt x="21979" y="2594"/>
                      </a:cubicBezTo>
                      <a:cubicBezTo>
                        <a:pt x="21248" y="2228"/>
                        <a:pt x="20305" y="2031"/>
                        <a:pt x="19123" y="2017"/>
                      </a:cubicBezTo>
                      <a:lnTo>
                        <a:pt x="15086" y="2017"/>
                      </a:lnTo>
                      <a:lnTo>
                        <a:pt x="15086" y="23885"/>
                      </a:lnTo>
                      <a:cubicBezTo>
                        <a:pt x="15072" y="25644"/>
                        <a:pt x="15269" y="26741"/>
                        <a:pt x="15663" y="27178"/>
                      </a:cubicBezTo>
                      <a:cubicBezTo>
                        <a:pt x="16197" y="27769"/>
                        <a:pt x="17013" y="28064"/>
                        <a:pt x="18125" y="28050"/>
                      </a:cubicBezTo>
                      <a:lnTo>
                        <a:pt x="19123" y="28050"/>
                      </a:lnTo>
                      <a:lnTo>
                        <a:pt x="19123" y="28838"/>
                      </a:lnTo>
                      <a:lnTo>
                        <a:pt x="6982" y="28838"/>
                      </a:lnTo>
                      <a:lnTo>
                        <a:pt x="6982" y="28050"/>
                      </a:lnTo>
                      <a:lnTo>
                        <a:pt x="7995" y="28050"/>
                      </a:lnTo>
                      <a:cubicBezTo>
                        <a:pt x="9205" y="28064"/>
                        <a:pt x="10063" y="27698"/>
                        <a:pt x="10584" y="26953"/>
                      </a:cubicBezTo>
                      <a:cubicBezTo>
                        <a:pt x="10865" y="26516"/>
                        <a:pt x="11020" y="25489"/>
                        <a:pt x="11034" y="23885"/>
                      </a:cubicBezTo>
                      <a:lnTo>
                        <a:pt x="11034" y="2017"/>
                      </a:lnTo>
                      <a:lnTo>
                        <a:pt x="7601" y="2017"/>
                      </a:lnTo>
                      <a:cubicBezTo>
                        <a:pt x="6265" y="2031"/>
                        <a:pt x="5308" y="2130"/>
                        <a:pt x="4760" y="2299"/>
                      </a:cubicBezTo>
                      <a:cubicBezTo>
                        <a:pt x="4014" y="2580"/>
                        <a:pt x="3395" y="3087"/>
                        <a:pt x="2874" y="3847"/>
                      </a:cubicBezTo>
                      <a:cubicBezTo>
                        <a:pt x="2340" y="4606"/>
                        <a:pt x="2030" y="5634"/>
                        <a:pt x="1946" y="6928"/>
                      </a:cubicBezTo>
                      <a:lnTo>
                        <a:pt x="1144" y="6928"/>
                      </a:lnTo>
                      <a:lnTo>
                        <a:pt x="1482" y="216"/>
                      </a:lnTo>
                      <a:close/>
                    </a:path>
                  </a:pathLst>
                </a:custGeom>
                <a:solidFill>
                  <a:srgbClr val="000000"/>
                </a:solidFill>
                <a:ln w="3598" cap="flat">
                  <a:noFill/>
                  <a:prstDash val="solid"/>
                  <a:miter/>
                </a:ln>
              </p:spPr>
              <p:txBody>
                <a:bodyPr rtlCol="0" anchor="ctr"/>
                <a:lstStyle/>
                <a:p>
                  <a:endParaRPr lang="en-IN"/>
                </a:p>
              </p:txBody>
            </p:sp>
            <p:sp>
              <p:nvSpPr>
                <p:cNvPr id="3947" name="Freeform: Shape 3946">
                  <a:extLst>
                    <a:ext uri="{FF2B5EF4-FFF2-40B4-BE49-F238E27FC236}">
                      <a16:creationId xmlns:a16="http://schemas.microsoft.com/office/drawing/2014/main" id="{D16D6237-4A24-712A-BA5B-FF15B052FE2B}"/>
                    </a:ext>
                  </a:extLst>
                </p:cNvPr>
                <p:cNvSpPr/>
                <p:nvPr/>
              </p:nvSpPr>
              <p:spPr>
                <a:xfrm>
                  <a:off x="31433296" y="13921298"/>
                  <a:ext cx="18879" cy="29213"/>
                </a:xfrm>
                <a:custGeom>
                  <a:avLst/>
                  <a:gdLst>
                    <a:gd name="connsiteX0" fmla="*/ 20031 w 18879"/>
                    <a:gd name="connsiteY0" fmla="*/ 23913 h 29213"/>
                    <a:gd name="connsiteX1" fmla="*/ 18033 w 18879"/>
                    <a:gd name="connsiteY1" fmla="*/ 29429 h 29213"/>
                    <a:gd name="connsiteX2" fmla="*/ 1151 w 18879"/>
                    <a:gd name="connsiteY2" fmla="*/ 29429 h 29213"/>
                    <a:gd name="connsiteX3" fmla="*/ 1151 w 18879"/>
                    <a:gd name="connsiteY3" fmla="*/ 28641 h 29213"/>
                    <a:gd name="connsiteX4" fmla="*/ 11646 w 18879"/>
                    <a:gd name="connsiteY4" fmla="*/ 17553 h 29213"/>
                    <a:gd name="connsiteX5" fmla="*/ 14685 w 18879"/>
                    <a:gd name="connsiteY5" fmla="*/ 9672 h 29213"/>
                    <a:gd name="connsiteX6" fmla="*/ 13011 w 18879"/>
                    <a:gd name="connsiteY6" fmla="*/ 5197 h 29213"/>
                    <a:gd name="connsiteX7" fmla="*/ 9030 w 18879"/>
                    <a:gd name="connsiteY7" fmla="*/ 3453 h 29213"/>
                    <a:gd name="connsiteX8" fmla="*/ 5231 w 18879"/>
                    <a:gd name="connsiteY8" fmla="*/ 4691 h 29213"/>
                    <a:gd name="connsiteX9" fmla="*/ 2755 w 18879"/>
                    <a:gd name="connsiteY9" fmla="*/ 8293 h 29213"/>
                    <a:gd name="connsiteX10" fmla="*/ 1967 w 18879"/>
                    <a:gd name="connsiteY10" fmla="*/ 8293 h 29213"/>
                    <a:gd name="connsiteX11" fmla="*/ 4683 w 18879"/>
                    <a:gd name="connsiteY11" fmla="*/ 2313 h 29213"/>
                    <a:gd name="connsiteX12" fmla="*/ 10141 w 18879"/>
                    <a:gd name="connsiteY12" fmla="*/ 216 h 29213"/>
                    <a:gd name="connsiteX13" fmla="*/ 15951 w 18879"/>
                    <a:gd name="connsiteY13" fmla="*/ 2453 h 29213"/>
                    <a:gd name="connsiteX14" fmla="*/ 18287 w 18879"/>
                    <a:gd name="connsiteY14" fmla="*/ 7730 h 29213"/>
                    <a:gd name="connsiteX15" fmla="*/ 17274 w 18879"/>
                    <a:gd name="connsiteY15" fmla="*/ 12079 h 29213"/>
                    <a:gd name="connsiteX16" fmla="*/ 12209 w 18879"/>
                    <a:gd name="connsiteY16" fmla="*/ 19326 h 29213"/>
                    <a:gd name="connsiteX17" fmla="*/ 5653 w 18879"/>
                    <a:gd name="connsiteY17" fmla="*/ 26249 h 29213"/>
                    <a:gd name="connsiteX18" fmla="*/ 13109 w 18879"/>
                    <a:gd name="connsiteY18" fmla="*/ 26249 h 29213"/>
                    <a:gd name="connsiteX19" fmla="*/ 16303 w 18879"/>
                    <a:gd name="connsiteY19" fmla="*/ 26080 h 29213"/>
                    <a:gd name="connsiteX20" fmla="*/ 17963 w 18879"/>
                    <a:gd name="connsiteY20" fmla="*/ 25391 h 29213"/>
                    <a:gd name="connsiteX21" fmla="*/ 19257 w 18879"/>
                    <a:gd name="connsiteY21" fmla="*/ 23913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031" y="23913"/>
                      </a:moveTo>
                      <a:lnTo>
                        <a:pt x="18033" y="29429"/>
                      </a:lnTo>
                      <a:lnTo>
                        <a:pt x="1151" y="29429"/>
                      </a:lnTo>
                      <a:lnTo>
                        <a:pt x="1151" y="28641"/>
                      </a:lnTo>
                      <a:cubicBezTo>
                        <a:pt x="6118" y="24138"/>
                        <a:pt x="9606" y="20437"/>
                        <a:pt x="11646" y="17553"/>
                      </a:cubicBezTo>
                      <a:cubicBezTo>
                        <a:pt x="13658" y="14696"/>
                        <a:pt x="14671" y="12065"/>
                        <a:pt x="14685" y="9672"/>
                      </a:cubicBezTo>
                      <a:cubicBezTo>
                        <a:pt x="14671" y="7857"/>
                        <a:pt x="14122" y="6365"/>
                        <a:pt x="13011" y="5197"/>
                      </a:cubicBezTo>
                      <a:cubicBezTo>
                        <a:pt x="11886" y="4044"/>
                        <a:pt x="10549" y="3467"/>
                        <a:pt x="9030" y="3453"/>
                      </a:cubicBezTo>
                      <a:cubicBezTo>
                        <a:pt x="7609" y="3467"/>
                        <a:pt x="6343" y="3875"/>
                        <a:pt x="5231" y="4691"/>
                      </a:cubicBezTo>
                      <a:cubicBezTo>
                        <a:pt x="4106" y="5507"/>
                        <a:pt x="3290" y="6717"/>
                        <a:pt x="2755" y="8293"/>
                      </a:cubicBezTo>
                      <a:lnTo>
                        <a:pt x="1967" y="8293"/>
                      </a:lnTo>
                      <a:cubicBezTo>
                        <a:pt x="2319" y="5704"/>
                        <a:pt x="3219" y="3706"/>
                        <a:pt x="4683" y="2313"/>
                      </a:cubicBezTo>
                      <a:cubicBezTo>
                        <a:pt x="6118" y="920"/>
                        <a:pt x="7946" y="216"/>
                        <a:pt x="10141" y="216"/>
                      </a:cubicBezTo>
                      <a:cubicBezTo>
                        <a:pt x="12448" y="216"/>
                        <a:pt x="14376" y="962"/>
                        <a:pt x="15951" y="2453"/>
                      </a:cubicBezTo>
                      <a:cubicBezTo>
                        <a:pt x="17499" y="3945"/>
                        <a:pt x="18287" y="5704"/>
                        <a:pt x="18287" y="7730"/>
                      </a:cubicBezTo>
                      <a:cubicBezTo>
                        <a:pt x="18287" y="9180"/>
                        <a:pt x="17949" y="10629"/>
                        <a:pt x="17274" y="12079"/>
                      </a:cubicBezTo>
                      <a:cubicBezTo>
                        <a:pt x="16233" y="14358"/>
                        <a:pt x="14544" y="16779"/>
                        <a:pt x="12209" y="19326"/>
                      </a:cubicBezTo>
                      <a:cubicBezTo>
                        <a:pt x="8692" y="23167"/>
                        <a:pt x="6497" y="25475"/>
                        <a:pt x="5653" y="26249"/>
                      </a:cubicBezTo>
                      <a:lnTo>
                        <a:pt x="13109" y="26249"/>
                      </a:lnTo>
                      <a:cubicBezTo>
                        <a:pt x="14615" y="26263"/>
                        <a:pt x="15684" y="26207"/>
                        <a:pt x="16303" y="26080"/>
                      </a:cubicBezTo>
                      <a:cubicBezTo>
                        <a:pt x="16922" y="25982"/>
                        <a:pt x="17471" y="25756"/>
                        <a:pt x="17963" y="25391"/>
                      </a:cubicBezTo>
                      <a:cubicBezTo>
                        <a:pt x="18455" y="25053"/>
                        <a:pt x="18892" y="24560"/>
                        <a:pt x="19257" y="23913"/>
                      </a:cubicBezTo>
                      <a:close/>
                    </a:path>
                  </a:pathLst>
                </a:custGeom>
                <a:solidFill>
                  <a:srgbClr val="000000"/>
                </a:solidFill>
                <a:ln w="3598" cap="flat">
                  <a:noFill/>
                  <a:prstDash val="solid"/>
                  <a:miter/>
                </a:ln>
              </p:spPr>
              <p:txBody>
                <a:bodyPr rtlCol="0" anchor="ctr"/>
                <a:lstStyle/>
                <a:p>
                  <a:endParaRPr lang="en-IN"/>
                </a:p>
              </p:txBody>
            </p:sp>
            <p:sp>
              <p:nvSpPr>
                <p:cNvPr id="3948" name="Freeform: Shape 3947">
                  <a:extLst>
                    <a:ext uri="{FF2B5EF4-FFF2-40B4-BE49-F238E27FC236}">
                      <a16:creationId xmlns:a16="http://schemas.microsoft.com/office/drawing/2014/main" id="{AF0C4422-B4F7-201D-91FD-C2783945D596}"/>
                    </a:ext>
                  </a:extLst>
                </p:cNvPr>
                <p:cNvSpPr/>
                <p:nvPr/>
              </p:nvSpPr>
              <p:spPr>
                <a:xfrm>
                  <a:off x="31453610" y="13958068"/>
                  <a:ext cx="22354" cy="1773"/>
                </a:xfrm>
                <a:custGeom>
                  <a:avLst/>
                  <a:gdLst>
                    <a:gd name="connsiteX0" fmla="*/ 23512 w 22354"/>
                    <a:gd name="connsiteY0" fmla="*/ 1989 h 1773"/>
                    <a:gd name="connsiteX1" fmla="*/ 1157 w 22354"/>
                    <a:gd name="connsiteY1" fmla="*/ 1989 h 1773"/>
                    <a:gd name="connsiteX2" fmla="*/ 1157 w 22354"/>
                    <a:gd name="connsiteY2" fmla="*/ 216 h 1773"/>
                    <a:gd name="connsiteX3" fmla="*/ 23512 w 22354"/>
                    <a:gd name="connsiteY3" fmla="*/ 216 h 1773"/>
                  </a:gdLst>
                  <a:ahLst/>
                  <a:cxnLst>
                    <a:cxn ang="0">
                      <a:pos x="connsiteX0" y="connsiteY0"/>
                    </a:cxn>
                    <a:cxn ang="0">
                      <a:pos x="connsiteX1" y="connsiteY1"/>
                    </a:cxn>
                    <a:cxn ang="0">
                      <a:pos x="connsiteX2" y="connsiteY2"/>
                    </a:cxn>
                    <a:cxn ang="0">
                      <a:pos x="connsiteX3" y="connsiteY3"/>
                    </a:cxn>
                  </a:cxnLst>
                  <a:rect l="l" t="t" r="r" b="b"/>
                  <a:pathLst>
                    <a:path w="22354" h="1773">
                      <a:moveTo>
                        <a:pt x="23512" y="1989"/>
                      </a:moveTo>
                      <a:lnTo>
                        <a:pt x="1157" y="1989"/>
                      </a:lnTo>
                      <a:lnTo>
                        <a:pt x="1157" y="216"/>
                      </a:lnTo>
                      <a:lnTo>
                        <a:pt x="23512" y="216"/>
                      </a:lnTo>
                      <a:close/>
                    </a:path>
                  </a:pathLst>
                </a:custGeom>
                <a:solidFill>
                  <a:srgbClr val="000000"/>
                </a:solidFill>
                <a:ln w="3598" cap="flat">
                  <a:noFill/>
                  <a:prstDash val="solid"/>
                  <a:miter/>
                </a:ln>
              </p:spPr>
              <p:txBody>
                <a:bodyPr rtlCol="0" anchor="ctr"/>
                <a:lstStyle/>
                <a:p>
                  <a:endParaRPr lang="en-IN"/>
                </a:p>
              </p:txBody>
            </p:sp>
            <p:sp>
              <p:nvSpPr>
                <p:cNvPr id="3949" name="Freeform: Shape 3948">
                  <a:extLst>
                    <a:ext uri="{FF2B5EF4-FFF2-40B4-BE49-F238E27FC236}">
                      <a16:creationId xmlns:a16="http://schemas.microsoft.com/office/drawing/2014/main" id="{CECCF449-90F8-78E1-43E4-E074ECE299C5}"/>
                    </a:ext>
                  </a:extLst>
                </p:cNvPr>
                <p:cNvSpPr/>
                <p:nvPr/>
              </p:nvSpPr>
              <p:spPr>
                <a:xfrm>
                  <a:off x="31476471" y="13921889"/>
                  <a:ext cx="24521" cy="28622"/>
                </a:xfrm>
                <a:custGeom>
                  <a:avLst/>
                  <a:gdLst>
                    <a:gd name="connsiteX0" fmla="*/ 9309 w 24521"/>
                    <a:gd name="connsiteY0" fmla="*/ 1778 h 28622"/>
                    <a:gd name="connsiteX1" fmla="*/ 9309 w 24521"/>
                    <a:gd name="connsiteY1" fmla="*/ 13092 h 28622"/>
                    <a:gd name="connsiteX2" fmla="*/ 15597 w 24521"/>
                    <a:gd name="connsiteY2" fmla="*/ 13092 h 28622"/>
                    <a:gd name="connsiteX3" fmla="*/ 18875 w 24521"/>
                    <a:gd name="connsiteY3" fmla="*/ 12346 h 28622"/>
                    <a:gd name="connsiteX4" fmla="*/ 20085 w 24521"/>
                    <a:gd name="connsiteY4" fmla="*/ 8941 h 28622"/>
                    <a:gd name="connsiteX5" fmla="*/ 20873 w 24521"/>
                    <a:gd name="connsiteY5" fmla="*/ 8941 h 28622"/>
                    <a:gd name="connsiteX6" fmla="*/ 20873 w 24521"/>
                    <a:gd name="connsiteY6" fmla="*/ 18903 h 28622"/>
                    <a:gd name="connsiteX7" fmla="*/ 20085 w 24521"/>
                    <a:gd name="connsiteY7" fmla="*/ 18903 h 28622"/>
                    <a:gd name="connsiteX8" fmla="*/ 19494 w 24521"/>
                    <a:gd name="connsiteY8" fmla="*/ 16216 h 28622"/>
                    <a:gd name="connsiteX9" fmla="*/ 18256 w 24521"/>
                    <a:gd name="connsiteY9" fmla="*/ 15048 h 28622"/>
                    <a:gd name="connsiteX10" fmla="*/ 15597 w 24521"/>
                    <a:gd name="connsiteY10" fmla="*/ 14626 h 28622"/>
                    <a:gd name="connsiteX11" fmla="*/ 9309 w 24521"/>
                    <a:gd name="connsiteY11" fmla="*/ 14626 h 28622"/>
                    <a:gd name="connsiteX12" fmla="*/ 9309 w 24521"/>
                    <a:gd name="connsiteY12" fmla="*/ 24068 h 28622"/>
                    <a:gd name="connsiteX13" fmla="*/ 9478 w 24521"/>
                    <a:gd name="connsiteY13" fmla="*/ 26376 h 28622"/>
                    <a:gd name="connsiteX14" fmla="*/ 10069 w 24521"/>
                    <a:gd name="connsiteY14" fmla="*/ 27037 h 28622"/>
                    <a:gd name="connsiteX15" fmla="*/ 11672 w 24521"/>
                    <a:gd name="connsiteY15" fmla="*/ 27276 h 28622"/>
                    <a:gd name="connsiteX16" fmla="*/ 16526 w 24521"/>
                    <a:gd name="connsiteY16" fmla="*/ 27276 h 28622"/>
                    <a:gd name="connsiteX17" fmla="*/ 20057 w 24521"/>
                    <a:gd name="connsiteY17" fmla="*/ 26938 h 28622"/>
                    <a:gd name="connsiteX18" fmla="*/ 22167 w 24521"/>
                    <a:gd name="connsiteY18" fmla="*/ 25602 h 28622"/>
                    <a:gd name="connsiteX19" fmla="*/ 24840 w 24521"/>
                    <a:gd name="connsiteY19" fmla="*/ 21662 h 28622"/>
                    <a:gd name="connsiteX20" fmla="*/ 25684 w 24521"/>
                    <a:gd name="connsiteY20" fmla="*/ 21662 h 28622"/>
                    <a:gd name="connsiteX21" fmla="*/ 23208 w 24521"/>
                    <a:gd name="connsiteY21" fmla="*/ 28838 h 28622"/>
                    <a:gd name="connsiteX22" fmla="*/ 1163 w 24521"/>
                    <a:gd name="connsiteY22" fmla="*/ 28838 h 28622"/>
                    <a:gd name="connsiteX23" fmla="*/ 1163 w 24521"/>
                    <a:gd name="connsiteY23" fmla="*/ 28050 h 28622"/>
                    <a:gd name="connsiteX24" fmla="*/ 2176 w 24521"/>
                    <a:gd name="connsiteY24" fmla="*/ 28050 h 28622"/>
                    <a:gd name="connsiteX25" fmla="*/ 4104 w 24521"/>
                    <a:gd name="connsiteY25" fmla="*/ 27572 h 28622"/>
                    <a:gd name="connsiteX26" fmla="*/ 5018 w 24521"/>
                    <a:gd name="connsiteY26" fmla="*/ 26559 h 28622"/>
                    <a:gd name="connsiteX27" fmla="*/ 5257 w 24521"/>
                    <a:gd name="connsiteY27" fmla="*/ 23800 h 28622"/>
                    <a:gd name="connsiteX28" fmla="*/ 5257 w 24521"/>
                    <a:gd name="connsiteY28" fmla="*/ 5197 h 28622"/>
                    <a:gd name="connsiteX29" fmla="*/ 4709 w 24521"/>
                    <a:gd name="connsiteY29" fmla="*/ 1848 h 28622"/>
                    <a:gd name="connsiteX30" fmla="*/ 2176 w 24521"/>
                    <a:gd name="connsiteY30" fmla="*/ 1004 h 28622"/>
                    <a:gd name="connsiteX31" fmla="*/ 1163 w 24521"/>
                    <a:gd name="connsiteY31" fmla="*/ 1004 h 28622"/>
                    <a:gd name="connsiteX32" fmla="*/ 1163 w 24521"/>
                    <a:gd name="connsiteY32" fmla="*/ 216 h 28622"/>
                    <a:gd name="connsiteX33" fmla="*/ 23208 w 24521"/>
                    <a:gd name="connsiteY33" fmla="*/ 216 h 28622"/>
                    <a:gd name="connsiteX34" fmla="*/ 23532 w 24521"/>
                    <a:gd name="connsiteY34" fmla="*/ 6492 h 28622"/>
                    <a:gd name="connsiteX35" fmla="*/ 22702 w 24521"/>
                    <a:gd name="connsiteY35" fmla="*/ 6492 h 28622"/>
                    <a:gd name="connsiteX36" fmla="*/ 21717 w 24521"/>
                    <a:gd name="connsiteY36" fmla="*/ 3382 h 28622"/>
                    <a:gd name="connsiteX37" fmla="*/ 20142 w 24521"/>
                    <a:gd name="connsiteY37" fmla="*/ 2102 h 28622"/>
                    <a:gd name="connsiteX38" fmla="*/ 17159 w 24521"/>
                    <a:gd name="connsiteY38" fmla="*/ 177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309" y="1778"/>
                      </a:moveTo>
                      <a:lnTo>
                        <a:pt x="9309" y="13092"/>
                      </a:lnTo>
                      <a:lnTo>
                        <a:pt x="15597" y="13092"/>
                      </a:lnTo>
                      <a:cubicBezTo>
                        <a:pt x="17229" y="13092"/>
                        <a:pt x="18313" y="12853"/>
                        <a:pt x="18875" y="12346"/>
                      </a:cubicBezTo>
                      <a:cubicBezTo>
                        <a:pt x="19593" y="11727"/>
                        <a:pt x="20001" y="10587"/>
                        <a:pt x="20085" y="8941"/>
                      </a:cubicBezTo>
                      <a:lnTo>
                        <a:pt x="20873" y="8941"/>
                      </a:lnTo>
                      <a:lnTo>
                        <a:pt x="20873" y="18903"/>
                      </a:lnTo>
                      <a:lnTo>
                        <a:pt x="20085" y="18903"/>
                      </a:lnTo>
                      <a:cubicBezTo>
                        <a:pt x="19888" y="17510"/>
                        <a:pt x="19691" y="16610"/>
                        <a:pt x="19494" y="16216"/>
                      </a:cubicBezTo>
                      <a:cubicBezTo>
                        <a:pt x="19241" y="15723"/>
                        <a:pt x="18833" y="15343"/>
                        <a:pt x="18256" y="15048"/>
                      </a:cubicBezTo>
                      <a:cubicBezTo>
                        <a:pt x="17666" y="14780"/>
                        <a:pt x="16779" y="14640"/>
                        <a:pt x="15597" y="14626"/>
                      </a:cubicBezTo>
                      <a:lnTo>
                        <a:pt x="9309" y="14626"/>
                      </a:lnTo>
                      <a:lnTo>
                        <a:pt x="9309" y="24068"/>
                      </a:lnTo>
                      <a:cubicBezTo>
                        <a:pt x="9309" y="25334"/>
                        <a:pt x="9365" y="26108"/>
                        <a:pt x="9478" y="26376"/>
                      </a:cubicBezTo>
                      <a:cubicBezTo>
                        <a:pt x="9590" y="26657"/>
                        <a:pt x="9787" y="26882"/>
                        <a:pt x="10069" y="27037"/>
                      </a:cubicBezTo>
                      <a:cubicBezTo>
                        <a:pt x="10350" y="27206"/>
                        <a:pt x="10885" y="27276"/>
                        <a:pt x="11672" y="27276"/>
                      </a:cubicBezTo>
                      <a:lnTo>
                        <a:pt x="16526" y="27276"/>
                      </a:lnTo>
                      <a:cubicBezTo>
                        <a:pt x="18144" y="27276"/>
                        <a:pt x="19312" y="27164"/>
                        <a:pt x="20057" y="26938"/>
                      </a:cubicBezTo>
                      <a:cubicBezTo>
                        <a:pt x="20775" y="26713"/>
                        <a:pt x="21478" y="26277"/>
                        <a:pt x="22167" y="25602"/>
                      </a:cubicBezTo>
                      <a:cubicBezTo>
                        <a:pt x="23011" y="24757"/>
                        <a:pt x="23912" y="23435"/>
                        <a:pt x="24840" y="21662"/>
                      </a:cubicBezTo>
                      <a:lnTo>
                        <a:pt x="25684" y="21662"/>
                      </a:lnTo>
                      <a:lnTo>
                        <a:pt x="23208" y="28838"/>
                      </a:lnTo>
                      <a:lnTo>
                        <a:pt x="1163" y="28838"/>
                      </a:lnTo>
                      <a:lnTo>
                        <a:pt x="1163" y="28050"/>
                      </a:lnTo>
                      <a:lnTo>
                        <a:pt x="2176" y="28050"/>
                      </a:lnTo>
                      <a:cubicBezTo>
                        <a:pt x="2852" y="28064"/>
                        <a:pt x="3485" y="27895"/>
                        <a:pt x="4104" y="27572"/>
                      </a:cubicBezTo>
                      <a:cubicBezTo>
                        <a:pt x="4540" y="27347"/>
                        <a:pt x="4849" y="27009"/>
                        <a:pt x="5018" y="26559"/>
                      </a:cubicBezTo>
                      <a:cubicBezTo>
                        <a:pt x="5173" y="26108"/>
                        <a:pt x="5257" y="25194"/>
                        <a:pt x="5257" y="23800"/>
                      </a:cubicBezTo>
                      <a:lnTo>
                        <a:pt x="5257" y="5197"/>
                      </a:lnTo>
                      <a:cubicBezTo>
                        <a:pt x="5257" y="3382"/>
                        <a:pt x="5074" y="2270"/>
                        <a:pt x="4709" y="1848"/>
                      </a:cubicBezTo>
                      <a:cubicBezTo>
                        <a:pt x="4202" y="1300"/>
                        <a:pt x="3358" y="1018"/>
                        <a:pt x="2176" y="1004"/>
                      </a:cubicBezTo>
                      <a:lnTo>
                        <a:pt x="1163" y="1004"/>
                      </a:lnTo>
                      <a:lnTo>
                        <a:pt x="1163" y="216"/>
                      </a:lnTo>
                      <a:lnTo>
                        <a:pt x="23208" y="216"/>
                      </a:lnTo>
                      <a:lnTo>
                        <a:pt x="23532" y="6492"/>
                      </a:lnTo>
                      <a:lnTo>
                        <a:pt x="22702" y="6492"/>
                      </a:lnTo>
                      <a:cubicBezTo>
                        <a:pt x="22407" y="4986"/>
                        <a:pt x="22083" y="3945"/>
                        <a:pt x="21717" y="3382"/>
                      </a:cubicBezTo>
                      <a:cubicBezTo>
                        <a:pt x="21351" y="2819"/>
                        <a:pt x="20817" y="2397"/>
                        <a:pt x="20142" y="2102"/>
                      </a:cubicBezTo>
                      <a:cubicBezTo>
                        <a:pt x="19565" y="1891"/>
                        <a:pt x="18580" y="1778"/>
                        <a:pt x="17159" y="1778"/>
                      </a:cubicBezTo>
                      <a:close/>
                    </a:path>
                  </a:pathLst>
                </a:custGeom>
                <a:solidFill>
                  <a:srgbClr val="000000"/>
                </a:solidFill>
                <a:ln w="3598" cap="flat">
                  <a:noFill/>
                  <a:prstDash val="solid"/>
                  <a:miter/>
                </a:ln>
              </p:spPr>
              <p:txBody>
                <a:bodyPr rtlCol="0" anchor="ctr"/>
                <a:lstStyle/>
                <a:p>
                  <a:endParaRPr lang="en-IN"/>
                </a:p>
              </p:txBody>
            </p:sp>
            <p:sp>
              <p:nvSpPr>
                <p:cNvPr id="3950" name="Freeform: Shape 3949">
                  <a:extLst>
                    <a:ext uri="{FF2B5EF4-FFF2-40B4-BE49-F238E27FC236}">
                      <a16:creationId xmlns:a16="http://schemas.microsoft.com/office/drawing/2014/main" id="{F76A849E-FC5C-56B0-DC14-93364385EE92}"/>
                    </a:ext>
                  </a:extLst>
                </p:cNvPr>
                <p:cNvSpPr/>
                <p:nvPr/>
              </p:nvSpPr>
              <p:spPr>
                <a:xfrm>
                  <a:off x="31503292" y="13921889"/>
                  <a:ext cx="24014" cy="28622"/>
                </a:xfrm>
                <a:custGeom>
                  <a:avLst/>
                  <a:gdLst>
                    <a:gd name="connsiteX0" fmla="*/ 24876 w 24014"/>
                    <a:gd name="connsiteY0" fmla="*/ 216 h 28622"/>
                    <a:gd name="connsiteX1" fmla="*/ 25185 w 24014"/>
                    <a:gd name="connsiteY1" fmla="*/ 6928 h 28622"/>
                    <a:gd name="connsiteX2" fmla="*/ 24383 w 24014"/>
                    <a:gd name="connsiteY2" fmla="*/ 6928 h 28622"/>
                    <a:gd name="connsiteX3" fmla="*/ 23750 w 24014"/>
                    <a:gd name="connsiteY3" fmla="*/ 4395 h 28622"/>
                    <a:gd name="connsiteX4" fmla="*/ 22006 w 24014"/>
                    <a:gd name="connsiteY4" fmla="*/ 2594 h 28622"/>
                    <a:gd name="connsiteX5" fmla="*/ 19150 w 24014"/>
                    <a:gd name="connsiteY5" fmla="*/ 2017 h 28622"/>
                    <a:gd name="connsiteX6" fmla="*/ 15112 w 24014"/>
                    <a:gd name="connsiteY6" fmla="*/ 2017 h 28622"/>
                    <a:gd name="connsiteX7" fmla="*/ 15112 w 24014"/>
                    <a:gd name="connsiteY7" fmla="*/ 23885 h 28622"/>
                    <a:gd name="connsiteX8" fmla="*/ 15689 w 24014"/>
                    <a:gd name="connsiteY8" fmla="*/ 27178 h 28622"/>
                    <a:gd name="connsiteX9" fmla="*/ 18151 w 24014"/>
                    <a:gd name="connsiteY9" fmla="*/ 28050 h 28622"/>
                    <a:gd name="connsiteX10" fmla="*/ 19150 w 24014"/>
                    <a:gd name="connsiteY10" fmla="*/ 28050 h 28622"/>
                    <a:gd name="connsiteX11" fmla="*/ 19150 w 24014"/>
                    <a:gd name="connsiteY11" fmla="*/ 28838 h 28622"/>
                    <a:gd name="connsiteX12" fmla="*/ 7009 w 24014"/>
                    <a:gd name="connsiteY12" fmla="*/ 28838 h 28622"/>
                    <a:gd name="connsiteX13" fmla="*/ 7009 w 24014"/>
                    <a:gd name="connsiteY13" fmla="*/ 28050 h 28622"/>
                    <a:gd name="connsiteX14" fmla="*/ 8022 w 24014"/>
                    <a:gd name="connsiteY14" fmla="*/ 28050 h 28622"/>
                    <a:gd name="connsiteX15" fmla="*/ 10611 w 24014"/>
                    <a:gd name="connsiteY15" fmla="*/ 26953 h 28622"/>
                    <a:gd name="connsiteX16" fmla="*/ 11061 w 24014"/>
                    <a:gd name="connsiteY16" fmla="*/ 23885 h 28622"/>
                    <a:gd name="connsiteX17" fmla="*/ 11061 w 24014"/>
                    <a:gd name="connsiteY17" fmla="*/ 2017 h 28622"/>
                    <a:gd name="connsiteX18" fmla="*/ 7628 w 24014"/>
                    <a:gd name="connsiteY18" fmla="*/ 2017 h 28622"/>
                    <a:gd name="connsiteX19" fmla="*/ 4786 w 24014"/>
                    <a:gd name="connsiteY19" fmla="*/ 2299 h 28622"/>
                    <a:gd name="connsiteX20" fmla="*/ 2901 w 24014"/>
                    <a:gd name="connsiteY20" fmla="*/ 3847 h 28622"/>
                    <a:gd name="connsiteX21" fmla="*/ 1973 w 24014"/>
                    <a:gd name="connsiteY21" fmla="*/ 6928 h 28622"/>
                    <a:gd name="connsiteX22" fmla="*/ 1171 w 24014"/>
                    <a:gd name="connsiteY22" fmla="*/ 6928 h 28622"/>
                    <a:gd name="connsiteX23" fmla="*/ 1508 w 24014"/>
                    <a:gd name="connsiteY23" fmla="*/ 21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876" y="216"/>
                      </a:moveTo>
                      <a:lnTo>
                        <a:pt x="25185" y="6928"/>
                      </a:lnTo>
                      <a:lnTo>
                        <a:pt x="24383" y="6928"/>
                      </a:lnTo>
                      <a:cubicBezTo>
                        <a:pt x="24215" y="5746"/>
                        <a:pt x="24004" y="4902"/>
                        <a:pt x="23750" y="4395"/>
                      </a:cubicBezTo>
                      <a:cubicBezTo>
                        <a:pt x="23314" y="3579"/>
                        <a:pt x="22723" y="2988"/>
                        <a:pt x="22006" y="2594"/>
                      </a:cubicBezTo>
                      <a:cubicBezTo>
                        <a:pt x="21274" y="2228"/>
                        <a:pt x="20332" y="2031"/>
                        <a:pt x="19150" y="2017"/>
                      </a:cubicBezTo>
                      <a:lnTo>
                        <a:pt x="15112" y="2017"/>
                      </a:lnTo>
                      <a:lnTo>
                        <a:pt x="15112" y="23885"/>
                      </a:lnTo>
                      <a:cubicBezTo>
                        <a:pt x="15098" y="25644"/>
                        <a:pt x="15295" y="26741"/>
                        <a:pt x="15689" y="27178"/>
                      </a:cubicBezTo>
                      <a:cubicBezTo>
                        <a:pt x="16224" y="27769"/>
                        <a:pt x="17040" y="28064"/>
                        <a:pt x="18151" y="28050"/>
                      </a:cubicBezTo>
                      <a:lnTo>
                        <a:pt x="19150" y="28050"/>
                      </a:lnTo>
                      <a:lnTo>
                        <a:pt x="19150" y="28838"/>
                      </a:lnTo>
                      <a:lnTo>
                        <a:pt x="7009" y="28838"/>
                      </a:lnTo>
                      <a:lnTo>
                        <a:pt x="7009" y="28050"/>
                      </a:lnTo>
                      <a:lnTo>
                        <a:pt x="8022" y="28050"/>
                      </a:lnTo>
                      <a:cubicBezTo>
                        <a:pt x="9232" y="28064"/>
                        <a:pt x="10090" y="27698"/>
                        <a:pt x="10611" y="26953"/>
                      </a:cubicBezTo>
                      <a:cubicBezTo>
                        <a:pt x="10892" y="26516"/>
                        <a:pt x="11047" y="25489"/>
                        <a:pt x="11061" y="23885"/>
                      </a:cubicBezTo>
                      <a:lnTo>
                        <a:pt x="11061" y="2017"/>
                      </a:lnTo>
                      <a:lnTo>
                        <a:pt x="7628" y="2017"/>
                      </a:lnTo>
                      <a:cubicBezTo>
                        <a:pt x="6292" y="2031"/>
                        <a:pt x="5335" y="2130"/>
                        <a:pt x="4786" y="2299"/>
                      </a:cubicBezTo>
                      <a:cubicBezTo>
                        <a:pt x="4041" y="2580"/>
                        <a:pt x="3422" y="3087"/>
                        <a:pt x="2901" y="3847"/>
                      </a:cubicBezTo>
                      <a:cubicBezTo>
                        <a:pt x="2367" y="4606"/>
                        <a:pt x="2057" y="5634"/>
                        <a:pt x="1973" y="6928"/>
                      </a:cubicBezTo>
                      <a:lnTo>
                        <a:pt x="1171" y="6928"/>
                      </a:lnTo>
                      <a:lnTo>
                        <a:pt x="1508" y="216"/>
                      </a:lnTo>
                      <a:close/>
                    </a:path>
                  </a:pathLst>
                </a:custGeom>
                <a:solidFill>
                  <a:srgbClr val="000000"/>
                </a:solidFill>
                <a:ln w="3598" cap="flat">
                  <a:noFill/>
                  <a:prstDash val="solid"/>
                  <a:miter/>
                </a:ln>
              </p:spPr>
              <p:txBody>
                <a:bodyPr rtlCol="0" anchor="ctr"/>
                <a:lstStyle/>
                <a:p>
                  <a:endParaRPr lang="en-IN"/>
                </a:p>
              </p:txBody>
            </p:sp>
            <p:sp>
              <p:nvSpPr>
                <p:cNvPr id="3951" name="Freeform: Shape 3950">
                  <a:extLst>
                    <a:ext uri="{FF2B5EF4-FFF2-40B4-BE49-F238E27FC236}">
                      <a16:creationId xmlns:a16="http://schemas.microsoft.com/office/drawing/2014/main" id="{402FA092-4D69-E77B-1FCA-42D7624416C6}"/>
                    </a:ext>
                  </a:extLst>
                </p:cNvPr>
                <p:cNvSpPr/>
                <p:nvPr/>
              </p:nvSpPr>
              <p:spPr>
                <a:xfrm>
                  <a:off x="31531449" y="13946416"/>
                  <a:ext cx="4671" cy="4685"/>
                </a:xfrm>
                <a:custGeom>
                  <a:avLst/>
                  <a:gdLst>
                    <a:gd name="connsiteX0" fmla="*/ 3514 w 4671"/>
                    <a:gd name="connsiteY0" fmla="*/ 216 h 4685"/>
                    <a:gd name="connsiteX1" fmla="*/ 5174 w 4671"/>
                    <a:gd name="connsiteY1" fmla="*/ 906 h 4685"/>
                    <a:gd name="connsiteX2" fmla="*/ 5849 w 4671"/>
                    <a:gd name="connsiteY2" fmla="*/ 2566 h 4685"/>
                    <a:gd name="connsiteX3" fmla="*/ 5160 w 4671"/>
                    <a:gd name="connsiteY3" fmla="*/ 4212 h 4685"/>
                    <a:gd name="connsiteX4" fmla="*/ 3514 w 4671"/>
                    <a:gd name="connsiteY4" fmla="*/ 4902 h 4685"/>
                    <a:gd name="connsiteX5" fmla="*/ 1854 w 4671"/>
                    <a:gd name="connsiteY5" fmla="*/ 4212 h 4685"/>
                    <a:gd name="connsiteX6" fmla="*/ 1179 w 4671"/>
                    <a:gd name="connsiteY6" fmla="*/ 2566 h 4685"/>
                    <a:gd name="connsiteX7" fmla="*/ 1854 w 4671"/>
                    <a:gd name="connsiteY7" fmla="*/ 891 h 4685"/>
                    <a:gd name="connsiteX8" fmla="*/ 3514 w 4671"/>
                    <a:gd name="connsiteY8" fmla="*/ 216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514" y="216"/>
                      </a:moveTo>
                      <a:cubicBezTo>
                        <a:pt x="4161" y="216"/>
                        <a:pt x="4710" y="455"/>
                        <a:pt x="5174" y="906"/>
                      </a:cubicBezTo>
                      <a:cubicBezTo>
                        <a:pt x="5610" y="1370"/>
                        <a:pt x="5835" y="1919"/>
                        <a:pt x="5849" y="2566"/>
                      </a:cubicBezTo>
                      <a:cubicBezTo>
                        <a:pt x="5835" y="3213"/>
                        <a:pt x="5610" y="3762"/>
                        <a:pt x="5160" y="4212"/>
                      </a:cubicBezTo>
                      <a:cubicBezTo>
                        <a:pt x="4710" y="4677"/>
                        <a:pt x="4161" y="4902"/>
                        <a:pt x="3514" y="4902"/>
                      </a:cubicBezTo>
                      <a:cubicBezTo>
                        <a:pt x="2867" y="4902"/>
                        <a:pt x="2304" y="4677"/>
                        <a:pt x="1854" y="4212"/>
                      </a:cubicBezTo>
                      <a:cubicBezTo>
                        <a:pt x="1390" y="3762"/>
                        <a:pt x="1165" y="3213"/>
                        <a:pt x="1179" y="2566"/>
                      </a:cubicBezTo>
                      <a:cubicBezTo>
                        <a:pt x="1165" y="1905"/>
                        <a:pt x="1390" y="1342"/>
                        <a:pt x="1854" y="891"/>
                      </a:cubicBezTo>
                      <a:cubicBezTo>
                        <a:pt x="2304" y="441"/>
                        <a:pt x="2867" y="216"/>
                        <a:pt x="3514" y="216"/>
                      </a:cubicBezTo>
                      <a:close/>
                    </a:path>
                  </a:pathLst>
                </a:custGeom>
                <a:solidFill>
                  <a:srgbClr val="000000"/>
                </a:solidFill>
                <a:ln w="3598" cap="flat">
                  <a:noFill/>
                  <a:prstDash val="solid"/>
                  <a:miter/>
                </a:ln>
              </p:spPr>
              <p:txBody>
                <a:bodyPr rtlCol="0" anchor="ctr"/>
                <a:lstStyle/>
                <a:p>
                  <a:endParaRPr lang="en-IN"/>
                </a:p>
              </p:txBody>
            </p:sp>
            <p:sp>
              <p:nvSpPr>
                <p:cNvPr id="3952" name="Freeform: Shape 3951">
                  <a:extLst>
                    <a:ext uri="{FF2B5EF4-FFF2-40B4-BE49-F238E27FC236}">
                      <a16:creationId xmlns:a16="http://schemas.microsoft.com/office/drawing/2014/main" id="{1A3AD790-88F7-98D2-6B32-0B0FF50DE450}"/>
                    </a:ext>
                  </a:extLst>
                </p:cNvPr>
                <p:cNvSpPr/>
                <p:nvPr/>
              </p:nvSpPr>
              <p:spPr>
                <a:xfrm>
                  <a:off x="31541256" y="13921889"/>
                  <a:ext cx="16699" cy="29128"/>
                </a:xfrm>
                <a:custGeom>
                  <a:avLst/>
                  <a:gdLst>
                    <a:gd name="connsiteX0" fmla="*/ 17880 w 16699"/>
                    <a:gd name="connsiteY0" fmla="*/ 216 h 29128"/>
                    <a:gd name="connsiteX1" fmla="*/ 16220 w 16699"/>
                    <a:gd name="connsiteY1" fmla="*/ 3804 h 29128"/>
                    <a:gd name="connsiteX2" fmla="*/ 7610 w 16699"/>
                    <a:gd name="connsiteY2" fmla="*/ 3804 h 29128"/>
                    <a:gd name="connsiteX3" fmla="*/ 5739 w 16699"/>
                    <a:gd name="connsiteY3" fmla="*/ 7646 h 29128"/>
                    <a:gd name="connsiteX4" fmla="*/ 14602 w 16699"/>
                    <a:gd name="connsiteY4" fmla="*/ 11811 h 29128"/>
                    <a:gd name="connsiteX5" fmla="*/ 17402 w 16699"/>
                    <a:gd name="connsiteY5" fmla="*/ 18566 h 29128"/>
                    <a:gd name="connsiteX6" fmla="*/ 16487 w 16699"/>
                    <a:gd name="connsiteY6" fmla="*/ 22745 h 29128"/>
                    <a:gd name="connsiteX7" fmla="*/ 14180 w 16699"/>
                    <a:gd name="connsiteY7" fmla="*/ 26010 h 29128"/>
                    <a:gd name="connsiteX8" fmla="*/ 11071 w 16699"/>
                    <a:gd name="connsiteY8" fmla="*/ 28191 h 29128"/>
                    <a:gd name="connsiteX9" fmla="*/ 6091 w 16699"/>
                    <a:gd name="connsiteY9" fmla="*/ 29345 h 29128"/>
                    <a:gd name="connsiteX10" fmla="*/ 2349 w 16699"/>
                    <a:gd name="connsiteY10" fmla="*/ 28472 h 29128"/>
                    <a:gd name="connsiteX11" fmla="*/ 1181 w 16699"/>
                    <a:gd name="connsiteY11" fmla="*/ 26530 h 29128"/>
                    <a:gd name="connsiteX12" fmla="*/ 1659 w 16699"/>
                    <a:gd name="connsiteY12" fmla="*/ 25489 h 29128"/>
                    <a:gd name="connsiteX13" fmla="*/ 2883 w 16699"/>
                    <a:gd name="connsiteY13" fmla="*/ 25039 h 29128"/>
                    <a:gd name="connsiteX14" fmla="*/ 3854 w 16699"/>
                    <a:gd name="connsiteY14" fmla="*/ 25208 h 29128"/>
                    <a:gd name="connsiteX15" fmla="*/ 5247 w 16699"/>
                    <a:gd name="connsiteY15" fmla="*/ 26080 h 29128"/>
                    <a:gd name="connsiteX16" fmla="*/ 8454 w 16699"/>
                    <a:gd name="connsiteY16" fmla="*/ 27178 h 29128"/>
                    <a:gd name="connsiteX17" fmla="*/ 12801 w 16699"/>
                    <a:gd name="connsiteY17" fmla="*/ 25306 h 29128"/>
                    <a:gd name="connsiteX18" fmla="*/ 14673 w 16699"/>
                    <a:gd name="connsiteY18" fmla="*/ 20761 h 29128"/>
                    <a:gd name="connsiteX19" fmla="*/ 12998 w 16699"/>
                    <a:gd name="connsiteY19" fmla="*/ 15920 h 29128"/>
                    <a:gd name="connsiteX20" fmla="*/ 8398 w 16699"/>
                    <a:gd name="connsiteY20" fmla="*/ 12430 h 29128"/>
                    <a:gd name="connsiteX21" fmla="*/ 2124 w 16699"/>
                    <a:gd name="connsiteY21" fmla="*/ 11333 h 29128"/>
                    <a:gd name="connsiteX22" fmla="*/ 7610 w 16699"/>
                    <a:gd name="connsiteY22" fmla="*/ 216 h 2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99" h="29128">
                      <a:moveTo>
                        <a:pt x="17880" y="216"/>
                      </a:moveTo>
                      <a:lnTo>
                        <a:pt x="16220" y="3804"/>
                      </a:lnTo>
                      <a:lnTo>
                        <a:pt x="7610" y="3804"/>
                      </a:lnTo>
                      <a:lnTo>
                        <a:pt x="5739" y="7646"/>
                      </a:lnTo>
                      <a:cubicBezTo>
                        <a:pt x="9453" y="8195"/>
                        <a:pt x="12408" y="9588"/>
                        <a:pt x="14602" y="11811"/>
                      </a:cubicBezTo>
                      <a:cubicBezTo>
                        <a:pt x="16459" y="13739"/>
                        <a:pt x="17388" y="15991"/>
                        <a:pt x="17402" y="18566"/>
                      </a:cubicBezTo>
                      <a:cubicBezTo>
                        <a:pt x="17388" y="20071"/>
                        <a:pt x="17078" y="21465"/>
                        <a:pt x="16487" y="22745"/>
                      </a:cubicBezTo>
                      <a:cubicBezTo>
                        <a:pt x="15868" y="24026"/>
                        <a:pt x="15109" y="25109"/>
                        <a:pt x="14180" y="26010"/>
                      </a:cubicBezTo>
                      <a:cubicBezTo>
                        <a:pt x="13252" y="26910"/>
                        <a:pt x="12211" y="27642"/>
                        <a:pt x="11071" y="28191"/>
                      </a:cubicBezTo>
                      <a:cubicBezTo>
                        <a:pt x="9453" y="28965"/>
                        <a:pt x="7793" y="29345"/>
                        <a:pt x="6091" y="29345"/>
                      </a:cubicBezTo>
                      <a:cubicBezTo>
                        <a:pt x="4375" y="29345"/>
                        <a:pt x="3122" y="29063"/>
                        <a:pt x="2349" y="28472"/>
                      </a:cubicBezTo>
                      <a:cubicBezTo>
                        <a:pt x="1561" y="27909"/>
                        <a:pt x="1181" y="27262"/>
                        <a:pt x="1181" y="26530"/>
                      </a:cubicBezTo>
                      <a:cubicBezTo>
                        <a:pt x="1181" y="26150"/>
                        <a:pt x="1336" y="25799"/>
                        <a:pt x="1659" y="25489"/>
                      </a:cubicBezTo>
                      <a:cubicBezTo>
                        <a:pt x="1983" y="25194"/>
                        <a:pt x="2391" y="25039"/>
                        <a:pt x="2883" y="25039"/>
                      </a:cubicBezTo>
                      <a:cubicBezTo>
                        <a:pt x="3249" y="25039"/>
                        <a:pt x="3573" y="25095"/>
                        <a:pt x="3854" y="25208"/>
                      </a:cubicBezTo>
                      <a:cubicBezTo>
                        <a:pt x="4121" y="25320"/>
                        <a:pt x="4586" y="25616"/>
                        <a:pt x="5247" y="26080"/>
                      </a:cubicBezTo>
                      <a:cubicBezTo>
                        <a:pt x="6302" y="26826"/>
                        <a:pt x="7371" y="27192"/>
                        <a:pt x="8454" y="27178"/>
                      </a:cubicBezTo>
                      <a:cubicBezTo>
                        <a:pt x="10100" y="27192"/>
                        <a:pt x="11549" y="26573"/>
                        <a:pt x="12801" y="25306"/>
                      </a:cubicBezTo>
                      <a:cubicBezTo>
                        <a:pt x="14039" y="24068"/>
                        <a:pt x="14658" y="22548"/>
                        <a:pt x="14673" y="20761"/>
                      </a:cubicBezTo>
                      <a:cubicBezTo>
                        <a:pt x="14658" y="19030"/>
                        <a:pt x="14110" y="17412"/>
                        <a:pt x="12998" y="15920"/>
                      </a:cubicBezTo>
                      <a:cubicBezTo>
                        <a:pt x="11873" y="14429"/>
                        <a:pt x="10340" y="13275"/>
                        <a:pt x="8398" y="12430"/>
                      </a:cubicBezTo>
                      <a:cubicBezTo>
                        <a:pt x="6851" y="11811"/>
                        <a:pt x="4754" y="11445"/>
                        <a:pt x="2124" y="11333"/>
                      </a:cubicBezTo>
                      <a:lnTo>
                        <a:pt x="7610" y="216"/>
                      </a:lnTo>
                      <a:close/>
                    </a:path>
                  </a:pathLst>
                </a:custGeom>
                <a:solidFill>
                  <a:srgbClr val="000000"/>
                </a:solidFill>
                <a:ln w="3598" cap="flat">
                  <a:noFill/>
                  <a:prstDash val="solid"/>
                  <a:miter/>
                </a:ln>
              </p:spPr>
              <p:txBody>
                <a:bodyPr rtlCol="0" anchor="ctr"/>
                <a:lstStyle/>
                <a:p>
                  <a:endParaRPr lang="en-IN"/>
                </a:p>
              </p:txBody>
            </p:sp>
          </p:grpSp>
          <p:grpSp>
            <p:nvGrpSpPr>
              <p:cNvPr id="3953" name="Graphic 3782">
                <a:extLst>
                  <a:ext uri="{FF2B5EF4-FFF2-40B4-BE49-F238E27FC236}">
                    <a16:creationId xmlns:a16="http://schemas.microsoft.com/office/drawing/2014/main" id="{9A22D3F0-7D99-DF5A-09D4-8CF83F7D35B5}"/>
                  </a:ext>
                </a:extLst>
              </p:cNvPr>
              <p:cNvGrpSpPr/>
              <p:nvPr/>
            </p:nvGrpSpPr>
            <p:grpSpPr>
              <a:xfrm>
                <a:off x="31074730" y="14128126"/>
                <a:ext cx="151030" cy="38543"/>
                <a:chOff x="31074730" y="14128126"/>
                <a:chExt cx="151030" cy="38543"/>
              </a:xfrm>
            </p:grpSpPr>
            <p:sp>
              <p:nvSpPr>
                <p:cNvPr id="3954" name="Freeform: Shape 3953">
                  <a:extLst>
                    <a:ext uri="{FF2B5EF4-FFF2-40B4-BE49-F238E27FC236}">
                      <a16:creationId xmlns:a16="http://schemas.microsoft.com/office/drawing/2014/main" id="{C9707A65-02C6-74A1-250A-0BB17E6CDAD0}"/>
                    </a:ext>
                  </a:extLst>
                </p:cNvPr>
                <p:cNvSpPr/>
                <p:nvPr/>
              </p:nvSpPr>
              <p:spPr>
                <a:xfrm>
                  <a:off x="31074730" y="14128717"/>
                  <a:ext cx="24014" cy="28622"/>
                </a:xfrm>
                <a:custGeom>
                  <a:avLst/>
                  <a:gdLst>
                    <a:gd name="connsiteX0" fmla="*/ 24757 w 24014"/>
                    <a:gd name="connsiteY0" fmla="*/ 273 h 28622"/>
                    <a:gd name="connsiteX1" fmla="*/ 25066 w 24014"/>
                    <a:gd name="connsiteY1" fmla="*/ 6986 h 28622"/>
                    <a:gd name="connsiteX2" fmla="*/ 24264 w 24014"/>
                    <a:gd name="connsiteY2" fmla="*/ 6986 h 28622"/>
                    <a:gd name="connsiteX3" fmla="*/ 23631 w 24014"/>
                    <a:gd name="connsiteY3" fmla="*/ 4453 h 28622"/>
                    <a:gd name="connsiteX4" fmla="*/ 21887 w 24014"/>
                    <a:gd name="connsiteY4" fmla="*/ 2652 h 28622"/>
                    <a:gd name="connsiteX5" fmla="*/ 19031 w 24014"/>
                    <a:gd name="connsiteY5" fmla="*/ 2075 h 28622"/>
                    <a:gd name="connsiteX6" fmla="*/ 14993 w 24014"/>
                    <a:gd name="connsiteY6" fmla="*/ 2075 h 28622"/>
                    <a:gd name="connsiteX7" fmla="*/ 14993 w 24014"/>
                    <a:gd name="connsiteY7" fmla="*/ 23942 h 28622"/>
                    <a:gd name="connsiteX8" fmla="*/ 15570 w 24014"/>
                    <a:gd name="connsiteY8" fmla="*/ 27235 h 28622"/>
                    <a:gd name="connsiteX9" fmla="*/ 18032 w 24014"/>
                    <a:gd name="connsiteY9" fmla="*/ 28108 h 28622"/>
                    <a:gd name="connsiteX10" fmla="*/ 19031 w 24014"/>
                    <a:gd name="connsiteY10" fmla="*/ 28108 h 28622"/>
                    <a:gd name="connsiteX11" fmla="*/ 19031 w 24014"/>
                    <a:gd name="connsiteY11" fmla="*/ 28896 h 28622"/>
                    <a:gd name="connsiteX12" fmla="*/ 6890 w 24014"/>
                    <a:gd name="connsiteY12" fmla="*/ 28896 h 28622"/>
                    <a:gd name="connsiteX13" fmla="*/ 6890 w 24014"/>
                    <a:gd name="connsiteY13" fmla="*/ 28108 h 28622"/>
                    <a:gd name="connsiteX14" fmla="*/ 7903 w 24014"/>
                    <a:gd name="connsiteY14" fmla="*/ 28108 h 28622"/>
                    <a:gd name="connsiteX15" fmla="*/ 10492 w 24014"/>
                    <a:gd name="connsiteY15" fmla="*/ 27010 h 28622"/>
                    <a:gd name="connsiteX16" fmla="*/ 10942 w 24014"/>
                    <a:gd name="connsiteY16" fmla="*/ 23942 h 28622"/>
                    <a:gd name="connsiteX17" fmla="*/ 10942 w 24014"/>
                    <a:gd name="connsiteY17" fmla="*/ 2075 h 28622"/>
                    <a:gd name="connsiteX18" fmla="*/ 7509 w 24014"/>
                    <a:gd name="connsiteY18" fmla="*/ 2075 h 28622"/>
                    <a:gd name="connsiteX19" fmla="*/ 4667 w 24014"/>
                    <a:gd name="connsiteY19" fmla="*/ 2356 h 28622"/>
                    <a:gd name="connsiteX20" fmla="*/ 2782 w 24014"/>
                    <a:gd name="connsiteY20" fmla="*/ 3904 h 28622"/>
                    <a:gd name="connsiteX21" fmla="*/ 1854 w 24014"/>
                    <a:gd name="connsiteY21" fmla="*/ 6986 h 28622"/>
                    <a:gd name="connsiteX22" fmla="*/ 1052 w 24014"/>
                    <a:gd name="connsiteY22" fmla="*/ 6986 h 28622"/>
                    <a:gd name="connsiteX23" fmla="*/ 1389 w 24014"/>
                    <a:gd name="connsiteY23" fmla="*/ 27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757" y="273"/>
                      </a:moveTo>
                      <a:lnTo>
                        <a:pt x="25066" y="6986"/>
                      </a:lnTo>
                      <a:lnTo>
                        <a:pt x="24264" y="6986"/>
                      </a:lnTo>
                      <a:cubicBezTo>
                        <a:pt x="24096" y="5804"/>
                        <a:pt x="23885" y="4959"/>
                        <a:pt x="23631" y="4453"/>
                      </a:cubicBezTo>
                      <a:cubicBezTo>
                        <a:pt x="23195" y="3637"/>
                        <a:pt x="22604" y="3046"/>
                        <a:pt x="21887" y="2652"/>
                      </a:cubicBezTo>
                      <a:cubicBezTo>
                        <a:pt x="21155" y="2286"/>
                        <a:pt x="20213" y="2089"/>
                        <a:pt x="19031" y="2075"/>
                      </a:cubicBezTo>
                      <a:lnTo>
                        <a:pt x="14993" y="2075"/>
                      </a:lnTo>
                      <a:lnTo>
                        <a:pt x="14993" y="23942"/>
                      </a:lnTo>
                      <a:cubicBezTo>
                        <a:pt x="14979" y="25701"/>
                        <a:pt x="15176" y="26799"/>
                        <a:pt x="15570" y="27235"/>
                      </a:cubicBezTo>
                      <a:cubicBezTo>
                        <a:pt x="16105" y="27826"/>
                        <a:pt x="16921" y="28122"/>
                        <a:pt x="18032" y="28108"/>
                      </a:cubicBezTo>
                      <a:lnTo>
                        <a:pt x="19031" y="28108"/>
                      </a:lnTo>
                      <a:lnTo>
                        <a:pt x="19031" y="28896"/>
                      </a:lnTo>
                      <a:lnTo>
                        <a:pt x="6890" y="28896"/>
                      </a:lnTo>
                      <a:lnTo>
                        <a:pt x="6890" y="28108"/>
                      </a:lnTo>
                      <a:lnTo>
                        <a:pt x="7903" y="28108"/>
                      </a:lnTo>
                      <a:cubicBezTo>
                        <a:pt x="9113" y="28122"/>
                        <a:pt x="9971" y="27756"/>
                        <a:pt x="10492" y="27010"/>
                      </a:cubicBezTo>
                      <a:cubicBezTo>
                        <a:pt x="10773" y="26574"/>
                        <a:pt x="10928" y="25547"/>
                        <a:pt x="10942" y="23942"/>
                      </a:cubicBezTo>
                      <a:lnTo>
                        <a:pt x="10942" y="2075"/>
                      </a:lnTo>
                      <a:lnTo>
                        <a:pt x="7509" y="2075"/>
                      </a:lnTo>
                      <a:cubicBezTo>
                        <a:pt x="6173" y="2089"/>
                        <a:pt x="5216" y="2187"/>
                        <a:pt x="4667" y="2356"/>
                      </a:cubicBezTo>
                      <a:cubicBezTo>
                        <a:pt x="3922" y="2637"/>
                        <a:pt x="3303" y="3144"/>
                        <a:pt x="2782" y="3904"/>
                      </a:cubicBezTo>
                      <a:cubicBezTo>
                        <a:pt x="2248" y="4664"/>
                        <a:pt x="1938" y="5691"/>
                        <a:pt x="1854" y="6986"/>
                      </a:cubicBezTo>
                      <a:lnTo>
                        <a:pt x="1052" y="6986"/>
                      </a:lnTo>
                      <a:lnTo>
                        <a:pt x="1389" y="273"/>
                      </a:lnTo>
                      <a:close/>
                    </a:path>
                  </a:pathLst>
                </a:custGeom>
                <a:solidFill>
                  <a:srgbClr val="000000"/>
                </a:solidFill>
                <a:ln w="3598" cap="flat">
                  <a:noFill/>
                  <a:prstDash val="solid"/>
                  <a:miter/>
                </a:ln>
              </p:spPr>
              <p:txBody>
                <a:bodyPr rtlCol="0" anchor="ctr"/>
                <a:lstStyle/>
                <a:p>
                  <a:endParaRPr lang="en-IN"/>
                </a:p>
              </p:txBody>
            </p:sp>
            <p:sp>
              <p:nvSpPr>
                <p:cNvPr id="3955" name="Freeform: Shape 3954">
                  <a:extLst>
                    <a:ext uri="{FF2B5EF4-FFF2-40B4-BE49-F238E27FC236}">
                      <a16:creationId xmlns:a16="http://schemas.microsoft.com/office/drawing/2014/main" id="{06AA1537-5380-C20A-1EF1-BF5533C634EB}"/>
                    </a:ext>
                  </a:extLst>
                </p:cNvPr>
                <p:cNvSpPr/>
                <p:nvPr/>
              </p:nvSpPr>
              <p:spPr>
                <a:xfrm>
                  <a:off x="31100749" y="14128126"/>
                  <a:ext cx="18879" cy="29213"/>
                </a:xfrm>
                <a:custGeom>
                  <a:avLst/>
                  <a:gdLst>
                    <a:gd name="connsiteX0" fmla="*/ 19939 w 18879"/>
                    <a:gd name="connsiteY0" fmla="*/ 23970 h 29213"/>
                    <a:gd name="connsiteX1" fmla="*/ 17941 w 18879"/>
                    <a:gd name="connsiteY1" fmla="*/ 29487 h 29213"/>
                    <a:gd name="connsiteX2" fmla="*/ 1059 w 18879"/>
                    <a:gd name="connsiteY2" fmla="*/ 29487 h 29213"/>
                    <a:gd name="connsiteX3" fmla="*/ 1059 w 18879"/>
                    <a:gd name="connsiteY3" fmla="*/ 28699 h 29213"/>
                    <a:gd name="connsiteX4" fmla="*/ 11554 w 18879"/>
                    <a:gd name="connsiteY4" fmla="*/ 17610 h 29213"/>
                    <a:gd name="connsiteX5" fmla="*/ 14593 w 18879"/>
                    <a:gd name="connsiteY5" fmla="*/ 9730 h 29213"/>
                    <a:gd name="connsiteX6" fmla="*/ 12919 w 18879"/>
                    <a:gd name="connsiteY6" fmla="*/ 5255 h 29213"/>
                    <a:gd name="connsiteX7" fmla="*/ 8937 w 18879"/>
                    <a:gd name="connsiteY7" fmla="*/ 3510 h 29213"/>
                    <a:gd name="connsiteX8" fmla="*/ 5139 w 18879"/>
                    <a:gd name="connsiteY8" fmla="*/ 4748 h 29213"/>
                    <a:gd name="connsiteX9" fmla="*/ 2663 w 18879"/>
                    <a:gd name="connsiteY9" fmla="*/ 8351 h 29213"/>
                    <a:gd name="connsiteX10" fmla="*/ 1875 w 18879"/>
                    <a:gd name="connsiteY10" fmla="*/ 8351 h 29213"/>
                    <a:gd name="connsiteX11" fmla="*/ 4590 w 18879"/>
                    <a:gd name="connsiteY11" fmla="*/ 2370 h 29213"/>
                    <a:gd name="connsiteX12" fmla="*/ 10049 w 18879"/>
                    <a:gd name="connsiteY12" fmla="*/ 273 h 29213"/>
                    <a:gd name="connsiteX13" fmla="*/ 15859 w 18879"/>
                    <a:gd name="connsiteY13" fmla="*/ 2511 h 29213"/>
                    <a:gd name="connsiteX14" fmla="*/ 18194 w 18879"/>
                    <a:gd name="connsiteY14" fmla="*/ 7788 h 29213"/>
                    <a:gd name="connsiteX15" fmla="*/ 17181 w 18879"/>
                    <a:gd name="connsiteY15" fmla="*/ 12136 h 29213"/>
                    <a:gd name="connsiteX16" fmla="*/ 12117 w 18879"/>
                    <a:gd name="connsiteY16" fmla="*/ 19383 h 29213"/>
                    <a:gd name="connsiteX17" fmla="*/ 5561 w 18879"/>
                    <a:gd name="connsiteY17" fmla="*/ 26306 h 29213"/>
                    <a:gd name="connsiteX18" fmla="*/ 13017 w 18879"/>
                    <a:gd name="connsiteY18" fmla="*/ 26306 h 29213"/>
                    <a:gd name="connsiteX19" fmla="*/ 16211 w 18879"/>
                    <a:gd name="connsiteY19" fmla="*/ 26138 h 29213"/>
                    <a:gd name="connsiteX20" fmla="*/ 17871 w 18879"/>
                    <a:gd name="connsiteY20" fmla="*/ 25448 h 29213"/>
                    <a:gd name="connsiteX21" fmla="*/ 19165 w 18879"/>
                    <a:gd name="connsiteY21" fmla="*/ 23970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19939" y="23970"/>
                      </a:moveTo>
                      <a:lnTo>
                        <a:pt x="17941" y="29487"/>
                      </a:lnTo>
                      <a:lnTo>
                        <a:pt x="1059" y="29487"/>
                      </a:lnTo>
                      <a:lnTo>
                        <a:pt x="1059" y="28699"/>
                      </a:lnTo>
                      <a:cubicBezTo>
                        <a:pt x="6025" y="24196"/>
                        <a:pt x="9514" y="20495"/>
                        <a:pt x="11554" y="17610"/>
                      </a:cubicBezTo>
                      <a:cubicBezTo>
                        <a:pt x="13566" y="14753"/>
                        <a:pt x="14579" y="12122"/>
                        <a:pt x="14593" y="9730"/>
                      </a:cubicBezTo>
                      <a:cubicBezTo>
                        <a:pt x="14579" y="7914"/>
                        <a:pt x="14030" y="6423"/>
                        <a:pt x="12919" y="5255"/>
                      </a:cubicBezTo>
                      <a:cubicBezTo>
                        <a:pt x="11793" y="4101"/>
                        <a:pt x="10457" y="3524"/>
                        <a:pt x="8937" y="3510"/>
                      </a:cubicBezTo>
                      <a:cubicBezTo>
                        <a:pt x="7516" y="3524"/>
                        <a:pt x="6250" y="3932"/>
                        <a:pt x="5139" y="4748"/>
                      </a:cubicBezTo>
                      <a:cubicBezTo>
                        <a:pt x="4013" y="5564"/>
                        <a:pt x="3197" y="6775"/>
                        <a:pt x="2663" y="8351"/>
                      </a:cubicBezTo>
                      <a:lnTo>
                        <a:pt x="1875" y="8351"/>
                      </a:lnTo>
                      <a:cubicBezTo>
                        <a:pt x="2227" y="5761"/>
                        <a:pt x="3127" y="3763"/>
                        <a:pt x="4590" y="2370"/>
                      </a:cubicBezTo>
                      <a:cubicBezTo>
                        <a:pt x="6025" y="977"/>
                        <a:pt x="7854" y="273"/>
                        <a:pt x="10049" y="273"/>
                      </a:cubicBezTo>
                      <a:cubicBezTo>
                        <a:pt x="12356" y="273"/>
                        <a:pt x="14283" y="1019"/>
                        <a:pt x="15859" y="2511"/>
                      </a:cubicBezTo>
                      <a:cubicBezTo>
                        <a:pt x="17406" y="4002"/>
                        <a:pt x="18194" y="5761"/>
                        <a:pt x="18194" y="7788"/>
                      </a:cubicBezTo>
                      <a:cubicBezTo>
                        <a:pt x="18194" y="9237"/>
                        <a:pt x="17857" y="10687"/>
                        <a:pt x="17181" y="12136"/>
                      </a:cubicBezTo>
                      <a:cubicBezTo>
                        <a:pt x="16140" y="14416"/>
                        <a:pt x="14452" y="16836"/>
                        <a:pt x="12117" y="19383"/>
                      </a:cubicBezTo>
                      <a:cubicBezTo>
                        <a:pt x="8600" y="23225"/>
                        <a:pt x="6405" y="25532"/>
                        <a:pt x="5561" y="26306"/>
                      </a:cubicBezTo>
                      <a:lnTo>
                        <a:pt x="13017" y="26306"/>
                      </a:lnTo>
                      <a:cubicBezTo>
                        <a:pt x="14522" y="26320"/>
                        <a:pt x="15592" y="26264"/>
                        <a:pt x="16211" y="26138"/>
                      </a:cubicBezTo>
                      <a:cubicBezTo>
                        <a:pt x="16830" y="26039"/>
                        <a:pt x="17378" y="25814"/>
                        <a:pt x="17871" y="25448"/>
                      </a:cubicBezTo>
                      <a:cubicBezTo>
                        <a:pt x="18363" y="25110"/>
                        <a:pt x="18799" y="24618"/>
                        <a:pt x="19165" y="23970"/>
                      </a:cubicBezTo>
                      <a:close/>
                    </a:path>
                  </a:pathLst>
                </a:custGeom>
                <a:solidFill>
                  <a:srgbClr val="000000"/>
                </a:solidFill>
                <a:ln w="3598" cap="flat">
                  <a:noFill/>
                  <a:prstDash val="solid"/>
                  <a:miter/>
                </a:ln>
              </p:spPr>
              <p:txBody>
                <a:bodyPr rtlCol="0" anchor="ctr"/>
                <a:lstStyle/>
                <a:p>
                  <a:endParaRPr lang="en-IN"/>
                </a:p>
              </p:txBody>
            </p:sp>
            <p:sp>
              <p:nvSpPr>
                <p:cNvPr id="3956" name="Freeform: Shape 3955">
                  <a:extLst>
                    <a:ext uri="{FF2B5EF4-FFF2-40B4-BE49-F238E27FC236}">
                      <a16:creationId xmlns:a16="http://schemas.microsoft.com/office/drawing/2014/main" id="{BFA32EBE-63CA-2FEC-DA92-35E8CD9AE18D}"/>
                    </a:ext>
                  </a:extLst>
                </p:cNvPr>
                <p:cNvSpPr/>
                <p:nvPr/>
              </p:nvSpPr>
              <p:spPr>
                <a:xfrm>
                  <a:off x="31121064" y="14164896"/>
                  <a:ext cx="22354" cy="1773"/>
                </a:xfrm>
                <a:custGeom>
                  <a:avLst/>
                  <a:gdLst>
                    <a:gd name="connsiteX0" fmla="*/ 23420 w 22354"/>
                    <a:gd name="connsiteY0" fmla="*/ 2046 h 1773"/>
                    <a:gd name="connsiteX1" fmla="*/ 1065 w 22354"/>
                    <a:gd name="connsiteY1" fmla="*/ 2046 h 1773"/>
                    <a:gd name="connsiteX2" fmla="*/ 1065 w 22354"/>
                    <a:gd name="connsiteY2" fmla="*/ 273 h 1773"/>
                    <a:gd name="connsiteX3" fmla="*/ 23420 w 22354"/>
                    <a:gd name="connsiteY3" fmla="*/ 273 h 1773"/>
                  </a:gdLst>
                  <a:ahLst/>
                  <a:cxnLst>
                    <a:cxn ang="0">
                      <a:pos x="connsiteX0" y="connsiteY0"/>
                    </a:cxn>
                    <a:cxn ang="0">
                      <a:pos x="connsiteX1" y="connsiteY1"/>
                    </a:cxn>
                    <a:cxn ang="0">
                      <a:pos x="connsiteX2" y="connsiteY2"/>
                    </a:cxn>
                    <a:cxn ang="0">
                      <a:pos x="connsiteX3" y="connsiteY3"/>
                    </a:cxn>
                  </a:cxnLst>
                  <a:rect l="l" t="t" r="r" b="b"/>
                  <a:pathLst>
                    <a:path w="22354" h="1773">
                      <a:moveTo>
                        <a:pt x="23420" y="2046"/>
                      </a:moveTo>
                      <a:lnTo>
                        <a:pt x="1065" y="2046"/>
                      </a:lnTo>
                      <a:lnTo>
                        <a:pt x="1065" y="273"/>
                      </a:lnTo>
                      <a:lnTo>
                        <a:pt x="23420" y="273"/>
                      </a:lnTo>
                      <a:close/>
                    </a:path>
                  </a:pathLst>
                </a:custGeom>
                <a:solidFill>
                  <a:srgbClr val="000000"/>
                </a:solidFill>
                <a:ln w="3598" cap="flat">
                  <a:noFill/>
                  <a:prstDash val="solid"/>
                  <a:miter/>
                </a:ln>
              </p:spPr>
              <p:txBody>
                <a:bodyPr rtlCol="0" anchor="ctr"/>
                <a:lstStyle/>
                <a:p>
                  <a:endParaRPr lang="en-IN"/>
                </a:p>
              </p:txBody>
            </p:sp>
            <p:sp>
              <p:nvSpPr>
                <p:cNvPr id="3957" name="Freeform: Shape 3956">
                  <a:extLst>
                    <a:ext uri="{FF2B5EF4-FFF2-40B4-BE49-F238E27FC236}">
                      <a16:creationId xmlns:a16="http://schemas.microsoft.com/office/drawing/2014/main" id="{42C0FE3F-5392-6C0F-EC73-718FF2EB41A1}"/>
                    </a:ext>
                  </a:extLst>
                </p:cNvPr>
                <p:cNvSpPr/>
                <p:nvPr/>
              </p:nvSpPr>
              <p:spPr>
                <a:xfrm>
                  <a:off x="31143925" y="14128717"/>
                  <a:ext cx="24521" cy="28622"/>
                </a:xfrm>
                <a:custGeom>
                  <a:avLst/>
                  <a:gdLst>
                    <a:gd name="connsiteX0" fmla="*/ 9217 w 24521"/>
                    <a:gd name="connsiteY0" fmla="*/ 1835 h 28622"/>
                    <a:gd name="connsiteX1" fmla="*/ 9217 w 24521"/>
                    <a:gd name="connsiteY1" fmla="*/ 13149 h 28622"/>
                    <a:gd name="connsiteX2" fmla="*/ 15505 w 24521"/>
                    <a:gd name="connsiteY2" fmla="*/ 13149 h 28622"/>
                    <a:gd name="connsiteX3" fmla="*/ 18783 w 24521"/>
                    <a:gd name="connsiteY3" fmla="*/ 12403 h 28622"/>
                    <a:gd name="connsiteX4" fmla="*/ 19993 w 24521"/>
                    <a:gd name="connsiteY4" fmla="*/ 8998 h 28622"/>
                    <a:gd name="connsiteX5" fmla="*/ 20781 w 24521"/>
                    <a:gd name="connsiteY5" fmla="*/ 8998 h 28622"/>
                    <a:gd name="connsiteX6" fmla="*/ 20781 w 24521"/>
                    <a:gd name="connsiteY6" fmla="*/ 18961 h 28622"/>
                    <a:gd name="connsiteX7" fmla="*/ 19993 w 24521"/>
                    <a:gd name="connsiteY7" fmla="*/ 18961 h 28622"/>
                    <a:gd name="connsiteX8" fmla="*/ 19402 w 24521"/>
                    <a:gd name="connsiteY8" fmla="*/ 16273 h 28622"/>
                    <a:gd name="connsiteX9" fmla="*/ 18164 w 24521"/>
                    <a:gd name="connsiteY9" fmla="*/ 15105 h 28622"/>
                    <a:gd name="connsiteX10" fmla="*/ 15505 w 24521"/>
                    <a:gd name="connsiteY10" fmla="*/ 14683 h 28622"/>
                    <a:gd name="connsiteX11" fmla="*/ 9217 w 24521"/>
                    <a:gd name="connsiteY11" fmla="*/ 14683 h 28622"/>
                    <a:gd name="connsiteX12" fmla="*/ 9217 w 24521"/>
                    <a:gd name="connsiteY12" fmla="*/ 24125 h 28622"/>
                    <a:gd name="connsiteX13" fmla="*/ 9385 w 24521"/>
                    <a:gd name="connsiteY13" fmla="*/ 26433 h 28622"/>
                    <a:gd name="connsiteX14" fmla="*/ 9976 w 24521"/>
                    <a:gd name="connsiteY14" fmla="*/ 27094 h 28622"/>
                    <a:gd name="connsiteX15" fmla="*/ 11580 w 24521"/>
                    <a:gd name="connsiteY15" fmla="*/ 27334 h 28622"/>
                    <a:gd name="connsiteX16" fmla="*/ 16434 w 24521"/>
                    <a:gd name="connsiteY16" fmla="*/ 27334 h 28622"/>
                    <a:gd name="connsiteX17" fmla="*/ 19965 w 24521"/>
                    <a:gd name="connsiteY17" fmla="*/ 26996 h 28622"/>
                    <a:gd name="connsiteX18" fmla="*/ 22075 w 24521"/>
                    <a:gd name="connsiteY18" fmla="*/ 25659 h 28622"/>
                    <a:gd name="connsiteX19" fmla="*/ 24748 w 24521"/>
                    <a:gd name="connsiteY19" fmla="*/ 21719 h 28622"/>
                    <a:gd name="connsiteX20" fmla="*/ 25592 w 24521"/>
                    <a:gd name="connsiteY20" fmla="*/ 21719 h 28622"/>
                    <a:gd name="connsiteX21" fmla="*/ 23116 w 24521"/>
                    <a:gd name="connsiteY21" fmla="*/ 28896 h 28622"/>
                    <a:gd name="connsiteX22" fmla="*/ 1071 w 24521"/>
                    <a:gd name="connsiteY22" fmla="*/ 28896 h 28622"/>
                    <a:gd name="connsiteX23" fmla="*/ 1071 w 24521"/>
                    <a:gd name="connsiteY23" fmla="*/ 28108 h 28622"/>
                    <a:gd name="connsiteX24" fmla="*/ 2084 w 24521"/>
                    <a:gd name="connsiteY24" fmla="*/ 28108 h 28622"/>
                    <a:gd name="connsiteX25" fmla="*/ 4011 w 24521"/>
                    <a:gd name="connsiteY25" fmla="*/ 27629 h 28622"/>
                    <a:gd name="connsiteX26" fmla="*/ 4926 w 24521"/>
                    <a:gd name="connsiteY26" fmla="*/ 26616 h 28622"/>
                    <a:gd name="connsiteX27" fmla="*/ 5165 w 24521"/>
                    <a:gd name="connsiteY27" fmla="*/ 23858 h 28622"/>
                    <a:gd name="connsiteX28" fmla="*/ 5165 w 24521"/>
                    <a:gd name="connsiteY28" fmla="*/ 5255 h 28622"/>
                    <a:gd name="connsiteX29" fmla="*/ 4616 w 24521"/>
                    <a:gd name="connsiteY29" fmla="*/ 1906 h 28622"/>
                    <a:gd name="connsiteX30" fmla="*/ 2084 w 24521"/>
                    <a:gd name="connsiteY30" fmla="*/ 1061 h 28622"/>
                    <a:gd name="connsiteX31" fmla="*/ 1071 w 24521"/>
                    <a:gd name="connsiteY31" fmla="*/ 1061 h 28622"/>
                    <a:gd name="connsiteX32" fmla="*/ 1071 w 24521"/>
                    <a:gd name="connsiteY32" fmla="*/ 273 h 28622"/>
                    <a:gd name="connsiteX33" fmla="*/ 23116 w 24521"/>
                    <a:gd name="connsiteY33" fmla="*/ 273 h 28622"/>
                    <a:gd name="connsiteX34" fmla="*/ 23440 w 24521"/>
                    <a:gd name="connsiteY34" fmla="*/ 6549 h 28622"/>
                    <a:gd name="connsiteX35" fmla="*/ 22610 w 24521"/>
                    <a:gd name="connsiteY35" fmla="*/ 6549 h 28622"/>
                    <a:gd name="connsiteX36" fmla="*/ 21625 w 24521"/>
                    <a:gd name="connsiteY36" fmla="*/ 3440 h 28622"/>
                    <a:gd name="connsiteX37" fmla="*/ 20049 w 24521"/>
                    <a:gd name="connsiteY37" fmla="*/ 2159 h 28622"/>
                    <a:gd name="connsiteX38" fmla="*/ 17067 w 24521"/>
                    <a:gd name="connsiteY38" fmla="*/ 183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217" y="1835"/>
                      </a:moveTo>
                      <a:lnTo>
                        <a:pt x="9217" y="13149"/>
                      </a:lnTo>
                      <a:lnTo>
                        <a:pt x="15505" y="13149"/>
                      </a:lnTo>
                      <a:cubicBezTo>
                        <a:pt x="17137" y="13149"/>
                        <a:pt x="18220" y="12910"/>
                        <a:pt x="18783" y="12403"/>
                      </a:cubicBezTo>
                      <a:cubicBezTo>
                        <a:pt x="19501" y="11784"/>
                        <a:pt x="19909" y="10644"/>
                        <a:pt x="19993" y="8998"/>
                      </a:cubicBezTo>
                      <a:lnTo>
                        <a:pt x="20781" y="8998"/>
                      </a:lnTo>
                      <a:lnTo>
                        <a:pt x="20781" y="18961"/>
                      </a:lnTo>
                      <a:lnTo>
                        <a:pt x="19993" y="18961"/>
                      </a:lnTo>
                      <a:cubicBezTo>
                        <a:pt x="19796" y="17568"/>
                        <a:pt x="19599" y="16667"/>
                        <a:pt x="19402" y="16273"/>
                      </a:cubicBezTo>
                      <a:cubicBezTo>
                        <a:pt x="19149" y="15781"/>
                        <a:pt x="18741" y="15401"/>
                        <a:pt x="18164" y="15105"/>
                      </a:cubicBezTo>
                      <a:cubicBezTo>
                        <a:pt x="17573" y="14838"/>
                        <a:pt x="16687" y="14697"/>
                        <a:pt x="15505" y="14683"/>
                      </a:cubicBezTo>
                      <a:lnTo>
                        <a:pt x="9217" y="14683"/>
                      </a:lnTo>
                      <a:lnTo>
                        <a:pt x="9217" y="24125"/>
                      </a:lnTo>
                      <a:cubicBezTo>
                        <a:pt x="9217" y="25392"/>
                        <a:pt x="9273" y="26166"/>
                        <a:pt x="9385" y="26433"/>
                      </a:cubicBezTo>
                      <a:cubicBezTo>
                        <a:pt x="9498" y="26714"/>
                        <a:pt x="9695" y="26940"/>
                        <a:pt x="9976" y="27094"/>
                      </a:cubicBezTo>
                      <a:cubicBezTo>
                        <a:pt x="10258" y="27263"/>
                        <a:pt x="10792" y="27334"/>
                        <a:pt x="11580" y="27334"/>
                      </a:cubicBezTo>
                      <a:lnTo>
                        <a:pt x="16434" y="27334"/>
                      </a:lnTo>
                      <a:cubicBezTo>
                        <a:pt x="18052" y="27334"/>
                        <a:pt x="19219" y="27221"/>
                        <a:pt x="19965" y="26996"/>
                      </a:cubicBezTo>
                      <a:cubicBezTo>
                        <a:pt x="20682" y="26771"/>
                        <a:pt x="21386" y="26335"/>
                        <a:pt x="22075" y="25659"/>
                      </a:cubicBezTo>
                      <a:cubicBezTo>
                        <a:pt x="22919" y="24815"/>
                        <a:pt x="23820" y="23492"/>
                        <a:pt x="24748" y="21719"/>
                      </a:cubicBezTo>
                      <a:lnTo>
                        <a:pt x="25592" y="21719"/>
                      </a:lnTo>
                      <a:lnTo>
                        <a:pt x="23116" y="28896"/>
                      </a:lnTo>
                      <a:lnTo>
                        <a:pt x="1071" y="28896"/>
                      </a:lnTo>
                      <a:lnTo>
                        <a:pt x="1071" y="28108"/>
                      </a:lnTo>
                      <a:lnTo>
                        <a:pt x="2084" y="28108"/>
                      </a:lnTo>
                      <a:cubicBezTo>
                        <a:pt x="2759" y="28122"/>
                        <a:pt x="3392" y="27953"/>
                        <a:pt x="4011" y="27629"/>
                      </a:cubicBezTo>
                      <a:cubicBezTo>
                        <a:pt x="4447" y="27404"/>
                        <a:pt x="4757" y="27066"/>
                        <a:pt x="4926" y="26616"/>
                      </a:cubicBezTo>
                      <a:cubicBezTo>
                        <a:pt x="5081" y="26166"/>
                        <a:pt x="5165" y="25251"/>
                        <a:pt x="5165" y="23858"/>
                      </a:cubicBezTo>
                      <a:lnTo>
                        <a:pt x="5165" y="5255"/>
                      </a:lnTo>
                      <a:cubicBezTo>
                        <a:pt x="5165" y="3440"/>
                        <a:pt x="4982" y="2328"/>
                        <a:pt x="4616" y="1906"/>
                      </a:cubicBezTo>
                      <a:cubicBezTo>
                        <a:pt x="4110" y="1357"/>
                        <a:pt x="3266" y="1076"/>
                        <a:pt x="2084" y="1061"/>
                      </a:cubicBezTo>
                      <a:lnTo>
                        <a:pt x="1071" y="1061"/>
                      </a:lnTo>
                      <a:lnTo>
                        <a:pt x="1071" y="273"/>
                      </a:lnTo>
                      <a:lnTo>
                        <a:pt x="23116" y="273"/>
                      </a:lnTo>
                      <a:lnTo>
                        <a:pt x="23440" y="6549"/>
                      </a:lnTo>
                      <a:lnTo>
                        <a:pt x="22610" y="6549"/>
                      </a:lnTo>
                      <a:cubicBezTo>
                        <a:pt x="22314" y="5044"/>
                        <a:pt x="21991" y="4002"/>
                        <a:pt x="21625" y="3440"/>
                      </a:cubicBezTo>
                      <a:cubicBezTo>
                        <a:pt x="21259" y="2877"/>
                        <a:pt x="20724" y="2455"/>
                        <a:pt x="20049" y="2159"/>
                      </a:cubicBezTo>
                      <a:cubicBezTo>
                        <a:pt x="19472" y="1948"/>
                        <a:pt x="18488" y="1835"/>
                        <a:pt x="17067" y="1835"/>
                      </a:cubicBezTo>
                      <a:close/>
                    </a:path>
                  </a:pathLst>
                </a:custGeom>
                <a:solidFill>
                  <a:srgbClr val="000000"/>
                </a:solidFill>
                <a:ln w="3598" cap="flat">
                  <a:noFill/>
                  <a:prstDash val="solid"/>
                  <a:miter/>
                </a:ln>
              </p:spPr>
              <p:txBody>
                <a:bodyPr rtlCol="0" anchor="ctr"/>
                <a:lstStyle/>
                <a:p>
                  <a:endParaRPr lang="en-IN"/>
                </a:p>
              </p:txBody>
            </p:sp>
            <p:sp>
              <p:nvSpPr>
                <p:cNvPr id="3958" name="Freeform: Shape 3957">
                  <a:extLst>
                    <a:ext uri="{FF2B5EF4-FFF2-40B4-BE49-F238E27FC236}">
                      <a16:creationId xmlns:a16="http://schemas.microsoft.com/office/drawing/2014/main" id="{C34077B6-28C2-4CC1-0F06-ABE25E30B8D0}"/>
                    </a:ext>
                  </a:extLst>
                </p:cNvPr>
                <p:cNvSpPr/>
                <p:nvPr/>
              </p:nvSpPr>
              <p:spPr>
                <a:xfrm>
                  <a:off x="31170746" y="14128717"/>
                  <a:ext cx="24014" cy="28622"/>
                </a:xfrm>
                <a:custGeom>
                  <a:avLst/>
                  <a:gdLst>
                    <a:gd name="connsiteX0" fmla="*/ 24783 w 24014"/>
                    <a:gd name="connsiteY0" fmla="*/ 273 h 28622"/>
                    <a:gd name="connsiteX1" fmla="*/ 25093 w 24014"/>
                    <a:gd name="connsiteY1" fmla="*/ 6986 h 28622"/>
                    <a:gd name="connsiteX2" fmla="*/ 24291 w 24014"/>
                    <a:gd name="connsiteY2" fmla="*/ 6986 h 28622"/>
                    <a:gd name="connsiteX3" fmla="*/ 23658 w 24014"/>
                    <a:gd name="connsiteY3" fmla="*/ 4453 h 28622"/>
                    <a:gd name="connsiteX4" fmla="*/ 21914 w 24014"/>
                    <a:gd name="connsiteY4" fmla="*/ 2652 h 28622"/>
                    <a:gd name="connsiteX5" fmla="*/ 19058 w 24014"/>
                    <a:gd name="connsiteY5" fmla="*/ 2075 h 28622"/>
                    <a:gd name="connsiteX6" fmla="*/ 15020 w 24014"/>
                    <a:gd name="connsiteY6" fmla="*/ 2075 h 28622"/>
                    <a:gd name="connsiteX7" fmla="*/ 15020 w 24014"/>
                    <a:gd name="connsiteY7" fmla="*/ 23942 h 28622"/>
                    <a:gd name="connsiteX8" fmla="*/ 15597 w 24014"/>
                    <a:gd name="connsiteY8" fmla="*/ 27235 h 28622"/>
                    <a:gd name="connsiteX9" fmla="*/ 18059 w 24014"/>
                    <a:gd name="connsiteY9" fmla="*/ 28108 h 28622"/>
                    <a:gd name="connsiteX10" fmla="*/ 19058 w 24014"/>
                    <a:gd name="connsiteY10" fmla="*/ 28108 h 28622"/>
                    <a:gd name="connsiteX11" fmla="*/ 19058 w 24014"/>
                    <a:gd name="connsiteY11" fmla="*/ 28896 h 28622"/>
                    <a:gd name="connsiteX12" fmla="*/ 6917 w 24014"/>
                    <a:gd name="connsiteY12" fmla="*/ 28896 h 28622"/>
                    <a:gd name="connsiteX13" fmla="*/ 6917 w 24014"/>
                    <a:gd name="connsiteY13" fmla="*/ 28108 h 28622"/>
                    <a:gd name="connsiteX14" fmla="*/ 7930 w 24014"/>
                    <a:gd name="connsiteY14" fmla="*/ 28108 h 28622"/>
                    <a:gd name="connsiteX15" fmla="*/ 10518 w 24014"/>
                    <a:gd name="connsiteY15" fmla="*/ 27010 h 28622"/>
                    <a:gd name="connsiteX16" fmla="*/ 10968 w 24014"/>
                    <a:gd name="connsiteY16" fmla="*/ 23942 h 28622"/>
                    <a:gd name="connsiteX17" fmla="*/ 10968 w 24014"/>
                    <a:gd name="connsiteY17" fmla="*/ 2075 h 28622"/>
                    <a:gd name="connsiteX18" fmla="*/ 7536 w 24014"/>
                    <a:gd name="connsiteY18" fmla="*/ 2075 h 28622"/>
                    <a:gd name="connsiteX19" fmla="*/ 4694 w 24014"/>
                    <a:gd name="connsiteY19" fmla="*/ 2356 h 28622"/>
                    <a:gd name="connsiteX20" fmla="*/ 2809 w 24014"/>
                    <a:gd name="connsiteY20" fmla="*/ 3904 h 28622"/>
                    <a:gd name="connsiteX21" fmla="*/ 1880 w 24014"/>
                    <a:gd name="connsiteY21" fmla="*/ 6986 h 28622"/>
                    <a:gd name="connsiteX22" fmla="*/ 1078 w 24014"/>
                    <a:gd name="connsiteY22" fmla="*/ 6986 h 28622"/>
                    <a:gd name="connsiteX23" fmla="*/ 1416 w 24014"/>
                    <a:gd name="connsiteY23" fmla="*/ 27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783" y="273"/>
                      </a:moveTo>
                      <a:lnTo>
                        <a:pt x="25093" y="6986"/>
                      </a:lnTo>
                      <a:lnTo>
                        <a:pt x="24291" y="6986"/>
                      </a:lnTo>
                      <a:cubicBezTo>
                        <a:pt x="24122" y="5804"/>
                        <a:pt x="23911" y="4959"/>
                        <a:pt x="23658" y="4453"/>
                      </a:cubicBezTo>
                      <a:cubicBezTo>
                        <a:pt x="23222" y="3637"/>
                        <a:pt x="22631" y="3046"/>
                        <a:pt x="21914" y="2652"/>
                      </a:cubicBezTo>
                      <a:cubicBezTo>
                        <a:pt x="21182" y="2286"/>
                        <a:pt x="20239" y="2089"/>
                        <a:pt x="19058" y="2075"/>
                      </a:cubicBezTo>
                      <a:lnTo>
                        <a:pt x="15020" y="2075"/>
                      </a:lnTo>
                      <a:lnTo>
                        <a:pt x="15020" y="23942"/>
                      </a:lnTo>
                      <a:cubicBezTo>
                        <a:pt x="15006" y="25701"/>
                        <a:pt x="15203" y="26799"/>
                        <a:pt x="15597" y="27235"/>
                      </a:cubicBezTo>
                      <a:cubicBezTo>
                        <a:pt x="16131" y="27826"/>
                        <a:pt x="16947" y="28122"/>
                        <a:pt x="18059" y="28108"/>
                      </a:cubicBezTo>
                      <a:lnTo>
                        <a:pt x="19058" y="28108"/>
                      </a:lnTo>
                      <a:lnTo>
                        <a:pt x="19058" y="28896"/>
                      </a:lnTo>
                      <a:lnTo>
                        <a:pt x="6917" y="28896"/>
                      </a:lnTo>
                      <a:lnTo>
                        <a:pt x="6917" y="28108"/>
                      </a:lnTo>
                      <a:lnTo>
                        <a:pt x="7930" y="28108"/>
                      </a:lnTo>
                      <a:cubicBezTo>
                        <a:pt x="9140" y="28122"/>
                        <a:pt x="9998" y="27756"/>
                        <a:pt x="10518" y="27010"/>
                      </a:cubicBezTo>
                      <a:cubicBezTo>
                        <a:pt x="10800" y="26574"/>
                        <a:pt x="10954" y="25547"/>
                        <a:pt x="10968" y="23942"/>
                      </a:cubicBezTo>
                      <a:lnTo>
                        <a:pt x="10968" y="2075"/>
                      </a:lnTo>
                      <a:lnTo>
                        <a:pt x="7536" y="2075"/>
                      </a:lnTo>
                      <a:cubicBezTo>
                        <a:pt x="6199" y="2089"/>
                        <a:pt x="5243" y="2187"/>
                        <a:pt x="4694" y="2356"/>
                      </a:cubicBezTo>
                      <a:cubicBezTo>
                        <a:pt x="3948" y="2637"/>
                        <a:pt x="3329" y="3144"/>
                        <a:pt x="2809" y="3904"/>
                      </a:cubicBezTo>
                      <a:cubicBezTo>
                        <a:pt x="2274" y="4664"/>
                        <a:pt x="1965" y="5691"/>
                        <a:pt x="1880" y="6986"/>
                      </a:cubicBezTo>
                      <a:lnTo>
                        <a:pt x="1078" y="6986"/>
                      </a:lnTo>
                      <a:lnTo>
                        <a:pt x="1416" y="273"/>
                      </a:lnTo>
                      <a:close/>
                    </a:path>
                  </a:pathLst>
                </a:custGeom>
                <a:solidFill>
                  <a:srgbClr val="000000"/>
                </a:solidFill>
                <a:ln w="3598" cap="flat">
                  <a:noFill/>
                  <a:prstDash val="solid"/>
                  <a:miter/>
                </a:ln>
              </p:spPr>
              <p:txBody>
                <a:bodyPr rtlCol="0" anchor="ctr"/>
                <a:lstStyle/>
                <a:p>
                  <a:endParaRPr lang="en-IN"/>
                </a:p>
              </p:txBody>
            </p:sp>
            <p:sp>
              <p:nvSpPr>
                <p:cNvPr id="3959" name="Freeform: Shape 3958">
                  <a:extLst>
                    <a:ext uri="{FF2B5EF4-FFF2-40B4-BE49-F238E27FC236}">
                      <a16:creationId xmlns:a16="http://schemas.microsoft.com/office/drawing/2014/main" id="{53A7A2CE-268C-3A06-AAE1-4028451C85B9}"/>
                    </a:ext>
                  </a:extLst>
                </p:cNvPr>
                <p:cNvSpPr/>
                <p:nvPr/>
              </p:nvSpPr>
              <p:spPr>
                <a:xfrm>
                  <a:off x="31198903" y="14153245"/>
                  <a:ext cx="4671" cy="4685"/>
                </a:xfrm>
                <a:custGeom>
                  <a:avLst/>
                  <a:gdLst>
                    <a:gd name="connsiteX0" fmla="*/ 3422 w 4671"/>
                    <a:gd name="connsiteY0" fmla="*/ 273 h 4685"/>
                    <a:gd name="connsiteX1" fmla="*/ 5082 w 4671"/>
                    <a:gd name="connsiteY1" fmla="*/ 963 h 4685"/>
                    <a:gd name="connsiteX2" fmla="*/ 5757 w 4671"/>
                    <a:gd name="connsiteY2" fmla="*/ 2623 h 4685"/>
                    <a:gd name="connsiteX3" fmla="*/ 5068 w 4671"/>
                    <a:gd name="connsiteY3" fmla="*/ 4270 h 4685"/>
                    <a:gd name="connsiteX4" fmla="*/ 3422 w 4671"/>
                    <a:gd name="connsiteY4" fmla="*/ 4959 h 4685"/>
                    <a:gd name="connsiteX5" fmla="*/ 1762 w 4671"/>
                    <a:gd name="connsiteY5" fmla="*/ 4270 h 4685"/>
                    <a:gd name="connsiteX6" fmla="*/ 1086 w 4671"/>
                    <a:gd name="connsiteY6" fmla="*/ 2623 h 4685"/>
                    <a:gd name="connsiteX7" fmla="*/ 1762 w 4671"/>
                    <a:gd name="connsiteY7" fmla="*/ 949 h 4685"/>
                    <a:gd name="connsiteX8" fmla="*/ 3422 w 4671"/>
                    <a:gd name="connsiteY8" fmla="*/ 273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422" y="273"/>
                      </a:moveTo>
                      <a:cubicBezTo>
                        <a:pt x="4069" y="273"/>
                        <a:pt x="4617" y="513"/>
                        <a:pt x="5082" y="963"/>
                      </a:cubicBezTo>
                      <a:cubicBezTo>
                        <a:pt x="5518" y="1427"/>
                        <a:pt x="5743" y="1976"/>
                        <a:pt x="5757" y="2623"/>
                      </a:cubicBezTo>
                      <a:cubicBezTo>
                        <a:pt x="5743" y="3271"/>
                        <a:pt x="5518" y="3820"/>
                        <a:pt x="5068" y="4270"/>
                      </a:cubicBezTo>
                      <a:cubicBezTo>
                        <a:pt x="4617" y="4734"/>
                        <a:pt x="4069" y="4959"/>
                        <a:pt x="3422" y="4959"/>
                      </a:cubicBezTo>
                      <a:cubicBezTo>
                        <a:pt x="2775" y="4959"/>
                        <a:pt x="2212" y="4734"/>
                        <a:pt x="1762" y="4270"/>
                      </a:cubicBezTo>
                      <a:cubicBezTo>
                        <a:pt x="1297" y="3820"/>
                        <a:pt x="1072" y="3271"/>
                        <a:pt x="1086" y="2623"/>
                      </a:cubicBezTo>
                      <a:cubicBezTo>
                        <a:pt x="1072" y="1962"/>
                        <a:pt x="1297" y="1399"/>
                        <a:pt x="1762" y="949"/>
                      </a:cubicBezTo>
                      <a:cubicBezTo>
                        <a:pt x="2212" y="499"/>
                        <a:pt x="2775" y="273"/>
                        <a:pt x="3422" y="273"/>
                      </a:cubicBezTo>
                      <a:close/>
                    </a:path>
                  </a:pathLst>
                </a:custGeom>
                <a:solidFill>
                  <a:srgbClr val="000000"/>
                </a:solidFill>
                <a:ln w="3598" cap="flat">
                  <a:noFill/>
                  <a:prstDash val="solid"/>
                  <a:miter/>
                </a:ln>
              </p:spPr>
              <p:txBody>
                <a:bodyPr rtlCol="0" anchor="ctr"/>
                <a:lstStyle/>
                <a:p>
                  <a:endParaRPr lang="en-IN"/>
                </a:p>
              </p:txBody>
            </p:sp>
            <p:sp>
              <p:nvSpPr>
                <p:cNvPr id="3960" name="Freeform: Shape 3959">
                  <a:extLst>
                    <a:ext uri="{FF2B5EF4-FFF2-40B4-BE49-F238E27FC236}">
                      <a16:creationId xmlns:a16="http://schemas.microsoft.com/office/drawing/2014/main" id="{D70CD882-03A0-DC2C-F180-FA19C9A05750}"/>
                    </a:ext>
                  </a:extLst>
                </p:cNvPr>
                <p:cNvSpPr/>
                <p:nvPr/>
              </p:nvSpPr>
              <p:spPr>
                <a:xfrm>
                  <a:off x="31209258" y="14128126"/>
                  <a:ext cx="16502" cy="29719"/>
                </a:xfrm>
                <a:custGeom>
                  <a:avLst/>
                  <a:gdLst>
                    <a:gd name="connsiteX0" fmla="*/ 6772 w 16502"/>
                    <a:gd name="connsiteY0" fmla="*/ 15077 h 29719"/>
                    <a:gd name="connsiteX1" fmla="*/ 2383 w 16502"/>
                    <a:gd name="connsiteY1" fmla="*/ 10602 h 29719"/>
                    <a:gd name="connsiteX2" fmla="*/ 1398 w 16502"/>
                    <a:gd name="connsiteY2" fmla="*/ 7084 h 29719"/>
                    <a:gd name="connsiteX3" fmla="*/ 3551 w 16502"/>
                    <a:gd name="connsiteY3" fmla="*/ 2286 h 29719"/>
                    <a:gd name="connsiteX4" fmla="*/ 9276 w 16502"/>
                    <a:gd name="connsiteY4" fmla="*/ 273 h 29719"/>
                    <a:gd name="connsiteX5" fmla="*/ 14848 w 16502"/>
                    <a:gd name="connsiteY5" fmla="*/ 2159 h 29719"/>
                    <a:gd name="connsiteX6" fmla="*/ 16958 w 16502"/>
                    <a:gd name="connsiteY6" fmla="*/ 6437 h 29719"/>
                    <a:gd name="connsiteX7" fmla="*/ 15818 w 16502"/>
                    <a:gd name="connsiteY7" fmla="*/ 9716 h 29719"/>
                    <a:gd name="connsiteX8" fmla="*/ 11077 w 16502"/>
                    <a:gd name="connsiteY8" fmla="*/ 13642 h 29719"/>
                    <a:gd name="connsiteX9" fmla="*/ 15987 w 16502"/>
                    <a:gd name="connsiteY9" fmla="*/ 18145 h 29719"/>
                    <a:gd name="connsiteX10" fmla="*/ 17591 w 16502"/>
                    <a:gd name="connsiteY10" fmla="*/ 22690 h 29719"/>
                    <a:gd name="connsiteX11" fmla="*/ 15284 w 16502"/>
                    <a:gd name="connsiteY11" fmla="*/ 27854 h 29719"/>
                    <a:gd name="connsiteX12" fmla="*/ 9248 w 16502"/>
                    <a:gd name="connsiteY12" fmla="*/ 29993 h 29719"/>
                    <a:gd name="connsiteX13" fmla="*/ 2904 w 16502"/>
                    <a:gd name="connsiteY13" fmla="*/ 27432 h 29719"/>
                    <a:gd name="connsiteX14" fmla="*/ 1089 w 16502"/>
                    <a:gd name="connsiteY14" fmla="*/ 22957 h 29719"/>
                    <a:gd name="connsiteX15" fmla="*/ 2369 w 16502"/>
                    <a:gd name="connsiteY15" fmla="*/ 19200 h 29719"/>
                    <a:gd name="connsiteX16" fmla="*/ 6772 w 16502"/>
                    <a:gd name="connsiteY16" fmla="*/ 15077 h 29719"/>
                    <a:gd name="connsiteX17" fmla="*/ 10078 w 16502"/>
                    <a:gd name="connsiteY17" fmla="*/ 12811 h 29719"/>
                    <a:gd name="connsiteX18" fmla="*/ 13286 w 16502"/>
                    <a:gd name="connsiteY18" fmla="*/ 9223 h 29719"/>
                    <a:gd name="connsiteX19" fmla="*/ 13961 w 16502"/>
                    <a:gd name="connsiteY19" fmla="*/ 6226 h 29719"/>
                    <a:gd name="connsiteX20" fmla="*/ 12709 w 16502"/>
                    <a:gd name="connsiteY20" fmla="*/ 2764 h 29719"/>
                    <a:gd name="connsiteX21" fmla="*/ 9319 w 16502"/>
                    <a:gd name="connsiteY21" fmla="*/ 1498 h 29719"/>
                    <a:gd name="connsiteX22" fmla="*/ 5816 w 16502"/>
                    <a:gd name="connsiteY22" fmla="*/ 2750 h 29719"/>
                    <a:gd name="connsiteX23" fmla="*/ 4465 w 16502"/>
                    <a:gd name="connsiteY23" fmla="*/ 5649 h 29719"/>
                    <a:gd name="connsiteX24" fmla="*/ 5028 w 16502"/>
                    <a:gd name="connsiteY24" fmla="*/ 7844 h 29719"/>
                    <a:gd name="connsiteX25" fmla="*/ 6618 w 16502"/>
                    <a:gd name="connsiteY25" fmla="*/ 9941 h 29719"/>
                    <a:gd name="connsiteX26" fmla="*/ 7757 w 16502"/>
                    <a:gd name="connsiteY26" fmla="*/ 15865 h 29719"/>
                    <a:gd name="connsiteX27" fmla="*/ 5169 w 16502"/>
                    <a:gd name="connsiteY27" fmla="*/ 19102 h 29719"/>
                    <a:gd name="connsiteX28" fmla="*/ 4324 w 16502"/>
                    <a:gd name="connsiteY28" fmla="*/ 22859 h 29719"/>
                    <a:gd name="connsiteX29" fmla="*/ 5802 w 16502"/>
                    <a:gd name="connsiteY29" fmla="*/ 27221 h 29719"/>
                    <a:gd name="connsiteX30" fmla="*/ 9586 w 16502"/>
                    <a:gd name="connsiteY30" fmla="*/ 28853 h 29719"/>
                    <a:gd name="connsiteX31" fmla="*/ 13244 w 16502"/>
                    <a:gd name="connsiteY31" fmla="*/ 27573 h 29719"/>
                    <a:gd name="connsiteX32" fmla="*/ 14622 w 16502"/>
                    <a:gd name="connsiteY32" fmla="*/ 24449 h 29719"/>
                    <a:gd name="connsiteX33" fmla="*/ 13806 w 16502"/>
                    <a:gd name="connsiteY33" fmla="*/ 21719 h 29719"/>
                    <a:gd name="connsiteX34" fmla="*/ 7757 w 16502"/>
                    <a:gd name="connsiteY34" fmla="*/ 15865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02" h="29719">
                      <a:moveTo>
                        <a:pt x="6772" y="15077"/>
                      </a:moveTo>
                      <a:cubicBezTo>
                        <a:pt x="4493" y="13234"/>
                        <a:pt x="3030" y="11742"/>
                        <a:pt x="2383" y="10602"/>
                      </a:cubicBezTo>
                      <a:cubicBezTo>
                        <a:pt x="1708" y="9490"/>
                        <a:pt x="1384" y="8323"/>
                        <a:pt x="1398" y="7084"/>
                      </a:cubicBezTo>
                      <a:cubicBezTo>
                        <a:pt x="1384" y="5241"/>
                        <a:pt x="2102" y="3637"/>
                        <a:pt x="3551" y="2286"/>
                      </a:cubicBezTo>
                      <a:cubicBezTo>
                        <a:pt x="4972" y="949"/>
                        <a:pt x="6885" y="273"/>
                        <a:pt x="9276" y="273"/>
                      </a:cubicBezTo>
                      <a:cubicBezTo>
                        <a:pt x="11584" y="273"/>
                        <a:pt x="13441" y="907"/>
                        <a:pt x="14848" y="2159"/>
                      </a:cubicBezTo>
                      <a:cubicBezTo>
                        <a:pt x="16254" y="3411"/>
                        <a:pt x="16958" y="4833"/>
                        <a:pt x="16958" y="6437"/>
                      </a:cubicBezTo>
                      <a:cubicBezTo>
                        <a:pt x="16958" y="7506"/>
                        <a:pt x="16578" y="8604"/>
                        <a:pt x="15818" y="9716"/>
                      </a:cubicBezTo>
                      <a:cubicBezTo>
                        <a:pt x="15059" y="10827"/>
                        <a:pt x="13469" y="12136"/>
                        <a:pt x="11077" y="13642"/>
                      </a:cubicBezTo>
                      <a:cubicBezTo>
                        <a:pt x="13539" y="15570"/>
                        <a:pt x="15185" y="17075"/>
                        <a:pt x="15987" y="18145"/>
                      </a:cubicBezTo>
                      <a:cubicBezTo>
                        <a:pt x="17056" y="19608"/>
                        <a:pt x="17591" y="21114"/>
                        <a:pt x="17591" y="22690"/>
                      </a:cubicBezTo>
                      <a:cubicBezTo>
                        <a:pt x="17591" y="24716"/>
                        <a:pt x="16817" y="26447"/>
                        <a:pt x="15284" y="27854"/>
                      </a:cubicBezTo>
                      <a:cubicBezTo>
                        <a:pt x="13750" y="29290"/>
                        <a:pt x="11738" y="29993"/>
                        <a:pt x="9248" y="29993"/>
                      </a:cubicBezTo>
                      <a:cubicBezTo>
                        <a:pt x="6533" y="29993"/>
                        <a:pt x="4423" y="29149"/>
                        <a:pt x="2904" y="27432"/>
                      </a:cubicBezTo>
                      <a:cubicBezTo>
                        <a:pt x="1694" y="26081"/>
                        <a:pt x="1089" y="24590"/>
                        <a:pt x="1089" y="22957"/>
                      </a:cubicBezTo>
                      <a:cubicBezTo>
                        <a:pt x="1089" y="21719"/>
                        <a:pt x="1511" y="20467"/>
                        <a:pt x="2369" y="19200"/>
                      </a:cubicBezTo>
                      <a:cubicBezTo>
                        <a:pt x="3213" y="17962"/>
                        <a:pt x="4676" y="16583"/>
                        <a:pt x="6772" y="15077"/>
                      </a:cubicBezTo>
                      <a:close/>
                      <a:moveTo>
                        <a:pt x="10078" y="12811"/>
                      </a:moveTo>
                      <a:cubicBezTo>
                        <a:pt x="11767" y="11292"/>
                        <a:pt x="12836" y="10096"/>
                        <a:pt x="13286" y="9223"/>
                      </a:cubicBezTo>
                      <a:cubicBezTo>
                        <a:pt x="13736" y="8351"/>
                        <a:pt x="13961" y="7352"/>
                        <a:pt x="13961" y="6226"/>
                      </a:cubicBezTo>
                      <a:cubicBezTo>
                        <a:pt x="13961" y="4762"/>
                        <a:pt x="13539" y="3608"/>
                        <a:pt x="12709" y="2764"/>
                      </a:cubicBezTo>
                      <a:cubicBezTo>
                        <a:pt x="11879" y="1920"/>
                        <a:pt x="10754" y="1498"/>
                        <a:pt x="9319" y="1498"/>
                      </a:cubicBezTo>
                      <a:cubicBezTo>
                        <a:pt x="7884" y="1498"/>
                        <a:pt x="6716" y="1920"/>
                        <a:pt x="5816" y="2750"/>
                      </a:cubicBezTo>
                      <a:cubicBezTo>
                        <a:pt x="4915" y="3580"/>
                        <a:pt x="4465" y="4551"/>
                        <a:pt x="4465" y="5649"/>
                      </a:cubicBezTo>
                      <a:cubicBezTo>
                        <a:pt x="4465" y="6395"/>
                        <a:pt x="4648" y="7126"/>
                        <a:pt x="5028" y="7844"/>
                      </a:cubicBezTo>
                      <a:cubicBezTo>
                        <a:pt x="5394" y="8590"/>
                        <a:pt x="5928" y="9279"/>
                        <a:pt x="6618" y="9941"/>
                      </a:cubicBezTo>
                      <a:close/>
                      <a:moveTo>
                        <a:pt x="7757" y="15865"/>
                      </a:moveTo>
                      <a:cubicBezTo>
                        <a:pt x="6589" y="16878"/>
                        <a:pt x="5717" y="17948"/>
                        <a:pt x="5169" y="19102"/>
                      </a:cubicBezTo>
                      <a:cubicBezTo>
                        <a:pt x="4592" y="20255"/>
                        <a:pt x="4310" y="21508"/>
                        <a:pt x="4324" y="22859"/>
                      </a:cubicBezTo>
                      <a:cubicBezTo>
                        <a:pt x="4310" y="24674"/>
                        <a:pt x="4803" y="26138"/>
                        <a:pt x="5802" y="27221"/>
                      </a:cubicBezTo>
                      <a:cubicBezTo>
                        <a:pt x="6786" y="28319"/>
                        <a:pt x="8053" y="28853"/>
                        <a:pt x="9586" y="28853"/>
                      </a:cubicBezTo>
                      <a:cubicBezTo>
                        <a:pt x="11091" y="28853"/>
                        <a:pt x="12315" y="28431"/>
                        <a:pt x="13244" y="27573"/>
                      </a:cubicBezTo>
                      <a:cubicBezTo>
                        <a:pt x="14158" y="26714"/>
                        <a:pt x="14608" y="25673"/>
                        <a:pt x="14622" y="24449"/>
                      </a:cubicBezTo>
                      <a:cubicBezTo>
                        <a:pt x="14608" y="23450"/>
                        <a:pt x="14341" y="22535"/>
                        <a:pt x="13806" y="21719"/>
                      </a:cubicBezTo>
                      <a:cubicBezTo>
                        <a:pt x="12808" y="20227"/>
                        <a:pt x="10796" y="18285"/>
                        <a:pt x="7757" y="15865"/>
                      </a:cubicBezTo>
                      <a:close/>
                    </a:path>
                  </a:pathLst>
                </a:custGeom>
                <a:solidFill>
                  <a:srgbClr val="000000"/>
                </a:solidFill>
                <a:ln w="3598" cap="flat">
                  <a:noFill/>
                  <a:prstDash val="solid"/>
                  <a:miter/>
                </a:ln>
              </p:spPr>
              <p:txBody>
                <a:bodyPr rtlCol="0" anchor="ctr"/>
                <a:lstStyle/>
                <a:p>
                  <a:endParaRPr lang="en-IN"/>
                </a:p>
              </p:txBody>
            </p:sp>
          </p:grpSp>
          <p:grpSp>
            <p:nvGrpSpPr>
              <p:cNvPr id="3961" name="Graphic 3782">
                <a:extLst>
                  <a:ext uri="{FF2B5EF4-FFF2-40B4-BE49-F238E27FC236}">
                    <a16:creationId xmlns:a16="http://schemas.microsoft.com/office/drawing/2014/main" id="{FA7D69C1-21FC-386A-2F0C-921B6B644FA7}"/>
                  </a:ext>
                </a:extLst>
              </p:cNvPr>
              <p:cNvGrpSpPr/>
              <p:nvPr/>
            </p:nvGrpSpPr>
            <p:grpSpPr>
              <a:xfrm>
                <a:off x="30774878" y="14392818"/>
                <a:ext cx="173328" cy="38543"/>
                <a:chOff x="30774878" y="14392818"/>
                <a:chExt cx="173328" cy="38543"/>
              </a:xfrm>
            </p:grpSpPr>
            <p:sp>
              <p:nvSpPr>
                <p:cNvPr id="3962" name="Freeform: Shape 3961">
                  <a:extLst>
                    <a:ext uri="{FF2B5EF4-FFF2-40B4-BE49-F238E27FC236}">
                      <a16:creationId xmlns:a16="http://schemas.microsoft.com/office/drawing/2014/main" id="{C3C89C74-249B-726C-068F-8F44BE6EF813}"/>
                    </a:ext>
                  </a:extLst>
                </p:cNvPr>
                <p:cNvSpPr/>
                <p:nvPr/>
              </p:nvSpPr>
              <p:spPr>
                <a:xfrm>
                  <a:off x="30774878" y="14393409"/>
                  <a:ext cx="24014" cy="28622"/>
                </a:xfrm>
                <a:custGeom>
                  <a:avLst/>
                  <a:gdLst>
                    <a:gd name="connsiteX0" fmla="*/ 24674 w 24014"/>
                    <a:gd name="connsiteY0" fmla="*/ 347 h 28622"/>
                    <a:gd name="connsiteX1" fmla="*/ 24983 w 24014"/>
                    <a:gd name="connsiteY1" fmla="*/ 7059 h 28622"/>
                    <a:gd name="connsiteX2" fmla="*/ 24181 w 24014"/>
                    <a:gd name="connsiteY2" fmla="*/ 7059 h 28622"/>
                    <a:gd name="connsiteX3" fmla="*/ 23548 w 24014"/>
                    <a:gd name="connsiteY3" fmla="*/ 4526 h 28622"/>
                    <a:gd name="connsiteX4" fmla="*/ 21804 w 24014"/>
                    <a:gd name="connsiteY4" fmla="*/ 2725 h 28622"/>
                    <a:gd name="connsiteX5" fmla="*/ 18948 w 24014"/>
                    <a:gd name="connsiteY5" fmla="*/ 2148 h 28622"/>
                    <a:gd name="connsiteX6" fmla="*/ 14910 w 24014"/>
                    <a:gd name="connsiteY6" fmla="*/ 2148 h 28622"/>
                    <a:gd name="connsiteX7" fmla="*/ 14910 w 24014"/>
                    <a:gd name="connsiteY7" fmla="*/ 24016 h 28622"/>
                    <a:gd name="connsiteX8" fmla="*/ 15487 w 24014"/>
                    <a:gd name="connsiteY8" fmla="*/ 27309 h 28622"/>
                    <a:gd name="connsiteX9" fmla="*/ 17949 w 24014"/>
                    <a:gd name="connsiteY9" fmla="*/ 28181 h 28622"/>
                    <a:gd name="connsiteX10" fmla="*/ 18948 w 24014"/>
                    <a:gd name="connsiteY10" fmla="*/ 28181 h 28622"/>
                    <a:gd name="connsiteX11" fmla="*/ 18948 w 24014"/>
                    <a:gd name="connsiteY11" fmla="*/ 28969 h 28622"/>
                    <a:gd name="connsiteX12" fmla="*/ 6807 w 24014"/>
                    <a:gd name="connsiteY12" fmla="*/ 28969 h 28622"/>
                    <a:gd name="connsiteX13" fmla="*/ 6807 w 24014"/>
                    <a:gd name="connsiteY13" fmla="*/ 28181 h 28622"/>
                    <a:gd name="connsiteX14" fmla="*/ 7820 w 24014"/>
                    <a:gd name="connsiteY14" fmla="*/ 28181 h 28622"/>
                    <a:gd name="connsiteX15" fmla="*/ 10408 w 24014"/>
                    <a:gd name="connsiteY15" fmla="*/ 27083 h 28622"/>
                    <a:gd name="connsiteX16" fmla="*/ 10858 w 24014"/>
                    <a:gd name="connsiteY16" fmla="*/ 24016 h 28622"/>
                    <a:gd name="connsiteX17" fmla="*/ 10858 w 24014"/>
                    <a:gd name="connsiteY17" fmla="*/ 2148 h 28622"/>
                    <a:gd name="connsiteX18" fmla="*/ 7426 w 24014"/>
                    <a:gd name="connsiteY18" fmla="*/ 2148 h 28622"/>
                    <a:gd name="connsiteX19" fmla="*/ 4584 w 24014"/>
                    <a:gd name="connsiteY19" fmla="*/ 2430 h 28622"/>
                    <a:gd name="connsiteX20" fmla="*/ 2699 w 24014"/>
                    <a:gd name="connsiteY20" fmla="*/ 3977 h 28622"/>
                    <a:gd name="connsiteX21" fmla="*/ 1770 w 24014"/>
                    <a:gd name="connsiteY21" fmla="*/ 7059 h 28622"/>
                    <a:gd name="connsiteX22" fmla="*/ 968 w 24014"/>
                    <a:gd name="connsiteY22" fmla="*/ 7059 h 28622"/>
                    <a:gd name="connsiteX23" fmla="*/ 1306 w 24014"/>
                    <a:gd name="connsiteY23" fmla="*/ 34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674" y="347"/>
                      </a:moveTo>
                      <a:lnTo>
                        <a:pt x="24983" y="7059"/>
                      </a:lnTo>
                      <a:lnTo>
                        <a:pt x="24181" y="7059"/>
                      </a:lnTo>
                      <a:cubicBezTo>
                        <a:pt x="24012" y="5877"/>
                        <a:pt x="23801" y="5033"/>
                        <a:pt x="23548" y="4526"/>
                      </a:cubicBezTo>
                      <a:cubicBezTo>
                        <a:pt x="23112" y="3710"/>
                        <a:pt x="22521" y="3119"/>
                        <a:pt x="21804" y="2725"/>
                      </a:cubicBezTo>
                      <a:cubicBezTo>
                        <a:pt x="21072" y="2359"/>
                        <a:pt x="20130" y="2162"/>
                        <a:pt x="18948" y="2148"/>
                      </a:cubicBezTo>
                      <a:lnTo>
                        <a:pt x="14910" y="2148"/>
                      </a:lnTo>
                      <a:lnTo>
                        <a:pt x="14910" y="24016"/>
                      </a:lnTo>
                      <a:cubicBezTo>
                        <a:pt x="14896" y="25775"/>
                        <a:pt x="15093" y="26872"/>
                        <a:pt x="15487" y="27309"/>
                      </a:cubicBezTo>
                      <a:cubicBezTo>
                        <a:pt x="16022" y="27900"/>
                        <a:pt x="16838" y="28195"/>
                        <a:pt x="17949" y="28181"/>
                      </a:cubicBezTo>
                      <a:lnTo>
                        <a:pt x="18948" y="28181"/>
                      </a:lnTo>
                      <a:lnTo>
                        <a:pt x="18948" y="28969"/>
                      </a:lnTo>
                      <a:lnTo>
                        <a:pt x="6807" y="28969"/>
                      </a:lnTo>
                      <a:lnTo>
                        <a:pt x="6807" y="28181"/>
                      </a:lnTo>
                      <a:lnTo>
                        <a:pt x="7820" y="28181"/>
                      </a:lnTo>
                      <a:cubicBezTo>
                        <a:pt x="9030" y="28195"/>
                        <a:pt x="9888" y="27829"/>
                        <a:pt x="10408" y="27083"/>
                      </a:cubicBezTo>
                      <a:cubicBezTo>
                        <a:pt x="10690" y="26647"/>
                        <a:pt x="10844" y="25620"/>
                        <a:pt x="10858" y="24016"/>
                      </a:cubicBezTo>
                      <a:lnTo>
                        <a:pt x="10858" y="2148"/>
                      </a:lnTo>
                      <a:lnTo>
                        <a:pt x="7426" y="2148"/>
                      </a:lnTo>
                      <a:cubicBezTo>
                        <a:pt x="6089" y="2162"/>
                        <a:pt x="5133" y="2261"/>
                        <a:pt x="4584" y="2430"/>
                      </a:cubicBezTo>
                      <a:cubicBezTo>
                        <a:pt x="3838" y="2711"/>
                        <a:pt x="3219" y="3218"/>
                        <a:pt x="2699" y="3977"/>
                      </a:cubicBezTo>
                      <a:cubicBezTo>
                        <a:pt x="2164" y="4737"/>
                        <a:pt x="1855" y="5765"/>
                        <a:pt x="1770" y="7059"/>
                      </a:cubicBezTo>
                      <a:lnTo>
                        <a:pt x="968" y="7059"/>
                      </a:lnTo>
                      <a:lnTo>
                        <a:pt x="1306" y="347"/>
                      </a:lnTo>
                      <a:close/>
                    </a:path>
                  </a:pathLst>
                </a:custGeom>
                <a:solidFill>
                  <a:srgbClr val="000000"/>
                </a:solidFill>
                <a:ln w="3598" cap="flat">
                  <a:noFill/>
                  <a:prstDash val="solid"/>
                  <a:miter/>
                </a:ln>
              </p:spPr>
              <p:txBody>
                <a:bodyPr rtlCol="0" anchor="ctr"/>
                <a:lstStyle/>
                <a:p>
                  <a:endParaRPr lang="en-IN"/>
                </a:p>
              </p:txBody>
            </p:sp>
            <p:sp>
              <p:nvSpPr>
                <p:cNvPr id="3963" name="Freeform: Shape 3962">
                  <a:extLst>
                    <a:ext uri="{FF2B5EF4-FFF2-40B4-BE49-F238E27FC236}">
                      <a16:creationId xmlns:a16="http://schemas.microsoft.com/office/drawing/2014/main" id="{7F57E47A-1ABA-6621-4BE1-81F546F842AE}"/>
                    </a:ext>
                  </a:extLst>
                </p:cNvPr>
                <p:cNvSpPr/>
                <p:nvPr/>
              </p:nvSpPr>
              <p:spPr>
                <a:xfrm>
                  <a:off x="30800898" y="14392818"/>
                  <a:ext cx="18879" cy="29213"/>
                </a:xfrm>
                <a:custGeom>
                  <a:avLst/>
                  <a:gdLst>
                    <a:gd name="connsiteX0" fmla="*/ 19855 w 18879"/>
                    <a:gd name="connsiteY0" fmla="*/ 24044 h 29213"/>
                    <a:gd name="connsiteX1" fmla="*/ 17858 w 18879"/>
                    <a:gd name="connsiteY1" fmla="*/ 29560 h 29213"/>
                    <a:gd name="connsiteX2" fmla="*/ 976 w 18879"/>
                    <a:gd name="connsiteY2" fmla="*/ 29560 h 29213"/>
                    <a:gd name="connsiteX3" fmla="*/ 976 w 18879"/>
                    <a:gd name="connsiteY3" fmla="*/ 28772 h 29213"/>
                    <a:gd name="connsiteX4" fmla="*/ 11471 w 18879"/>
                    <a:gd name="connsiteY4" fmla="*/ 17683 h 29213"/>
                    <a:gd name="connsiteX5" fmla="*/ 14510 w 18879"/>
                    <a:gd name="connsiteY5" fmla="*/ 9803 h 29213"/>
                    <a:gd name="connsiteX6" fmla="*/ 12835 w 18879"/>
                    <a:gd name="connsiteY6" fmla="*/ 5328 h 29213"/>
                    <a:gd name="connsiteX7" fmla="*/ 8854 w 18879"/>
                    <a:gd name="connsiteY7" fmla="*/ 3583 h 29213"/>
                    <a:gd name="connsiteX8" fmla="*/ 5056 w 18879"/>
                    <a:gd name="connsiteY8" fmla="*/ 4822 h 29213"/>
                    <a:gd name="connsiteX9" fmla="*/ 2580 w 18879"/>
                    <a:gd name="connsiteY9" fmla="*/ 8424 h 29213"/>
                    <a:gd name="connsiteX10" fmla="*/ 1792 w 18879"/>
                    <a:gd name="connsiteY10" fmla="*/ 8424 h 29213"/>
                    <a:gd name="connsiteX11" fmla="*/ 4507 w 18879"/>
                    <a:gd name="connsiteY11" fmla="*/ 2444 h 29213"/>
                    <a:gd name="connsiteX12" fmla="*/ 9965 w 18879"/>
                    <a:gd name="connsiteY12" fmla="*/ 347 h 29213"/>
                    <a:gd name="connsiteX13" fmla="*/ 15776 w 18879"/>
                    <a:gd name="connsiteY13" fmla="*/ 2584 h 29213"/>
                    <a:gd name="connsiteX14" fmla="*/ 18111 w 18879"/>
                    <a:gd name="connsiteY14" fmla="*/ 7861 h 29213"/>
                    <a:gd name="connsiteX15" fmla="*/ 17098 w 18879"/>
                    <a:gd name="connsiteY15" fmla="*/ 12209 h 29213"/>
                    <a:gd name="connsiteX16" fmla="*/ 12033 w 18879"/>
                    <a:gd name="connsiteY16" fmla="*/ 19456 h 29213"/>
                    <a:gd name="connsiteX17" fmla="*/ 5478 w 18879"/>
                    <a:gd name="connsiteY17" fmla="*/ 26380 h 29213"/>
                    <a:gd name="connsiteX18" fmla="*/ 12934 w 18879"/>
                    <a:gd name="connsiteY18" fmla="*/ 26380 h 29213"/>
                    <a:gd name="connsiteX19" fmla="*/ 16127 w 18879"/>
                    <a:gd name="connsiteY19" fmla="*/ 26211 h 29213"/>
                    <a:gd name="connsiteX20" fmla="*/ 17787 w 18879"/>
                    <a:gd name="connsiteY20" fmla="*/ 25521 h 29213"/>
                    <a:gd name="connsiteX21" fmla="*/ 19082 w 18879"/>
                    <a:gd name="connsiteY21" fmla="*/ 2404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19855" y="24044"/>
                      </a:moveTo>
                      <a:lnTo>
                        <a:pt x="17858" y="29560"/>
                      </a:lnTo>
                      <a:lnTo>
                        <a:pt x="976" y="29560"/>
                      </a:lnTo>
                      <a:lnTo>
                        <a:pt x="976" y="28772"/>
                      </a:lnTo>
                      <a:cubicBezTo>
                        <a:pt x="5942" y="24269"/>
                        <a:pt x="9431" y="20568"/>
                        <a:pt x="11471" y="17683"/>
                      </a:cubicBezTo>
                      <a:cubicBezTo>
                        <a:pt x="13483" y="14827"/>
                        <a:pt x="14495" y="12195"/>
                        <a:pt x="14510" y="9803"/>
                      </a:cubicBezTo>
                      <a:cubicBezTo>
                        <a:pt x="14495" y="7988"/>
                        <a:pt x="13947" y="6496"/>
                        <a:pt x="12835" y="5328"/>
                      </a:cubicBezTo>
                      <a:cubicBezTo>
                        <a:pt x="11710" y="4174"/>
                        <a:pt x="10373" y="3597"/>
                        <a:pt x="8854" y="3583"/>
                      </a:cubicBezTo>
                      <a:cubicBezTo>
                        <a:pt x="7433" y="3597"/>
                        <a:pt x="6167" y="4006"/>
                        <a:pt x="5056" y="4822"/>
                      </a:cubicBezTo>
                      <a:cubicBezTo>
                        <a:pt x="3930" y="5638"/>
                        <a:pt x="3114" y="6848"/>
                        <a:pt x="2580" y="8424"/>
                      </a:cubicBezTo>
                      <a:lnTo>
                        <a:pt x="1792" y="8424"/>
                      </a:lnTo>
                      <a:cubicBezTo>
                        <a:pt x="2143" y="5835"/>
                        <a:pt x="3044" y="3837"/>
                        <a:pt x="4507" y="2444"/>
                      </a:cubicBezTo>
                      <a:cubicBezTo>
                        <a:pt x="5942" y="1050"/>
                        <a:pt x="7771" y="347"/>
                        <a:pt x="9965" y="347"/>
                      </a:cubicBezTo>
                      <a:cubicBezTo>
                        <a:pt x="12273" y="347"/>
                        <a:pt x="14200" y="1093"/>
                        <a:pt x="15776" y="2584"/>
                      </a:cubicBezTo>
                      <a:cubicBezTo>
                        <a:pt x="17323" y="4076"/>
                        <a:pt x="18111" y="5835"/>
                        <a:pt x="18111" y="7861"/>
                      </a:cubicBezTo>
                      <a:cubicBezTo>
                        <a:pt x="18111" y="9311"/>
                        <a:pt x="17773" y="10760"/>
                        <a:pt x="17098" y="12209"/>
                      </a:cubicBezTo>
                      <a:cubicBezTo>
                        <a:pt x="16057" y="14489"/>
                        <a:pt x="14369" y="16909"/>
                        <a:pt x="12033" y="19456"/>
                      </a:cubicBezTo>
                      <a:cubicBezTo>
                        <a:pt x="8516" y="23298"/>
                        <a:pt x="6322" y="25606"/>
                        <a:pt x="5478" y="26380"/>
                      </a:cubicBezTo>
                      <a:lnTo>
                        <a:pt x="12934" y="26380"/>
                      </a:lnTo>
                      <a:cubicBezTo>
                        <a:pt x="14439" y="26394"/>
                        <a:pt x="15508" y="26338"/>
                        <a:pt x="16127" y="26211"/>
                      </a:cubicBezTo>
                      <a:cubicBezTo>
                        <a:pt x="16746" y="26112"/>
                        <a:pt x="17295" y="25887"/>
                        <a:pt x="17787" y="25521"/>
                      </a:cubicBezTo>
                      <a:cubicBezTo>
                        <a:pt x="18280" y="25184"/>
                        <a:pt x="18716" y="24691"/>
                        <a:pt x="19082" y="24044"/>
                      </a:cubicBezTo>
                      <a:close/>
                    </a:path>
                  </a:pathLst>
                </a:custGeom>
                <a:solidFill>
                  <a:srgbClr val="000000"/>
                </a:solidFill>
                <a:ln w="3598" cap="flat">
                  <a:noFill/>
                  <a:prstDash val="solid"/>
                  <a:miter/>
                </a:ln>
              </p:spPr>
              <p:txBody>
                <a:bodyPr rtlCol="0" anchor="ctr"/>
                <a:lstStyle/>
                <a:p>
                  <a:endParaRPr lang="en-IN"/>
                </a:p>
              </p:txBody>
            </p:sp>
            <p:sp>
              <p:nvSpPr>
                <p:cNvPr id="3964" name="Freeform: Shape 3963">
                  <a:extLst>
                    <a:ext uri="{FF2B5EF4-FFF2-40B4-BE49-F238E27FC236}">
                      <a16:creationId xmlns:a16="http://schemas.microsoft.com/office/drawing/2014/main" id="{69992ED1-57C1-151B-CF98-DAC33BF52EBE}"/>
                    </a:ext>
                  </a:extLst>
                </p:cNvPr>
                <p:cNvSpPr/>
                <p:nvPr/>
              </p:nvSpPr>
              <p:spPr>
                <a:xfrm>
                  <a:off x="30821212" y="14429588"/>
                  <a:ext cx="22354" cy="1773"/>
                </a:xfrm>
                <a:custGeom>
                  <a:avLst/>
                  <a:gdLst>
                    <a:gd name="connsiteX0" fmla="*/ 23336 w 22354"/>
                    <a:gd name="connsiteY0" fmla="*/ 2120 h 1773"/>
                    <a:gd name="connsiteX1" fmla="*/ 982 w 22354"/>
                    <a:gd name="connsiteY1" fmla="*/ 2120 h 1773"/>
                    <a:gd name="connsiteX2" fmla="*/ 982 w 22354"/>
                    <a:gd name="connsiteY2" fmla="*/ 347 h 1773"/>
                    <a:gd name="connsiteX3" fmla="*/ 23336 w 22354"/>
                    <a:gd name="connsiteY3" fmla="*/ 347 h 1773"/>
                  </a:gdLst>
                  <a:ahLst/>
                  <a:cxnLst>
                    <a:cxn ang="0">
                      <a:pos x="connsiteX0" y="connsiteY0"/>
                    </a:cxn>
                    <a:cxn ang="0">
                      <a:pos x="connsiteX1" y="connsiteY1"/>
                    </a:cxn>
                    <a:cxn ang="0">
                      <a:pos x="connsiteX2" y="connsiteY2"/>
                    </a:cxn>
                    <a:cxn ang="0">
                      <a:pos x="connsiteX3" y="connsiteY3"/>
                    </a:cxn>
                  </a:cxnLst>
                  <a:rect l="l" t="t" r="r" b="b"/>
                  <a:pathLst>
                    <a:path w="22354" h="1773">
                      <a:moveTo>
                        <a:pt x="23336" y="2120"/>
                      </a:moveTo>
                      <a:lnTo>
                        <a:pt x="982" y="2120"/>
                      </a:lnTo>
                      <a:lnTo>
                        <a:pt x="982" y="347"/>
                      </a:lnTo>
                      <a:lnTo>
                        <a:pt x="23336" y="347"/>
                      </a:lnTo>
                      <a:close/>
                    </a:path>
                  </a:pathLst>
                </a:custGeom>
                <a:solidFill>
                  <a:srgbClr val="000000"/>
                </a:solidFill>
                <a:ln w="3598" cap="flat">
                  <a:noFill/>
                  <a:prstDash val="solid"/>
                  <a:miter/>
                </a:ln>
              </p:spPr>
              <p:txBody>
                <a:bodyPr rtlCol="0" anchor="ctr"/>
                <a:lstStyle/>
                <a:p>
                  <a:endParaRPr lang="en-IN"/>
                </a:p>
              </p:txBody>
            </p:sp>
            <p:sp>
              <p:nvSpPr>
                <p:cNvPr id="3965" name="Freeform: Shape 3964">
                  <a:extLst>
                    <a:ext uri="{FF2B5EF4-FFF2-40B4-BE49-F238E27FC236}">
                      <a16:creationId xmlns:a16="http://schemas.microsoft.com/office/drawing/2014/main" id="{14461CF6-762F-71D5-E329-C5801A242AF6}"/>
                    </a:ext>
                  </a:extLst>
                </p:cNvPr>
                <p:cNvSpPr/>
                <p:nvPr/>
              </p:nvSpPr>
              <p:spPr>
                <a:xfrm>
                  <a:off x="30844073" y="14393409"/>
                  <a:ext cx="24521" cy="28622"/>
                </a:xfrm>
                <a:custGeom>
                  <a:avLst/>
                  <a:gdLst>
                    <a:gd name="connsiteX0" fmla="*/ 9133 w 24521"/>
                    <a:gd name="connsiteY0" fmla="*/ 1909 h 28622"/>
                    <a:gd name="connsiteX1" fmla="*/ 9133 w 24521"/>
                    <a:gd name="connsiteY1" fmla="*/ 13223 h 28622"/>
                    <a:gd name="connsiteX2" fmla="*/ 15422 w 24521"/>
                    <a:gd name="connsiteY2" fmla="*/ 13223 h 28622"/>
                    <a:gd name="connsiteX3" fmla="*/ 18700 w 24521"/>
                    <a:gd name="connsiteY3" fmla="*/ 12477 h 28622"/>
                    <a:gd name="connsiteX4" fmla="*/ 19910 w 24521"/>
                    <a:gd name="connsiteY4" fmla="*/ 9071 h 28622"/>
                    <a:gd name="connsiteX5" fmla="*/ 20697 w 24521"/>
                    <a:gd name="connsiteY5" fmla="*/ 9071 h 28622"/>
                    <a:gd name="connsiteX6" fmla="*/ 20697 w 24521"/>
                    <a:gd name="connsiteY6" fmla="*/ 19034 h 28622"/>
                    <a:gd name="connsiteX7" fmla="*/ 19910 w 24521"/>
                    <a:gd name="connsiteY7" fmla="*/ 19034 h 28622"/>
                    <a:gd name="connsiteX8" fmla="*/ 19319 w 24521"/>
                    <a:gd name="connsiteY8" fmla="*/ 16347 h 28622"/>
                    <a:gd name="connsiteX9" fmla="*/ 18081 w 24521"/>
                    <a:gd name="connsiteY9" fmla="*/ 15179 h 28622"/>
                    <a:gd name="connsiteX10" fmla="*/ 15422 w 24521"/>
                    <a:gd name="connsiteY10" fmla="*/ 14756 h 28622"/>
                    <a:gd name="connsiteX11" fmla="*/ 9133 w 24521"/>
                    <a:gd name="connsiteY11" fmla="*/ 14756 h 28622"/>
                    <a:gd name="connsiteX12" fmla="*/ 9133 w 24521"/>
                    <a:gd name="connsiteY12" fmla="*/ 24199 h 28622"/>
                    <a:gd name="connsiteX13" fmla="*/ 9302 w 24521"/>
                    <a:gd name="connsiteY13" fmla="*/ 26507 h 28622"/>
                    <a:gd name="connsiteX14" fmla="*/ 9893 w 24521"/>
                    <a:gd name="connsiteY14" fmla="*/ 27168 h 28622"/>
                    <a:gd name="connsiteX15" fmla="*/ 11497 w 24521"/>
                    <a:gd name="connsiteY15" fmla="*/ 27407 h 28622"/>
                    <a:gd name="connsiteX16" fmla="*/ 16350 w 24521"/>
                    <a:gd name="connsiteY16" fmla="*/ 27407 h 28622"/>
                    <a:gd name="connsiteX17" fmla="*/ 19882 w 24521"/>
                    <a:gd name="connsiteY17" fmla="*/ 27069 h 28622"/>
                    <a:gd name="connsiteX18" fmla="*/ 21992 w 24521"/>
                    <a:gd name="connsiteY18" fmla="*/ 25733 h 28622"/>
                    <a:gd name="connsiteX19" fmla="*/ 24665 w 24521"/>
                    <a:gd name="connsiteY19" fmla="*/ 21792 h 28622"/>
                    <a:gd name="connsiteX20" fmla="*/ 25509 w 24521"/>
                    <a:gd name="connsiteY20" fmla="*/ 21792 h 28622"/>
                    <a:gd name="connsiteX21" fmla="*/ 23033 w 24521"/>
                    <a:gd name="connsiteY21" fmla="*/ 28969 h 28622"/>
                    <a:gd name="connsiteX22" fmla="*/ 988 w 24521"/>
                    <a:gd name="connsiteY22" fmla="*/ 28969 h 28622"/>
                    <a:gd name="connsiteX23" fmla="*/ 988 w 24521"/>
                    <a:gd name="connsiteY23" fmla="*/ 28181 h 28622"/>
                    <a:gd name="connsiteX24" fmla="*/ 2001 w 24521"/>
                    <a:gd name="connsiteY24" fmla="*/ 28181 h 28622"/>
                    <a:gd name="connsiteX25" fmla="*/ 3928 w 24521"/>
                    <a:gd name="connsiteY25" fmla="*/ 27703 h 28622"/>
                    <a:gd name="connsiteX26" fmla="*/ 4843 w 24521"/>
                    <a:gd name="connsiteY26" fmla="*/ 26689 h 28622"/>
                    <a:gd name="connsiteX27" fmla="*/ 5082 w 24521"/>
                    <a:gd name="connsiteY27" fmla="*/ 23931 h 28622"/>
                    <a:gd name="connsiteX28" fmla="*/ 5082 w 24521"/>
                    <a:gd name="connsiteY28" fmla="*/ 5328 h 28622"/>
                    <a:gd name="connsiteX29" fmla="*/ 4533 w 24521"/>
                    <a:gd name="connsiteY29" fmla="*/ 1979 h 28622"/>
                    <a:gd name="connsiteX30" fmla="*/ 2001 w 24521"/>
                    <a:gd name="connsiteY30" fmla="*/ 1135 h 28622"/>
                    <a:gd name="connsiteX31" fmla="*/ 988 w 24521"/>
                    <a:gd name="connsiteY31" fmla="*/ 1135 h 28622"/>
                    <a:gd name="connsiteX32" fmla="*/ 988 w 24521"/>
                    <a:gd name="connsiteY32" fmla="*/ 347 h 28622"/>
                    <a:gd name="connsiteX33" fmla="*/ 23033 w 24521"/>
                    <a:gd name="connsiteY33" fmla="*/ 347 h 28622"/>
                    <a:gd name="connsiteX34" fmla="*/ 23356 w 24521"/>
                    <a:gd name="connsiteY34" fmla="*/ 6623 h 28622"/>
                    <a:gd name="connsiteX35" fmla="*/ 22526 w 24521"/>
                    <a:gd name="connsiteY35" fmla="*/ 6623 h 28622"/>
                    <a:gd name="connsiteX36" fmla="*/ 21542 w 24521"/>
                    <a:gd name="connsiteY36" fmla="*/ 3513 h 28622"/>
                    <a:gd name="connsiteX37" fmla="*/ 19966 w 24521"/>
                    <a:gd name="connsiteY37" fmla="*/ 2233 h 28622"/>
                    <a:gd name="connsiteX38" fmla="*/ 16983 w 24521"/>
                    <a:gd name="connsiteY38" fmla="*/ 190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133" y="1909"/>
                      </a:moveTo>
                      <a:lnTo>
                        <a:pt x="9133" y="13223"/>
                      </a:lnTo>
                      <a:lnTo>
                        <a:pt x="15422" y="13223"/>
                      </a:lnTo>
                      <a:cubicBezTo>
                        <a:pt x="17054" y="13223"/>
                        <a:pt x="18137" y="12983"/>
                        <a:pt x="18700" y="12477"/>
                      </a:cubicBezTo>
                      <a:cubicBezTo>
                        <a:pt x="19417" y="11858"/>
                        <a:pt x="19825" y="10718"/>
                        <a:pt x="19910" y="9071"/>
                      </a:cubicBezTo>
                      <a:lnTo>
                        <a:pt x="20697" y="9071"/>
                      </a:lnTo>
                      <a:lnTo>
                        <a:pt x="20697" y="19034"/>
                      </a:lnTo>
                      <a:lnTo>
                        <a:pt x="19910" y="19034"/>
                      </a:lnTo>
                      <a:cubicBezTo>
                        <a:pt x="19713" y="17641"/>
                        <a:pt x="19516" y="16741"/>
                        <a:pt x="19319" y="16347"/>
                      </a:cubicBezTo>
                      <a:cubicBezTo>
                        <a:pt x="19066" y="15854"/>
                        <a:pt x="18658" y="15474"/>
                        <a:pt x="18081" y="15179"/>
                      </a:cubicBezTo>
                      <a:cubicBezTo>
                        <a:pt x="17490" y="14911"/>
                        <a:pt x="16604" y="14771"/>
                        <a:pt x="15422" y="14756"/>
                      </a:cubicBezTo>
                      <a:lnTo>
                        <a:pt x="9133" y="14756"/>
                      </a:lnTo>
                      <a:lnTo>
                        <a:pt x="9133" y="24199"/>
                      </a:lnTo>
                      <a:cubicBezTo>
                        <a:pt x="9133" y="25465"/>
                        <a:pt x="9190" y="26239"/>
                        <a:pt x="9302" y="26507"/>
                      </a:cubicBezTo>
                      <a:cubicBezTo>
                        <a:pt x="9415" y="26788"/>
                        <a:pt x="9612" y="27013"/>
                        <a:pt x="9893" y="27168"/>
                      </a:cubicBezTo>
                      <a:cubicBezTo>
                        <a:pt x="10174" y="27337"/>
                        <a:pt x="10709" y="27407"/>
                        <a:pt x="11497" y="27407"/>
                      </a:cubicBezTo>
                      <a:lnTo>
                        <a:pt x="16350" y="27407"/>
                      </a:lnTo>
                      <a:cubicBezTo>
                        <a:pt x="17968" y="27407"/>
                        <a:pt x="19136" y="27295"/>
                        <a:pt x="19882" y="27069"/>
                      </a:cubicBezTo>
                      <a:cubicBezTo>
                        <a:pt x="20599" y="26844"/>
                        <a:pt x="21302" y="26408"/>
                        <a:pt x="21992" y="25733"/>
                      </a:cubicBezTo>
                      <a:cubicBezTo>
                        <a:pt x="22836" y="24888"/>
                        <a:pt x="23736" y="23565"/>
                        <a:pt x="24665" y="21792"/>
                      </a:cubicBezTo>
                      <a:lnTo>
                        <a:pt x="25509" y="21792"/>
                      </a:lnTo>
                      <a:lnTo>
                        <a:pt x="23033" y="28969"/>
                      </a:lnTo>
                      <a:lnTo>
                        <a:pt x="988" y="28969"/>
                      </a:lnTo>
                      <a:lnTo>
                        <a:pt x="988" y="28181"/>
                      </a:lnTo>
                      <a:lnTo>
                        <a:pt x="2001" y="28181"/>
                      </a:lnTo>
                      <a:cubicBezTo>
                        <a:pt x="2676" y="28195"/>
                        <a:pt x="3309" y="28026"/>
                        <a:pt x="3928" y="27703"/>
                      </a:cubicBezTo>
                      <a:cubicBezTo>
                        <a:pt x="4364" y="27477"/>
                        <a:pt x="4674" y="27140"/>
                        <a:pt x="4843" y="26689"/>
                      </a:cubicBezTo>
                      <a:cubicBezTo>
                        <a:pt x="4997" y="26239"/>
                        <a:pt x="5082" y="25324"/>
                        <a:pt x="5082" y="23931"/>
                      </a:cubicBezTo>
                      <a:lnTo>
                        <a:pt x="5082" y="5328"/>
                      </a:lnTo>
                      <a:cubicBezTo>
                        <a:pt x="5082" y="3513"/>
                        <a:pt x="4899" y="2401"/>
                        <a:pt x="4533" y="1979"/>
                      </a:cubicBezTo>
                      <a:cubicBezTo>
                        <a:pt x="4027" y="1430"/>
                        <a:pt x="3182" y="1149"/>
                        <a:pt x="2001" y="1135"/>
                      </a:cubicBezTo>
                      <a:lnTo>
                        <a:pt x="988" y="1135"/>
                      </a:lnTo>
                      <a:lnTo>
                        <a:pt x="988" y="347"/>
                      </a:lnTo>
                      <a:lnTo>
                        <a:pt x="23033" y="347"/>
                      </a:lnTo>
                      <a:lnTo>
                        <a:pt x="23356" y="6623"/>
                      </a:lnTo>
                      <a:lnTo>
                        <a:pt x="22526" y="6623"/>
                      </a:lnTo>
                      <a:cubicBezTo>
                        <a:pt x="22231" y="5117"/>
                        <a:pt x="21907" y="4076"/>
                        <a:pt x="21542" y="3513"/>
                      </a:cubicBezTo>
                      <a:cubicBezTo>
                        <a:pt x="21176" y="2950"/>
                        <a:pt x="20641" y="2528"/>
                        <a:pt x="19966" y="2233"/>
                      </a:cubicBezTo>
                      <a:cubicBezTo>
                        <a:pt x="19389" y="2021"/>
                        <a:pt x="18404" y="1909"/>
                        <a:pt x="16983" y="1909"/>
                      </a:cubicBezTo>
                      <a:close/>
                    </a:path>
                  </a:pathLst>
                </a:custGeom>
                <a:solidFill>
                  <a:srgbClr val="000000"/>
                </a:solidFill>
                <a:ln w="3598" cap="flat">
                  <a:noFill/>
                  <a:prstDash val="solid"/>
                  <a:miter/>
                </a:ln>
              </p:spPr>
              <p:txBody>
                <a:bodyPr rtlCol="0" anchor="ctr"/>
                <a:lstStyle/>
                <a:p>
                  <a:endParaRPr lang="en-IN"/>
                </a:p>
              </p:txBody>
            </p:sp>
            <p:sp>
              <p:nvSpPr>
                <p:cNvPr id="3966" name="Freeform: Shape 3965">
                  <a:extLst>
                    <a:ext uri="{FF2B5EF4-FFF2-40B4-BE49-F238E27FC236}">
                      <a16:creationId xmlns:a16="http://schemas.microsoft.com/office/drawing/2014/main" id="{F8095DB8-3988-E313-189C-87C309C67053}"/>
                    </a:ext>
                  </a:extLst>
                </p:cNvPr>
                <p:cNvSpPr/>
                <p:nvPr/>
              </p:nvSpPr>
              <p:spPr>
                <a:xfrm>
                  <a:off x="30870895" y="14393409"/>
                  <a:ext cx="24014" cy="28622"/>
                </a:xfrm>
                <a:custGeom>
                  <a:avLst/>
                  <a:gdLst>
                    <a:gd name="connsiteX0" fmla="*/ 24700 w 24014"/>
                    <a:gd name="connsiteY0" fmla="*/ 347 h 28622"/>
                    <a:gd name="connsiteX1" fmla="*/ 25010 w 24014"/>
                    <a:gd name="connsiteY1" fmla="*/ 7059 h 28622"/>
                    <a:gd name="connsiteX2" fmla="*/ 24208 w 24014"/>
                    <a:gd name="connsiteY2" fmla="*/ 7059 h 28622"/>
                    <a:gd name="connsiteX3" fmla="*/ 23575 w 24014"/>
                    <a:gd name="connsiteY3" fmla="*/ 4526 h 28622"/>
                    <a:gd name="connsiteX4" fmla="*/ 21830 w 24014"/>
                    <a:gd name="connsiteY4" fmla="*/ 2725 h 28622"/>
                    <a:gd name="connsiteX5" fmla="*/ 18974 w 24014"/>
                    <a:gd name="connsiteY5" fmla="*/ 2148 h 28622"/>
                    <a:gd name="connsiteX6" fmla="*/ 14937 w 24014"/>
                    <a:gd name="connsiteY6" fmla="*/ 2148 h 28622"/>
                    <a:gd name="connsiteX7" fmla="*/ 14937 w 24014"/>
                    <a:gd name="connsiteY7" fmla="*/ 24016 h 28622"/>
                    <a:gd name="connsiteX8" fmla="*/ 15514 w 24014"/>
                    <a:gd name="connsiteY8" fmla="*/ 27309 h 28622"/>
                    <a:gd name="connsiteX9" fmla="*/ 17976 w 24014"/>
                    <a:gd name="connsiteY9" fmla="*/ 28181 h 28622"/>
                    <a:gd name="connsiteX10" fmla="*/ 18974 w 24014"/>
                    <a:gd name="connsiteY10" fmla="*/ 28181 h 28622"/>
                    <a:gd name="connsiteX11" fmla="*/ 18974 w 24014"/>
                    <a:gd name="connsiteY11" fmla="*/ 28969 h 28622"/>
                    <a:gd name="connsiteX12" fmla="*/ 6833 w 24014"/>
                    <a:gd name="connsiteY12" fmla="*/ 28969 h 28622"/>
                    <a:gd name="connsiteX13" fmla="*/ 6833 w 24014"/>
                    <a:gd name="connsiteY13" fmla="*/ 28181 h 28622"/>
                    <a:gd name="connsiteX14" fmla="*/ 7846 w 24014"/>
                    <a:gd name="connsiteY14" fmla="*/ 28181 h 28622"/>
                    <a:gd name="connsiteX15" fmla="*/ 10435 w 24014"/>
                    <a:gd name="connsiteY15" fmla="*/ 27083 h 28622"/>
                    <a:gd name="connsiteX16" fmla="*/ 10885 w 24014"/>
                    <a:gd name="connsiteY16" fmla="*/ 24016 h 28622"/>
                    <a:gd name="connsiteX17" fmla="*/ 10885 w 24014"/>
                    <a:gd name="connsiteY17" fmla="*/ 2148 h 28622"/>
                    <a:gd name="connsiteX18" fmla="*/ 7452 w 24014"/>
                    <a:gd name="connsiteY18" fmla="*/ 2148 h 28622"/>
                    <a:gd name="connsiteX19" fmla="*/ 4611 w 24014"/>
                    <a:gd name="connsiteY19" fmla="*/ 2430 h 28622"/>
                    <a:gd name="connsiteX20" fmla="*/ 2726 w 24014"/>
                    <a:gd name="connsiteY20" fmla="*/ 3977 h 28622"/>
                    <a:gd name="connsiteX21" fmla="*/ 1797 w 24014"/>
                    <a:gd name="connsiteY21" fmla="*/ 7059 h 28622"/>
                    <a:gd name="connsiteX22" fmla="*/ 995 w 24014"/>
                    <a:gd name="connsiteY22" fmla="*/ 7059 h 28622"/>
                    <a:gd name="connsiteX23" fmla="*/ 1333 w 24014"/>
                    <a:gd name="connsiteY23" fmla="*/ 34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700" y="347"/>
                      </a:moveTo>
                      <a:lnTo>
                        <a:pt x="25010" y="7059"/>
                      </a:lnTo>
                      <a:lnTo>
                        <a:pt x="24208" y="7059"/>
                      </a:lnTo>
                      <a:cubicBezTo>
                        <a:pt x="24039" y="5877"/>
                        <a:pt x="23828" y="5033"/>
                        <a:pt x="23575" y="4526"/>
                      </a:cubicBezTo>
                      <a:cubicBezTo>
                        <a:pt x="23139" y="3710"/>
                        <a:pt x="22548" y="3119"/>
                        <a:pt x="21830" y="2725"/>
                      </a:cubicBezTo>
                      <a:cubicBezTo>
                        <a:pt x="21099" y="2359"/>
                        <a:pt x="20156" y="2162"/>
                        <a:pt x="18974" y="2148"/>
                      </a:cubicBezTo>
                      <a:lnTo>
                        <a:pt x="14937" y="2148"/>
                      </a:lnTo>
                      <a:lnTo>
                        <a:pt x="14937" y="24016"/>
                      </a:lnTo>
                      <a:cubicBezTo>
                        <a:pt x="14923" y="25775"/>
                        <a:pt x="15120" y="26872"/>
                        <a:pt x="15514" y="27309"/>
                      </a:cubicBezTo>
                      <a:cubicBezTo>
                        <a:pt x="16048" y="27900"/>
                        <a:pt x="16864" y="28195"/>
                        <a:pt x="17976" y="28181"/>
                      </a:cubicBezTo>
                      <a:lnTo>
                        <a:pt x="18974" y="28181"/>
                      </a:lnTo>
                      <a:lnTo>
                        <a:pt x="18974" y="28969"/>
                      </a:lnTo>
                      <a:lnTo>
                        <a:pt x="6833" y="28969"/>
                      </a:lnTo>
                      <a:lnTo>
                        <a:pt x="6833" y="28181"/>
                      </a:lnTo>
                      <a:lnTo>
                        <a:pt x="7846" y="28181"/>
                      </a:lnTo>
                      <a:cubicBezTo>
                        <a:pt x="9056" y="28195"/>
                        <a:pt x="9914" y="27829"/>
                        <a:pt x="10435" y="27083"/>
                      </a:cubicBezTo>
                      <a:cubicBezTo>
                        <a:pt x="10716" y="26647"/>
                        <a:pt x="10871" y="25620"/>
                        <a:pt x="10885" y="24016"/>
                      </a:cubicBezTo>
                      <a:lnTo>
                        <a:pt x="10885" y="2148"/>
                      </a:lnTo>
                      <a:lnTo>
                        <a:pt x="7452" y="2148"/>
                      </a:lnTo>
                      <a:cubicBezTo>
                        <a:pt x="6116" y="2162"/>
                        <a:pt x="5159" y="2261"/>
                        <a:pt x="4611" y="2430"/>
                      </a:cubicBezTo>
                      <a:cubicBezTo>
                        <a:pt x="3865" y="2711"/>
                        <a:pt x="3246" y="3218"/>
                        <a:pt x="2726" y="3977"/>
                      </a:cubicBezTo>
                      <a:cubicBezTo>
                        <a:pt x="2191" y="4737"/>
                        <a:pt x="1881" y="5765"/>
                        <a:pt x="1797" y="7059"/>
                      </a:cubicBezTo>
                      <a:lnTo>
                        <a:pt x="995" y="7059"/>
                      </a:lnTo>
                      <a:lnTo>
                        <a:pt x="1333" y="347"/>
                      </a:lnTo>
                      <a:close/>
                    </a:path>
                  </a:pathLst>
                </a:custGeom>
                <a:solidFill>
                  <a:srgbClr val="000000"/>
                </a:solidFill>
                <a:ln w="3598" cap="flat">
                  <a:noFill/>
                  <a:prstDash val="solid"/>
                  <a:miter/>
                </a:ln>
              </p:spPr>
              <p:txBody>
                <a:bodyPr rtlCol="0" anchor="ctr"/>
                <a:lstStyle/>
                <a:p>
                  <a:endParaRPr lang="en-IN"/>
                </a:p>
              </p:txBody>
            </p:sp>
            <p:sp>
              <p:nvSpPr>
                <p:cNvPr id="3967" name="Freeform: Shape 3966">
                  <a:extLst>
                    <a:ext uri="{FF2B5EF4-FFF2-40B4-BE49-F238E27FC236}">
                      <a16:creationId xmlns:a16="http://schemas.microsoft.com/office/drawing/2014/main" id="{BCA5B9CC-CE1B-387C-BA8C-85DF80875D18}"/>
                    </a:ext>
                  </a:extLst>
                </p:cNvPr>
                <p:cNvSpPr/>
                <p:nvPr/>
              </p:nvSpPr>
              <p:spPr>
                <a:xfrm>
                  <a:off x="30899052" y="14417937"/>
                  <a:ext cx="4671" cy="4685"/>
                </a:xfrm>
                <a:custGeom>
                  <a:avLst/>
                  <a:gdLst>
                    <a:gd name="connsiteX0" fmla="*/ 3338 w 4671"/>
                    <a:gd name="connsiteY0" fmla="*/ 347 h 4685"/>
                    <a:gd name="connsiteX1" fmla="*/ 4998 w 4671"/>
                    <a:gd name="connsiteY1" fmla="*/ 1036 h 4685"/>
                    <a:gd name="connsiteX2" fmla="*/ 5674 w 4671"/>
                    <a:gd name="connsiteY2" fmla="*/ 2697 h 4685"/>
                    <a:gd name="connsiteX3" fmla="*/ 4984 w 4671"/>
                    <a:gd name="connsiteY3" fmla="*/ 4343 h 4685"/>
                    <a:gd name="connsiteX4" fmla="*/ 3338 w 4671"/>
                    <a:gd name="connsiteY4" fmla="*/ 5033 h 4685"/>
                    <a:gd name="connsiteX5" fmla="*/ 1678 w 4671"/>
                    <a:gd name="connsiteY5" fmla="*/ 4343 h 4685"/>
                    <a:gd name="connsiteX6" fmla="*/ 1003 w 4671"/>
                    <a:gd name="connsiteY6" fmla="*/ 2697 h 4685"/>
                    <a:gd name="connsiteX7" fmla="*/ 1678 w 4671"/>
                    <a:gd name="connsiteY7" fmla="*/ 1022 h 4685"/>
                    <a:gd name="connsiteX8" fmla="*/ 3338 w 4671"/>
                    <a:gd name="connsiteY8" fmla="*/ 34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338" y="347"/>
                      </a:moveTo>
                      <a:cubicBezTo>
                        <a:pt x="3986" y="347"/>
                        <a:pt x="4534" y="586"/>
                        <a:pt x="4998" y="1036"/>
                      </a:cubicBezTo>
                      <a:cubicBezTo>
                        <a:pt x="5435" y="1501"/>
                        <a:pt x="5660" y="2050"/>
                        <a:pt x="5674" y="2697"/>
                      </a:cubicBezTo>
                      <a:cubicBezTo>
                        <a:pt x="5660" y="3344"/>
                        <a:pt x="5435" y="3893"/>
                        <a:pt x="4984" y="4343"/>
                      </a:cubicBezTo>
                      <a:cubicBezTo>
                        <a:pt x="4534" y="4808"/>
                        <a:pt x="3986" y="5033"/>
                        <a:pt x="3338" y="5033"/>
                      </a:cubicBezTo>
                      <a:cubicBezTo>
                        <a:pt x="2691" y="5033"/>
                        <a:pt x="2129" y="4808"/>
                        <a:pt x="1678" y="4343"/>
                      </a:cubicBezTo>
                      <a:cubicBezTo>
                        <a:pt x="1214" y="3893"/>
                        <a:pt x="989" y="3344"/>
                        <a:pt x="1003" y="2697"/>
                      </a:cubicBezTo>
                      <a:cubicBezTo>
                        <a:pt x="989" y="2036"/>
                        <a:pt x="1214" y="1473"/>
                        <a:pt x="1678" y="1022"/>
                      </a:cubicBezTo>
                      <a:cubicBezTo>
                        <a:pt x="2129" y="572"/>
                        <a:pt x="2691" y="347"/>
                        <a:pt x="3338" y="347"/>
                      </a:cubicBezTo>
                      <a:close/>
                    </a:path>
                  </a:pathLst>
                </a:custGeom>
                <a:solidFill>
                  <a:srgbClr val="000000"/>
                </a:solidFill>
                <a:ln w="3598" cap="flat">
                  <a:noFill/>
                  <a:prstDash val="solid"/>
                  <a:miter/>
                </a:ln>
              </p:spPr>
              <p:txBody>
                <a:bodyPr rtlCol="0" anchor="ctr"/>
                <a:lstStyle/>
                <a:p>
                  <a:endParaRPr lang="en-IN"/>
                </a:p>
              </p:txBody>
            </p:sp>
            <p:sp>
              <p:nvSpPr>
                <p:cNvPr id="3968" name="Freeform: Shape 3967">
                  <a:extLst>
                    <a:ext uri="{FF2B5EF4-FFF2-40B4-BE49-F238E27FC236}">
                      <a16:creationId xmlns:a16="http://schemas.microsoft.com/office/drawing/2014/main" id="{B2C4855B-2AAC-72FE-CF66-F0725F62F48F}"/>
                    </a:ext>
                  </a:extLst>
                </p:cNvPr>
                <p:cNvSpPr/>
                <p:nvPr/>
              </p:nvSpPr>
              <p:spPr>
                <a:xfrm>
                  <a:off x="30911854" y="14392818"/>
                  <a:ext cx="11268" cy="29213"/>
                </a:xfrm>
                <a:custGeom>
                  <a:avLst/>
                  <a:gdLst>
                    <a:gd name="connsiteX0" fmla="*/ 1005 w 11268"/>
                    <a:gd name="connsiteY0" fmla="*/ 3752 h 29213"/>
                    <a:gd name="connsiteX1" fmla="*/ 7969 w 11268"/>
                    <a:gd name="connsiteY1" fmla="*/ 347 h 29213"/>
                    <a:gd name="connsiteX2" fmla="*/ 8659 w 11268"/>
                    <a:gd name="connsiteY2" fmla="*/ 347 h 29213"/>
                    <a:gd name="connsiteX3" fmla="*/ 8659 w 11268"/>
                    <a:gd name="connsiteY3" fmla="*/ 24522 h 29213"/>
                    <a:gd name="connsiteX4" fmla="*/ 8856 w 11268"/>
                    <a:gd name="connsiteY4" fmla="*/ 27506 h 29213"/>
                    <a:gd name="connsiteX5" fmla="*/ 9700 w 11268"/>
                    <a:gd name="connsiteY5" fmla="*/ 28420 h 29213"/>
                    <a:gd name="connsiteX6" fmla="*/ 12274 w 11268"/>
                    <a:gd name="connsiteY6" fmla="*/ 28772 h 29213"/>
                    <a:gd name="connsiteX7" fmla="*/ 12274 w 11268"/>
                    <a:gd name="connsiteY7" fmla="*/ 29560 h 29213"/>
                    <a:gd name="connsiteX8" fmla="*/ 1512 w 11268"/>
                    <a:gd name="connsiteY8" fmla="*/ 29560 h 29213"/>
                    <a:gd name="connsiteX9" fmla="*/ 1512 w 11268"/>
                    <a:gd name="connsiteY9" fmla="*/ 28772 h 29213"/>
                    <a:gd name="connsiteX10" fmla="*/ 4129 w 11268"/>
                    <a:gd name="connsiteY10" fmla="*/ 28434 h 29213"/>
                    <a:gd name="connsiteX11" fmla="*/ 4945 w 11268"/>
                    <a:gd name="connsiteY11" fmla="*/ 27604 h 29213"/>
                    <a:gd name="connsiteX12" fmla="*/ 5184 w 11268"/>
                    <a:gd name="connsiteY12" fmla="*/ 24522 h 29213"/>
                    <a:gd name="connsiteX13" fmla="*/ 5184 w 11268"/>
                    <a:gd name="connsiteY13" fmla="*/ 9071 h 29213"/>
                    <a:gd name="connsiteX14" fmla="*/ 4973 w 11268"/>
                    <a:gd name="connsiteY14" fmla="*/ 5047 h 29213"/>
                    <a:gd name="connsiteX15" fmla="*/ 4438 w 11268"/>
                    <a:gd name="connsiteY15" fmla="*/ 4062 h 29213"/>
                    <a:gd name="connsiteX16" fmla="*/ 3496 w 11268"/>
                    <a:gd name="connsiteY16" fmla="*/ 3752 h 29213"/>
                    <a:gd name="connsiteX17" fmla="*/ 1315 w 11268"/>
                    <a:gd name="connsiteY17" fmla="*/ 4400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005" y="3752"/>
                      </a:moveTo>
                      <a:lnTo>
                        <a:pt x="7969" y="347"/>
                      </a:lnTo>
                      <a:lnTo>
                        <a:pt x="8659" y="347"/>
                      </a:lnTo>
                      <a:lnTo>
                        <a:pt x="8659" y="24522"/>
                      </a:lnTo>
                      <a:cubicBezTo>
                        <a:pt x="8645" y="26127"/>
                        <a:pt x="8715" y="27126"/>
                        <a:pt x="8856" y="27506"/>
                      </a:cubicBezTo>
                      <a:cubicBezTo>
                        <a:pt x="8996" y="27914"/>
                        <a:pt x="9278" y="28209"/>
                        <a:pt x="9700" y="28420"/>
                      </a:cubicBezTo>
                      <a:cubicBezTo>
                        <a:pt x="10122" y="28645"/>
                        <a:pt x="10980" y="28772"/>
                        <a:pt x="12274" y="28772"/>
                      </a:cubicBezTo>
                      <a:lnTo>
                        <a:pt x="12274" y="29560"/>
                      </a:lnTo>
                      <a:lnTo>
                        <a:pt x="1512" y="29560"/>
                      </a:lnTo>
                      <a:lnTo>
                        <a:pt x="1512" y="28772"/>
                      </a:lnTo>
                      <a:cubicBezTo>
                        <a:pt x="2862" y="28772"/>
                        <a:pt x="3735" y="28660"/>
                        <a:pt x="4129" y="28434"/>
                      </a:cubicBezTo>
                      <a:cubicBezTo>
                        <a:pt x="4523" y="28237"/>
                        <a:pt x="4790" y="27956"/>
                        <a:pt x="4945" y="27604"/>
                      </a:cubicBezTo>
                      <a:cubicBezTo>
                        <a:pt x="5099" y="27266"/>
                        <a:pt x="5184" y="26239"/>
                        <a:pt x="5184" y="24522"/>
                      </a:cubicBezTo>
                      <a:lnTo>
                        <a:pt x="5184" y="9071"/>
                      </a:lnTo>
                      <a:cubicBezTo>
                        <a:pt x="5184" y="7003"/>
                        <a:pt x="5113" y="5666"/>
                        <a:pt x="4973" y="5047"/>
                      </a:cubicBezTo>
                      <a:cubicBezTo>
                        <a:pt x="4874" y="4611"/>
                        <a:pt x="4691" y="4273"/>
                        <a:pt x="4438" y="4062"/>
                      </a:cubicBezTo>
                      <a:cubicBezTo>
                        <a:pt x="4171" y="3865"/>
                        <a:pt x="3861" y="3766"/>
                        <a:pt x="3496" y="3752"/>
                      </a:cubicBezTo>
                      <a:cubicBezTo>
                        <a:pt x="2975" y="3766"/>
                        <a:pt x="2243" y="3977"/>
                        <a:pt x="1315" y="4400"/>
                      </a:cubicBezTo>
                      <a:close/>
                    </a:path>
                  </a:pathLst>
                </a:custGeom>
                <a:solidFill>
                  <a:srgbClr val="000000"/>
                </a:solidFill>
                <a:ln w="3598" cap="flat">
                  <a:noFill/>
                  <a:prstDash val="solid"/>
                  <a:miter/>
                </a:ln>
              </p:spPr>
              <p:txBody>
                <a:bodyPr rtlCol="0" anchor="ctr"/>
                <a:lstStyle/>
                <a:p>
                  <a:endParaRPr lang="en-IN"/>
                </a:p>
              </p:txBody>
            </p:sp>
            <p:sp>
              <p:nvSpPr>
                <p:cNvPr id="3969" name="Freeform: Shape 3968">
                  <a:extLst>
                    <a:ext uri="{FF2B5EF4-FFF2-40B4-BE49-F238E27FC236}">
                      <a16:creationId xmlns:a16="http://schemas.microsoft.com/office/drawing/2014/main" id="{17B368E5-1500-60B8-45EE-B971A0AC489A}"/>
                    </a:ext>
                  </a:extLst>
                </p:cNvPr>
                <p:cNvSpPr/>
                <p:nvPr/>
              </p:nvSpPr>
              <p:spPr>
                <a:xfrm>
                  <a:off x="30929327" y="14392818"/>
                  <a:ext cx="18879" cy="29213"/>
                </a:xfrm>
                <a:custGeom>
                  <a:avLst/>
                  <a:gdLst>
                    <a:gd name="connsiteX0" fmla="*/ 19891 w 18879"/>
                    <a:gd name="connsiteY0" fmla="*/ 24044 h 29213"/>
                    <a:gd name="connsiteX1" fmla="*/ 17893 w 18879"/>
                    <a:gd name="connsiteY1" fmla="*/ 29560 h 29213"/>
                    <a:gd name="connsiteX2" fmla="*/ 1011 w 18879"/>
                    <a:gd name="connsiteY2" fmla="*/ 29560 h 29213"/>
                    <a:gd name="connsiteX3" fmla="*/ 1011 w 18879"/>
                    <a:gd name="connsiteY3" fmla="*/ 28772 h 29213"/>
                    <a:gd name="connsiteX4" fmla="*/ 11506 w 18879"/>
                    <a:gd name="connsiteY4" fmla="*/ 17683 h 29213"/>
                    <a:gd name="connsiteX5" fmla="*/ 14545 w 18879"/>
                    <a:gd name="connsiteY5" fmla="*/ 9803 h 29213"/>
                    <a:gd name="connsiteX6" fmla="*/ 12871 w 18879"/>
                    <a:gd name="connsiteY6" fmla="*/ 5328 h 29213"/>
                    <a:gd name="connsiteX7" fmla="*/ 8890 w 18879"/>
                    <a:gd name="connsiteY7" fmla="*/ 3583 h 29213"/>
                    <a:gd name="connsiteX8" fmla="*/ 5091 w 18879"/>
                    <a:gd name="connsiteY8" fmla="*/ 4822 h 29213"/>
                    <a:gd name="connsiteX9" fmla="*/ 2615 w 18879"/>
                    <a:gd name="connsiteY9" fmla="*/ 8424 h 29213"/>
                    <a:gd name="connsiteX10" fmla="*/ 1827 w 18879"/>
                    <a:gd name="connsiteY10" fmla="*/ 8424 h 29213"/>
                    <a:gd name="connsiteX11" fmla="*/ 4543 w 18879"/>
                    <a:gd name="connsiteY11" fmla="*/ 2444 h 29213"/>
                    <a:gd name="connsiteX12" fmla="*/ 10001 w 18879"/>
                    <a:gd name="connsiteY12" fmla="*/ 347 h 29213"/>
                    <a:gd name="connsiteX13" fmla="*/ 15811 w 18879"/>
                    <a:gd name="connsiteY13" fmla="*/ 2584 h 29213"/>
                    <a:gd name="connsiteX14" fmla="*/ 18147 w 18879"/>
                    <a:gd name="connsiteY14" fmla="*/ 7861 h 29213"/>
                    <a:gd name="connsiteX15" fmla="*/ 17134 w 18879"/>
                    <a:gd name="connsiteY15" fmla="*/ 12209 h 29213"/>
                    <a:gd name="connsiteX16" fmla="*/ 12069 w 18879"/>
                    <a:gd name="connsiteY16" fmla="*/ 19456 h 29213"/>
                    <a:gd name="connsiteX17" fmla="*/ 5513 w 18879"/>
                    <a:gd name="connsiteY17" fmla="*/ 26380 h 29213"/>
                    <a:gd name="connsiteX18" fmla="*/ 12970 w 18879"/>
                    <a:gd name="connsiteY18" fmla="*/ 26380 h 29213"/>
                    <a:gd name="connsiteX19" fmla="*/ 16163 w 18879"/>
                    <a:gd name="connsiteY19" fmla="*/ 26211 h 29213"/>
                    <a:gd name="connsiteX20" fmla="*/ 17823 w 18879"/>
                    <a:gd name="connsiteY20" fmla="*/ 25521 h 29213"/>
                    <a:gd name="connsiteX21" fmla="*/ 19117 w 18879"/>
                    <a:gd name="connsiteY21" fmla="*/ 2404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19891" y="24044"/>
                      </a:moveTo>
                      <a:lnTo>
                        <a:pt x="17893" y="29560"/>
                      </a:lnTo>
                      <a:lnTo>
                        <a:pt x="1011" y="29560"/>
                      </a:lnTo>
                      <a:lnTo>
                        <a:pt x="1011" y="28772"/>
                      </a:lnTo>
                      <a:cubicBezTo>
                        <a:pt x="5978" y="24269"/>
                        <a:pt x="9467" y="20568"/>
                        <a:pt x="11506" y="17683"/>
                      </a:cubicBezTo>
                      <a:cubicBezTo>
                        <a:pt x="13518" y="14827"/>
                        <a:pt x="14531" y="12195"/>
                        <a:pt x="14545" y="9803"/>
                      </a:cubicBezTo>
                      <a:cubicBezTo>
                        <a:pt x="14531" y="7988"/>
                        <a:pt x="13982" y="6496"/>
                        <a:pt x="12871" y="5328"/>
                      </a:cubicBezTo>
                      <a:cubicBezTo>
                        <a:pt x="11746" y="4174"/>
                        <a:pt x="10409" y="3597"/>
                        <a:pt x="8890" y="3583"/>
                      </a:cubicBezTo>
                      <a:cubicBezTo>
                        <a:pt x="7469" y="3597"/>
                        <a:pt x="6203" y="4006"/>
                        <a:pt x="5091" y="4822"/>
                      </a:cubicBezTo>
                      <a:cubicBezTo>
                        <a:pt x="3966" y="5638"/>
                        <a:pt x="3150" y="6848"/>
                        <a:pt x="2615" y="8424"/>
                      </a:cubicBezTo>
                      <a:lnTo>
                        <a:pt x="1827" y="8424"/>
                      </a:lnTo>
                      <a:cubicBezTo>
                        <a:pt x="2179" y="5835"/>
                        <a:pt x="3080" y="3837"/>
                        <a:pt x="4543" y="2444"/>
                      </a:cubicBezTo>
                      <a:cubicBezTo>
                        <a:pt x="5978" y="1050"/>
                        <a:pt x="7806" y="347"/>
                        <a:pt x="10001" y="347"/>
                      </a:cubicBezTo>
                      <a:cubicBezTo>
                        <a:pt x="12308" y="347"/>
                        <a:pt x="14236" y="1093"/>
                        <a:pt x="15811" y="2584"/>
                      </a:cubicBezTo>
                      <a:cubicBezTo>
                        <a:pt x="17359" y="4076"/>
                        <a:pt x="18147" y="5835"/>
                        <a:pt x="18147" y="7861"/>
                      </a:cubicBezTo>
                      <a:cubicBezTo>
                        <a:pt x="18147" y="9311"/>
                        <a:pt x="17809" y="10760"/>
                        <a:pt x="17134" y="12209"/>
                      </a:cubicBezTo>
                      <a:cubicBezTo>
                        <a:pt x="16093" y="14489"/>
                        <a:pt x="14404" y="16909"/>
                        <a:pt x="12069" y="19456"/>
                      </a:cubicBezTo>
                      <a:cubicBezTo>
                        <a:pt x="8552" y="23298"/>
                        <a:pt x="6357" y="25606"/>
                        <a:pt x="5513" y="26380"/>
                      </a:cubicBezTo>
                      <a:lnTo>
                        <a:pt x="12970" y="26380"/>
                      </a:lnTo>
                      <a:cubicBezTo>
                        <a:pt x="14475" y="26394"/>
                        <a:pt x="15544" y="26338"/>
                        <a:pt x="16163" y="26211"/>
                      </a:cubicBezTo>
                      <a:cubicBezTo>
                        <a:pt x="16782" y="26112"/>
                        <a:pt x="17331" y="25887"/>
                        <a:pt x="17823" y="25521"/>
                      </a:cubicBezTo>
                      <a:cubicBezTo>
                        <a:pt x="18315" y="25184"/>
                        <a:pt x="18752" y="24691"/>
                        <a:pt x="19117" y="24044"/>
                      </a:cubicBezTo>
                      <a:close/>
                    </a:path>
                  </a:pathLst>
                </a:custGeom>
                <a:solidFill>
                  <a:srgbClr val="000000"/>
                </a:solidFill>
                <a:ln w="3598" cap="flat">
                  <a:noFill/>
                  <a:prstDash val="solid"/>
                  <a:miter/>
                </a:ln>
              </p:spPr>
              <p:txBody>
                <a:bodyPr rtlCol="0" anchor="ctr"/>
                <a:lstStyle/>
                <a:p>
                  <a:endParaRPr lang="en-IN"/>
                </a:p>
              </p:txBody>
            </p:sp>
          </p:grpSp>
          <p:grpSp>
            <p:nvGrpSpPr>
              <p:cNvPr id="3970" name="Graphic 3782">
                <a:extLst>
                  <a:ext uri="{FF2B5EF4-FFF2-40B4-BE49-F238E27FC236}">
                    <a16:creationId xmlns:a16="http://schemas.microsoft.com/office/drawing/2014/main" id="{DF9134DC-89D5-39C3-88EB-D945CE722E6A}"/>
                  </a:ext>
                </a:extLst>
              </p:cNvPr>
              <p:cNvGrpSpPr/>
              <p:nvPr/>
            </p:nvGrpSpPr>
            <p:grpSpPr>
              <a:xfrm>
                <a:off x="30508552" y="14706340"/>
                <a:ext cx="233990" cy="38599"/>
                <a:chOff x="30508552" y="14706340"/>
                <a:chExt cx="233990" cy="38599"/>
              </a:xfrm>
            </p:grpSpPr>
            <p:sp>
              <p:nvSpPr>
                <p:cNvPr id="3971" name="Freeform: Shape 3970">
                  <a:extLst>
                    <a:ext uri="{FF2B5EF4-FFF2-40B4-BE49-F238E27FC236}">
                      <a16:creationId xmlns:a16="http://schemas.microsoft.com/office/drawing/2014/main" id="{CDA8CA65-C1E6-C7F7-4F92-6AED42E69412}"/>
                    </a:ext>
                  </a:extLst>
                </p:cNvPr>
                <p:cNvSpPr/>
                <p:nvPr/>
              </p:nvSpPr>
              <p:spPr>
                <a:xfrm>
                  <a:off x="30508552" y="14706987"/>
                  <a:ext cx="21552" cy="28622"/>
                </a:xfrm>
                <a:custGeom>
                  <a:avLst/>
                  <a:gdLst>
                    <a:gd name="connsiteX0" fmla="*/ 9026 w 21552"/>
                    <a:gd name="connsiteY0" fmla="*/ 1996 h 28622"/>
                    <a:gd name="connsiteX1" fmla="*/ 9026 w 21552"/>
                    <a:gd name="connsiteY1" fmla="*/ 13239 h 28622"/>
                    <a:gd name="connsiteX2" fmla="*/ 14246 w 21552"/>
                    <a:gd name="connsiteY2" fmla="*/ 13239 h 28622"/>
                    <a:gd name="connsiteX3" fmla="*/ 16862 w 21552"/>
                    <a:gd name="connsiteY3" fmla="*/ 12451 h 28622"/>
                    <a:gd name="connsiteX4" fmla="*/ 17974 w 21552"/>
                    <a:gd name="connsiteY4" fmla="*/ 9327 h 28622"/>
                    <a:gd name="connsiteX5" fmla="*/ 18761 w 21552"/>
                    <a:gd name="connsiteY5" fmla="*/ 9327 h 28622"/>
                    <a:gd name="connsiteX6" fmla="*/ 18761 w 21552"/>
                    <a:gd name="connsiteY6" fmla="*/ 19009 h 28622"/>
                    <a:gd name="connsiteX7" fmla="*/ 17974 w 21552"/>
                    <a:gd name="connsiteY7" fmla="*/ 19009 h 28622"/>
                    <a:gd name="connsiteX8" fmla="*/ 17537 w 21552"/>
                    <a:gd name="connsiteY8" fmla="*/ 16560 h 28622"/>
                    <a:gd name="connsiteX9" fmla="*/ 16398 w 21552"/>
                    <a:gd name="connsiteY9" fmla="*/ 15392 h 28622"/>
                    <a:gd name="connsiteX10" fmla="*/ 14246 w 21552"/>
                    <a:gd name="connsiteY10" fmla="*/ 14998 h 28622"/>
                    <a:gd name="connsiteX11" fmla="*/ 9026 w 21552"/>
                    <a:gd name="connsiteY11" fmla="*/ 14998 h 28622"/>
                    <a:gd name="connsiteX12" fmla="*/ 9026 w 21552"/>
                    <a:gd name="connsiteY12" fmla="*/ 23990 h 28622"/>
                    <a:gd name="connsiteX13" fmla="*/ 9308 w 21552"/>
                    <a:gd name="connsiteY13" fmla="*/ 26861 h 28622"/>
                    <a:gd name="connsiteX14" fmla="*/ 10194 w 21552"/>
                    <a:gd name="connsiteY14" fmla="*/ 27762 h 28622"/>
                    <a:gd name="connsiteX15" fmla="*/ 12135 w 21552"/>
                    <a:gd name="connsiteY15" fmla="*/ 28268 h 28622"/>
                    <a:gd name="connsiteX16" fmla="*/ 13162 w 21552"/>
                    <a:gd name="connsiteY16" fmla="*/ 28268 h 28622"/>
                    <a:gd name="connsiteX17" fmla="*/ 13162 w 21552"/>
                    <a:gd name="connsiteY17" fmla="*/ 29056 h 28622"/>
                    <a:gd name="connsiteX18" fmla="*/ 895 w 21552"/>
                    <a:gd name="connsiteY18" fmla="*/ 29056 h 28622"/>
                    <a:gd name="connsiteX19" fmla="*/ 895 w 21552"/>
                    <a:gd name="connsiteY19" fmla="*/ 28268 h 28622"/>
                    <a:gd name="connsiteX20" fmla="*/ 1908 w 21552"/>
                    <a:gd name="connsiteY20" fmla="*/ 28268 h 28622"/>
                    <a:gd name="connsiteX21" fmla="*/ 4468 w 21552"/>
                    <a:gd name="connsiteY21" fmla="*/ 27241 h 28622"/>
                    <a:gd name="connsiteX22" fmla="*/ 4975 w 21552"/>
                    <a:gd name="connsiteY22" fmla="*/ 23990 h 28622"/>
                    <a:gd name="connsiteX23" fmla="*/ 4975 w 21552"/>
                    <a:gd name="connsiteY23" fmla="*/ 5500 h 28622"/>
                    <a:gd name="connsiteX24" fmla="*/ 4707 w 21552"/>
                    <a:gd name="connsiteY24" fmla="*/ 2629 h 28622"/>
                    <a:gd name="connsiteX25" fmla="*/ 3849 w 21552"/>
                    <a:gd name="connsiteY25" fmla="*/ 1729 h 28622"/>
                    <a:gd name="connsiteX26" fmla="*/ 1908 w 21552"/>
                    <a:gd name="connsiteY26" fmla="*/ 1222 h 28622"/>
                    <a:gd name="connsiteX27" fmla="*/ 895 w 21552"/>
                    <a:gd name="connsiteY27" fmla="*/ 1222 h 28622"/>
                    <a:gd name="connsiteX28" fmla="*/ 895 w 21552"/>
                    <a:gd name="connsiteY28" fmla="*/ 434 h 28622"/>
                    <a:gd name="connsiteX29" fmla="*/ 22180 w 21552"/>
                    <a:gd name="connsiteY29" fmla="*/ 434 h 28622"/>
                    <a:gd name="connsiteX30" fmla="*/ 22447 w 21552"/>
                    <a:gd name="connsiteY30" fmla="*/ 6724 h 28622"/>
                    <a:gd name="connsiteX31" fmla="*/ 21716 w 21552"/>
                    <a:gd name="connsiteY31" fmla="*/ 6724 h 28622"/>
                    <a:gd name="connsiteX32" fmla="*/ 20436 w 21552"/>
                    <a:gd name="connsiteY32" fmla="*/ 3783 h 28622"/>
                    <a:gd name="connsiteX33" fmla="*/ 18649 w 21552"/>
                    <a:gd name="connsiteY33" fmla="*/ 2418 h 28622"/>
                    <a:gd name="connsiteX34" fmla="*/ 15343 w 21552"/>
                    <a:gd name="connsiteY34" fmla="*/ 199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9026" y="1996"/>
                      </a:moveTo>
                      <a:lnTo>
                        <a:pt x="9026" y="13239"/>
                      </a:lnTo>
                      <a:lnTo>
                        <a:pt x="14246" y="13239"/>
                      </a:lnTo>
                      <a:cubicBezTo>
                        <a:pt x="15427" y="13253"/>
                        <a:pt x="16299" y="12986"/>
                        <a:pt x="16862" y="12451"/>
                      </a:cubicBezTo>
                      <a:cubicBezTo>
                        <a:pt x="17425" y="11931"/>
                        <a:pt x="17791" y="10889"/>
                        <a:pt x="17974" y="9327"/>
                      </a:cubicBezTo>
                      <a:lnTo>
                        <a:pt x="18761" y="9327"/>
                      </a:lnTo>
                      <a:lnTo>
                        <a:pt x="18761" y="19009"/>
                      </a:lnTo>
                      <a:lnTo>
                        <a:pt x="17974" y="19009"/>
                      </a:lnTo>
                      <a:cubicBezTo>
                        <a:pt x="17960" y="17911"/>
                        <a:pt x="17819" y="17095"/>
                        <a:pt x="17537" y="16560"/>
                      </a:cubicBezTo>
                      <a:cubicBezTo>
                        <a:pt x="17256" y="16040"/>
                        <a:pt x="16876" y="15660"/>
                        <a:pt x="16398" y="15392"/>
                      </a:cubicBezTo>
                      <a:cubicBezTo>
                        <a:pt x="15920" y="15139"/>
                        <a:pt x="15202" y="14998"/>
                        <a:pt x="14246" y="14998"/>
                      </a:cubicBezTo>
                      <a:lnTo>
                        <a:pt x="9026" y="14998"/>
                      </a:lnTo>
                      <a:lnTo>
                        <a:pt x="9026" y="23990"/>
                      </a:lnTo>
                      <a:cubicBezTo>
                        <a:pt x="9012" y="25440"/>
                        <a:pt x="9111" y="26397"/>
                        <a:pt x="9308" y="26861"/>
                      </a:cubicBezTo>
                      <a:cubicBezTo>
                        <a:pt x="9448" y="27227"/>
                        <a:pt x="9744" y="27536"/>
                        <a:pt x="10194" y="27762"/>
                      </a:cubicBezTo>
                      <a:cubicBezTo>
                        <a:pt x="10813" y="28113"/>
                        <a:pt x="11460" y="28282"/>
                        <a:pt x="12135" y="28268"/>
                      </a:cubicBezTo>
                      <a:lnTo>
                        <a:pt x="13162" y="28268"/>
                      </a:lnTo>
                      <a:lnTo>
                        <a:pt x="13162" y="29056"/>
                      </a:lnTo>
                      <a:lnTo>
                        <a:pt x="895" y="29056"/>
                      </a:lnTo>
                      <a:lnTo>
                        <a:pt x="895" y="28268"/>
                      </a:lnTo>
                      <a:lnTo>
                        <a:pt x="1908" y="28268"/>
                      </a:lnTo>
                      <a:cubicBezTo>
                        <a:pt x="3075" y="28282"/>
                        <a:pt x="3933" y="27930"/>
                        <a:pt x="4468" y="27241"/>
                      </a:cubicBezTo>
                      <a:cubicBezTo>
                        <a:pt x="4792" y="26791"/>
                        <a:pt x="4960" y="25707"/>
                        <a:pt x="4975" y="23990"/>
                      </a:cubicBezTo>
                      <a:lnTo>
                        <a:pt x="4975" y="5500"/>
                      </a:lnTo>
                      <a:cubicBezTo>
                        <a:pt x="4960" y="4064"/>
                        <a:pt x="4876" y="3108"/>
                        <a:pt x="4707" y="2629"/>
                      </a:cubicBezTo>
                      <a:cubicBezTo>
                        <a:pt x="4567" y="2277"/>
                        <a:pt x="4271" y="1982"/>
                        <a:pt x="3849" y="1729"/>
                      </a:cubicBezTo>
                      <a:cubicBezTo>
                        <a:pt x="3230" y="1405"/>
                        <a:pt x="2583" y="1236"/>
                        <a:pt x="1908" y="1222"/>
                      </a:cubicBezTo>
                      <a:lnTo>
                        <a:pt x="895" y="1222"/>
                      </a:lnTo>
                      <a:lnTo>
                        <a:pt x="895" y="434"/>
                      </a:lnTo>
                      <a:lnTo>
                        <a:pt x="22180" y="434"/>
                      </a:lnTo>
                      <a:lnTo>
                        <a:pt x="22447" y="6724"/>
                      </a:lnTo>
                      <a:lnTo>
                        <a:pt x="21716" y="6724"/>
                      </a:lnTo>
                      <a:cubicBezTo>
                        <a:pt x="21350" y="5387"/>
                        <a:pt x="20914" y="4416"/>
                        <a:pt x="20436" y="3783"/>
                      </a:cubicBezTo>
                      <a:cubicBezTo>
                        <a:pt x="19943" y="3164"/>
                        <a:pt x="19352" y="2700"/>
                        <a:pt x="18649" y="2418"/>
                      </a:cubicBezTo>
                      <a:cubicBezTo>
                        <a:pt x="17931" y="2137"/>
                        <a:pt x="16834" y="1996"/>
                        <a:pt x="15343" y="1996"/>
                      </a:cubicBezTo>
                      <a:close/>
                    </a:path>
                  </a:pathLst>
                </a:custGeom>
                <a:solidFill>
                  <a:srgbClr val="000000"/>
                </a:solidFill>
                <a:ln w="3598" cap="flat">
                  <a:noFill/>
                  <a:prstDash val="solid"/>
                  <a:miter/>
                </a:ln>
              </p:spPr>
              <p:txBody>
                <a:bodyPr rtlCol="0" anchor="ctr"/>
                <a:lstStyle/>
                <a:p>
                  <a:endParaRPr lang="en-IN"/>
                </a:p>
              </p:txBody>
            </p:sp>
            <p:sp>
              <p:nvSpPr>
                <p:cNvPr id="3972" name="Freeform: Shape 3971">
                  <a:extLst>
                    <a:ext uri="{FF2B5EF4-FFF2-40B4-BE49-F238E27FC236}">
                      <a16:creationId xmlns:a16="http://schemas.microsoft.com/office/drawing/2014/main" id="{5CFA3192-886A-8D45-4392-8BB241C7D8D0}"/>
                    </a:ext>
                  </a:extLst>
                </p:cNvPr>
                <p:cNvSpPr/>
                <p:nvPr/>
              </p:nvSpPr>
              <p:spPr>
                <a:xfrm>
                  <a:off x="30532756" y="14706987"/>
                  <a:ext cx="24591" cy="28622"/>
                </a:xfrm>
                <a:custGeom>
                  <a:avLst/>
                  <a:gdLst>
                    <a:gd name="connsiteX0" fmla="*/ 24803 w 24591"/>
                    <a:gd name="connsiteY0" fmla="*/ 21148 h 28622"/>
                    <a:gd name="connsiteX1" fmla="*/ 25493 w 24591"/>
                    <a:gd name="connsiteY1" fmla="*/ 21288 h 28622"/>
                    <a:gd name="connsiteX2" fmla="*/ 23045 w 24591"/>
                    <a:gd name="connsiteY2" fmla="*/ 29056 h 28622"/>
                    <a:gd name="connsiteX3" fmla="*/ 901 w 24591"/>
                    <a:gd name="connsiteY3" fmla="*/ 29056 h 28622"/>
                    <a:gd name="connsiteX4" fmla="*/ 901 w 24591"/>
                    <a:gd name="connsiteY4" fmla="*/ 28268 h 28622"/>
                    <a:gd name="connsiteX5" fmla="*/ 1971 w 24591"/>
                    <a:gd name="connsiteY5" fmla="*/ 28268 h 28622"/>
                    <a:gd name="connsiteX6" fmla="*/ 4559 w 24591"/>
                    <a:gd name="connsiteY6" fmla="*/ 27086 h 28622"/>
                    <a:gd name="connsiteX7" fmla="*/ 5009 w 24591"/>
                    <a:gd name="connsiteY7" fmla="*/ 23962 h 28622"/>
                    <a:gd name="connsiteX8" fmla="*/ 5009 w 24591"/>
                    <a:gd name="connsiteY8" fmla="*/ 5500 h 28622"/>
                    <a:gd name="connsiteX9" fmla="*/ 4418 w 24591"/>
                    <a:gd name="connsiteY9" fmla="*/ 2151 h 28622"/>
                    <a:gd name="connsiteX10" fmla="*/ 1971 w 24591"/>
                    <a:gd name="connsiteY10" fmla="*/ 1222 h 28622"/>
                    <a:gd name="connsiteX11" fmla="*/ 901 w 24591"/>
                    <a:gd name="connsiteY11" fmla="*/ 1222 h 28622"/>
                    <a:gd name="connsiteX12" fmla="*/ 901 w 24591"/>
                    <a:gd name="connsiteY12" fmla="*/ 434 h 28622"/>
                    <a:gd name="connsiteX13" fmla="*/ 13844 w 24591"/>
                    <a:gd name="connsiteY13" fmla="*/ 434 h 28622"/>
                    <a:gd name="connsiteX14" fmla="*/ 13844 w 24591"/>
                    <a:gd name="connsiteY14" fmla="*/ 1222 h 28622"/>
                    <a:gd name="connsiteX15" fmla="*/ 10651 w 24591"/>
                    <a:gd name="connsiteY15" fmla="*/ 1644 h 28622"/>
                    <a:gd name="connsiteX16" fmla="*/ 9399 w 24591"/>
                    <a:gd name="connsiteY16" fmla="*/ 2756 h 28622"/>
                    <a:gd name="connsiteX17" fmla="*/ 9061 w 24591"/>
                    <a:gd name="connsiteY17" fmla="*/ 5978 h 28622"/>
                    <a:gd name="connsiteX18" fmla="*/ 9061 w 24591"/>
                    <a:gd name="connsiteY18" fmla="*/ 23962 h 28622"/>
                    <a:gd name="connsiteX19" fmla="*/ 9399 w 24591"/>
                    <a:gd name="connsiteY19" fmla="*/ 26382 h 28622"/>
                    <a:gd name="connsiteX20" fmla="*/ 10172 w 24591"/>
                    <a:gd name="connsiteY20" fmla="*/ 27030 h 28622"/>
                    <a:gd name="connsiteX21" fmla="*/ 13478 w 24591"/>
                    <a:gd name="connsiteY21" fmla="*/ 27241 h 28622"/>
                    <a:gd name="connsiteX22" fmla="*/ 15561 w 24591"/>
                    <a:gd name="connsiteY22" fmla="*/ 27241 h 28622"/>
                    <a:gd name="connsiteX23" fmla="*/ 20175 w 24591"/>
                    <a:gd name="connsiteY23" fmla="*/ 26762 h 28622"/>
                    <a:gd name="connsiteX24" fmla="*/ 22609 w 24591"/>
                    <a:gd name="connsiteY24" fmla="*/ 25032 h 28622"/>
                    <a:gd name="connsiteX25" fmla="*/ 24803 w 24591"/>
                    <a:gd name="connsiteY25" fmla="*/ 2114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803" y="21148"/>
                      </a:moveTo>
                      <a:lnTo>
                        <a:pt x="25493" y="21288"/>
                      </a:lnTo>
                      <a:lnTo>
                        <a:pt x="23045" y="29056"/>
                      </a:lnTo>
                      <a:lnTo>
                        <a:pt x="901" y="29056"/>
                      </a:lnTo>
                      <a:lnTo>
                        <a:pt x="901" y="28268"/>
                      </a:lnTo>
                      <a:lnTo>
                        <a:pt x="1971" y="28268"/>
                      </a:lnTo>
                      <a:cubicBezTo>
                        <a:pt x="3180" y="28282"/>
                        <a:pt x="4039" y="27888"/>
                        <a:pt x="4559" y="27086"/>
                      </a:cubicBezTo>
                      <a:cubicBezTo>
                        <a:pt x="4855" y="26650"/>
                        <a:pt x="5009" y="25609"/>
                        <a:pt x="5009" y="23962"/>
                      </a:cubicBezTo>
                      <a:lnTo>
                        <a:pt x="5009" y="5500"/>
                      </a:lnTo>
                      <a:cubicBezTo>
                        <a:pt x="5009" y="3727"/>
                        <a:pt x="4812" y="2615"/>
                        <a:pt x="4418" y="2151"/>
                      </a:cubicBezTo>
                      <a:cubicBezTo>
                        <a:pt x="3870" y="1546"/>
                        <a:pt x="3054" y="1236"/>
                        <a:pt x="1971" y="1222"/>
                      </a:cubicBezTo>
                      <a:lnTo>
                        <a:pt x="901" y="1222"/>
                      </a:lnTo>
                      <a:lnTo>
                        <a:pt x="901" y="434"/>
                      </a:lnTo>
                      <a:lnTo>
                        <a:pt x="13844" y="434"/>
                      </a:lnTo>
                      <a:lnTo>
                        <a:pt x="13844" y="1222"/>
                      </a:lnTo>
                      <a:cubicBezTo>
                        <a:pt x="12311" y="1208"/>
                        <a:pt x="11242" y="1349"/>
                        <a:pt x="10651" y="1644"/>
                      </a:cubicBezTo>
                      <a:cubicBezTo>
                        <a:pt x="10032" y="1940"/>
                        <a:pt x="9624" y="2305"/>
                        <a:pt x="9399" y="2756"/>
                      </a:cubicBezTo>
                      <a:cubicBezTo>
                        <a:pt x="9174" y="3206"/>
                        <a:pt x="9061" y="4290"/>
                        <a:pt x="9061" y="5978"/>
                      </a:cubicBezTo>
                      <a:lnTo>
                        <a:pt x="9061" y="23962"/>
                      </a:lnTo>
                      <a:cubicBezTo>
                        <a:pt x="9061" y="25144"/>
                        <a:pt x="9174" y="25946"/>
                        <a:pt x="9399" y="26382"/>
                      </a:cubicBezTo>
                      <a:cubicBezTo>
                        <a:pt x="9567" y="26678"/>
                        <a:pt x="9821" y="26889"/>
                        <a:pt x="10172" y="27030"/>
                      </a:cubicBezTo>
                      <a:cubicBezTo>
                        <a:pt x="10524" y="27171"/>
                        <a:pt x="11621" y="27241"/>
                        <a:pt x="13478" y="27241"/>
                      </a:cubicBezTo>
                      <a:lnTo>
                        <a:pt x="15561" y="27241"/>
                      </a:lnTo>
                      <a:cubicBezTo>
                        <a:pt x="17755" y="27241"/>
                        <a:pt x="19289" y="27086"/>
                        <a:pt x="20175" y="26762"/>
                      </a:cubicBezTo>
                      <a:cubicBezTo>
                        <a:pt x="21061" y="26439"/>
                        <a:pt x="21877" y="25862"/>
                        <a:pt x="22609" y="25032"/>
                      </a:cubicBezTo>
                      <a:cubicBezTo>
                        <a:pt x="23340" y="24215"/>
                        <a:pt x="24072" y="22921"/>
                        <a:pt x="24803" y="21148"/>
                      </a:cubicBezTo>
                      <a:close/>
                    </a:path>
                  </a:pathLst>
                </a:custGeom>
                <a:solidFill>
                  <a:srgbClr val="000000"/>
                </a:solidFill>
                <a:ln w="3598" cap="flat">
                  <a:noFill/>
                  <a:prstDash val="solid"/>
                  <a:miter/>
                </a:ln>
              </p:spPr>
              <p:txBody>
                <a:bodyPr rtlCol="0" anchor="ctr"/>
                <a:lstStyle/>
                <a:p>
                  <a:endParaRPr lang="en-IN"/>
                </a:p>
              </p:txBody>
            </p:sp>
            <p:sp>
              <p:nvSpPr>
                <p:cNvPr id="3973" name="Freeform: Shape 3972">
                  <a:extLst>
                    <a:ext uri="{FF2B5EF4-FFF2-40B4-BE49-F238E27FC236}">
                      <a16:creationId xmlns:a16="http://schemas.microsoft.com/office/drawing/2014/main" id="{4D05E4DC-4591-66F1-1C23-5C5F78762F6D}"/>
                    </a:ext>
                  </a:extLst>
                </p:cNvPr>
                <p:cNvSpPr/>
                <p:nvPr/>
              </p:nvSpPr>
              <p:spPr>
                <a:xfrm>
                  <a:off x="30558621" y="14706340"/>
                  <a:ext cx="30387" cy="29269"/>
                </a:xfrm>
                <a:custGeom>
                  <a:avLst/>
                  <a:gdLst>
                    <a:gd name="connsiteX0" fmla="*/ 20351 w 30387"/>
                    <a:gd name="connsiteY0" fmla="*/ 20120 h 29269"/>
                    <a:gd name="connsiteX1" fmla="*/ 9265 w 30387"/>
                    <a:gd name="connsiteY1" fmla="*/ 20120 h 29269"/>
                    <a:gd name="connsiteX2" fmla="*/ 7324 w 30387"/>
                    <a:gd name="connsiteY2" fmla="*/ 24638 h 29269"/>
                    <a:gd name="connsiteX3" fmla="*/ 6606 w 30387"/>
                    <a:gd name="connsiteY3" fmla="*/ 27128 h 29269"/>
                    <a:gd name="connsiteX4" fmla="*/ 7225 w 30387"/>
                    <a:gd name="connsiteY4" fmla="*/ 28282 h 29269"/>
                    <a:gd name="connsiteX5" fmla="*/ 9912 w 30387"/>
                    <a:gd name="connsiteY5" fmla="*/ 28915 h 29269"/>
                    <a:gd name="connsiteX6" fmla="*/ 9912 w 30387"/>
                    <a:gd name="connsiteY6" fmla="*/ 29703 h 29269"/>
                    <a:gd name="connsiteX7" fmla="*/ 909 w 30387"/>
                    <a:gd name="connsiteY7" fmla="*/ 29703 h 29269"/>
                    <a:gd name="connsiteX8" fmla="*/ 909 w 30387"/>
                    <a:gd name="connsiteY8" fmla="*/ 28915 h 29269"/>
                    <a:gd name="connsiteX9" fmla="*/ 3230 w 30387"/>
                    <a:gd name="connsiteY9" fmla="*/ 28099 h 29269"/>
                    <a:gd name="connsiteX10" fmla="*/ 5608 w 30387"/>
                    <a:gd name="connsiteY10" fmla="*/ 23990 h 29269"/>
                    <a:gd name="connsiteX11" fmla="*/ 15680 w 30387"/>
                    <a:gd name="connsiteY11" fmla="*/ 434 h 29269"/>
                    <a:gd name="connsiteX12" fmla="*/ 16412 w 30387"/>
                    <a:gd name="connsiteY12" fmla="*/ 434 h 29269"/>
                    <a:gd name="connsiteX13" fmla="*/ 26372 w 30387"/>
                    <a:gd name="connsiteY13" fmla="*/ 24244 h 29269"/>
                    <a:gd name="connsiteX14" fmla="*/ 28567 w 30387"/>
                    <a:gd name="connsiteY14" fmla="*/ 27973 h 29269"/>
                    <a:gd name="connsiteX15" fmla="*/ 31296 w 30387"/>
                    <a:gd name="connsiteY15" fmla="*/ 28915 h 29269"/>
                    <a:gd name="connsiteX16" fmla="*/ 31296 w 30387"/>
                    <a:gd name="connsiteY16" fmla="*/ 29703 h 29269"/>
                    <a:gd name="connsiteX17" fmla="*/ 20013 w 30387"/>
                    <a:gd name="connsiteY17" fmla="*/ 29703 h 29269"/>
                    <a:gd name="connsiteX18" fmla="*/ 20013 w 30387"/>
                    <a:gd name="connsiteY18" fmla="*/ 28915 h 29269"/>
                    <a:gd name="connsiteX19" fmla="*/ 22307 w 30387"/>
                    <a:gd name="connsiteY19" fmla="*/ 28353 h 29269"/>
                    <a:gd name="connsiteX20" fmla="*/ 22912 w 30387"/>
                    <a:gd name="connsiteY20" fmla="*/ 27171 h 29269"/>
                    <a:gd name="connsiteX21" fmla="*/ 22067 w 30387"/>
                    <a:gd name="connsiteY21" fmla="*/ 24244 h 29269"/>
                    <a:gd name="connsiteX22" fmla="*/ 19760 w 30387"/>
                    <a:gd name="connsiteY22" fmla="*/ 18559 h 29269"/>
                    <a:gd name="connsiteX23" fmla="*/ 14893 w 30387"/>
                    <a:gd name="connsiteY23" fmla="*/ 6991 h 29269"/>
                    <a:gd name="connsiteX24" fmla="*/ 9912 w 30387"/>
                    <a:gd name="connsiteY24" fmla="*/ 18559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351" y="20120"/>
                      </a:moveTo>
                      <a:lnTo>
                        <a:pt x="9265" y="20120"/>
                      </a:lnTo>
                      <a:lnTo>
                        <a:pt x="7324" y="24638"/>
                      </a:lnTo>
                      <a:cubicBezTo>
                        <a:pt x="6846" y="25749"/>
                        <a:pt x="6606" y="26579"/>
                        <a:pt x="6606" y="27128"/>
                      </a:cubicBezTo>
                      <a:cubicBezTo>
                        <a:pt x="6606" y="27579"/>
                        <a:pt x="6803" y="27973"/>
                        <a:pt x="7225" y="28282"/>
                      </a:cubicBezTo>
                      <a:cubicBezTo>
                        <a:pt x="7633" y="28620"/>
                        <a:pt x="8534" y="28831"/>
                        <a:pt x="9912" y="28915"/>
                      </a:cubicBezTo>
                      <a:lnTo>
                        <a:pt x="9912" y="29703"/>
                      </a:lnTo>
                      <a:lnTo>
                        <a:pt x="909" y="29703"/>
                      </a:lnTo>
                      <a:lnTo>
                        <a:pt x="909" y="28915"/>
                      </a:lnTo>
                      <a:cubicBezTo>
                        <a:pt x="2105" y="28718"/>
                        <a:pt x="2878" y="28437"/>
                        <a:pt x="3230" y="28099"/>
                      </a:cubicBezTo>
                      <a:cubicBezTo>
                        <a:pt x="3947" y="27424"/>
                        <a:pt x="4735" y="26059"/>
                        <a:pt x="5608" y="23990"/>
                      </a:cubicBezTo>
                      <a:lnTo>
                        <a:pt x="15680" y="434"/>
                      </a:lnTo>
                      <a:lnTo>
                        <a:pt x="16412" y="434"/>
                      </a:lnTo>
                      <a:lnTo>
                        <a:pt x="26372" y="24244"/>
                      </a:lnTo>
                      <a:cubicBezTo>
                        <a:pt x="27174" y="26171"/>
                        <a:pt x="27906" y="27410"/>
                        <a:pt x="28567" y="27973"/>
                      </a:cubicBezTo>
                      <a:cubicBezTo>
                        <a:pt x="29214" y="28535"/>
                        <a:pt x="30129" y="28859"/>
                        <a:pt x="31296" y="28915"/>
                      </a:cubicBezTo>
                      <a:lnTo>
                        <a:pt x="31296" y="29703"/>
                      </a:lnTo>
                      <a:lnTo>
                        <a:pt x="20013" y="29703"/>
                      </a:lnTo>
                      <a:lnTo>
                        <a:pt x="20013" y="28915"/>
                      </a:lnTo>
                      <a:cubicBezTo>
                        <a:pt x="21139" y="28873"/>
                        <a:pt x="21913" y="28676"/>
                        <a:pt x="22307" y="28353"/>
                      </a:cubicBezTo>
                      <a:cubicBezTo>
                        <a:pt x="22700" y="28043"/>
                        <a:pt x="22897" y="27649"/>
                        <a:pt x="22912" y="27171"/>
                      </a:cubicBezTo>
                      <a:cubicBezTo>
                        <a:pt x="22897" y="26551"/>
                        <a:pt x="22616" y="25580"/>
                        <a:pt x="22067" y="24244"/>
                      </a:cubicBezTo>
                      <a:close/>
                      <a:moveTo>
                        <a:pt x="19760" y="18559"/>
                      </a:moveTo>
                      <a:lnTo>
                        <a:pt x="14893" y="6991"/>
                      </a:lnTo>
                      <a:lnTo>
                        <a:pt x="9912" y="18559"/>
                      </a:lnTo>
                      <a:close/>
                    </a:path>
                  </a:pathLst>
                </a:custGeom>
                <a:solidFill>
                  <a:srgbClr val="000000"/>
                </a:solidFill>
                <a:ln w="3598" cap="flat">
                  <a:noFill/>
                  <a:prstDash val="solid"/>
                  <a:miter/>
                </a:ln>
              </p:spPr>
              <p:txBody>
                <a:bodyPr rtlCol="0" anchor="ctr"/>
                <a:lstStyle/>
                <a:p>
                  <a:endParaRPr lang="en-IN"/>
                </a:p>
              </p:txBody>
            </p:sp>
            <p:sp>
              <p:nvSpPr>
                <p:cNvPr id="3974" name="Freeform: Shape 3973">
                  <a:extLst>
                    <a:ext uri="{FF2B5EF4-FFF2-40B4-BE49-F238E27FC236}">
                      <a16:creationId xmlns:a16="http://schemas.microsoft.com/office/drawing/2014/main" id="{C9900B42-1106-E974-0F83-1AF044BB8DCE}"/>
                    </a:ext>
                  </a:extLst>
                </p:cNvPr>
                <p:cNvSpPr/>
                <p:nvPr/>
              </p:nvSpPr>
              <p:spPr>
                <a:xfrm>
                  <a:off x="30590563" y="14706987"/>
                  <a:ext cx="12267" cy="28622"/>
                </a:xfrm>
                <a:custGeom>
                  <a:avLst/>
                  <a:gdLst>
                    <a:gd name="connsiteX0" fmla="*/ 13185 w 12267"/>
                    <a:gd name="connsiteY0" fmla="*/ 28268 h 28622"/>
                    <a:gd name="connsiteX1" fmla="*/ 13185 w 12267"/>
                    <a:gd name="connsiteY1" fmla="*/ 29056 h 28622"/>
                    <a:gd name="connsiteX2" fmla="*/ 917 w 12267"/>
                    <a:gd name="connsiteY2" fmla="*/ 29056 h 28622"/>
                    <a:gd name="connsiteX3" fmla="*/ 917 w 12267"/>
                    <a:gd name="connsiteY3" fmla="*/ 28268 h 28622"/>
                    <a:gd name="connsiteX4" fmla="*/ 1930 w 12267"/>
                    <a:gd name="connsiteY4" fmla="*/ 28268 h 28622"/>
                    <a:gd name="connsiteX5" fmla="*/ 4519 w 12267"/>
                    <a:gd name="connsiteY5" fmla="*/ 27241 h 28622"/>
                    <a:gd name="connsiteX6" fmla="*/ 5025 w 12267"/>
                    <a:gd name="connsiteY6" fmla="*/ 23990 h 28622"/>
                    <a:gd name="connsiteX7" fmla="*/ 5025 w 12267"/>
                    <a:gd name="connsiteY7" fmla="*/ 5500 h 28622"/>
                    <a:gd name="connsiteX8" fmla="*/ 4744 w 12267"/>
                    <a:gd name="connsiteY8" fmla="*/ 2629 h 28622"/>
                    <a:gd name="connsiteX9" fmla="*/ 3872 w 12267"/>
                    <a:gd name="connsiteY9" fmla="*/ 1729 h 28622"/>
                    <a:gd name="connsiteX10" fmla="*/ 1930 w 12267"/>
                    <a:gd name="connsiteY10" fmla="*/ 1222 h 28622"/>
                    <a:gd name="connsiteX11" fmla="*/ 917 w 12267"/>
                    <a:gd name="connsiteY11" fmla="*/ 1222 h 28622"/>
                    <a:gd name="connsiteX12" fmla="*/ 917 w 12267"/>
                    <a:gd name="connsiteY12" fmla="*/ 434 h 28622"/>
                    <a:gd name="connsiteX13" fmla="*/ 13185 w 12267"/>
                    <a:gd name="connsiteY13" fmla="*/ 434 h 28622"/>
                    <a:gd name="connsiteX14" fmla="*/ 13185 w 12267"/>
                    <a:gd name="connsiteY14" fmla="*/ 1222 h 28622"/>
                    <a:gd name="connsiteX15" fmla="*/ 12144 w 12267"/>
                    <a:gd name="connsiteY15" fmla="*/ 1222 h 28622"/>
                    <a:gd name="connsiteX16" fmla="*/ 9598 w 12267"/>
                    <a:gd name="connsiteY16" fmla="*/ 2249 h 28622"/>
                    <a:gd name="connsiteX17" fmla="*/ 9077 w 12267"/>
                    <a:gd name="connsiteY17" fmla="*/ 5500 h 28622"/>
                    <a:gd name="connsiteX18" fmla="*/ 9077 w 12267"/>
                    <a:gd name="connsiteY18" fmla="*/ 23990 h 28622"/>
                    <a:gd name="connsiteX19" fmla="*/ 9344 w 12267"/>
                    <a:gd name="connsiteY19" fmla="*/ 26861 h 28622"/>
                    <a:gd name="connsiteX20" fmla="*/ 10231 w 12267"/>
                    <a:gd name="connsiteY20" fmla="*/ 27762 h 28622"/>
                    <a:gd name="connsiteX21" fmla="*/ 12144 w 12267"/>
                    <a:gd name="connsiteY21" fmla="*/ 2826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185" y="28268"/>
                      </a:moveTo>
                      <a:lnTo>
                        <a:pt x="13185" y="29056"/>
                      </a:lnTo>
                      <a:lnTo>
                        <a:pt x="917" y="29056"/>
                      </a:lnTo>
                      <a:lnTo>
                        <a:pt x="917" y="28268"/>
                      </a:lnTo>
                      <a:lnTo>
                        <a:pt x="1930" y="28268"/>
                      </a:lnTo>
                      <a:cubicBezTo>
                        <a:pt x="3098" y="28282"/>
                        <a:pt x="3956" y="27930"/>
                        <a:pt x="4519" y="27241"/>
                      </a:cubicBezTo>
                      <a:cubicBezTo>
                        <a:pt x="4842" y="26791"/>
                        <a:pt x="5011" y="25707"/>
                        <a:pt x="5025" y="23990"/>
                      </a:cubicBezTo>
                      <a:lnTo>
                        <a:pt x="5025" y="5500"/>
                      </a:lnTo>
                      <a:cubicBezTo>
                        <a:pt x="5011" y="4064"/>
                        <a:pt x="4927" y="3108"/>
                        <a:pt x="4744" y="2629"/>
                      </a:cubicBezTo>
                      <a:cubicBezTo>
                        <a:pt x="4603" y="2277"/>
                        <a:pt x="4308" y="1982"/>
                        <a:pt x="3872" y="1729"/>
                      </a:cubicBezTo>
                      <a:cubicBezTo>
                        <a:pt x="3239" y="1405"/>
                        <a:pt x="2592" y="1236"/>
                        <a:pt x="1930" y="1222"/>
                      </a:cubicBezTo>
                      <a:lnTo>
                        <a:pt x="917" y="1222"/>
                      </a:lnTo>
                      <a:lnTo>
                        <a:pt x="917" y="434"/>
                      </a:lnTo>
                      <a:lnTo>
                        <a:pt x="13185" y="434"/>
                      </a:lnTo>
                      <a:lnTo>
                        <a:pt x="13185" y="1222"/>
                      </a:lnTo>
                      <a:lnTo>
                        <a:pt x="12144" y="1222"/>
                      </a:lnTo>
                      <a:cubicBezTo>
                        <a:pt x="10976" y="1236"/>
                        <a:pt x="10132" y="1574"/>
                        <a:pt x="9598" y="2249"/>
                      </a:cubicBezTo>
                      <a:cubicBezTo>
                        <a:pt x="9246" y="2700"/>
                        <a:pt x="9063" y="3783"/>
                        <a:pt x="9077" y="5500"/>
                      </a:cubicBezTo>
                      <a:lnTo>
                        <a:pt x="9077" y="23990"/>
                      </a:lnTo>
                      <a:cubicBezTo>
                        <a:pt x="9063" y="25440"/>
                        <a:pt x="9161" y="26397"/>
                        <a:pt x="9344" y="26861"/>
                      </a:cubicBezTo>
                      <a:cubicBezTo>
                        <a:pt x="9485" y="27227"/>
                        <a:pt x="9780" y="27536"/>
                        <a:pt x="10231" y="27762"/>
                      </a:cubicBezTo>
                      <a:cubicBezTo>
                        <a:pt x="10821" y="28113"/>
                        <a:pt x="11455" y="28282"/>
                        <a:pt x="12144" y="28268"/>
                      </a:cubicBezTo>
                      <a:close/>
                    </a:path>
                  </a:pathLst>
                </a:custGeom>
                <a:solidFill>
                  <a:srgbClr val="000000"/>
                </a:solidFill>
                <a:ln w="3598" cap="flat">
                  <a:noFill/>
                  <a:prstDash val="solid"/>
                  <a:miter/>
                </a:ln>
              </p:spPr>
              <p:txBody>
                <a:bodyPr rtlCol="0" anchor="ctr"/>
                <a:lstStyle/>
                <a:p>
                  <a:endParaRPr lang="en-IN"/>
                </a:p>
              </p:txBody>
            </p:sp>
            <p:sp>
              <p:nvSpPr>
                <p:cNvPr id="3975" name="Freeform: Shape 3974">
                  <a:extLst>
                    <a:ext uri="{FF2B5EF4-FFF2-40B4-BE49-F238E27FC236}">
                      <a16:creationId xmlns:a16="http://schemas.microsoft.com/office/drawing/2014/main" id="{938ABFFE-B55F-6325-BD17-4D82106D71A4}"/>
                    </a:ext>
                  </a:extLst>
                </p:cNvPr>
                <p:cNvSpPr/>
                <p:nvPr/>
              </p:nvSpPr>
              <p:spPr>
                <a:xfrm>
                  <a:off x="30604617" y="14706987"/>
                  <a:ext cx="28474" cy="28622"/>
                </a:xfrm>
                <a:custGeom>
                  <a:avLst/>
                  <a:gdLst>
                    <a:gd name="connsiteX0" fmla="*/ 29396 w 28474"/>
                    <a:gd name="connsiteY0" fmla="*/ 29056 h 28622"/>
                    <a:gd name="connsiteX1" fmla="*/ 21757 w 28474"/>
                    <a:gd name="connsiteY1" fmla="*/ 29056 h 28622"/>
                    <a:gd name="connsiteX2" fmla="*/ 12063 w 28474"/>
                    <a:gd name="connsiteY2" fmla="*/ 15674 h 28622"/>
                    <a:gd name="connsiteX3" fmla="*/ 10319 w 28474"/>
                    <a:gd name="connsiteY3" fmla="*/ 15716 h 28622"/>
                    <a:gd name="connsiteX4" fmla="*/ 9728 w 28474"/>
                    <a:gd name="connsiteY4" fmla="*/ 15702 h 28622"/>
                    <a:gd name="connsiteX5" fmla="*/ 9081 w 28474"/>
                    <a:gd name="connsiteY5" fmla="*/ 15674 h 28622"/>
                    <a:gd name="connsiteX6" fmla="*/ 9081 w 28474"/>
                    <a:gd name="connsiteY6" fmla="*/ 23990 h 28622"/>
                    <a:gd name="connsiteX7" fmla="*/ 9672 w 28474"/>
                    <a:gd name="connsiteY7" fmla="*/ 27339 h 28622"/>
                    <a:gd name="connsiteX8" fmla="*/ 12063 w 28474"/>
                    <a:gd name="connsiteY8" fmla="*/ 28268 h 28622"/>
                    <a:gd name="connsiteX9" fmla="*/ 13189 w 28474"/>
                    <a:gd name="connsiteY9" fmla="*/ 28268 h 28622"/>
                    <a:gd name="connsiteX10" fmla="*/ 13189 w 28474"/>
                    <a:gd name="connsiteY10" fmla="*/ 29056 h 28622"/>
                    <a:gd name="connsiteX11" fmla="*/ 921 w 28474"/>
                    <a:gd name="connsiteY11" fmla="*/ 29056 h 28622"/>
                    <a:gd name="connsiteX12" fmla="*/ 921 w 28474"/>
                    <a:gd name="connsiteY12" fmla="*/ 28268 h 28622"/>
                    <a:gd name="connsiteX13" fmla="*/ 2005 w 28474"/>
                    <a:gd name="connsiteY13" fmla="*/ 28268 h 28622"/>
                    <a:gd name="connsiteX14" fmla="*/ 4607 w 28474"/>
                    <a:gd name="connsiteY14" fmla="*/ 27086 h 28622"/>
                    <a:gd name="connsiteX15" fmla="*/ 5043 w 28474"/>
                    <a:gd name="connsiteY15" fmla="*/ 23990 h 28622"/>
                    <a:gd name="connsiteX16" fmla="*/ 5043 w 28474"/>
                    <a:gd name="connsiteY16" fmla="*/ 5500 h 28622"/>
                    <a:gd name="connsiteX17" fmla="*/ 4453 w 28474"/>
                    <a:gd name="connsiteY17" fmla="*/ 2151 h 28622"/>
                    <a:gd name="connsiteX18" fmla="*/ 2005 w 28474"/>
                    <a:gd name="connsiteY18" fmla="*/ 1222 h 28622"/>
                    <a:gd name="connsiteX19" fmla="*/ 921 w 28474"/>
                    <a:gd name="connsiteY19" fmla="*/ 1222 h 28622"/>
                    <a:gd name="connsiteX20" fmla="*/ 921 w 28474"/>
                    <a:gd name="connsiteY20" fmla="*/ 434 h 28622"/>
                    <a:gd name="connsiteX21" fmla="*/ 11360 w 28474"/>
                    <a:gd name="connsiteY21" fmla="*/ 434 h 28622"/>
                    <a:gd name="connsiteX22" fmla="*/ 18071 w 28474"/>
                    <a:gd name="connsiteY22" fmla="*/ 1095 h 28622"/>
                    <a:gd name="connsiteX23" fmla="*/ 21742 w 28474"/>
                    <a:gd name="connsiteY23" fmla="*/ 3544 h 28622"/>
                    <a:gd name="connsiteX24" fmla="*/ 23262 w 28474"/>
                    <a:gd name="connsiteY24" fmla="*/ 7808 h 28622"/>
                    <a:gd name="connsiteX25" fmla="*/ 21531 w 28474"/>
                    <a:gd name="connsiteY25" fmla="*/ 12381 h 28622"/>
                    <a:gd name="connsiteX26" fmla="*/ 16200 w 28474"/>
                    <a:gd name="connsiteY26" fmla="*/ 15125 h 28622"/>
                    <a:gd name="connsiteX27" fmla="*/ 22108 w 28474"/>
                    <a:gd name="connsiteY27" fmla="*/ 23343 h 28622"/>
                    <a:gd name="connsiteX28" fmla="*/ 25597 w 28474"/>
                    <a:gd name="connsiteY28" fmla="*/ 27086 h 28622"/>
                    <a:gd name="connsiteX29" fmla="*/ 29396 w 28474"/>
                    <a:gd name="connsiteY29" fmla="*/ 28268 h 28622"/>
                    <a:gd name="connsiteX30" fmla="*/ 9081 w 28474"/>
                    <a:gd name="connsiteY30" fmla="*/ 14337 h 28622"/>
                    <a:gd name="connsiteX31" fmla="*/ 9770 w 28474"/>
                    <a:gd name="connsiteY31" fmla="*/ 14351 h 28622"/>
                    <a:gd name="connsiteX32" fmla="*/ 10263 w 28474"/>
                    <a:gd name="connsiteY32" fmla="*/ 14365 h 28622"/>
                    <a:gd name="connsiteX33" fmla="*/ 16425 w 28474"/>
                    <a:gd name="connsiteY33" fmla="*/ 12592 h 28622"/>
                    <a:gd name="connsiteX34" fmla="*/ 18507 w 28474"/>
                    <a:gd name="connsiteY34" fmla="*/ 8075 h 28622"/>
                    <a:gd name="connsiteX35" fmla="*/ 16833 w 28474"/>
                    <a:gd name="connsiteY35" fmla="*/ 3713 h 28622"/>
                    <a:gd name="connsiteX36" fmla="*/ 12387 w 28474"/>
                    <a:gd name="connsiteY36" fmla="*/ 2038 h 28622"/>
                    <a:gd name="connsiteX37" fmla="*/ 9081 w 28474"/>
                    <a:gd name="connsiteY37" fmla="*/ 243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396" y="29056"/>
                      </a:moveTo>
                      <a:lnTo>
                        <a:pt x="21757" y="29056"/>
                      </a:lnTo>
                      <a:lnTo>
                        <a:pt x="12063" y="15674"/>
                      </a:lnTo>
                      <a:cubicBezTo>
                        <a:pt x="11346" y="15702"/>
                        <a:pt x="10769" y="15716"/>
                        <a:pt x="10319" y="15716"/>
                      </a:cubicBezTo>
                      <a:cubicBezTo>
                        <a:pt x="10122" y="15716"/>
                        <a:pt x="9925" y="15716"/>
                        <a:pt x="9728" y="15702"/>
                      </a:cubicBezTo>
                      <a:cubicBezTo>
                        <a:pt x="9517" y="15702"/>
                        <a:pt x="9292" y="15688"/>
                        <a:pt x="9081" y="15674"/>
                      </a:cubicBezTo>
                      <a:lnTo>
                        <a:pt x="9081" y="23990"/>
                      </a:lnTo>
                      <a:cubicBezTo>
                        <a:pt x="9067" y="25791"/>
                        <a:pt x="9264" y="26917"/>
                        <a:pt x="9672" y="27339"/>
                      </a:cubicBezTo>
                      <a:cubicBezTo>
                        <a:pt x="10178" y="27973"/>
                        <a:pt x="10980" y="28282"/>
                        <a:pt x="12063" y="28268"/>
                      </a:cubicBezTo>
                      <a:lnTo>
                        <a:pt x="13189" y="28268"/>
                      </a:lnTo>
                      <a:lnTo>
                        <a:pt x="13189" y="29056"/>
                      </a:lnTo>
                      <a:lnTo>
                        <a:pt x="921" y="29056"/>
                      </a:lnTo>
                      <a:lnTo>
                        <a:pt x="921" y="28268"/>
                      </a:lnTo>
                      <a:lnTo>
                        <a:pt x="2005" y="28268"/>
                      </a:lnTo>
                      <a:cubicBezTo>
                        <a:pt x="3215" y="28282"/>
                        <a:pt x="4073" y="27888"/>
                        <a:pt x="4607" y="27086"/>
                      </a:cubicBezTo>
                      <a:cubicBezTo>
                        <a:pt x="4889" y="26664"/>
                        <a:pt x="5043" y="25623"/>
                        <a:pt x="5043" y="23990"/>
                      </a:cubicBezTo>
                      <a:lnTo>
                        <a:pt x="5043" y="5500"/>
                      </a:lnTo>
                      <a:cubicBezTo>
                        <a:pt x="5043" y="3699"/>
                        <a:pt x="4846" y="2587"/>
                        <a:pt x="4453" y="2151"/>
                      </a:cubicBezTo>
                      <a:cubicBezTo>
                        <a:pt x="3890" y="1546"/>
                        <a:pt x="3074" y="1236"/>
                        <a:pt x="2005" y="1222"/>
                      </a:cubicBezTo>
                      <a:lnTo>
                        <a:pt x="921" y="1222"/>
                      </a:lnTo>
                      <a:lnTo>
                        <a:pt x="921" y="434"/>
                      </a:lnTo>
                      <a:lnTo>
                        <a:pt x="11360" y="434"/>
                      </a:lnTo>
                      <a:cubicBezTo>
                        <a:pt x="14385" y="434"/>
                        <a:pt x="16622" y="659"/>
                        <a:pt x="18071" y="1095"/>
                      </a:cubicBezTo>
                      <a:cubicBezTo>
                        <a:pt x="19506" y="1546"/>
                        <a:pt x="20730" y="2362"/>
                        <a:pt x="21742" y="3544"/>
                      </a:cubicBezTo>
                      <a:cubicBezTo>
                        <a:pt x="22741" y="4740"/>
                        <a:pt x="23248" y="6161"/>
                        <a:pt x="23262" y="7808"/>
                      </a:cubicBezTo>
                      <a:cubicBezTo>
                        <a:pt x="23248" y="9567"/>
                        <a:pt x="22671" y="11086"/>
                        <a:pt x="21531" y="12381"/>
                      </a:cubicBezTo>
                      <a:cubicBezTo>
                        <a:pt x="20378" y="13676"/>
                        <a:pt x="18605" y="14590"/>
                        <a:pt x="16200" y="15125"/>
                      </a:cubicBezTo>
                      <a:lnTo>
                        <a:pt x="22108" y="23343"/>
                      </a:lnTo>
                      <a:cubicBezTo>
                        <a:pt x="23445" y="25229"/>
                        <a:pt x="24612" y="26481"/>
                        <a:pt x="25597" y="27086"/>
                      </a:cubicBezTo>
                      <a:cubicBezTo>
                        <a:pt x="26568" y="27719"/>
                        <a:pt x="27834" y="28113"/>
                        <a:pt x="29396" y="28268"/>
                      </a:cubicBezTo>
                      <a:close/>
                      <a:moveTo>
                        <a:pt x="9081" y="14337"/>
                      </a:moveTo>
                      <a:cubicBezTo>
                        <a:pt x="9334" y="14351"/>
                        <a:pt x="9573" y="14351"/>
                        <a:pt x="9770" y="14351"/>
                      </a:cubicBezTo>
                      <a:cubicBezTo>
                        <a:pt x="9967" y="14365"/>
                        <a:pt x="10122" y="14365"/>
                        <a:pt x="10263" y="14365"/>
                      </a:cubicBezTo>
                      <a:cubicBezTo>
                        <a:pt x="12964" y="14365"/>
                        <a:pt x="15018" y="13774"/>
                        <a:pt x="16425" y="12592"/>
                      </a:cubicBezTo>
                      <a:cubicBezTo>
                        <a:pt x="17803" y="11410"/>
                        <a:pt x="18507" y="9904"/>
                        <a:pt x="18507" y="8075"/>
                      </a:cubicBezTo>
                      <a:cubicBezTo>
                        <a:pt x="18507" y="6288"/>
                        <a:pt x="17944" y="4838"/>
                        <a:pt x="16833" y="3713"/>
                      </a:cubicBezTo>
                      <a:cubicBezTo>
                        <a:pt x="15707" y="2601"/>
                        <a:pt x="14230" y="2038"/>
                        <a:pt x="12387" y="2038"/>
                      </a:cubicBezTo>
                      <a:cubicBezTo>
                        <a:pt x="11571" y="2038"/>
                        <a:pt x="10460" y="2179"/>
                        <a:pt x="9081" y="2432"/>
                      </a:cubicBezTo>
                      <a:close/>
                    </a:path>
                  </a:pathLst>
                </a:custGeom>
                <a:solidFill>
                  <a:srgbClr val="000000"/>
                </a:solidFill>
                <a:ln w="3598" cap="flat">
                  <a:noFill/>
                  <a:prstDash val="solid"/>
                  <a:miter/>
                </a:ln>
              </p:spPr>
              <p:txBody>
                <a:bodyPr rtlCol="0" anchor="ctr"/>
                <a:lstStyle/>
                <a:p>
                  <a:endParaRPr lang="en-IN"/>
                </a:p>
              </p:txBody>
            </p:sp>
            <p:sp>
              <p:nvSpPr>
                <p:cNvPr id="3976" name="Freeform: Shape 3975">
                  <a:extLst>
                    <a:ext uri="{FF2B5EF4-FFF2-40B4-BE49-F238E27FC236}">
                      <a16:creationId xmlns:a16="http://schemas.microsoft.com/office/drawing/2014/main" id="{0326D1F9-3149-49A4-8E47-790CA0F069D9}"/>
                    </a:ext>
                  </a:extLst>
                </p:cNvPr>
                <p:cNvSpPr/>
                <p:nvPr/>
              </p:nvSpPr>
              <p:spPr>
                <a:xfrm>
                  <a:off x="30632346" y="14743166"/>
                  <a:ext cx="22354" cy="1773"/>
                </a:xfrm>
                <a:custGeom>
                  <a:avLst/>
                  <a:gdLst>
                    <a:gd name="connsiteX0" fmla="*/ 23284 w 22354"/>
                    <a:gd name="connsiteY0" fmla="*/ 2207 h 1773"/>
                    <a:gd name="connsiteX1" fmla="*/ 929 w 22354"/>
                    <a:gd name="connsiteY1" fmla="*/ 2207 h 1773"/>
                    <a:gd name="connsiteX2" fmla="*/ 929 w 22354"/>
                    <a:gd name="connsiteY2" fmla="*/ 434 h 1773"/>
                    <a:gd name="connsiteX3" fmla="*/ 23284 w 22354"/>
                    <a:gd name="connsiteY3" fmla="*/ 434 h 1773"/>
                  </a:gdLst>
                  <a:ahLst/>
                  <a:cxnLst>
                    <a:cxn ang="0">
                      <a:pos x="connsiteX0" y="connsiteY0"/>
                    </a:cxn>
                    <a:cxn ang="0">
                      <a:pos x="connsiteX1" y="connsiteY1"/>
                    </a:cxn>
                    <a:cxn ang="0">
                      <a:pos x="connsiteX2" y="connsiteY2"/>
                    </a:cxn>
                    <a:cxn ang="0">
                      <a:pos x="connsiteX3" y="connsiteY3"/>
                    </a:cxn>
                  </a:cxnLst>
                  <a:rect l="l" t="t" r="r" b="b"/>
                  <a:pathLst>
                    <a:path w="22354" h="1773">
                      <a:moveTo>
                        <a:pt x="23284" y="2207"/>
                      </a:moveTo>
                      <a:lnTo>
                        <a:pt x="929" y="2207"/>
                      </a:lnTo>
                      <a:lnTo>
                        <a:pt x="929" y="434"/>
                      </a:lnTo>
                      <a:lnTo>
                        <a:pt x="23284" y="434"/>
                      </a:lnTo>
                      <a:close/>
                    </a:path>
                  </a:pathLst>
                </a:custGeom>
                <a:solidFill>
                  <a:srgbClr val="000000"/>
                </a:solidFill>
                <a:ln w="3598" cap="flat">
                  <a:noFill/>
                  <a:prstDash val="solid"/>
                  <a:miter/>
                </a:ln>
              </p:spPr>
              <p:txBody>
                <a:bodyPr rtlCol="0" anchor="ctr"/>
                <a:lstStyle/>
                <a:p>
                  <a:endParaRPr lang="en-IN"/>
                </a:p>
              </p:txBody>
            </p:sp>
            <p:sp>
              <p:nvSpPr>
                <p:cNvPr id="3977" name="Freeform: Shape 3976">
                  <a:extLst>
                    <a:ext uri="{FF2B5EF4-FFF2-40B4-BE49-F238E27FC236}">
                      <a16:creationId xmlns:a16="http://schemas.microsoft.com/office/drawing/2014/main" id="{162348E2-D43D-FFCA-DEE7-70F40449BE24}"/>
                    </a:ext>
                  </a:extLst>
                </p:cNvPr>
                <p:cNvSpPr/>
                <p:nvPr/>
              </p:nvSpPr>
              <p:spPr>
                <a:xfrm>
                  <a:off x="30655207" y="14706987"/>
                  <a:ext cx="24521" cy="28622"/>
                </a:xfrm>
                <a:custGeom>
                  <a:avLst/>
                  <a:gdLst>
                    <a:gd name="connsiteX0" fmla="*/ 9081 w 24521"/>
                    <a:gd name="connsiteY0" fmla="*/ 1996 h 28622"/>
                    <a:gd name="connsiteX1" fmla="*/ 9081 w 24521"/>
                    <a:gd name="connsiteY1" fmla="*/ 13310 h 28622"/>
                    <a:gd name="connsiteX2" fmla="*/ 15369 w 24521"/>
                    <a:gd name="connsiteY2" fmla="*/ 13310 h 28622"/>
                    <a:gd name="connsiteX3" fmla="*/ 18647 w 24521"/>
                    <a:gd name="connsiteY3" fmla="*/ 12564 h 28622"/>
                    <a:gd name="connsiteX4" fmla="*/ 19857 w 24521"/>
                    <a:gd name="connsiteY4" fmla="*/ 9158 h 28622"/>
                    <a:gd name="connsiteX5" fmla="*/ 20645 w 24521"/>
                    <a:gd name="connsiteY5" fmla="*/ 9158 h 28622"/>
                    <a:gd name="connsiteX6" fmla="*/ 20645 w 24521"/>
                    <a:gd name="connsiteY6" fmla="*/ 19121 h 28622"/>
                    <a:gd name="connsiteX7" fmla="*/ 19857 w 24521"/>
                    <a:gd name="connsiteY7" fmla="*/ 19121 h 28622"/>
                    <a:gd name="connsiteX8" fmla="*/ 19266 w 24521"/>
                    <a:gd name="connsiteY8" fmla="*/ 16434 h 28622"/>
                    <a:gd name="connsiteX9" fmla="*/ 18028 w 24521"/>
                    <a:gd name="connsiteY9" fmla="*/ 15266 h 28622"/>
                    <a:gd name="connsiteX10" fmla="*/ 15369 w 24521"/>
                    <a:gd name="connsiteY10" fmla="*/ 14844 h 28622"/>
                    <a:gd name="connsiteX11" fmla="*/ 9081 w 24521"/>
                    <a:gd name="connsiteY11" fmla="*/ 14844 h 28622"/>
                    <a:gd name="connsiteX12" fmla="*/ 9081 w 24521"/>
                    <a:gd name="connsiteY12" fmla="*/ 24286 h 28622"/>
                    <a:gd name="connsiteX13" fmla="*/ 9250 w 24521"/>
                    <a:gd name="connsiteY13" fmla="*/ 26594 h 28622"/>
                    <a:gd name="connsiteX14" fmla="*/ 9841 w 24521"/>
                    <a:gd name="connsiteY14" fmla="*/ 27255 h 28622"/>
                    <a:gd name="connsiteX15" fmla="*/ 11444 w 24521"/>
                    <a:gd name="connsiteY15" fmla="*/ 27494 h 28622"/>
                    <a:gd name="connsiteX16" fmla="*/ 16298 w 24521"/>
                    <a:gd name="connsiteY16" fmla="*/ 27494 h 28622"/>
                    <a:gd name="connsiteX17" fmla="*/ 19829 w 24521"/>
                    <a:gd name="connsiteY17" fmla="*/ 27156 h 28622"/>
                    <a:gd name="connsiteX18" fmla="*/ 21939 w 24521"/>
                    <a:gd name="connsiteY18" fmla="*/ 25820 h 28622"/>
                    <a:gd name="connsiteX19" fmla="*/ 24612 w 24521"/>
                    <a:gd name="connsiteY19" fmla="*/ 21879 h 28622"/>
                    <a:gd name="connsiteX20" fmla="*/ 25456 w 24521"/>
                    <a:gd name="connsiteY20" fmla="*/ 21879 h 28622"/>
                    <a:gd name="connsiteX21" fmla="*/ 22980 w 24521"/>
                    <a:gd name="connsiteY21" fmla="*/ 29056 h 28622"/>
                    <a:gd name="connsiteX22" fmla="*/ 935 w 24521"/>
                    <a:gd name="connsiteY22" fmla="*/ 29056 h 28622"/>
                    <a:gd name="connsiteX23" fmla="*/ 935 w 24521"/>
                    <a:gd name="connsiteY23" fmla="*/ 28268 h 28622"/>
                    <a:gd name="connsiteX24" fmla="*/ 1948 w 24521"/>
                    <a:gd name="connsiteY24" fmla="*/ 28268 h 28622"/>
                    <a:gd name="connsiteX25" fmla="*/ 3876 w 24521"/>
                    <a:gd name="connsiteY25" fmla="*/ 27790 h 28622"/>
                    <a:gd name="connsiteX26" fmla="*/ 4790 w 24521"/>
                    <a:gd name="connsiteY26" fmla="*/ 26776 h 28622"/>
                    <a:gd name="connsiteX27" fmla="*/ 5029 w 24521"/>
                    <a:gd name="connsiteY27" fmla="*/ 24018 h 28622"/>
                    <a:gd name="connsiteX28" fmla="*/ 5029 w 24521"/>
                    <a:gd name="connsiteY28" fmla="*/ 5415 h 28622"/>
                    <a:gd name="connsiteX29" fmla="*/ 4481 w 24521"/>
                    <a:gd name="connsiteY29" fmla="*/ 2066 h 28622"/>
                    <a:gd name="connsiteX30" fmla="*/ 1948 w 24521"/>
                    <a:gd name="connsiteY30" fmla="*/ 1222 h 28622"/>
                    <a:gd name="connsiteX31" fmla="*/ 935 w 24521"/>
                    <a:gd name="connsiteY31" fmla="*/ 1222 h 28622"/>
                    <a:gd name="connsiteX32" fmla="*/ 935 w 24521"/>
                    <a:gd name="connsiteY32" fmla="*/ 434 h 28622"/>
                    <a:gd name="connsiteX33" fmla="*/ 22980 w 24521"/>
                    <a:gd name="connsiteY33" fmla="*/ 434 h 28622"/>
                    <a:gd name="connsiteX34" fmla="*/ 23304 w 24521"/>
                    <a:gd name="connsiteY34" fmla="*/ 6710 h 28622"/>
                    <a:gd name="connsiteX35" fmla="*/ 22474 w 24521"/>
                    <a:gd name="connsiteY35" fmla="*/ 6710 h 28622"/>
                    <a:gd name="connsiteX36" fmla="*/ 21489 w 24521"/>
                    <a:gd name="connsiteY36" fmla="*/ 3600 h 28622"/>
                    <a:gd name="connsiteX37" fmla="*/ 19914 w 24521"/>
                    <a:gd name="connsiteY37" fmla="*/ 2320 h 28622"/>
                    <a:gd name="connsiteX38" fmla="*/ 16931 w 24521"/>
                    <a:gd name="connsiteY38" fmla="*/ 199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081" y="1996"/>
                      </a:moveTo>
                      <a:lnTo>
                        <a:pt x="9081" y="13310"/>
                      </a:lnTo>
                      <a:lnTo>
                        <a:pt x="15369" y="13310"/>
                      </a:lnTo>
                      <a:cubicBezTo>
                        <a:pt x="17001" y="13310"/>
                        <a:pt x="18085" y="13070"/>
                        <a:pt x="18647" y="12564"/>
                      </a:cubicBezTo>
                      <a:cubicBezTo>
                        <a:pt x="19365" y="11945"/>
                        <a:pt x="19773" y="10805"/>
                        <a:pt x="19857" y="9158"/>
                      </a:cubicBezTo>
                      <a:lnTo>
                        <a:pt x="20645" y="9158"/>
                      </a:lnTo>
                      <a:lnTo>
                        <a:pt x="20645" y="19121"/>
                      </a:lnTo>
                      <a:lnTo>
                        <a:pt x="19857" y="19121"/>
                      </a:lnTo>
                      <a:cubicBezTo>
                        <a:pt x="19660" y="17728"/>
                        <a:pt x="19463" y="16828"/>
                        <a:pt x="19266" y="16434"/>
                      </a:cubicBezTo>
                      <a:cubicBezTo>
                        <a:pt x="19013" y="15941"/>
                        <a:pt x="18605" y="15561"/>
                        <a:pt x="18028" y="15266"/>
                      </a:cubicBezTo>
                      <a:cubicBezTo>
                        <a:pt x="17437" y="14998"/>
                        <a:pt x="16551" y="14858"/>
                        <a:pt x="15369" y="14844"/>
                      </a:cubicBezTo>
                      <a:lnTo>
                        <a:pt x="9081" y="14844"/>
                      </a:lnTo>
                      <a:lnTo>
                        <a:pt x="9081" y="24286"/>
                      </a:lnTo>
                      <a:cubicBezTo>
                        <a:pt x="9081" y="25552"/>
                        <a:pt x="9137" y="26326"/>
                        <a:pt x="9250" y="26594"/>
                      </a:cubicBezTo>
                      <a:cubicBezTo>
                        <a:pt x="9362" y="26875"/>
                        <a:pt x="9559" y="27100"/>
                        <a:pt x="9841" y="27255"/>
                      </a:cubicBezTo>
                      <a:cubicBezTo>
                        <a:pt x="10122" y="27424"/>
                        <a:pt x="10657" y="27494"/>
                        <a:pt x="11444" y="27494"/>
                      </a:cubicBezTo>
                      <a:lnTo>
                        <a:pt x="16298" y="27494"/>
                      </a:lnTo>
                      <a:cubicBezTo>
                        <a:pt x="17916" y="27494"/>
                        <a:pt x="19083" y="27382"/>
                        <a:pt x="19829" y="27156"/>
                      </a:cubicBezTo>
                      <a:cubicBezTo>
                        <a:pt x="20547" y="26931"/>
                        <a:pt x="21250" y="26495"/>
                        <a:pt x="21939" y="25820"/>
                      </a:cubicBezTo>
                      <a:cubicBezTo>
                        <a:pt x="22783" y="24975"/>
                        <a:pt x="23684" y="23653"/>
                        <a:pt x="24612" y="21879"/>
                      </a:cubicBezTo>
                      <a:lnTo>
                        <a:pt x="25456" y="21879"/>
                      </a:lnTo>
                      <a:lnTo>
                        <a:pt x="22980" y="29056"/>
                      </a:lnTo>
                      <a:lnTo>
                        <a:pt x="935" y="29056"/>
                      </a:lnTo>
                      <a:lnTo>
                        <a:pt x="935" y="28268"/>
                      </a:lnTo>
                      <a:lnTo>
                        <a:pt x="1948" y="28268"/>
                      </a:lnTo>
                      <a:cubicBezTo>
                        <a:pt x="2624" y="28282"/>
                        <a:pt x="3257" y="28113"/>
                        <a:pt x="3876" y="27790"/>
                      </a:cubicBezTo>
                      <a:cubicBezTo>
                        <a:pt x="4312" y="27565"/>
                        <a:pt x="4621" y="27227"/>
                        <a:pt x="4790" y="26776"/>
                      </a:cubicBezTo>
                      <a:cubicBezTo>
                        <a:pt x="4945" y="26326"/>
                        <a:pt x="5029" y="25412"/>
                        <a:pt x="5029" y="24018"/>
                      </a:cubicBezTo>
                      <a:lnTo>
                        <a:pt x="5029" y="5415"/>
                      </a:lnTo>
                      <a:cubicBezTo>
                        <a:pt x="5029" y="3600"/>
                        <a:pt x="4846" y="2488"/>
                        <a:pt x="4481" y="2066"/>
                      </a:cubicBezTo>
                      <a:cubicBezTo>
                        <a:pt x="3974" y="1517"/>
                        <a:pt x="3130" y="1236"/>
                        <a:pt x="1948" y="1222"/>
                      </a:cubicBezTo>
                      <a:lnTo>
                        <a:pt x="935" y="1222"/>
                      </a:lnTo>
                      <a:lnTo>
                        <a:pt x="935" y="434"/>
                      </a:lnTo>
                      <a:lnTo>
                        <a:pt x="22980" y="434"/>
                      </a:lnTo>
                      <a:lnTo>
                        <a:pt x="23304" y="6710"/>
                      </a:lnTo>
                      <a:lnTo>
                        <a:pt x="22474" y="6710"/>
                      </a:lnTo>
                      <a:cubicBezTo>
                        <a:pt x="22178" y="5204"/>
                        <a:pt x="21855" y="4163"/>
                        <a:pt x="21489" y="3600"/>
                      </a:cubicBezTo>
                      <a:cubicBezTo>
                        <a:pt x="21123" y="3037"/>
                        <a:pt x="20589" y="2615"/>
                        <a:pt x="19914" y="2320"/>
                      </a:cubicBezTo>
                      <a:cubicBezTo>
                        <a:pt x="19337" y="2108"/>
                        <a:pt x="18352" y="1996"/>
                        <a:pt x="16931" y="1996"/>
                      </a:cubicBezTo>
                      <a:close/>
                    </a:path>
                  </a:pathLst>
                </a:custGeom>
                <a:solidFill>
                  <a:srgbClr val="000000"/>
                </a:solidFill>
                <a:ln w="3598" cap="flat">
                  <a:noFill/>
                  <a:prstDash val="solid"/>
                  <a:miter/>
                </a:ln>
              </p:spPr>
              <p:txBody>
                <a:bodyPr rtlCol="0" anchor="ctr"/>
                <a:lstStyle/>
                <a:p>
                  <a:endParaRPr lang="en-IN"/>
                </a:p>
              </p:txBody>
            </p:sp>
            <p:sp>
              <p:nvSpPr>
                <p:cNvPr id="3978" name="Freeform: Shape 3977">
                  <a:extLst>
                    <a:ext uri="{FF2B5EF4-FFF2-40B4-BE49-F238E27FC236}">
                      <a16:creationId xmlns:a16="http://schemas.microsoft.com/office/drawing/2014/main" id="{8EF281C9-83D1-852B-7C5B-2F11D2056312}"/>
                    </a:ext>
                  </a:extLst>
                </p:cNvPr>
                <p:cNvSpPr/>
                <p:nvPr/>
              </p:nvSpPr>
              <p:spPr>
                <a:xfrm>
                  <a:off x="30681451" y="14706987"/>
                  <a:ext cx="28839" cy="28622"/>
                </a:xfrm>
                <a:custGeom>
                  <a:avLst/>
                  <a:gdLst>
                    <a:gd name="connsiteX0" fmla="*/ 943 w 28839"/>
                    <a:gd name="connsiteY0" fmla="*/ 29056 h 28622"/>
                    <a:gd name="connsiteX1" fmla="*/ 943 w 28839"/>
                    <a:gd name="connsiteY1" fmla="*/ 28268 h 28622"/>
                    <a:gd name="connsiteX2" fmla="*/ 2026 w 28839"/>
                    <a:gd name="connsiteY2" fmla="*/ 28268 h 28622"/>
                    <a:gd name="connsiteX3" fmla="*/ 4600 w 28839"/>
                    <a:gd name="connsiteY3" fmla="*/ 27114 h 28622"/>
                    <a:gd name="connsiteX4" fmla="*/ 5065 w 28839"/>
                    <a:gd name="connsiteY4" fmla="*/ 23990 h 28622"/>
                    <a:gd name="connsiteX5" fmla="*/ 5065 w 28839"/>
                    <a:gd name="connsiteY5" fmla="*/ 5500 h 28622"/>
                    <a:gd name="connsiteX6" fmla="*/ 4474 w 28839"/>
                    <a:gd name="connsiteY6" fmla="*/ 2151 h 28622"/>
                    <a:gd name="connsiteX7" fmla="*/ 2026 w 28839"/>
                    <a:gd name="connsiteY7" fmla="*/ 1222 h 28622"/>
                    <a:gd name="connsiteX8" fmla="*/ 943 w 28839"/>
                    <a:gd name="connsiteY8" fmla="*/ 1222 h 28622"/>
                    <a:gd name="connsiteX9" fmla="*/ 943 w 28839"/>
                    <a:gd name="connsiteY9" fmla="*/ 434 h 28622"/>
                    <a:gd name="connsiteX10" fmla="*/ 12591 w 28839"/>
                    <a:gd name="connsiteY10" fmla="*/ 434 h 28622"/>
                    <a:gd name="connsiteX11" fmla="*/ 22355 w 28839"/>
                    <a:gd name="connsiteY11" fmla="*/ 1897 h 28622"/>
                    <a:gd name="connsiteX12" fmla="*/ 27743 w 28839"/>
                    <a:gd name="connsiteY12" fmla="*/ 6752 h 28622"/>
                    <a:gd name="connsiteX13" fmla="*/ 29783 w 28839"/>
                    <a:gd name="connsiteY13" fmla="*/ 14590 h 28622"/>
                    <a:gd name="connsiteX14" fmla="*/ 26153 w 28839"/>
                    <a:gd name="connsiteY14" fmla="*/ 24581 h 28622"/>
                    <a:gd name="connsiteX15" fmla="*/ 13745 w 28839"/>
                    <a:gd name="connsiteY15" fmla="*/ 29056 h 28622"/>
                    <a:gd name="connsiteX16" fmla="*/ 9116 w 28839"/>
                    <a:gd name="connsiteY16" fmla="*/ 26988 h 28622"/>
                    <a:gd name="connsiteX17" fmla="*/ 13604 w 28839"/>
                    <a:gd name="connsiteY17" fmla="*/ 27579 h 28622"/>
                    <a:gd name="connsiteX18" fmla="*/ 21736 w 28839"/>
                    <a:gd name="connsiteY18" fmla="*/ 24145 h 28622"/>
                    <a:gd name="connsiteX19" fmla="*/ 24971 w 28839"/>
                    <a:gd name="connsiteY19" fmla="*/ 14815 h 28622"/>
                    <a:gd name="connsiteX20" fmla="*/ 21736 w 28839"/>
                    <a:gd name="connsiteY20" fmla="*/ 5458 h 28622"/>
                    <a:gd name="connsiteX21" fmla="*/ 13435 w 28839"/>
                    <a:gd name="connsiteY21" fmla="*/ 2038 h 28622"/>
                    <a:gd name="connsiteX22" fmla="*/ 9116 w 28839"/>
                    <a:gd name="connsiteY22" fmla="*/ 26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943" y="29056"/>
                      </a:moveTo>
                      <a:lnTo>
                        <a:pt x="943" y="28268"/>
                      </a:lnTo>
                      <a:lnTo>
                        <a:pt x="2026" y="28268"/>
                      </a:lnTo>
                      <a:cubicBezTo>
                        <a:pt x="3236" y="28282"/>
                        <a:pt x="4094" y="27888"/>
                        <a:pt x="4600" y="27114"/>
                      </a:cubicBezTo>
                      <a:cubicBezTo>
                        <a:pt x="4910" y="26650"/>
                        <a:pt x="5065" y="25609"/>
                        <a:pt x="5065" y="23990"/>
                      </a:cubicBezTo>
                      <a:lnTo>
                        <a:pt x="5065" y="5500"/>
                      </a:lnTo>
                      <a:cubicBezTo>
                        <a:pt x="5065" y="3727"/>
                        <a:pt x="4868" y="2615"/>
                        <a:pt x="4474" y="2151"/>
                      </a:cubicBezTo>
                      <a:cubicBezTo>
                        <a:pt x="3911" y="1546"/>
                        <a:pt x="3095" y="1236"/>
                        <a:pt x="2026" y="1222"/>
                      </a:cubicBezTo>
                      <a:lnTo>
                        <a:pt x="943" y="1222"/>
                      </a:lnTo>
                      <a:lnTo>
                        <a:pt x="943" y="434"/>
                      </a:lnTo>
                      <a:lnTo>
                        <a:pt x="12591" y="434"/>
                      </a:lnTo>
                      <a:cubicBezTo>
                        <a:pt x="16854" y="434"/>
                        <a:pt x="20104" y="926"/>
                        <a:pt x="22355" y="1897"/>
                      </a:cubicBezTo>
                      <a:cubicBezTo>
                        <a:pt x="24577" y="2868"/>
                        <a:pt x="26378" y="4487"/>
                        <a:pt x="27743" y="6752"/>
                      </a:cubicBezTo>
                      <a:cubicBezTo>
                        <a:pt x="29093" y="9018"/>
                        <a:pt x="29769" y="11635"/>
                        <a:pt x="29783" y="14590"/>
                      </a:cubicBezTo>
                      <a:cubicBezTo>
                        <a:pt x="29769" y="18587"/>
                        <a:pt x="28559" y="21908"/>
                        <a:pt x="26153" y="24581"/>
                      </a:cubicBezTo>
                      <a:cubicBezTo>
                        <a:pt x="23424" y="27565"/>
                        <a:pt x="19288" y="29056"/>
                        <a:pt x="13745" y="29056"/>
                      </a:cubicBezTo>
                      <a:close/>
                      <a:moveTo>
                        <a:pt x="9116" y="26988"/>
                      </a:moveTo>
                      <a:cubicBezTo>
                        <a:pt x="10903" y="27382"/>
                        <a:pt x="12394" y="27579"/>
                        <a:pt x="13604" y="27579"/>
                      </a:cubicBezTo>
                      <a:cubicBezTo>
                        <a:pt x="16854" y="27579"/>
                        <a:pt x="19569" y="26439"/>
                        <a:pt x="21736" y="24145"/>
                      </a:cubicBezTo>
                      <a:cubicBezTo>
                        <a:pt x="23888" y="21851"/>
                        <a:pt x="24957" y="18741"/>
                        <a:pt x="24971" y="14815"/>
                      </a:cubicBezTo>
                      <a:cubicBezTo>
                        <a:pt x="24957" y="10861"/>
                        <a:pt x="23888" y="7737"/>
                        <a:pt x="21736" y="5458"/>
                      </a:cubicBezTo>
                      <a:cubicBezTo>
                        <a:pt x="19569" y="3178"/>
                        <a:pt x="16798" y="2038"/>
                        <a:pt x="13435" y="2038"/>
                      </a:cubicBezTo>
                      <a:cubicBezTo>
                        <a:pt x="12169" y="2038"/>
                        <a:pt x="10734" y="2249"/>
                        <a:pt x="9116" y="2657"/>
                      </a:cubicBezTo>
                      <a:close/>
                    </a:path>
                  </a:pathLst>
                </a:custGeom>
                <a:solidFill>
                  <a:srgbClr val="000000"/>
                </a:solidFill>
                <a:ln w="3598" cap="flat">
                  <a:noFill/>
                  <a:prstDash val="solid"/>
                  <a:miter/>
                </a:ln>
              </p:spPr>
              <p:txBody>
                <a:bodyPr rtlCol="0" anchor="ctr"/>
                <a:lstStyle/>
                <a:p>
                  <a:endParaRPr lang="en-IN"/>
                </a:p>
              </p:txBody>
            </p:sp>
            <p:sp>
              <p:nvSpPr>
                <p:cNvPr id="3979" name="Freeform: Shape 3978">
                  <a:extLst>
                    <a:ext uri="{FF2B5EF4-FFF2-40B4-BE49-F238E27FC236}">
                      <a16:creationId xmlns:a16="http://schemas.microsoft.com/office/drawing/2014/main" id="{60DA961F-5427-F802-DE1F-44B5B080097B}"/>
                    </a:ext>
                  </a:extLst>
                </p:cNvPr>
                <p:cNvSpPr/>
                <p:nvPr/>
              </p:nvSpPr>
              <p:spPr>
                <a:xfrm>
                  <a:off x="30714996" y="14731515"/>
                  <a:ext cx="4671" cy="4685"/>
                </a:xfrm>
                <a:custGeom>
                  <a:avLst/>
                  <a:gdLst>
                    <a:gd name="connsiteX0" fmla="*/ 3287 w 4671"/>
                    <a:gd name="connsiteY0" fmla="*/ 434 h 4685"/>
                    <a:gd name="connsiteX1" fmla="*/ 4947 w 4671"/>
                    <a:gd name="connsiteY1" fmla="*/ 1123 h 4685"/>
                    <a:gd name="connsiteX2" fmla="*/ 5623 w 4671"/>
                    <a:gd name="connsiteY2" fmla="*/ 2784 h 4685"/>
                    <a:gd name="connsiteX3" fmla="*/ 4933 w 4671"/>
                    <a:gd name="connsiteY3" fmla="*/ 4430 h 4685"/>
                    <a:gd name="connsiteX4" fmla="*/ 3287 w 4671"/>
                    <a:gd name="connsiteY4" fmla="*/ 5120 h 4685"/>
                    <a:gd name="connsiteX5" fmla="*/ 1627 w 4671"/>
                    <a:gd name="connsiteY5" fmla="*/ 4430 h 4685"/>
                    <a:gd name="connsiteX6" fmla="*/ 952 w 4671"/>
                    <a:gd name="connsiteY6" fmla="*/ 2784 h 4685"/>
                    <a:gd name="connsiteX7" fmla="*/ 1627 w 4671"/>
                    <a:gd name="connsiteY7" fmla="*/ 1109 h 4685"/>
                    <a:gd name="connsiteX8" fmla="*/ 3287 w 4671"/>
                    <a:gd name="connsiteY8" fmla="*/ 43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287" y="434"/>
                      </a:moveTo>
                      <a:cubicBezTo>
                        <a:pt x="3934" y="434"/>
                        <a:pt x="4483" y="673"/>
                        <a:pt x="4947" y="1123"/>
                      </a:cubicBezTo>
                      <a:cubicBezTo>
                        <a:pt x="5384" y="1588"/>
                        <a:pt x="5609" y="2137"/>
                        <a:pt x="5623" y="2784"/>
                      </a:cubicBezTo>
                      <a:cubicBezTo>
                        <a:pt x="5609" y="3431"/>
                        <a:pt x="5384" y="3980"/>
                        <a:pt x="4933" y="4430"/>
                      </a:cubicBezTo>
                      <a:cubicBezTo>
                        <a:pt x="4483" y="4895"/>
                        <a:pt x="3934" y="5120"/>
                        <a:pt x="3287" y="5120"/>
                      </a:cubicBezTo>
                      <a:cubicBezTo>
                        <a:pt x="2640" y="5120"/>
                        <a:pt x="2077" y="4895"/>
                        <a:pt x="1627" y="4430"/>
                      </a:cubicBezTo>
                      <a:cubicBezTo>
                        <a:pt x="1163" y="3980"/>
                        <a:pt x="938" y="3431"/>
                        <a:pt x="952" y="2784"/>
                      </a:cubicBezTo>
                      <a:cubicBezTo>
                        <a:pt x="938" y="2123"/>
                        <a:pt x="1163" y="1560"/>
                        <a:pt x="1627" y="1109"/>
                      </a:cubicBezTo>
                      <a:cubicBezTo>
                        <a:pt x="2077" y="659"/>
                        <a:pt x="2640" y="434"/>
                        <a:pt x="3287" y="434"/>
                      </a:cubicBezTo>
                      <a:close/>
                    </a:path>
                  </a:pathLst>
                </a:custGeom>
                <a:solidFill>
                  <a:srgbClr val="000000"/>
                </a:solidFill>
                <a:ln w="3598" cap="flat">
                  <a:noFill/>
                  <a:prstDash val="solid"/>
                  <a:miter/>
                </a:ln>
              </p:spPr>
              <p:txBody>
                <a:bodyPr rtlCol="0" anchor="ctr"/>
                <a:lstStyle/>
                <a:p>
                  <a:endParaRPr lang="en-IN"/>
                </a:p>
              </p:txBody>
            </p:sp>
            <p:sp>
              <p:nvSpPr>
                <p:cNvPr id="3980" name="Freeform: Shape 3979">
                  <a:extLst>
                    <a:ext uri="{FF2B5EF4-FFF2-40B4-BE49-F238E27FC236}">
                      <a16:creationId xmlns:a16="http://schemas.microsoft.com/office/drawing/2014/main" id="{AC32D054-ED58-A21A-CE42-7F38ED32D2EB}"/>
                    </a:ext>
                  </a:extLst>
                </p:cNvPr>
                <p:cNvSpPr/>
                <p:nvPr/>
              </p:nvSpPr>
              <p:spPr>
                <a:xfrm>
                  <a:off x="30723663" y="14706396"/>
                  <a:ext cx="18879" cy="29213"/>
                </a:xfrm>
                <a:custGeom>
                  <a:avLst/>
                  <a:gdLst>
                    <a:gd name="connsiteX0" fmla="*/ 19834 w 18879"/>
                    <a:gd name="connsiteY0" fmla="*/ 24131 h 29213"/>
                    <a:gd name="connsiteX1" fmla="*/ 17836 w 18879"/>
                    <a:gd name="connsiteY1" fmla="*/ 29647 h 29213"/>
                    <a:gd name="connsiteX2" fmla="*/ 954 w 18879"/>
                    <a:gd name="connsiteY2" fmla="*/ 29647 h 29213"/>
                    <a:gd name="connsiteX3" fmla="*/ 954 w 18879"/>
                    <a:gd name="connsiteY3" fmla="*/ 28859 h 29213"/>
                    <a:gd name="connsiteX4" fmla="*/ 11449 w 18879"/>
                    <a:gd name="connsiteY4" fmla="*/ 17770 h 29213"/>
                    <a:gd name="connsiteX5" fmla="*/ 14488 w 18879"/>
                    <a:gd name="connsiteY5" fmla="*/ 9890 h 29213"/>
                    <a:gd name="connsiteX6" fmla="*/ 12814 w 18879"/>
                    <a:gd name="connsiteY6" fmla="*/ 5415 h 29213"/>
                    <a:gd name="connsiteX7" fmla="*/ 8833 w 18879"/>
                    <a:gd name="connsiteY7" fmla="*/ 3670 h 29213"/>
                    <a:gd name="connsiteX8" fmla="*/ 5034 w 18879"/>
                    <a:gd name="connsiteY8" fmla="*/ 4909 h 29213"/>
                    <a:gd name="connsiteX9" fmla="*/ 2558 w 18879"/>
                    <a:gd name="connsiteY9" fmla="*/ 8511 h 29213"/>
                    <a:gd name="connsiteX10" fmla="*/ 1770 w 18879"/>
                    <a:gd name="connsiteY10" fmla="*/ 8511 h 29213"/>
                    <a:gd name="connsiteX11" fmla="*/ 4486 w 18879"/>
                    <a:gd name="connsiteY11" fmla="*/ 2531 h 29213"/>
                    <a:gd name="connsiteX12" fmla="*/ 9944 w 18879"/>
                    <a:gd name="connsiteY12" fmla="*/ 434 h 29213"/>
                    <a:gd name="connsiteX13" fmla="*/ 15754 w 18879"/>
                    <a:gd name="connsiteY13" fmla="*/ 2671 h 29213"/>
                    <a:gd name="connsiteX14" fmla="*/ 18090 w 18879"/>
                    <a:gd name="connsiteY14" fmla="*/ 7948 h 29213"/>
                    <a:gd name="connsiteX15" fmla="*/ 17077 w 18879"/>
                    <a:gd name="connsiteY15" fmla="*/ 12297 h 29213"/>
                    <a:gd name="connsiteX16" fmla="*/ 12012 w 18879"/>
                    <a:gd name="connsiteY16" fmla="*/ 19544 h 29213"/>
                    <a:gd name="connsiteX17" fmla="*/ 5456 w 18879"/>
                    <a:gd name="connsiteY17" fmla="*/ 26467 h 29213"/>
                    <a:gd name="connsiteX18" fmla="*/ 12912 w 18879"/>
                    <a:gd name="connsiteY18" fmla="*/ 26467 h 29213"/>
                    <a:gd name="connsiteX19" fmla="*/ 16106 w 18879"/>
                    <a:gd name="connsiteY19" fmla="*/ 26298 h 29213"/>
                    <a:gd name="connsiteX20" fmla="*/ 17766 w 18879"/>
                    <a:gd name="connsiteY20" fmla="*/ 25609 h 29213"/>
                    <a:gd name="connsiteX21" fmla="*/ 19060 w 18879"/>
                    <a:gd name="connsiteY21" fmla="*/ 24131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19834" y="24131"/>
                      </a:moveTo>
                      <a:lnTo>
                        <a:pt x="17836" y="29647"/>
                      </a:lnTo>
                      <a:lnTo>
                        <a:pt x="954" y="29647"/>
                      </a:lnTo>
                      <a:lnTo>
                        <a:pt x="954" y="28859"/>
                      </a:lnTo>
                      <a:cubicBezTo>
                        <a:pt x="5920" y="24356"/>
                        <a:pt x="9409" y="20655"/>
                        <a:pt x="11449" y="17770"/>
                      </a:cubicBezTo>
                      <a:cubicBezTo>
                        <a:pt x="13461" y="14914"/>
                        <a:pt x="14474" y="12282"/>
                        <a:pt x="14488" y="9890"/>
                      </a:cubicBezTo>
                      <a:cubicBezTo>
                        <a:pt x="14474" y="8075"/>
                        <a:pt x="13925" y="6583"/>
                        <a:pt x="12814" y="5415"/>
                      </a:cubicBezTo>
                      <a:cubicBezTo>
                        <a:pt x="11688" y="4261"/>
                        <a:pt x="10352" y="3685"/>
                        <a:pt x="8833" y="3670"/>
                      </a:cubicBezTo>
                      <a:cubicBezTo>
                        <a:pt x="7412" y="3685"/>
                        <a:pt x="6146" y="4093"/>
                        <a:pt x="5034" y="4909"/>
                      </a:cubicBezTo>
                      <a:cubicBezTo>
                        <a:pt x="3909" y="5725"/>
                        <a:pt x="3093" y="6935"/>
                        <a:pt x="2558" y="8511"/>
                      </a:cubicBezTo>
                      <a:lnTo>
                        <a:pt x="1770" y="8511"/>
                      </a:lnTo>
                      <a:cubicBezTo>
                        <a:pt x="2122" y="5922"/>
                        <a:pt x="3022" y="3924"/>
                        <a:pt x="4486" y="2531"/>
                      </a:cubicBezTo>
                      <a:cubicBezTo>
                        <a:pt x="5920" y="1138"/>
                        <a:pt x="7749" y="434"/>
                        <a:pt x="9944" y="434"/>
                      </a:cubicBezTo>
                      <a:cubicBezTo>
                        <a:pt x="12251" y="434"/>
                        <a:pt x="14179" y="1180"/>
                        <a:pt x="15754" y="2671"/>
                      </a:cubicBezTo>
                      <a:cubicBezTo>
                        <a:pt x="17302" y="4163"/>
                        <a:pt x="18090" y="5922"/>
                        <a:pt x="18090" y="7948"/>
                      </a:cubicBezTo>
                      <a:cubicBezTo>
                        <a:pt x="18090" y="9398"/>
                        <a:pt x="17752" y="10847"/>
                        <a:pt x="17077" y="12297"/>
                      </a:cubicBezTo>
                      <a:cubicBezTo>
                        <a:pt x="16036" y="14576"/>
                        <a:pt x="14347" y="16997"/>
                        <a:pt x="12012" y="19544"/>
                      </a:cubicBezTo>
                      <a:cubicBezTo>
                        <a:pt x="8495" y="23385"/>
                        <a:pt x="6300" y="25693"/>
                        <a:pt x="5456" y="26467"/>
                      </a:cubicBezTo>
                      <a:lnTo>
                        <a:pt x="12912" y="26467"/>
                      </a:lnTo>
                      <a:cubicBezTo>
                        <a:pt x="14418" y="26481"/>
                        <a:pt x="15487" y="26425"/>
                        <a:pt x="16106" y="26298"/>
                      </a:cubicBezTo>
                      <a:cubicBezTo>
                        <a:pt x="16725" y="26200"/>
                        <a:pt x="17274" y="25974"/>
                        <a:pt x="17766" y="25609"/>
                      </a:cubicBezTo>
                      <a:cubicBezTo>
                        <a:pt x="18258" y="25271"/>
                        <a:pt x="18694" y="24778"/>
                        <a:pt x="19060" y="24131"/>
                      </a:cubicBezTo>
                      <a:close/>
                    </a:path>
                  </a:pathLst>
                </a:custGeom>
                <a:solidFill>
                  <a:srgbClr val="000000"/>
                </a:solidFill>
                <a:ln w="3598" cap="flat">
                  <a:noFill/>
                  <a:prstDash val="solid"/>
                  <a:miter/>
                </a:ln>
              </p:spPr>
              <p:txBody>
                <a:bodyPr rtlCol="0" anchor="ctr"/>
                <a:lstStyle/>
                <a:p>
                  <a:endParaRPr lang="en-IN"/>
                </a:p>
              </p:txBody>
            </p:sp>
          </p:grpSp>
          <p:grpSp>
            <p:nvGrpSpPr>
              <p:cNvPr id="3981" name="Graphic 3782">
                <a:extLst>
                  <a:ext uri="{FF2B5EF4-FFF2-40B4-BE49-F238E27FC236}">
                    <a16:creationId xmlns:a16="http://schemas.microsoft.com/office/drawing/2014/main" id="{D6805B78-41B8-6F4B-C71E-F54BC42CF712}"/>
                  </a:ext>
                </a:extLst>
              </p:cNvPr>
              <p:cNvGrpSpPr/>
              <p:nvPr/>
            </p:nvGrpSpPr>
            <p:grpSpPr>
              <a:xfrm>
                <a:off x="30334203" y="15058053"/>
                <a:ext cx="232204" cy="38599"/>
                <a:chOff x="30334203" y="15058053"/>
                <a:chExt cx="232204" cy="38599"/>
              </a:xfrm>
            </p:grpSpPr>
            <p:sp>
              <p:nvSpPr>
                <p:cNvPr id="3982" name="Freeform: Shape 3981">
                  <a:extLst>
                    <a:ext uri="{FF2B5EF4-FFF2-40B4-BE49-F238E27FC236}">
                      <a16:creationId xmlns:a16="http://schemas.microsoft.com/office/drawing/2014/main" id="{71739D2E-2BB5-5DC1-C0C3-33B693E5A102}"/>
                    </a:ext>
                  </a:extLst>
                </p:cNvPr>
                <p:cNvSpPr/>
                <p:nvPr/>
              </p:nvSpPr>
              <p:spPr>
                <a:xfrm>
                  <a:off x="30334203" y="15058700"/>
                  <a:ext cx="21552" cy="28622"/>
                </a:xfrm>
                <a:custGeom>
                  <a:avLst/>
                  <a:gdLst>
                    <a:gd name="connsiteX0" fmla="*/ 8978 w 21552"/>
                    <a:gd name="connsiteY0" fmla="*/ 2094 h 28622"/>
                    <a:gd name="connsiteX1" fmla="*/ 8978 w 21552"/>
                    <a:gd name="connsiteY1" fmla="*/ 13337 h 28622"/>
                    <a:gd name="connsiteX2" fmla="*/ 14197 w 21552"/>
                    <a:gd name="connsiteY2" fmla="*/ 13337 h 28622"/>
                    <a:gd name="connsiteX3" fmla="*/ 16814 w 21552"/>
                    <a:gd name="connsiteY3" fmla="*/ 12549 h 28622"/>
                    <a:gd name="connsiteX4" fmla="*/ 17925 w 21552"/>
                    <a:gd name="connsiteY4" fmla="*/ 9425 h 28622"/>
                    <a:gd name="connsiteX5" fmla="*/ 18713 w 21552"/>
                    <a:gd name="connsiteY5" fmla="*/ 9425 h 28622"/>
                    <a:gd name="connsiteX6" fmla="*/ 18713 w 21552"/>
                    <a:gd name="connsiteY6" fmla="*/ 19106 h 28622"/>
                    <a:gd name="connsiteX7" fmla="*/ 17925 w 21552"/>
                    <a:gd name="connsiteY7" fmla="*/ 19106 h 28622"/>
                    <a:gd name="connsiteX8" fmla="*/ 17489 w 21552"/>
                    <a:gd name="connsiteY8" fmla="*/ 16658 h 28622"/>
                    <a:gd name="connsiteX9" fmla="*/ 16350 w 21552"/>
                    <a:gd name="connsiteY9" fmla="*/ 15490 h 28622"/>
                    <a:gd name="connsiteX10" fmla="*/ 14197 w 21552"/>
                    <a:gd name="connsiteY10" fmla="*/ 15096 h 28622"/>
                    <a:gd name="connsiteX11" fmla="*/ 8978 w 21552"/>
                    <a:gd name="connsiteY11" fmla="*/ 15096 h 28622"/>
                    <a:gd name="connsiteX12" fmla="*/ 8978 w 21552"/>
                    <a:gd name="connsiteY12" fmla="*/ 24088 h 28622"/>
                    <a:gd name="connsiteX13" fmla="*/ 9259 w 21552"/>
                    <a:gd name="connsiteY13" fmla="*/ 26959 h 28622"/>
                    <a:gd name="connsiteX14" fmla="*/ 10145 w 21552"/>
                    <a:gd name="connsiteY14" fmla="*/ 27859 h 28622"/>
                    <a:gd name="connsiteX15" fmla="*/ 12087 w 21552"/>
                    <a:gd name="connsiteY15" fmla="*/ 28366 h 28622"/>
                    <a:gd name="connsiteX16" fmla="*/ 13114 w 21552"/>
                    <a:gd name="connsiteY16" fmla="*/ 28366 h 28622"/>
                    <a:gd name="connsiteX17" fmla="*/ 13114 w 21552"/>
                    <a:gd name="connsiteY17" fmla="*/ 29154 h 28622"/>
                    <a:gd name="connsiteX18" fmla="*/ 846 w 21552"/>
                    <a:gd name="connsiteY18" fmla="*/ 29154 h 28622"/>
                    <a:gd name="connsiteX19" fmla="*/ 846 w 21552"/>
                    <a:gd name="connsiteY19" fmla="*/ 28366 h 28622"/>
                    <a:gd name="connsiteX20" fmla="*/ 1859 w 21552"/>
                    <a:gd name="connsiteY20" fmla="*/ 28366 h 28622"/>
                    <a:gd name="connsiteX21" fmla="*/ 4420 w 21552"/>
                    <a:gd name="connsiteY21" fmla="*/ 27338 h 28622"/>
                    <a:gd name="connsiteX22" fmla="*/ 4926 w 21552"/>
                    <a:gd name="connsiteY22" fmla="*/ 24088 h 28622"/>
                    <a:gd name="connsiteX23" fmla="*/ 4926 w 21552"/>
                    <a:gd name="connsiteY23" fmla="*/ 5597 h 28622"/>
                    <a:gd name="connsiteX24" fmla="*/ 4659 w 21552"/>
                    <a:gd name="connsiteY24" fmla="*/ 2727 h 28622"/>
                    <a:gd name="connsiteX25" fmla="*/ 3801 w 21552"/>
                    <a:gd name="connsiteY25" fmla="*/ 1826 h 28622"/>
                    <a:gd name="connsiteX26" fmla="*/ 1859 w 21552"/>
                    <a:gd name="connsiteY26" fmla="*/ 1320 h 28622"/>
                    <a:gd name="connsiteX27" fmla="*/ 846 w 21552"/>
                    <a:gd name="connsiteY27" fmla="*/ 1320 h 28622"/>
                    <a:gd name="connsiteX28" fmla="*/ 846 w 21552"/>
                    <a:gd name="connsiteY28" fmla="*/ 532 h 28622"/>
                    <a:gd name="connsiteX29" fmla="*/ 22132 w 21552"/>
                    <a:gd name="connsiteY29" fmla="*/ 532 h 28622"/>
                    <a:gd name="connsiteX30" fmla="*/ 22399 w 21552"/>
                    <a:gd name="connsiteY30" fmla="*/ 6822 h 28622"/>
                    <a:gd name="connsiteX31" fmla="*/ 21667 w 21552"/>
                    <a:gd name="connsiteY31" fmla="*/ 6822 h 28622"/>
                    <a:gd name="connsiteX32" fmla="*/ 20387 w 21552"/>
                    <a:gd name="connsiteY32" fmla="*/ 3881 h 28622"/>
                    <a:gd name="connsiteX33" fmla="*/ 18600 w 21552"/>
                    <a:gd name="connsiteY33" fmla="*/ 2516 h 28622"/>
                    <a:gd name="connsiteX34" fmla="*/ 15294 w 21552"/>
                    <a:gd name="connsiteY34" fmla="*/ 209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8978" y="2094"/>
                      </a:moveTo>
                      <a:lnTo>
                        <a:pt x="8978" y="13337"/>
                      </a:lnTo>
                      <a:lnTo>
                        <a:pt x="14197" y="13337"/>
                      </a:lnTo>
                      <a:cubicBezTo>
                        <a:pt x="15379" y="13351"/>
                        <a:pt x="16251" y="13084"/>
                        <a:pt x="16814" y="12549"/>
                      </a:cubicBezTo>
                      <a:cubicBezTo>
                        <a:pt x="17377" y="12028"/>
                        <a:pt x="17742" y="10987"/>
                        <a:pt x="17925" y="9425"/>
                      </a:cubicBezTo>
                      <a:lnTo>
                        <a:pt x="18713" y="9425"/>
                      </a:lnTo>
                      <a:lnTo>
                        <a:pt x="18713" y="19106"/>
                      </a:lnTo>
                      <a:lnTo>
                        <a:pt x="17925" y="19106"/>
                      </a:lnTo>
                      <a:cubicBezTo>
                        <a:pt x="17911" y="18009"/>
                        <a:pt x="17770" y="17193"/>
                        <a:pt x="17489" y="16658"/>
                      </a:cubicBezTo>
                      <a:cubicBezTo>
                        <a:pt x="17208" y="16137"/>
                        <a:pt x="16828" y="15757"/>
                        <a:pt x="16350" y="15490"/>
                      </a:cubicBezTo>
                      <a:cubicBezTo>
                        <a:pt x="15871" y="15237"/>
                        <a:pt x="15154" y="15096"/>
                        <a:pt x="14197" y="15096"/>
                      </a:cubicBezTo>
                      <a:lnTo>
                        <a:pt x="8978" y="15096"/>
                      </a:lnTo>
                      <a:lnTo>
                        <a:pt x="8978" y="24088"/>
                      </a:lnTo>
                      <a:cubicBezTo>
                        <a:pt x="8964" y="25537"/>
                        <a:pt x="9062" y="26494"/>
                        <a:pt x="9259" y="26959"/>
                      </a:cubicBezTo>
                      <a:cubicBezTo>
                        <a:pt x="9400" y="27324"/>
                        <a:pt x="9695" y="27634"/>
                        <a:pt x="10145" y="27859"/>
                      </a:cubicBezTo>
                      <a:cubicBezTo>
                        <a:pt x="10764" y="28211"/>
                        <a:pt x="11412" y="28380"/>
                        <a:pt x="12087" y="28366"/>
                      </a:cubicBezTo>
                      <a:lnTo>
                        <a:pt x="13114" y="28366"/>
                      </a:lnTo>
                      <a:lnTo>
                        <a:pt x="13114" y="29154"/>
                      </a:lnTo>
                      <a:lnTo>
                        <a:pt x="846" y="29154"/>
                      </a:lnTo>
                      <a:lnTo>
                        <a:pt x="846" y="28366"/>
                      </a:lnTo>
                      <a:lnTo>
                        <a:pt x="1859" y="28366"/>
                      </a:lnTo>
                      <a:cubicBezTo>
                        <a:pt x="3027" y="28380"/>
                        <a:pt x="3885" y="28028"/>
                        <a:pt x="4420" y="27338"/>
                      </a:cubicBezTo>
                      <a:cubicBezTo>
                        <a:pt x="4743" y="26888"/>
                        <a:pt x="4912" y="25805"/>
                        <a:pt x="4926" y="24088"/>
                      </a:cubicBezTo>
                      <a:lnTo>
                        <a:pt x="4926" y="5597"/>
                      </a:lnTo>
                      <a:cubicBezTo>
                        <a:pt x="4912" y="4162"/>
                        <a:pt x="4828" y="3205"/>
                        <a:pt x="4659" y="2727"/>
                      </a:cubicBezTo>
                      <a:cubicBezTo>
                        <a:pt x="4518" y="2375"/>
                        <a:pt x="4223" y="2079"/>
                        <a:pt x="3801" y="1826"/>
                      </a:cubicBezTo>
                      <a:cubicBezTo>
                        <a:pt x="3182" y="1503"/>
                        <a:pt x="2534" y="1334"/>
                        <a:pt x="1859" y="1320"/>
                      </a:cubicBezTo>
                      <a:lnTo>
                        <a:pt x="846" y="1320"/>
                      </a:lnTo>
                      <a:lnTo>
                        <a:pt x="846" y="532"/>
                      </a:lnTo>
                      <a:lnTo>
                        <a:pt x="22132" y="532"/>
                      </a:lnTo>
                      <a:lnTo>
                        <a:pt x="22399" y="6822"/>
                      </a:lnTo>
                      <a:lnTo>
                        <a:pt x="21667" y="6822"/>
                      </a:lnTo>
                      <a:cubicBezTo>
                        <a:pt x="21302" y="5485"/>
                        <a:pt x="20865" y="4514"/>
                        <a:pt x="20387" y="3881"/>
                      </a:cubicBezTo>
                      <a:cubicBezTo>
                        <a:pt x="19895" y="3262"/>
                        <a:pt x="19304" y="2797"/>
                        <a:pt x="18600" y="2516"/>
                      </a:cubicBezTo>
                      <a:cubicBezTo>
                        <a:pt x="17883" y="2234"/>
                        <a:pt x="16786" y="2094"/>
                        <a:pt x="15294" y="2094"/>
                      </a:cubicBezTo>
                      <a:close/>
                    </a:path>
                  </a:pathLst>
                </a:custGeom>
                <a:solidFill>
                  <a:srgbClr val="000000"/>
                </a:solidFill>
                <a:ln w="3598" cap="flat">
                  <a:noFill/>
                  <a:prstDash val="solid"/>
                  <a:miter/>
                </a:ln>
              </p:spPr>
              <p:txBody>
                <a:bodyPr rtlCol="0" anchor="ctr"/>
                <a:lstStyle/>
                <a:p>
                  <a:endParaRPr lang="en-IN"/>
                </a:p>
              </p:txBody>
            </p:sp>
            <p:sp>
              <p:nvSpPr>
                <p:cNvPr id="3983" name="Freeform: Shape 3982">
                  <a:extLst>
                    <a:ext uri="{FF2B5EF4-FFF2-40B4-BE49-F238E27FC236}">
                      <a16:creationId xmlns:a16="http://schemas.microsoft.com/office/drawing/2014/main" id="{B55BBB71-0A61-C3C0-CD03-25772A349231}"/>
                    </a:ext>
                  </a:extLst>
                </p:cNvPr>
                <p:cNvSpPr/>
                <p:nvPr/>
              </p:nvSpPr>
              <p:spPr>
                <a:xfrm>
                  <a:off x="30358408" y="15058700"/>
                  <a:ext cx="24591" cy="28622"/>
                </a:xfrm>
                <a:custGeom>
                  <a:avLst/>
                  <a:gdLst>
                    <a:gd name="connsiteX0" fmla="*/ 24755 w 24591"/>
                    <a:gd name="connsiteY0" fmla="*/ 21245 h 28622"/>
                    <a:gd name="connsiteX1" fmla="*/ 25444 w 24591"/>
                    <a:gd name="connsiteY1" fmla="*/ 21386 h 28622"/>
                    <a:gd name="connsiteX2" fmla="*/ 22996 w 24591"/>
                    <a:gd name="connsiteY2" fmla="*/ 29154 h 28622"/>
                    <a:gd name="connsiteX3" fmla="*/ 853 w 24591"/>
                    <a:gd name="connsiteY3" fmla="*/ 29154 h 28622"/>
                    <a:gd name="connsiteX4" fmla="*/ 853 w 24591"/>
                    <a:gd name="connsiteY4" fmla="*/ 28366 h 28622"/>
                    <a:gd name="connsiteX5" fmla="*/ 1922 w 24591"/>
                    <a:gd name="connsiteY5" fmla="*/ 28366 h 28622"/>
                    <a:gd name="connsiteX6" fmla="*/ 4511 w 24591"/>
                    <a:gd name="connsiteY6" fmla="*/ 27184 h 28622"/>
                    <a:gd name="connsiteX7" fmla="*/ 4961 w 24591"/>
                    <a:gd name="connsiteY7" fmla="*/ 24060 h 28622"/>
                    <a:gd name="connsiteX8" fmla="*/ 4961 w 24591"/>
                    <a:gd name="connsiteY8" fmla="*/ 5597 h 28622"/>
                    <a:gd name="connsiteX9" fmla="*/ 4370 w 24591"/>
                    <a:gd name="connsiteY9" fmla="*/ 2248 h 28622"/>
                    <a:gd name="connsiteX10" fmla="*/ 1922 w 24591"/>
                    <a:gd name="connsiteY10" fmla="*/ 1320 h 28622"/>
                    <a:gd name="connsiteX11" fmla="*/ 853 w 24591"/>
                    <a:gd name="connsiteY11" fmla="*/ 1320 h 28622"/>
                    <a:gd name="connsiteX12" fmla="*/ 853 w 24591"/>
                    <a:gd name="connsiteY12" fmla="*/ 532 h 28622"/>
                    <a:gd name="connsiteX13" fmla="*/ 13796 w 24591"/>
                    <a:gd name="connsiteY13" fmla="*/ 532 h 28622"/>
                    <a:gd name="connsiteX14" fmla="*/ 13796 w 24591"/>
                    <a:gd name="connsiteY14" fmla="*/ 1320 h 28622"/>
                    <a:gd name="connsiteX15" fmla="*/ 10602 w 24591"/>
                    <a:gd name="connsiteY15" fmla="*/ 1742 h 28622"/>
                    <a:gd name="connsiteX16" fmla="*/ 9350 w 24591"/>
                    <a:gd name="connsiteY16" fmla="*/ 2853 h 28622"/>
                    <a:gd name="connsiteX17" fmla="*/ 9013 w 24591"/>
                    <a:gd name="connsiteY17" fmla="*/ 6076 h 28622"/>
                    <a:gd name="connsiteX18" fmla="*/ 9013 w 24591"/>
                    <a:gd name="connsiteY18" fmla="*/ 24060 h 28622"/>
                    <a:gd name="connsiteX19" fmla="*/ 9350 w 24591"/>
                    <a:gd name="connsiteY19" fmla="*/ 26480 h 28622"/>
                    <a:gd name="connsiteX20" fmla="*/ 10124 w 24591"/>
                    <a:gd name="connsiteY20" fmla="*/ 27127 h 28622"/>
                    <a:gd name="connsiteX21" fmla="*/ 13430 w 24591"/>
                    <a:gd name="connsiteY21" fmla="*/ 27338 h 28622"/>
                    <a:gd name="connsiteX22" fmla="*/ 15512 w 24591"/>
                    <a:gd name="connsiteY22" fmla="*/ 27338 h 28622"/>
                    <a:gd name="connsiteX23" fmla="*/ 20127 w 24591"/>
                    <a:gd name="connsiteY23" fmla="*/ 26860 h 28622"/>
                    <a:gd name="connsiteX24" fmla="*/ 22560 w 24591"/>
                    <a:gd name="connsiteY24" fmla="*/ 25129 h 28622"/>
                    <a:gd name="connsiteX25" fmla="*/ 24755 w 24591"/>
                    <a:gd name="connsiteY25" fmla="*/ 2124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755" y="21245"/>
                      </a:moveTo>
                      <a:lnTo>
                        <a:pt x="25444" y="21386"/>
                      </a:lnTo>
                      <a:lnTo>
                        <a:pt x="22996" y="29154"/>
                      </a:lnTo>
                      <a:lnTo>
                        <a:pt x="853" y="29154"/>
                      </a:lnTo>
                      <a:lnTo>
                        <a:pt x="853" y="28366"/>
                      </a:lnTo>
                      <a:lnTo>
                        <a:pt x="1922" y="28366"/>
                      </a:lnTo>
                      <a:cubicBezTo>
                        <a:pt x="3132" y="28380"/>
                        <a:pt x="3990" y="27986"/>
                        <a:pt x="4511" y="27184"/>
                      </a:cubicBezTo>
                      <a:cubicBezTo>
                        <a:pt x="4806" y="26747"/>
                        <a:pt x="4961" y="25706"/>
                        <a:pt x="4961" y="24060"/>
                      </a:cubicBezTo>
                      <a:lnTo>
                        <a:pt x="4961" y="5597"/>
                      </a:lnTo>
                      <a:cubicBezTo>
                        <a:pt x="4961" y="3824"/>
                        <a:pt x="4764" y="2713"/>
                        <a:pt x="4370" y="2248"/>
                      </a:cubicBezTo>
                      <a:cubicBezTo>
                        <a:pt x="3821" y="1643"/>
                        <a:pt x="3005" y="1334"/>
                        <a:pt x="1922" y="1320"/>
                      </a:cubicBezTo>
                      <a:lnTo>
                        <a:pt x="853" y="1320"/>
                      </a:lnTo>
                      <a:lnTo>
                        <a:pt x="853" y="532"/>
                      </a:lnTo>
                      <a:lnTo>
                        <a:pt x="13796" y="532"/>
                      </a:lnTo>
                      <a:lnTo>
                        <a:pt x="13796" y="1320"/>
                      </a:lnTo>
                      <a:cubicBezTo>
                        <a:pt x="12262" y="1306"/>
                        <a:pt x="11193" y="1446"/>
                        <a:pt x="10602" y="1742"/>
                      </a:cubicBezTo>
                      <a:cubicBezTo>
                        <a:pt x="9983" y="2037"/>
                        <a:pt x="9575" y="2403"/>
                        <a:pt x="9350" y="2853"/>
                      </a:cubicBezTo>
                      <a:cubicBezTo>
                        <a:pt x="9125" y="3304"/>
                        <a:pt x="9013" y="4387"/>
                        <a:pt x="9013" y="6076"/>
                      </a:cubicBezTo>
                      <a:lnTo>
                        <a:pt x="9013" y="24060"/>
                      </a:lnTo>
                      <a:cubicBezTo>
                        <a:pt x="9013" y="25242"/>
                        <a:pt x="9125" y="26044"/>
                        <a:pt x="9350" y="26480"/>
                      </a:cubicBezTo>
                      <a:cubicBezTo>
                        <a:pt x="9519" y="26776"/>
                        <a:pt x="9772" y="26987"/>
                        <a:pt x="10124" y="27127"/>
                      </a:cubicBezTo>
                      <a:cubicBezTo>
                        <a:pt x="10476" y="27268"/>
                        <a:pt x="11573" y="27338"/>
                        <a:pt x="13430" y="27338"/>
                      </a:cubicBezTo>
                      <a:lnTo>
                        <a:pt x="15512" y="27338"/>
                      </a:lnTo>
                      <a:cubicBezTo>
                        <a:pt x="17707" y="27338"/>
                        <a:pt x="19240" y="27184"/>
                        <a:pt x="20127" y="26860"/>
                      </a:cubicBezTo>
                      <a:cubicBezTo>
                        <a:pt x="21013" y="26536"/>
                        <a:pt x="21829" y="25959"/>
                        <a:pt x="22560" y="25129"/>
                      </a:cubicBezTo>
                      <a:cubicBezTo>
                        <a:pt x="23292" y="24313"/>
                        <a:pt x="24023" y="23018"/>
                        <a:pt x="24755" y="21245"/>
                      </a:cubicBezTo>
                      <a:close/>
                    </a:path>
                  </a:pathLst>
                </a:custGeom>
                <a:solidFill>
                  <a:srgbClr val="000000"/>
                </a:solidFill>
                <a:ln w="3598" cap="flat">
                  <a:noFill/>
                  <a:prstDash val="solid"/>
                  <a:miter/>
                </a:ln>
              </p:spPr>
              <p:txBody>
                <a:bodyPr rtlCol="0" anchor="ctr"/>
                <a:lstStyle/>
                <a:p>
                  <a:endParaRPr lang="en-IN"/>
                </a:p>
              </p:txBody>
            </p:sp>
            <p:sp>
              <p:nvSpPr>
                <p:cNvPr id="3984" name="Freeform: Shape 3983">
                  <a:extLst>
                    <a:ext uri="{FF2B5EF4-FFF2-40B4-BE49-F238E27FC236}">
                      <a16:creationId xmlns:a16="http://schemas.microsoft.com/office/drawing/2014/main" id="{B9B40A25-7B89-F9C1-E97B-42EF748283C5}"/>
                    </a:ext>
                  </a:extLst>
                </p:cNvPr>
                <p:cNvSpPr/>
                <p:nvPr/>
              </p:nvSpPr>
              <p:spPr>
                <a:xfrm>
                  <a:off x="30384272" y="15058053"/>
                  <a:ext cx="30387" cy="29269"/>
                </a:xfrm>
                <a:custGeom>
                  <a:avLst/>
                  <a:gdLst>
                    <a:gd name="connsiteX0" fmla="*/ 20303 w 30387"/>
                    <a:gd name="connsiteY0" fmla="*/ 20218 h 29269"/>
                    <a:gd name="connsiteX1" fmla="*/ 9217 w 30387"/>
                    <a:gd name="connsiteY1" fmla="*/ 20218 h 29269"/>
                    <a:gd name="connsiteX2" fmla="*/ 7275 w 30387"/>
                    <a:gd name="connsiteY2" fmla="*/ 24735 h 29269"/>
                    <a:gd name="connsiteX3" fmla="*/ 6558 w 30387"/>
                    <a:gd name="connsiteY3" fmla="*/ 27226 h 29269"/>
                    <a:gd name="connsiteX4" fmla="*/ 7177 w 30387"/>
                    <a:gd name="connsiteY4" fmla="*/ 28380 h 29269"/>
                    <a:gd name="connsiteX5" fmla="*/ 9864 w 30387"/>
                    <a:gd name="connsiteY5" fmla="*/ 29013 h 29269"/>
                    <a:gd name="connsiteX6" fmla="*/ 9864 w 30387"/>
                    <a:gd name="connsiteY6" fmla="*/ 29801 h 29269"/>
                    <a:gd name="connsiteX7" fmla="*/ 860 w 30387"/>
                    <a:gd name="connsiteY7" fmla="*/ 29801 h 29269"/>
                    <a:gd name="connsiteX8" fmla="*/ 860 w 30387"/>
                    <a:gd name="connsiteY8" fmla="*/ 29013 h 29269"/>
                    <a:gd name="connsiteX9" fmla="*/ 3182 w 30387"/>
                    <a:gd name="connsiteY9" fmla="*/ 28197 h 29269"/>
                    <a:gd name="connsiteX10" fmla="*/ 5559 w 30387"/>
                    <a:gd name="connsiteY10" fmla="*/ 24088 h 29269"/>
                    <a:gd name="connsiteX11" fmla="*/ 15632 w 30387"/>
                    <a:gd name="connsiteY11" fmla="*/ 532 h 29269"/>
                    <a:gd name="connsiteX12" fmla="*/ 16364 w 30387"/>
                    <a:gd name="connsiteY12" fmla="*/ 532 h 29269"/>
                    <a:gd name="connsiteX13" fmla="*/ 26324 w 30387"/>
                    <a:gd name="connsiteY13" fmla="*/ 24341 h 29269"/>
                    <a:gd name="connsiteX14" fmla="*/ 28519 w 30387"/>
                    <a:gd name="connsiteY14" fmla="*/ 28070 h 29269"/>
                    <a:gd name="connsiteX15" fmla="*/ 31248 w 30387"/>
                    <a:gd name="connsiteY15" fmla="*/ 29013 h 29269"/>
                    <a:gd name="connsiteX16" fmla="*/ 31248 w 30387"/>
                    <a:gd name="connsiteY16" fmla="*/ 29801 h 29269"/>
                    <a:gd name="connsiteX17" fmla="*/ 19965 w 30387"/>
                    <a:gd name="connsiteY17" fmla="*/ 29801 h 29269"/>
                    <a:gd name="connsiteX18" fmla="*/ 19965 w 30387"/>
                    <a:gd name="connsiteY18" fmla="*/ 29013 h 29269"/>
                    <a:gd name="connsiteX19" fmla="*/ 22258 w 30387"/>
                    <a:gd name="connsiteY19" fmla="*/ 28450 h 29269"/>
                    <a:gd name="connsiteX20" fmla="*/ 22863 w 30387"/>
                    <a:gd name="connsiteY20" fmla="*/ 27268 h 29269"/>
                    <a:gd name="connsiteX21" fmla="*/ 22019 w 30387"/>
                    <a:gd name="connsiteY21" fmla="*/ 24341 h 29269"/>
                    <a:gd name="connsiteX22" fmla="*/ 19712 w 30387"/>
                    <a:gd name="connsiteY22" fmla="*/ 18656 h 29269"/>
                    <a:gd name="connsiteX23" fmla="*/ 14844 w 30387"/>
                    <a:gd name="connsiteY23" fmla="*/ 7089 h 29269"/>
                    <a:gd name="connsiteX24" fmla="*/ 9864 w 30387"/>
                    <a:gd name="connsiteY24" fmla="*/ 18656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303" y="20218"/>
                      </a:moveTo>
                      <a:lnTo>
                        <a:pt x="9217" y="20218"/>
                      </a:lnTo>
                      <a:lnTo>
                        <a:pt x="7275" y="24735"/>
                      </a:lnTo>
                      <a:cubicBezTo>
                        <a:pt x="6797" y="25847"/>
                        <a:pt x="6558" y="26677"/>
                        <a:pt x="6558" y="27226"/>
                      </a:cubicBezTo>
                      <a:cubicBezTo>
                        <a:pt x="6558" y="27676"/>
                        <a:pt x="6755" y="28070"/>
                        <a:pt x="7177" y="28380"/>
                      </a:cubicBezTo>
                      <a:cubicBezTo>
                        <a:pt x="7585" y="28718"/>
                        <a:pt x="8485" y="28929"/>
                        <a:pt x="9864" y="29013"/>
                      </a:cubicBezTo>
                      <a:lnTo>
                        <a:pt x="9864" y="29801"/>
                      </a:lnTo>
                      <a:lnTo>
                        <a:pt x="860" y="29801"/>
                      </a:lnTo>
                      <a:lnTo>
                        <a:pt x="860" y="29013"/>
                      </a:lnTo>
                      <a:cubicBezTo>
                        <a:pt x="2056" y="28816"/>
                        <a:pt x="2830" y="28535"/>
                        <a:pt x="3182" y="28197"/>
                      </a:cubicBezTo>
                      <a:cubicBezTo>
                        <a:pt x="3899" y="27521"/>
                        <a:pt x="4687" y="26156"/>
                        <a:pt x="5559" y="24088"/>
                      </a:cubicBezTo>
                      <a:lnTo>
                        <a:pt x="15632" y="532"/>
                      </a:lnTo>
                      <a:lnTo>
                        <a:pt x="16364" y="532"/>
                      </a:lnTo>
                      <a:lnTo>
                        <a:pt x="26324" y="24341"/>
                      </a:lnTo>
                      <a:cubicBezTo>
                        <a:pt x="27126" y="26269"/>
                        <a:pt x="27857" y="27507"/>
                        <a:pt x="28519" y="28070"/>
                      </a:cubicBezTo>
                      <a:cubicBezTo>
                        <a:pt x="29166" y="28633"/>
                        <a:pt x="30080" y="28957"/>
                        <a:pt x="31248" y="29013"/>
                      </a:cubicBezTo>
                      <a:lnTo>
                        <a:pt x="31248" y="29801"/>
                      </a:lnTo>
                      <a:lnTo>
                        <a:pt x="19965" y="29801"/>
                      </a:lnTo>
                      <a:lnTo>
                        <a:pt x="19965" y="29013"/>
                      </a:lnTo>
                      <a:cubicBezTo>
                        <a:pt x="21091" y="28971"/>
                        <a:pt x="21864" y="28774"/>
                        <a:pt x="22258" y="28450"/>
                      </a:cubicBezTo>
                      <a:cubicBezTo>
                        <a:pt x="22652" y="28141"/>
                        <a:pt x="22849" y="27747"/>
                        <a:pt x="22863" y="27268"/>
                      </a:cubicBezTo>
                      <a:cubicBezTo>
                        <a:pt x="22849" y="26649"/>
                        <a:pt x="22568" y="25678"/>
                        <a:pt x="22019" y="24341"/>
                      </a:cubicBezTo>
                      <a:close/>
                      <a:moveTo>
                        <a:pt x="19712" y="18656"/>
                      </a:moveTo>
                      <a:lnTo>
                        <a:pt x="14844" y="7089"/>
                      </a:lnTo>
                      <a:lnTo>
                        <a:pt x="9864" y="18656"/>
                      </a:lnTo>
                      <a:close/>
                    </a:path>
                  </a:pathLst>
                </a:custGeom>
                <a:solidFill>
                  <a:srgbClr val="000000"/>
                </a:solidFill>
                <a:ln w="3598" cap="flat">
                  <a:noFill/>
                  <a:prstDash val="solid"/>
                  <a:miter/>
                </a:ln>
              </p:spPr>
              <p:txBody>
                <a:bodyPr rtlCol="0" anchor="ctr"/>
                <a:lstStyle/>
                <a:p>
                  <a:endParaRPr lang="en-IN"/>
                </a:p>
              </p:txBody>
            </p:sp>
            <p:sp>
              <p:nvSpPr>
                <p:cNvPr id="3985" name="Freeform: Shape 3984">
                  <a:extLst>
                    <a:ext uri="{FF2B5EF4-FFF2-40B4-BE49-F238E27FC236}">
                      <a16:creationId xmlns:a16="http://schemas.microsoft.com/office/drawing/2014/main" id="{D1730B75-8CC1-EAF6-9618-4D6E1C8C4778}"/>
                    </a:ext>
                  </a:extLst>
                </p:cNvPr>
                <p:cNvSpPr/>
                <p:nvPr/>
              </p:nvSpPr>
              <p:spPr>
                <a:xfrm>
                  <a:off x="30416214" y="15058700"/>
                  <a:ext cx="12267" cy="28622"/>
                </a:xfrm>
                <a:custGeom>
                  <a:avLst/>
                  <a:gdLst>
                    <a:gd name="connsiteX0" fmla="*/ 13137 w 12267"/>
                    <a:gd name="connsiteY0" fmla="*/ 28366 h 28622"/>
                    <a:gd name="connsiteX1" fmla="*/ 13137 w 12267"/>
                    <a:gd name="connsiteY1" fmla="*/ 29154 h 28622"/>
                    <a:gd name="connsiteX2" fmla="*/ 869 w 12267"/>
                    <a:gd name="connsiteY2" fmla="*/ 29154 h 28622"/>
                    <a:gd name="connsiteX3" fmla="*/ 869 w 12267"/>
                    <a:gd name="connsiteY3" fmla="*/ 28366 h 28622"/>
                    <a:gd name="connsiteX4" fmla="*/ 1882 w 12267"/>
                    <a:gd name="connsiteY4" fmla="*/ 28366 h 28622"/>
                    <a:gd name="connsiteX5" fmla="*/ 4470 w 12267"/>
                    <a:gd name="connsiteY5" fmla="*/ 27338 h 28622"/>
                    <a:gd name="connsiteX6" fmla="*/ 4977 w 12267"/>
                    <a:gd name="connsiteY6" fmla="*/ 24088 h 28622"/>
                    <a:gd name="connsiteX7" fmla="*/ 4977 w 12267"/>
                    <a:gd name="connsiteY7" fmla="*/ 5597 h 28622"/>
                    <a:gd name="connsiteX8" fmla="*/ 4696 w 12267"/>
                    <a:gd name="connsiteY8" fmla="*/ 2727 h 28622"/>
                    <a:gd name="connsiteX9" fmla="*/ 3823 w 12267"/>
                    <a:gd name="connsiteY9" fmla="*/ 1826 h 28622"/>
                    <a:gd name="connsiteX10" fmla="*/ 1882 w 12267"/>
                    <a:gd name="connsiteY10" fmla="*/ 1320 h 28622"/>
                    <a:gd name="connsiteX11" fmla="*/ 869 w 12267"/>
                    <a:gd name="connsiteY11" fmla="*/ 1320 h 28622"/>
                    <a:gd name="connsiteX12" fmla="*/ 869 w 12267"/>
                    <a:gd name="connsiteY12" fmla="*/ 532 h 28622"/>
                    <a:gd name="connsiteX13" fmla="*/ 13137 w 12267"/>
                    <a:gd name="connsiteY13" fmla="*/ 532 h 28622"/>
                    <a:gd name="connsiteX14" fmla="*/ 13137 w 12267"/>
                    <a:gd name="connsiteY14" fmla="*/ 1320 h 28622"/>
                    <a:gd name="connsiteX15" fmla="*/ 12095 w 12267"/>
                    <a:gd name="connsiteY15" fmla="*/ 1320 h 28622"/>
                    <a:gd name="connsiteX16" fmla="*/ 9549 w 12267"/>
                    <a:gd name="connsiteY16" fmla="*/ 2347 h 28622"/>
                    <a:gd name="connsiteX17" fmla="*/ 9029 w 12267"/>
                    <a:gd name="connsiteY17" fmla="*/ 5597 h 28622"/>
                    <a:gd name="connsiteX18" fmla="*/ 9029 w 12267"/>
                    <a:gd name="connsiteY18" fmla="*/ 24088 h 28622"/>
                    <a:gd name="connsiteX19" fmla="*/ 9296 w 12267"/>
                    <a:gd name="connsiteY19" fmla="*/ 26959 h 28622"/>
                    <a:gd name="connsiteX20" fmla="*/ 10182 w 12267"/>
                    <a:gd name="connsiteY20" fmla="*/ 27859 h 28622"/>
                    <a:gd name="connsiteX21" fmla="*/ 12095 w 12267"/>
                    <a:gd name="connsiteY21" fmla="*/ 2836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137" y="28366"/>
                      </a:moveTo>
                      <a:lnTo>
                        <a:pt x="13137" y="29154"/>
                      </a:lnTo>
                      <a:lnTo>
                        <a:pt x="869" y="29154"/>
                      </a:lnTo>
                      <a:lnTo>
                        <a:pt x="869" y="28366"/>
                      </a:lnTo>
                      <a:lnTo>
                        <a:pt x="1882" y="28366"/>
                      </a:lnTo>
                      <a:cubicBezTo>
                        <a:pt x="3050" y="28380"/>
                        <a:pt x="3908" y="28028"/>
                        <a:pt x="4470" y="27338"/>
                      </a:cubicBezTo>
                      <a:cubicBezTo>
                        <a:pt x="4794" y="26888"/>
                        <a:pt x="4963" y="25805"/>
                        <a:pt x="4977" y="24088"/>
                      </a:cubicBezTo>
                      <a:lnTo>
                        <a:pt x="4977" y="5597"/>
                      </a:lnTo>
                      <a:cubicBezTo>
                        <a:pt x="4963" y="4162"/>
                        <a:pt x="4878" y="3205"/>
                        <a:pt x="4696" y="2727"/>
                      </a:cubicBezTo>
                      <a:cubicBezTo>
                        <a:pt x="4555" y="2375"/>
                        <a:pt x="4259" y="2079"/>
                        <a:pt x="3823" y="1826"/>
                      </a:cubicBezTo>
                      <a:cubicBezTo>
                        <a:pt x="3190" y="1503"/>
                        <a:pt x="2543" y="1334"/>
                        <a:pt x="1882" y="1320"/>
                      </a:cubicBezTo>
                      <a:lnTo>
                        <a:pt x="869" y="1320"/>
                      </a:lnTo>
                      <a:lnTo>
                        <a:pt x="869" y="532"/>
                      </a:lnTo>
                      <a:lnTo>
                        <a:pt x="13137" y="532"/>
                      </a:lnTo>
                      <a:lnTo>
                        <a:pt x="13137" y="1320"/>
                      </a:lnTo>
                      <a:lnTo>
                        <a:pt x="12095" y="1320"/>
                      </a:lnTo>
                      <a:cubicBezTo>
                        <a:pt x="10928" y="1334"/>
                        <a:pt x="10084" y="1671"/>
                        <a:pt x="9549" y="2347"/>
                      </a:cubicBezTo>
                      <a:cubicBezTo>
                        <a:pt x="9197" y="2797"/>
                        <a:pt x="9015" y="3881"/>
                        <a:pt x="9029" y="5597"/>
                      </a:cubicBezTo>
                      <a:lnTo>
                        <a:pt x="9029" y="24088"/>
                      </a:lnTo>
                      <a:cubicBezTo>
                        <a:pt x="9015" y="25537"/>
                        <a:pt x="9113" y="26494"/>
                        <a:pt x="9296" y="26959"/>
                      </a:cubicBezTo>
                      <a:cubicBezTo>
                        <a:pt x="9437" y="27324"/>
                        <a:pt x="9732" y="27634"/>
                        <a:pt x="10182" y="27859"/>
                      </a:cubicBezTo>
                      <a:cubicBezTo>
                        <a:pt x="10773" y="28211"/>
                        <a:pt x="11406" y="28380"/>
                        <a:pt x="12095" y="28366"/>
                      </a:cubicBezTo>
                      <a:close/>
                    </a:path>
                  </a:pathLst>
                </a:custGeom>
                <a:solidFill>
                  <a:srgbClr val="000000"/>
                </a:solidFill>
                <a:ln w="3598" cap="flat">
                  <a:noFill/>
                  <a:prstDash val="solid"/>
                  <a:miter/>
                </a:ln>
              </p:spPr>
              <p:txBody>
                <a:bodyPr rtlCol="0" anchor="ctr"/>
                <a:lstStyle/>
                <a:p>
                  <a:endParaRPr lang="en-IN"/>
                </a:p>
              </p:txBody>
            </p:sp>
            <p:sp>
              <p:nvSpPr>
                <p:cNvPr id="3986" name="Freeform: Shape 3985">
                  <a:extLst>
                    <a:ext uri="{FF2B5EF4-FFF2-40B4-BE49-F238E27FC236}">
                      <a16:creationId xmlns:a16="http://schemas.microsoft.com/office/drawing/2014/main" id="{C9CF05A2-12C8-7345-DC5F-2361C4AB2231}"/>
                    </a:ext>
                  </a:extLst>
                </p:cNvPr>
                <p:cNvSpPr/>
                <p:nvPr/>
              </p:nvSpPr>
              <p:spPr>
                <a:xfrm>
                  <a:off x="30430269" y="15058700"/>
                  <a:ext cx="28474" cy="28622"/>
                </a:xfrm>
                <a:custGeom>
                  <a:avLst/>
                  <a:gdLst>
                    <a:gd name="connsiteX0" fmla="*/ 29347 w 28474"/>
                    <a:gd name="connsiteY0" fmla="*/ 29154 h 28622"/>
                    <a:gd name="connsiteX1" fmla="*/ 21708 w 28474"/>
                    <a:gd name="connsiteY1" fmla="*/ 29154 h 28622"/>
                    <a:gd name="connsiteX2" fmla="*/ 12015 w 28474"/>
                    <a:gd name="connsiteY2" fmla="*/ 15771 h 28622"/>
                    <a:gd name="connsiteX3" fmla="*/ 10271 w 28474"/>
                    <a:gd name="connsiteY3" fmla="*/ 15814 h 28622"/>
                    <a:gd name="connsiteX4" fmla="*/ 9680 w 28474"/>
                    <a:gd name="connsiteY4" fmla="*/ 15800 h 28622"/>
                    <a:gd name="connsiteX5" fmla="*/ 9033 w 28474"/>
                    <a:gd name="connsiteY5" fmla="*/ 15771 h 28622"/>
                    <a:gd name="connsiteX6" fmla="*/ 9033 w 28474"/>
                    <a:gd name="connsiteY6" fmla="*/ 24088 h 28622"/>
                    <a:gd name="connsiteX7" fmla="*/ 9623 w 28474"/>
                    <a:gd name="connsiteY7" fmla="*/ 27437 h 28622"/>
                    <a:gd name="connsiteX8" fmla="*/ 12015 w 28474"/>
                    <a:gd name="connsiteY8" fmla="*/ 28366 h 28622"/>
                    <a:gd name="connsiteX9" fmla="*/ 13141 w 28474"/>
                    <a:gd name="connsiteY9" fmla="*/ 28366 h 28622"/>
                    <a:gd name="connsiteX10" fmla="*/ 13141 w 28474"/>
                    <a:gd name="connsiteY10" fmla="*/ 29154 h 28622"/>
                    <a:gd name="connsiteX11" fmla="*/ 873 w 28474"/>
                    <a:gd name="connsiteY11" fmla="*/ 29154 h 28622"/>
                    <a:gd name="connsiteX12" fmla="*/ 873 w 28474"/>
                    <a:gd name="connsiteY12" fmla="*/ 28366 h 28622"/>
                    <a:gd name="connsiteX13" fmla="*/ 1956 w 28474"/>
                    <a:gd name="connsiteY13" fmla="*/ 28366 h 28622"/>
                    <a:gd name="connsiteX14" fmla="*/ 4559 w 28474"/>
                    <a:gd name="connsiteY14" fmla="*/ 27184 h 28622"/>
                    <a:gd name="connsiteX15" fmla="*/ 4995 w 28474"/>
                    <a:gd name="connsiteY15" fmla="*/ 24088 h 28622"/>
                    <a:gd name="connsiteX16" fmla="*/ 4995 w 28474"/>
                    <a:gd name="connsiteY16" fmla="*/ 5597 h 28622"/>
                    <a:gd name="connsiteX17" fmla="*/ 4404 w 28474"/>
                    <a:gd name="connsiteY17" fmla="*/ 2248 h 28622"/>
                    <a:gd name="connsiteX18" fmla="*/ 1956 w 28474"/>
                    <a:gd name="connsiteY18" fmla="*/ 1320 h 28622"/>
                    <a:gd name="connsiteX19" fmla="*/ 873 w 28474"/>
                    <a:gd name="connsiteY19" fmla="*/ 1320 h 28622"/>
                    <a:gd name="connsiteX20" fmla="*/ 873 w 28474"/>
                    <a:gd name="connsiteY20" fmla="*/ 532 h 28622"/>
                    <a:gd name="connsiteX21" fmla="*/ 11312 w 28474"/>
                    <a:gd name="connsiteY21" fmla="*/ 532 h 28622"/>
                    <a:gd name="connsiteX22" fmla="*/ 18022 w 28474"/>
                    <a:gd name="connsiteY22" fmla="*/ 1193 h 28622"/>
                    <a:gd name="connsiteX23" fmla="*/ 21694 w 28474"/>
                    <a:gd name="connsiteY23" fmla="*/ 3641 h 28622"/>
                    <a:gd name="connsiteX24" fmla="*/ 23213 w 28474"/>
                    <a:gd name="connsiteY24" fmla="*/ 7905 h 28622"/>
                    <a:gd name="connsiteX25" fmla="*/ 21483 w 28474"/>
                    <a:gd name="connsiteY25" fmla="*/ 12479 h 28622"/>
                    <a:gd name="connsiteX26" fmla="*/ 16151 w 28474"/>
                    <a:gd name="connsiteY26" fmla="*/ 15223 h 28622"/>
                    <a:gd name="connsiteX27" fmla="*/ 22060 w 28474"/>
                    <a:gd name="connsiteY27" fmla="*/ 23441 h 28622"/>
                    <a:gd name="connsiteX28" fmla="*/ 25549 w 28474"/>
                    <a:gd name="connsiteY28" fmla="*/ 27184 h 28622"/>
                    <a:gd name="connsiteX29" fmla="*/ 29347 w 28474"/>
                    <a:gd name="connsiteY29" fmla="*/ 28366 h 28622"/>
                    <a:gd name="connsiteX30" fmla="*/ 9033 w 28474"/>
                    <a:gd name="connsiteY30" fmla="*/ 14435 h 28622"/>
                    <a:gd name="connsiteX31" fmla="*/ 9722 w 28474"/>
                    <a:gd name="connsiteY31" fmla="*/ 14449 h 28622"/>
                    <a:gd name="connsiteX32" fmla="*/ 10214 w 28474"/>
                    <a:gd name="connsiteY32" fmla="*/ 14463 h 28622"/>
                    <a:gd name="connsiteX33" fmla="*/ 16376 w 28474"/>
                    <a:gd name="connsiteY33" fmla="*/ 12690 h 28622"/>
                    <a:gd name="connsiteX34" fmla="*/ 18458 w 28474"/>
                    <a:gd name="connsiteY34" fmla="*/ 8173 h 28622"/>
                    <a:gd name="connsiteX35" fmla="*/ 16784 w 28474"/>
                    <a:gd name="connsiteY35" fmla="*/ 3810 h 28622"/>
                    <a:gd name="connsiteX36" fmla="*/ 12339 w 28474"/>
                    <a:gd name="connsiteY36" fmla="*/ 2136 h 28622"/>
                    <a:gd name="connsiteX37" fmla="*/ 9033 w 28474"/>
                    <a:gd name="connsiteY37" fmla="*/ 253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347" y="29154"/>
                      </a:moveTo>
                      <a:lnTo>
                        <a:pt x="21708" y="29154"/>
                      </a:lnTo>
                      <a:lnTo>
                        <a:pt x="12015" y="15771"/>
                      </a:lnTo>
                      <a:cubicBezTo>
                        <a:pt x="11298" y="15800"/>
                        <a:pt x="10721" y="15814"/>
                        <a:pt x="10271" y="15814"/>
                      </a:cubicBezTo>
                      <a:cubicBezTo>
                        <a:pt x="10074" y="15814"/>
                        <a:pt x="9877" y="15814"/>
                        <a:pt x="9680" y="15800"/>
                      </a:cubicBezTo>
                      <a:cubicBezTo>
                        <a:pt x="9469" y="15800"/>
                        <a:pt x="9244" y="15785"/>
                        <a:pt x="9033" y="15771"/>
                      </a:cubicBezTo>
                      <a:lnTo>
                        <a:pt x="9033" y="24088"/>
                      </a:lnTo>
                      <a:cubicBezTo>
                        <a:pt x="9019" y="25889"/>
                        <a:pt x="9215" y="27015"/>
                        <a:pt x="9623" y="27437"/>
                      </a:cubicBezTo>
                      <a:cubicBezTo>
                        <a:pt x="10130" y="28070"/>
                        <a:pt x="10932" y="28380"/>
                        <a:pt x="12015" y="28366"/>
                      </a:cubicBezTo>
                      <a:lnTo>
                        <a:pt x="13141" y="28366"/>
                      </a:lnTo>
                      <a:lnTo>
                        <a:pt x="13141" y="29154"/>
                      </a:lnTo>
                      <a:lnTo>
                        <a:pt x="873" y="29154"/>
                      </a:lnTo>
                      <a:lnTo>
                        <a:pt x="873" y="28366"/>
                      </a:lnTo>
                      <a:lnTo>
                        <a:pt x="1956" y="28366"/>
                      </a:lnTo>
                      <a:cubicBezTo>
                        <a:pt x="3166" y="28380"/>
                        <a:pt x="4024" y="27986"/>
                        <a:pt x="4559" y="27184"/>
                      </a:cubicBezTo>
                      <a:cubicBezTo>
                        <a:pt x="4840" y="26762"/>
                        <a:pt x="4995" y="25720"/>
                        <a:pt x="4995" y="24088"/>
                      </a:cubicBezTo>
                      <a:lnTo>
                        <a:pt x="4995" y="5597"/>
                      </a:lnTo>
                      <a:cubicBezTo>
                        <a:pt x="4995" y="3796"/>
                        <a:pt x="4798" y="2685"/>
                        <a:pt x="4404" y="2248"/>
                      </a:cubicBezTo>
                      <a:cubicBezTo>
                        <a:pt x="3841" y="1643"/>
                        <a:pt x="3025" y="1334"/>
                        <a:pt x="1956" y="1320"/>
                      </a:cubicBezTo>
                      <a:lnTo>
                        <a:pt x="873" y="1320"/>
                      </a:lnTo>
                      <a:lnTo>
                        <a:pt x="873" y="532"/>
                      </a:lnTo>
                      <a:lnTo>
                        <a:pt x="11312" y="532"/>
                      </a:lnTo>
                      <a:cubicBezTo>
                        <a:pt x="14336" y="532"/>
                        <a:pt x="16573" y="757"/>
                        <a:pt x="18022" y="1193"/>
                      </a:cubicBezTo>
                      <a:cubicBezTo>
                        <a:pt x="19457" y="1643"/>
                        <a:pt x="20681" y="2459"/>
                        <a:pt x="21694" y="3641"/>
                      </a:cubicBezTo>
                      <a:cubicBezTo>
                        <a:pt x="22693" y="4838"/>
                        <a:pt x="23199" y="6259"/>
                        <a:pt x="23213" y="7905"/>
                      </a:cubicBezTo>
                      <a:cubicBezTo>
                        <a:pt x="23199" y="9664"/>
                        <a:pt x="22623" y="11184"/>
                        <a:pt x="21483" y="12479"/>
                      </a:cubicBezTo>
                      <a:cubicBezTo>
                        <a:pt x="20329" y="13773"/>
                        <a:pt x="18557" y="14688"/>
                        <a:pt x="16151" y="15223"/>
                      </a:cubicBezTo>
                      <a:lnTo>
                        <a:pt x="22060" y="23441"/>
                      </a:lnTo>
                      <a:cubicBezTo>
                        <a:pt x="23396" y="25326"/>
                        <a:pt x="24564" y="26579"/>
                        <a:pt x="25549" y="27184"/>
                      </a:cubicBezTo>
                      <a:cubicBezTo>
                        <a:pt x="26519" y="27817"/>
                        <a:pt x="27786" y="28211"/>
                        <a:pt x="29347" y="28366"/>
                      </a:cubicBezTo>
                      <a:close/>
                      <a:moveTo>
                        <a:pt x="9033" y="14435"/>
                      </a:moveTo>
                      <a:cubicBezTo>
                        <a:pt x="9286" y="14449"/>
                        <a:pt x="9525" y="14449"/>
                        <a:pt x="9722" y="14449"/>
                      </a:cubicBezTo>
                      <a:cubicBezTo>
                        <a:pt x="9919" y="14463"/>
                        <a:pt x="10074" y="14463"/>
                        <a:pt x="10214" y="14463"/>
                      </a:cubicBezTo>
                      <a:cubicBezTo>
                        <a:pt x="12915" y="14463"/>
                        <a:pt x="14969" y="13872"/>
                        <a:pt x="16376" y="12690"/>
                      </a:cubicBezTo>
                      <a:cubicBezTo>
                        <a:pt x="17755" y="11508"/>
                        <a:pt x="18458" y="10002"/>
                        <a:pt x="18458" y="8173"/>
                      </a:cubicBezTo>
                      <a:cubicBezTo>
                        <a:pt x="18458" y="6385"/>
                        <a:pt x="17896" y="4936"/>
                        <a:pt x="16784" y="3810"/>
                      </a:cubicBezTo>
                      <a:cubicBezTo>
                        <a:pt x="15659" y="2699"/>
                        <a:pt x="14182" y="2136"/>
                        <a:pt x="12339" y="2136"/>
                      </a:cubicBezTo>
                      <a:cubicBezTo>
                        <a:pt x="11523" y="2136"/>
                        <a:pt x="10411" y="2276"/>
                        <a:pt x="9033" y="2530"/>
                      </a:cubicBezTo>
                      <a:close/>
                    </a:path>
                  </a:pathLst>
                </a:custGeom>
                <a:solidFill>
                  <a:srgbClr val="000000"/>
                </a:solidFill>
                <a:ln w="3598" cap="flat">
                  <a:noFill/>
                  <a:prstDash val="solid"/>
                  <a:miter/>
                </a:ln>
              </p:spPr>
              <p:txBody>
                <a:bodyPr rtlCol="0" anchor="ctr"/>
                <a:lstStyle/>
                <a:p>
                  <a:endParaRPr lang="en-IN"/>
                </a:p>
              </p:txBody>
            </p:sp>
            <p:sp>
              <p:nvSpPr>
                <p:cNvPr id="3987" name="Freeform: Shape 3986">
                  <a:extLst>
                    <a:ext uri="{FF2B5EF4-FFF2-40B4-BE49-F238E27FC236}">
                      <a16:creationId xmlns:a16="http://schemas.microsoft.com/office/drawing/2014/main" id="{C4201A9C-DD2D-F5BF-E7EE-94FF9189F1A1}"/>
                    </a:ext>
                  </a:extLst>
                </p:cNvPr>
                <p:cNvSpPr/>
                <p:nvPr/>
              </p:nvSpPr>
              <p:spPr>
                <a:xfrm>
                  <a:off x="30457997" y="15094879"/>
                  <a:ext cx="22354" cy="1773"/>
                </a:xfrm>
                <a:custGeom>
                  <a:avLst/>
                  <a:gdLst>
                    <a:gd name="connsiteX0" fmla="*/ 23235 w 22354"/>
                    <a:gd name="connsiteY0" fmla="*/ 2305 h 1773"/>
                    <a:gd name="connsiteX1" fmla="*/ 881 w 22354"/>
                    <a:gd name="connsiteY1" fmla="*/ 2305 h 1773"/>
                    <a:gd name="connsiteX2" fmla="*/ 881 w 22354"/>
                    <a:gd name="connsiteY2" fmla="*/ 532 h 1773"/>
                    <a:gd name="connsiteX3" fmla="*/ 23235 w 22354"/>
                    <a:gd name="connsiteY3" fmla="*/ 532 h 1773"/>
                  </a:gdLst>
                  <a:ahLst/>
                  <a:cxnLst>
                    <a:cxn ang="0">
                      <a:pos x="connsiteX0" y="connsiteY0"/>
                    </a:cxn>
                    <a:cxn ang="0">
                      <a:pos x="connsiteX1" y="connsiteY1"/>
                    </a:cxn>
                    <a:cxn ang="0">
                      <a:pos x="connsiteX2" y="connsiteY2"/>
                    </a:cxn>
                    <a:cxn ang="0">
                      <a:pos x="connsiteX3" y="connsiteY3"/>
                    </a:cxn>
                  </a:cxnLst>
                  <a:rect l="l" t="t" r="r" b="b"/>
                  <a:pathLst>
                    <a:path w="22354" h="1773">
                      <a:moveTo>
                        <a:pt x="23235" y="2305"/>
                      </a:moveTo>
                      <a:lnTo>
                        <a:pt x="881" y="2305"/>
                      </a:lnTo>
                      <a:lnTo>
                        <a:pt x="881" y="532"/>
                      </a:lnTo>
                      <a:lnTo>
                        <a:pt x="23235" y="532"/>
                      </a:lnTo>
                      <a:close/>
                    </a:path>
                  </a:pathLst>
                </a:custGeom>
                <a:solidFill>
                  <a:srgbClr val="000000"/>
                </a:solidFill>
                <a:ln w="3598" cap="flat">
                  <a:noFill/>
                  <a:prstDash val="solid"/>
                  <a:miter/>
                </a:ln>
              </p:spPr>
              <p:txBody>
                <a:bodyPr rtlCol="0" anchor="ctr"/>
                <a:lstStyle/>
                <a:p>
                  <a:endParaRPr lang="en-IN"/>
                </a:p>
              </p:txBody>
            </p:sp>
            <p:sp>
              <p:nvSpPr>
                <p:cNvPr id="3988" name="Freeform: Shape 3987">
                  <a:extLst>
                    <a:ext uri="{FF2B5EF4-FFF2-40B4-BE49-F238E27FC236}">
                      <a16:creationId xmlns:a16="http://schemas.microsoft.com/office/drawing/2014/main" id="{DE74DA8C-AE18-EC56-1A34-17EFF602B9F9}"/>
                    </a:ext>
                  </a:extLst>
                </p:cNvPr>
                <p:cNvSpPr/>
                <p:nvPr/>
              </p:nvSpPr>
              <p:spPr>
                <a:xfrm>
                  <a:off x="30480858" y="15058700"/>
                  <a:ext cx="24521" cy="28622"/>
                </a:xfrm>
                <a:custGeom>
                  <a:avLst/>
                  <a:gdLst>
                    <a:gd name="connsiteX0" fmla="*/ 9033 w 24521"/>
                    <a:gd name="connsiteY0" fmla="*/ 2094 h 28622"/>
                    <a:gd name="connsiteX1" fmla="*/ 9033 w 24521"/>
                    <a:gd name="connsiteY1" fmla="*/ 13407 h 28622"/>
                    <a:gd name="connsiteX2" fmla="*/ 15321 w 24521"/>
                    <a:gd name="connsiteY2" fmla="*/ 13407 h 28622"/>
                    <a:gd name="connsiteX3" fmla="*/ 18599 w 24521"/>
                    <a:gd name="connsiteY3" fmla="*/ 12662 h 28622"/>
                    <a:gd name="connsiteX4" fmla="*/ 19809 w 24521"/>
                    <a:gd name="connsiteY4" fmla="*/ 9256 h 28622"/>
                    <a:gd name="connsiteX5" fmla="*/ 20597 w 24521"/>
                    <a:gd name="connsiteY5" fmla="*/ 9256 h 28622"/>
                    <a:gd name="connsiteX6" fmla="*/ 20597 w 24521"/>
                    <a:gd name="connsiteY6" fmla="*/ 19219 h 28622"/>
                    <a:gd name="connsiteX7" fmla="*/ 19809 w 24521"/>
                    <a:gd name="connsiteY7" fmla="*/ 19219 h 28622"/>
                    <a:gd name="connsiteX8" fmla="*/ 19218 w 24521"/>
                    <a:gd name="connsiteY8" fmla="*/ 16531 h 28622"/>
                    <a:gd name="connsiteX9" fmla="*/ 17980 w 24521"/>
                    <a:gd name="connsiteY9" fmla="*/ 15363 h 28622"/>
                    <a:gd name="connsiteX10" fmla="*/ 15321 w 24521"/>
                    <a:gd name="connsiteY10" fmla="*/ 14941 h 28622"/>
                    <a:gd name="connsiteX11" fmla="*/ 9033 w 24521"/>
                    <a:gd name="connsiteY11" fmla="*/ 14941 h 28622"/>
                    <a:gd name="connsiteX12" fmla="*/ 9033 w 24521"/>
                    <a:gd name="connsiteY12" fmla="*/ 24383 h 28622"/>
                    <a:gd name="connsiteX13" fmla="*/ 9201 w 24521"/>
                    <a:gd name="connsiteY13" fmla="*/ 26691 h 28622"/>
                    <a:gd name="connsiteX14" fmla="*/ 9792 w 24521"/>
                    <a:gd name="connsiteY14" fmla="*/ 27353 h 28622"/>
                    <a:gd name="connsiteX15" fmla="*/ 11396 w 24521"/>
                    <a:gd name="connsiteY15" fmla="*/ 27592 h 28622"/>
                    <a:gd name="connsiteX16" fmla="*/ 16250 w 24521"/>
                    <a:gd name="connsiteY16" fmla="*/ 27592 h 28622"/>
                    <a:gd name="connsiteX17" fmla="*/ 19781 w 24521"/>
                    <a:gd name="connsiteY17" fmla="*/ 27254 h 28622"/>
                    <a:gd name="connsiteX18" fmla="*/ 21891 w 24521"/>
                    <a:gd name="connsiteY18" fmla="*/ 25917 h 28622"/>
                    <a:gd name="connsiteX19" fmla="*/ 24564 w 24521"/>
                    <a:gd name="connsiteY19" fmla="*/ 21977 h 28622"/>
                    <a:gd name="connsiteX20" fmla="*/ 25408 w 24521"/>
                    <a:gd name="connsiteY20" fmla="*/ 21977 h 28622"/>
                    <a:gd name="connsiteX21" fmla="*/ 22932 w 24521"/>
                    <a:gd name="connsiteY21" fmla="*/ 29154 h 28622"/>
                    <a:gd name="connsiteX22" fmla="*/ 887 w 24521"/>
                    <a:gd name="connsiteY22" fmla="*/ 29154 h 28622"/>
                    <a:gd name="connsiteX23" fmla="*/ 887 w 24521"/>
                    <a:gd name="connsiteY23" fmla="*/ 28366 h 28622"/>
                    <a:gd name="connsiteX24" fmla="*/ 1900 w 24521"/>
                    <a:gd name="connsiteY24" fmla="*/ 28366 h 28622"/>
                    <a:gd name="connsiteX25" fmla="*/ 3827 w 24521"/>
                    <a:gd name="connsiteY25" fmla="*/ 27887 h 28622"/>
                    <a:gd name="connsiteX26" fmla="*/ 4742 w 24521"/>
                    <a:gd name="connsiteY26" fmla="*/ 26874 h 28622"/>
                    <a:gd name="connsiteX27" fmla="*/ 4981 w 24521"/>
                    <a:gd name="connsiteY27" fmla="*/ 24116 h 28622"/>
                    <a:gd name="connsiteX28" fmla="*/ 4981 w 24521"/>
                    <a:gd name="connsiteY28" fmla="*/ 5513 h 28622"/>
                    <a:gd name="connsiteX29" fmla="*/ 4432 w 24521"/>
                    <a:gd name="connsiteY29" fmla="*/ 2164 h 28622"/>
                    <a:gd name="connsiteX30" fmla="*/ 1900 w 24521"/>
                    <a:gd name="connsiteY30" fmla="*/ 1320 h 28622"/>
                    <a:gd name="connsiteX31" fmla="*/ 887 w 24521"/>
                    <a:gd name="connsiteY31" fmla="*/ 1320 h 28622"/>
                    <a:gd name="connsiteX32" fmla="*/ 887 w 24521"/>
                    <a:gd name="connsiteY32" fmla="*/ 532 h 28622"/>
                    <a:gd name="connsiteX33" fmla="*/ 22932 w 24521"/>
                    <a:gd name="connsiteY33" fmla="*/ 532 h 28622"/>
                    <a:gd name="connsiteX34" fmla="*/ 23256 w 24521"/>
                    <a:gd name="connsiteY34" fmla="*/ 6808 h 28622"/>
                    <a:gd name="connsiteX35" fmla="*/ 22426 w 24521"/>
                    <a:gd name="connsiteY35" fmla="*/ 6808 h 28622"/>
                    <a:gd name="connsiteX36" fmla="*/ 21441 w 24521"/>
                    <a:gd name="connsiteY36" fmla="*/ 3698 h 28622"/>
                    <a:gd name="connsiteX37" fmla="*/ 19865 w 24521"/>
                    <a:gd name="connsiteY37" fmla="*/ 2417 h 28622"/>
                    <a:gd name="connsiteX38" fmla="*/ 16883 w 24521"/>
                    <a:gd name="connsiteY38" fmla="*/ 209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033" y="2094"/>
                      </a:moveTo>
                      <a:lnTo>
                        <a:pt x="9033" y="13407"/>
                      </a:lnTo>
                      <a:lnTo>
                        <a:pt x="15321" y="13407"/>
                      </a:lnTo>
                      <a:cubicBezTo>
                        <a:pt x="16953" y="13407"/>
                        <a:pt x="18036" y="13168"/>
                        <a:pt x="18599" y="12662"/>
                      </a:cubicBezTo>
                      <a:cubicBezTo>
                        <a:pt x="19316" y="12042"/>
                        <a:pt x="19724" y="10903"/>
                        <a:pt x="19809" y="9256"/>
                      </a:cubicBezTo>
                      <a:lnTo>
                        <a:pt x="20597" y="9256"/>
                      </a:lnTo>
                      <a:lnTo>
                        <a:pt x="20597" y="19219"/>
                      </a:lnTo>
                      <a:lnTo>
                        <a:pt x="19809" y="19219"/>
                      </a:lnTo>
                      <a:cubicBezTo>
                        <a:pt x="19612" y="17826"/>
                        <a:pt x="19415" y="16925"/>
                        <a:pt x="19218" y="16531"/>
                      </a:cubicBezTo>
                      <a:cubicBezTo>
                        <a:pt x="18965" y="16039"/>
                        <a:pt x="18557" y="15659"/>
                        <a:pt x="17980" y="15363"/>
                      </a:cubicBezTo>
                      <a:cubicBezTo>
                        <a:pt x="17389" y="15096"/>
                        <a:pt x="16503" y="14955"/>
                        <a:pt x="15321" y="14941"/>
                      </a:cubicBezTo>
                      <a:lnTo>
                        <a:pt x="9033" y="14941"/>
                      </a:lnTo>
                      <a:lnTo>
                        <a:pt x="9033" y="24383"/>
                      </a:lnTo>
                      <a:cubicBezTo>
                        <a:pt x="9033" y="25650"/>
                        <a:pt x="9089" y="26424"/>
                        <a:pt x="9201" y="26691"/>
                      </a:cubicBezTo>
                      <a:cubicBezTo>
                        <a:pt x="9314" y="26973"/>
                        <a:pt x="9511" y="27198"/>
                        <a:pt x="9792" y="27353"/>
                      </a:cubicBezTo>
                      <a:cubicBezTo>
                        <a:pt x="10074" y="27521"/>
                        <a:pt x="10608" y="27592"/>
                        <a:pt x="11396" y="27592"/>
                      </a:cubicBezTo>
                      <a:lnTo>
                        <a:pt x="16250" y="27592"/>
                      </a:lnTo>
                      <a:cubicBezTo>
                        <a:pt x="17867" y="27592"/>
                        <a:pt x="19035" y="27479"/>
                        <a:pt x="19781" y="27254"/>
                      </a:cubicBezTo>
                      <a:cubicBezTo>
                        <a:pt x="20498" y="27029"/>
                        <a:pt x="21202" y="26593"/>
                        <a:pt x="21891" y="25917"/>
                      </a:cubicBezTo>
                      <a:cubicBezTo>
                        <a:pt x="22735" y="25073"/>
                        <a:pt x="23635" y="23750"/>
                        <a:pt x="24564" y="21977"/>
                      </a:cubicBezTo>
                      <a:lnTo>
                        <a:pt x="25408" y="21977"/>
                      </a:lnTo>
                      <a:lnTo>
                        <a:pt x="22932" y="29154"/>
                      </a:lnTo>
                      <a:lnTo>
                        <a:pt x="887" y="29154"/>
                      </a:lnTo>
                      <a:lnTo>
                        <a:pt x="887" y="28366"/>
                      </a:lnTo>
                      <a:lnTo>
                        <a:pt x="1900" y="28366"/>
                      </a:lnTo>
                      <a:cubicBezTo>
                        <a:pt x="2575" y="28380"/>
                        <a:pt x="3208" y="28211"/>
                        <a:pt x="3827" y="27887"/>
                      </a:cubicBezTo>
                      <a:cubicBezTo>
                        <a:pt x="4263" y="27662"/>
                        <a:pt x="4573" y="27324"/>
                        <a:pt x="4742" y="26874"/>
                      </a:cubicBezTo>
                      <a:cubicBezTo>
                        <a:pt x="4896" y="26424"/>
                        <a:pt x="4981" y="25509"/>
                        <a:pt x="4981" y="24116"/>
                      </a:cubicBezTo>
                      <a:lnTo>
                        <a:pt x="4981" y="5513"/>
                      </a:lnTo>
                      <a:cubicBezTo>
                        <a:pt x="4981" y="3698"/>
                        <a:pt x="4798" y="2586"/>
                        <a:pt x="4432" y="2164"/>
                      </a:cubicBezTo>
                      <a:cubicBezTo>
                        <a:pt x="3926" y="1615"/>
                        <a:pt x="3082" y="1334"/>
                        <a:pt x="1900" y="1320"/>
                      </a:cubicBezTo>
                      <a:lnTo>
                        <a:pt x="887" y="1320"/>
                      </a:lnTo>
                      <a:lnTo>
                        <a:pt x="887" y="532"/>
                      </a:lnTo>
                      <a:lnTo>
                        <a:pt x="22932" y="532"/>
                      </a:lnTo>
                      <a:lnTo>
                        <a:pt x="23256" y="6808"/>
                      </a:lnTo>
                      <a:lnTo>
                        <a:pt x="22426" y="6808"/>
                      </a:lnTo>
                      <a:cubicBezTo>
                        <a:pt x="22130" y="5302"/>
                        <a:pt x="21807" y="4261"/>
                        <a:pt x="21441" y="3698"/>
                      </a:cubicBezTo>
                      <a:cubicBezTo>
                        <a:pt x="21075" y="3135"/>
                        <a:pt x="20540" y="2713"/>
                        <a:pt x="19865" y="2417"/>
                      </a:cubicBezTo>
                      <a:cubicBezTo>
                        <a:pt x="19288" y="2206"/>
                        <a:pt x="18304" y="2094"/>
                        <a:pt x="16883" y="2094"/>
                      </a:cubicBezTo>
                      <a:close/>
                    </a:path>
                  </a:pathLst>
                </a:custGeom>
                <a:solidFill>
                  <a:srgbClr val="000000"/>
                </a:solidFill>
                <a:ln w="3598" cap="flat">
                  <a:noFill/>
                  <a:prstDash val="solid"/>
                  <a:miter/>
                </a:ln>
              </p:spPr>
              <p:txBody>
                <a:bodyPr rtlCol="0" anchor="ctr"/>
                <a:lstStyle/>
                <a:p>
                  <a:endParaRPr lang="en-IN"/>
                </a:p>
              </p:txBody>
            </p:sp>
            <p:sp>
              <p:nvSpPr>
                <p:cNvPr id="3989" name="Freeform: Shape 3988">
                  <a:extLst>
                    <a:ext uri="{FF2B5EF4-FFF2-40B4-BE49-F238E27FC236}">
                      <a16:creationId xmlns:a16="http://schemas.microsoft.com/office/drawing/2014/main" id="{ABC798DF-9EFA-62E2-7A38-A646C3DBB375}"/>
                    </a:ext>
                  </a:extLst>
                </p:cNvPr>
                <p:cNvSpPr/>
                <p:nvPr/>
              </p:nvSpPr>
              <p:spPr>
                <a:xfrm>
                  <a:off x="30507103" y="15058700"/>
                  <a:ext cx="28839" cy="28622"/>
                </a:xfrm>
                <a:custGeom>
                  <a:avLst/>
                  <a:gdLst>
                    <a:gd name="connsiteX0" fmla="*/ 894 w 28839"/>
                    <a:gd name="connsiteY0" fmla="*/ 29154 h 28622"/>
                    <a:gd name="connsiteX1" fmla="*/ 894 w 28839"/>
                    <a:gd name="connsiteY1" fmla="*/ 28366 h 28622"/>
                    <a:gd name="connsiteX2" fmla="*/ 1978 w 28839"/>
                    <a:gd name="connsiteY2" fmla="*/ 28366 h 28622"/>
                    <a:gd name="connsiteX3" fmla="*/ 4552 w 28839"/>
                    <a:gd name="connsiteY3" fmla="*/ 27212 h 28622"/>
                    <a:gd name="connsiteX4" fmla="*/ 5016 w 28839"/>
                    <a:gd name="connsiteY4" fmla="*/ 24088 h 28622"/>
                    <a:gd name="connsiteX5" fmla="*/ 5016 w 28839"/>
                    <a:gd name="connsiteY5" fmla="*/ 5597 h 28622"/>
                    <a:gd name="connsiteX6" fmla="*/ 4425 w 28839"/>
                    <a:gd name="connsiteY6" fmla="*/ 2248 h 28622"/>
                    <a:gd name="connsiteX7" fmla="*/ 1978 w 28839"/>
                    <a:gd name="connsiteY7" fmla="*/ 1320 h 28622"/>
                    <a:gd name="connsiteX8" fmla="*/ 894 w 28839"/>
                    <a:gd name="connsiteY8" fmla="*/ 1320 h 28622"/>
                    <a:gd name="connsiteX9" fmla="*/ 894 w 28839"/>
                    <a:gd name="connsiteY9" fmla="*/ 532 h 28622"/>
                    <a:gd name="connsiteX10" fmla="*/ 12543 w 28839"/>
                    <a:gd name="connsiteY10" fmla="*/ 532 h 28622"/>
                    <a:gd name="connsiteX11" fmla="*/ 22306 w 28839"/>
                    <a:gd name="connsiteY11" fmla="*/ 1995 h 28622"/>
                    <a:gd name="connsiteX12" fmla="*/ 27694 w 28839"/>
                    <a:gd name="connsiteY12" fmla="*/ 6850 h 28622"/>
                    <a:gd name="connsiteX13" fmla="*/ 29734 w 28839"/>
                    <a:gd name="connsiteY13" fmla="*/ 14688 h 28622"/>
                    <a:gd name="connsiteX14" fmla="*/ 26105 w 28839"/>
                    <a:gd name="connsiteY14" fmla="*/ 24679 h 28622"/>
                    <a:gd name="connsiteX15" fmla="*/ 13696 w 28839"/>
                    <a:gd name="connsiteY15" fmla="*/ 29154 h 28622"/>
                    <a:gd name="connsiteX16" fmla="*/ 9068 w 28839"/>
                    <a:gd name="connsiteY16" fmla="*/ 27085 h 28622"/>
                    <a:gd name="connsiteX17" fmla="*/ 13556 w 28839"/>
                    <a:gd name="connsiteY17" fmla="*/ 27676 h 28622"/>
                    <a:gd name="connsiteX18" fmla="*/ 21687 w 28839"/>
                    <a:gd name="connsiteY18" fmla="*/ 24243 h 28622"/>
                    <a:gd name="connsiteX19" fmla="*/ 24923 w 28839"/>
                    <a:gd name="connsiteY19" fmla="*/ 14913 h 28622"/>
                    <a:gd name="connsiteX20" fmla="*/ 21687 w 28839"/>
                    <a:gd name="connsiteY20" fmla="*/ 5555 h 28622"/>
                    <a:gd name="connsiteX21" fmla="*/ 13387 w 28839"/>
                    <a:gd name="connsiteY21" fmla="*/ 2136 h 28622"/>
                    <a:gd name="connsiteX22" fmla="*/ 9068 w 28839"/>
                    <a:gd name="connsiteY22" fmla="*/ 275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894" y="29154"/>
                      </a:moveTo>
                      <a:lnTo>
                        <a:pt x="894" y="28366"/>
                      </a:lnTo>
                      <a:lnTo>
                        <a:pt x="1978" y="28366"/>
                      </a:lnTo>
                      <a:cubicBezTo>
                        <a:pt x="3187" y="28380"/>
                        <a:pt x="4046" y="27986"/>
                        <a:pt x="4552" y="27212"/>
                      </a:cubicBezTo>
                      <a:cubicBezTo>
                        <a:pt x="4862" y="26747"/>
                        <a:pt x="5016" y="25706"/>
                        <a:pt x="5016" y="24088"/>
                      </a:cubicBezTo>
                      <a:lnTo>
                        <a:pt x="5016" y="5597"/>
                      </a:lnTo>
                      <a:cubicBezTo>
                        <a:pt x="5016" y="3824"/>
                        <a:pt x="4819" y="2713"/>
                        <a:pt x="4425" y="2248"/>
                      </a:cubicBezTo>
                      <a:cubicBezTo>
                        <a:pt x="3863" y="1643"/>
                        <a:pt x="3047" y="1334"/>
                        <a:pt x="1978" y="1320"/>
                      </a:cubicBezTo>
                      <a:lnTo>
                        <a:pt x="894" y="1320"/>
                      </a:lnTo>
                      <a:lnTo>
                        <a:pt x="894" y="532"/>
                      </a:lnTo>
                      <a:lnTo>
                        <a:pt x="12543" y="532"/>
                      </a:lnTo>
                      <a:cubicBezTo>
                        <a:pt x="16806" y="532"/>
                        <a:pt x="20055" y="1024"/>
                        <a:pt x="22306" y="1995"/>
                      </a:cubicBezTo>
                      <a:cubicBezTo>
                        <a:pt x="24529" y="2966"/>
                        <a:pt x="26330" y="4584"/>
                        <a:pt x="27694" y="6850"/>
                      </a:cubicBezTo>
                      <a:cubicBezTo>
                        <a:pt x="29045" y="9115"/>
                        <a:pt x="29720" y="11733"/>
                        <a:pt x="29734" y="14688"/>
                      </a:cubicBezTo>
                      <a:cubicBezTo>
                        <a:pt x="29720" y="18684"/>
                        <a:pt x="28510" y="22005"/>
                        <a:pt x="26105" y="24679"/>
                      </a:cubicBezTo>
                      <a:cubicBezTo>
                        <a:pt x="23375" y="27662"/>
                        <a:pt x="19239" y="29154"/>
                        <a:pt x="13696" y="29154"/>
                      </a:cubicBezTo>
                      <a:close/>
                      <a:moveTo>
                        <a:pt x="9068" y="27085"/>
                      </a:moveTo>
                      <a:cubicBezTo>
                        <a:pt x="10855" y="27479"/>
                        <a:pt x="12346" y="27676"/>
                        <a:pt x="13556" y="27676"/>
                      </a:cubicBezTo>
                      <a:cubicBezTo>
                        <a:pt x="16806" y="27676"/>
                        <a:pt x="19521" y="26536"/>
                        <a:pt x="21687" y="24243"/>
                      </a:cubicBezTo>
                      <a:cubicBezTo>
                        <a:pt x="23840" y="21949"/>
                        <a:pt x="24909" y="18839"/>
                        <a:pt x="24923" y="14913"/>
                      </a:cubicBezTo>
                      <a:cubicBezTo>
                        <a:pt x="24909" y="10959"/>
                        <a:pt x="23840" y="7835"/>
                        <a:pt x="21687" y="5555"/>
                      </a:cubicBezTo>
                      <a:cubicBezTo>
                        <a:pt x="19521" y="3276"/>
                        <a:pt x="16749" y="2136"/>
                        <a:pt x="13387" y="2136"/>
                      </a:cubicBezTo>
                      <a:cubicBezTo>
                        <a:pt x="12121" y="2136"/>
                        <a:pt x="10686" y="2347"/>
                        <a:pt x="9068" y="2755"/>
                      </a:cubicBezTo>
                      <a:close/>
                    </a:path>
                  </a:pathLst>
                </a:custGeom>
                <a:solidFill>
                  <a:srgbClr val="000000"/>
                </a:solidFill>
                <a:ln w="3598" cap="flat">
                  <a:noFill/>
                  <a:prstDash val="solid"/>
                  <a:miter/>
                </a:ln>
              </p:spPr>
              <p:txBody>
                <a:bodyPr rtlCol="0" anchor="ctr"/>
                <a:lstStyle/>
                <a:p>
                  <a:endParaRPr lang="en-IN"/>
                </a:p>
              </p:txBody>
            </p:sp>
            <p:sp>
              <p:nvSpPr>
                <p:cNvPr id="3990" name="Freeform: Shape 3989">
                  <a:extLst>
                    <a:ext uri="{FF2B5EF4-FFF2-40B4-BE49-F238E27FC236}">
                      <a16:creationId xmlns:a16="http://schemas.microsoft.com/office/drawing/2014/main" id="{4F55BC6A-1D2F-1E28-9B98-C506BFF4DE91}"/>
                    </a:ext>
                  </a:extLst>
                </p:cNvPr>
                <p:cNvSpPr/>
                <p:nvPr/>
              </p:nvSpPr>
              <p:spPr>
                <a:xfrm>
                  <a:off x="30540648" y="15083227"/>
                  <a:ext cx="4671" cy="4685"/>
                </a:xfrm>
                <a:custGeom>
                  <a:avLst/>
                  <a:gdLst>
                    <a:gd name="connsiteX0" fmla="*/ 3239 w 4671"/>
                    <a:gd name="connsiteY0" fmla="*/ 532 h 4685"/>
                    <a:gd name="connsiteX1" fmla="*/ 4899 w 4671"/>
                    <a:gd name="connsiteY1" fmla="*/ 1221 h 4685"/>
                    <a:gd name="connsiteX2" fmla="*/ 5574 w 4671"/>
                    <a:gd name="connsiteY2" fmla="*/ 2882 h 4685"/>
                    <a:gd name="connsiteX3" fmla="*/ 4885 w 4671"/>
                    <a:gd name="connsiteY3" fmla="*/ 4528 h 4685"/>
                    <a:gd name="connsiteX4" fmla="*/ 3239 w 4671"/>
                    <a:gd name="connsiteY4" fmla="*/ 5218 h 4685"/>
                    <a:gd name="connsiteX5" fmla="*/ 1579 w 4671"/>
                    <a:gd name="connsiteY5" fmla="*/ 4528 h 4685"/>
                    <a:gd name="connsiteX6" fmla="*/ 904 w 4671"/>
                    <a:gd name="connsiteY6" fmla="*/ 2882 h 4685"/>
                    <a:gd name="connsiteX7" fmla="*/ 1579 w 4671"/>
                    <a:gd name="connsiteY7" fmla="*/ 1207 h 4685"/>
                    <a:gd name="connsiteX8" fmla="*/ 3239 w 4671"/>
                    <a:gd name="connsiteY8" fmla="*/ 532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239" y="532"/>
                      </a:moveTo>
                      <a:cubicBezTo>
                        <a:pt x="3886" y="532"/>
                        <a:pt x="4435" y="771"/>
                        <a:pt x="4899" y="1221"/>
                      </a:cubicBezTo>
                      <a:cubicBezTo>
                        <a:pt x="5335" y="1685"/>
                        <a:pt x="5560" y="2234"/>
                        <a:pt x="5574" y="2882"/>
                      </a:cubicBezTo>
                      <a:cubicBezTo>
                        <a:pt x="5560" y="3529"/>
                        <a:pt x="5335" y="4078"/>
                        <a:pt x="4885" y="4528"/>
                      </a:cubicBezTo>
                      <a:cubicBezTo>
                        <a:pt x="4435" y="4992"/>
                        <a:pt x="3886" y="5218"/>
                        <a:pt x="3239" y="5218"/>
                      </a:cubicBezTo>
                      <a:cubicBezTo>
                        <a:pt x="2592" y="5218"/>
                        <a:pt x="2029" y="4992"/>
                        <a:pt x="1579" y="4528"/>
                      </a:cubicBezTo>
                      <a:cubicBezTo>
                        <a:pt x="1115" y="4078"/>
                        <a:pt x="890" y="3529"/>
                        <a:pt x="904" y="2882"/>
                      </a:cubicBezTo>
                      <a:cubicBezTo>
                        <a:pt x="890" y="2220"/>
                        <a:pt x="1115" y="1657"/>
                        <a:pt x="1579" y="1207"/>
                      </a:cubicBezTo>
                      <a:cubicBezTo>
                        <a:pt x="2029" y="757"/>
                        <a:pt x="2592" y="532"/>
                        <a:pt x="3239" y="532"/>
                      </a:cubicBezTo>
                      <a:close/>
                    </a:path>
                  </a:pathLst>
                </a:custGeom>
                <a:solidFill>
                  <a:srgbClr val="000000"/>
                </a:solidFill>
                <a:ln w="3598" cap="flat">
                  <a:noFill/>
                  <a:prstDash val="solid"/>
                  <a:miter/>
                </a:ln>
              </p:spPr>
              <p:txBody>
                <a:bodyPr rtlCol="0" anchor="ctr"/>
                <a:lstStyle/>
                <a:p>
                  <a:endParaRPr lang="en-IN"/>
                </a:p>
              </p:txBody>
            </p:sp>
            <p:sp>
              <p:nvSpPr>
                <p:cNvPr id="3991" name="Freeform: Shape 3990">
                  <a:extLst>
                    <a:ext uri="{FF2B5EF4-FFF2-40B4-BE49-F238E27FC236}">
                      <a16:creationId xmlns:a16="http://schemas.microsoft.com/office/drawing/2014/main" id="{E62035D6-C070-E173-9BAC-3C3EAC14A5D2}"/>
                    </a:ext>
                  </a:extLst>
                </p:cNvPr>
                <p:cNvSpPr/>
                <p:nvPr/>
              </p:nvSpPr>
              <p:spPr>
                <a:xfrm>
                  <a:off x="30550130" y="15058109"/>
                  <a:ext cx="16277" cy="29719"/>
                </a:xfrm>
                <a:custGeom>
                  <a:avLst/>
                  <a:gdLst>
                    <a:gd name="connsiteX0" fmla="*/ 1357 w 16277"/>
                    <a:gd name="connsiteY0" fmla="*/ 6568 h 29719"/>
                    <a:gd name="connsiteX1" fmla="*/ 4438 w 16277"/>
                    <a:gd name="connsiteY1" fmla="*/ 2108 h 29719"/>
                    <a:gd name="connsiteX2" fmla="*/ 9095 w 16277"/>
                    <a:gd name="connsiteY2" fmla="*/ 532 h 29719"/>
                    <a:gd name="connsiteX3" fmla="*/ 14384 w 16277"/>
                    <a:gd name="connsiteY3" fmla="*/ 2769 h 29719"/>
                    <a:gd name="connsiteX4" fmla="*/ 15763 w 16277"/>
                    <a:gd name="connsiteY4" fmla="*/ 6329 h 29719"/>
                    <a:gd name="connsiteX5" fmla="*/ 11852 w 16277"/>
                    <a:gd name="connsiteY5" fmla="*/ 12802 h 29719"/>
                    <a:gd name="connsiteX6" fmla="*/ 15833 w 16277"/>
                    <a:gd name="connsiteY6" fmla="*/ 15757 h 29719"/>
                    <a:gd name="connsiteX7" fmla="*/ 17184 w 16277"/>
                    <a:gd name="connsiteY7" fmla="*/ 20260 h 29719"/>
                    <a:gd name="connsiteX8" fmla="*/ 14820 w 16277"/>
                    <a:gd name="connsiteY8" fmla="*/ 26705 h 29719"/>
                    <a:gd name="connsiteX9" fmla="*/ 5887 w 16277"/>
                    <a:gd name="connsiteY9" fmla="*/ 30251 h 29719"/>
                    <a:gd name="connsiteX10" fmla="*/ 1948 w 16277"/>
                    <a:gd name="connsiteY10" fmla="*/ 29534 h 29719"/>
                    <a:gd name="connsiteX11" fmla="*/ 907 w 16277"/>
                    <a:gd name="connsiteY11" fmla="*/ 28000 h 29719"/>
                    <a:gd name="connsiteX12" fmla="*/ 1399 w 16277"/>
                    <a:gd name="connsiteY12" fmla="*/ 26916 h 29719"/>
                    <a:gd name="connsiteX13" fmla="*/ 2595 w 16277"/>
                    <a:gd name="connsiteY13" fmla="*/ 26452 h 29719"/>
                    <a:gd name="connsiteX14" fmla="*/ 3678 w 16277"/>
                    <a:gd name="connsiteY14" fmla="*/ 26621 h 29719"/>
                    <a:gd name="connsiteX15" fmla="*/ 5296 w 16277"/>
                    <a:gd name="connsiteY15" fmla="*/ 27395 h 29719"/>
                    <a:gd name="connsiteX16" fmla="*/ 7055 w 16277"/>
                    <a:gd name="connsiteY16" fmla="*/ 28183 h 29719"/>
                    <a:gd name="connsiteX17" fmla="*/ 8729 w 16277"/>
                    <a:gd name="connsiteY17" fmla="*/ 28422 h 29719"/>
                    <a:gd name="connsiteX18" fmla="*/ 12457 w 16277"/>
                    <a:gd name="connsiteY18" fmla="*/ 26747 h 29719"/>
                    <a:gd name="connsiteX19" fmla="*/ 14061 w 16277"/>
                    <a:gd name="connsiteY19" fmla="*/ 22793 h 29719"/>
                    <a:gd name="connsiteX20" fmla="*/ 13315 w 16277"/>
                    <a:gd name="connsiteY20" fmla="*/ 19557 h 29719"/>
                    <a:gd name="connsiteX21" fmla="*/ 12119 w 16277"/>
                    <a:gd name="connsiteY21" fmla="*/ 17756 h 29719"/>
                    <a:gd name="connsiteX22" fmla="*/ 9629 w 16277"/>
                    <a:gd name="connsiteY22" fmla="*/ 16222 h 29719"/>
                    <a:gd name="connsiteX23" fmla="*/ 6393 w 16277"/>
                    <a:gd name="connsiteY23" fmla="*/ 15532 h 29719"/>
                    <a:gd name="connsiteX24" fmla="*/ 5718 w 16277"/>
                    <a:gd name="connsiteY24" fmla="*/ 15532 h 29719"/>
                    <a:gd name="connsiteX25" fmla="*/ 5718 w 16277"/>
                    <a:gd name="connsiteY25" fmla="*/ 14913 h 29719"/>
                    <a:gd name="connsiteX26" fmla="*/ 9066 w 16277"/>
                    <a:gd name="connsiteY26" fmla="*/ 13703 h 29719"/>
                    <a:gd name="connsiteX27" fmla="*/ 11514 w 16277"/>
                    <a:gd name="connsiteY27" fmla="*/ 11325 h 29719"/>
                    <a:gd name="connsiteX28" fmla="*/ 12274 w 16277"/>
                    <a:gd name="connsiteY28" fmla="*/ 8257 h 29719"/>
                    <a:gd name="connsiteX29" fmla="*/ 10909 w 16277"/>
                    <a:gd name="connsiteY29" fmla="*/ 4739 h 29719"/>
                    <a:gd name="connsiteX30" fmla="*/ 7519 w 16277"/>
                    <a:gd name="connsiteY30" fmla="*/ 3402 h 29719"/>
                    <a:gd name="connsiteX31" fmla="*/ 2060 w 16277"/>
                    <a:gd name="connsiteY31" fmla="*/ 6906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77" h="29719">
                      <a:moveTo>
                        <a:pt x="1357" y="6568"/>
                      </a:moveTo>
                      <a:cubicBezTo>
                        <a:pt x="2173" y="4655"/>
                        <a:pt x="3200" y="3177"/>
                        <a:pt x="4438" y="2108"/>
                      </a:cubicBezTo>
                      <a:cubicBezTo>
                        <a:pt x="5676" y="1066"/>
                        <a:pt x="7223" y="532"/>
                        <a:pt x="9095" y="532"/>
                      </a:cubicBezTo>
                      <a:cubicBezTo>
                        <a:pt x="11388" y="532"/>
                        <a:pt x="13146" y="1277"/>
                        <a:pt x="14384" y="2769"/>
                      </a:cubicBezTo>
                      <a:cubicBezTo>
                        <a:pt x="15285" y="3895"/>
                        <a:pt x="15749" y="5091"/>
                        <a:pt x="15763" y="6329"/>
                      </a:cubicBezTo>
                      <a:cubicBezTo>
                        <a:pt x="15749" y="8426"/>
                        <a:pt x="14440" y="10579"/>
                        <a:pt x="11852" y="12802"/>
                      </a:cubicBezTo>
                      <a:cubicBezTo>
                        <a:pt x="13596" y="13492"/>
                        <a:pt x="14933" y="14477"/>
                        <a:pt x="15833" y="15757"/>
                      </a:cubicBezTo>
                      <a:cubicBezTo>
                        <a:pt x="16734" y="17038"/>
                        <a:pt x="17184" y="18544"/>
                        <a:pt x="17184" y="20260"/>
                      </a:cubicBezTo>
                      <a:cubicBezTo>
                        <a:pt x="17184" y="22751"/>
                        <a:pt x="16396" y="24890"/>
                        <a:pt x="14820" y="26705"/>
                      </a:cubicBezTo>
                      <a:cubicBezTo>
                        <a:pt x="12766" y="29069"/>
                        <a:pt x="9784" y="30251"/>
                        <a:pt x="5887" y="30251"/>
                      </a:cubicBezTo>
                      <a:cubicBezTo>
                        <a:pt x="3960" y="30251"/>
                        <a:pt x="2651" y="30012"/>
                        <a:pt x="1948" y="29534"/>
                      </a:cubicBezTo>
                      <a:cubicBezTo>
                        <a:pt x="1244" y="29055"/>
                        <a:pt x="893" y="28549"/>
                        <a:pt x="907" y="28000"/>
                      </a:cubicBezTo>
                      <a:cubicBezTo>
                        <a:pt x="893" y="27592"/>
                        <a:pt x="1062" y="27226"/>
                        <a:pt x="1399" y="26916"/>
                      </a:cubicBezTo>
                      <a:cubicBezTo>
                        <a:pt x="1737" y="26607"/>
                        <a:pt x="2131" y="26452"/>
                        <a:pt x="2595" y="26452"/>
                      </a:cubicBezTo>
                      <a:cubicBezTo>
                        <a:pt x="2947" y="26452"/>
                        <a:pt x="3312" y="26508"/>
                        <a:pt x="3678" y="26621"/>
                      </a:cubicBezTo>
                      <a:cubicBezTo>
                        <a:pt x="3903" y="26705"/>
                        <a:pt x="4438" y="26973"/>
                        <a:pt x="5296" y="27395"/>
                      </a:cubicBezTo>
                      <a:cubicBezTo>
                        <a:pt x="6126" y="27845"/>
                        <a:pt x="6717" y="28098"/>
                        <a:pt x="7055" y="28183"/>
                      </a:cubicBezTo>
                      <a:cubicBezTo>
                        <a:pt x="7561" y="28352"/>
                        <a:pt x="8110" y="28436"/>
                        <a:pt x="8729" y="28422"/>
                      </a:cubicBezTo>
                      <a:cubicBezTo>
                        <a:pt x="10136" y="28436"/>
                        <a:pt x="11388" y="27873"/>
                        <a:pt x="12457" y="26747"/>
                      </a:cubicBezTo>
                      <a:cubicBezTo>
                        <a:pt x="13526" y="25636"/>
                        <a:pt x="14061" y="24327"/>
                        <a:pt x="14061" y="22793"/>
                      </a:cubicBezTo>
                      <a:cubicBezTo>
                        <a:pt x="14061" y="21696"/>
                        <a:pt x="13807" y="20612"/>
                        <a:pt x="13315" y="19557"/>
                      </a:cubicBezTo>
                      <a:cubicBezTo>
                        <a:pt x="12949" y="18783"/>
                        <a:pt x="12555" y="18178"/>
                        <a:pt x="12119" y="17756"/>
                      </a:cubicBezTo>
                      <a:cubicBezTo>
                        <a:pt x="11500" y="17193"/>
                        <a:pt x="10670" y="16686"/>
                        <a:pt x="9629" y="16222"/>
                      </a:cubicBezTo>
                      <a:cubicBezTo>
                        <a:pt x="8574" y="15771"/>
                        <a:pt x="7491" y="15546"/>
                        <a:pt x="6393" y="15532"/>
                      </a:cubicBezTo>
                      <a:lnTo>
                        <a:pt x="5718" y="15532"/>
                      </a:lnTo>
                      <a:lnTo>
                        <a:pt x="5718" y="14913"/>
                      </a:lnTo>
                      <a:cubicBezTo>
                        <a:pt x="6830" y="14772"/>
                        <a:pt x="7941" y="14364"/>
                        <a:pt x="9066" y="13703"/>
                      </a:cubicBezTo>
                      <a:cubicBezTo>
                        <a:pt x="10178" y="13056"/>
                        <a:pt x="10994" y="12268"/>
                        <a:pt x="11514" y="11325"/>
                      </a:cubicBezTo>
                      <a:cubicBezTo>
                        <a:pt x="12007" y="10410"/>
                        <a:pt x="12260" y="9383"/>
                        <a:pt x="12274" y="8257"/>
                      </a:cubicBezTo>
                      <a:cubicBezTo>
                        <a:pt x="12260" y="6808"/>
                        <a:pt x="11810" y="5640"/>
                        <a:pt x="10909" y="4739"/>
                      </a:cubicBezTo>
                      <a:cubicBezTo>
                        <a:pt x="9995" y="3853"/>
                        <a:pt x="8869" y="3402"/>
                        <a:pt x="7519" y="3402"/>
                      </a:cubicBezTo>
                      <a:cubicBezTo>
                        <a:pt x="5338" y="3402"/>
                        <a:pt x="3509" y="4570"/>
                        <a:pt x="2060" y="6906"/>
                      </a:cubicBezTo>
                      <a:close/>
                    </a:path>
                  </a:pathLst>
                </a:custGeom>
                <a:solidFill>
                  <a:srgbClr val="000000"/>
                </a:solidFill>
                <a:ln w="3598" cap="flat">
                  <a:noFill/>
                  <a:prstDash val="solid"/>
                  <a:miter/>
                </a:ln>
              </p:spPr>
              <p:txBody>
                <a:bodyPr rtlCol="0" anchor="ctr"/>
                <a:lstStyle/>
                <a:p>
                  <a:endParaRPr lang="en-IN"/>
                </a:p>
              </p:txBody>
            </p:sp>
          </p:grpSp>
          <p:grpSp>
            <p:nvGrpSpPr>
              <p:cNvPr id="3992" name="Graphic 3782">
                <a:extLst>
                  <a:ext uri="{FF2B5EF4-FFF2-40B4-BE49-F238E27FC236}">
                    <a16:creationId xmlns:a16="http://schemas.microsoft.com/office/drawing/2014/main" id="{EAF4C6A6-BED2-675D-0497-12F3CADD5F57}"/>
                  </a:ext>
                </a:extLst>
              </p:cNvPr>
              <p:cNvGrpSpPr/>
              <p:nvPr/>
            </p:nvGrpSpPr>
            <p:grpSpPr>
              <a:xfrm>
                <a:off x="30227172" y="15435967"/>
                <a:ext cx="234300" cy="38599"/>
                <a:chOff x="30227172" y="15435967"/>
                <a:chExt cx="234300" cy="38599"/>
              </a:xfrm>
            </p:grpSpPr>
            <p:sp>
              <p:nvSpPr>
                <p:cNvPr id="3993" name="Freeform: Shape 3992">
                  <a:extLst>
                    <a:ext uri="{FF2B5EF4-FFF2-40B4-BE49-F238E27FC236}">
                      <a16:creationId xmlns:a16="http://schemas.microsoft.com/office/drawing/2014/main" id="{FF66D44E-0F96-5960-1595-06DEC7F653E5}"/>
                    </a:ext>
                  </a:extLst>
                </p:cNvPr>
                <p:cNvSpPr/>
                <p:nvPr/>
              </p:nvSpPr>
              <p:spPr>
                <a:xfrm>
                  <a:off x="30227172" y="15436614"/>
                  <a:ext cx="21552" cy="28622"/>
                </a:xfrm>
                <a:custGeom>
                  <a:avLst/>
                  <a:gdLst>
                    <a:gd name="connsiteX0" fmla="*/ 8948 w 21552"/>
                    <a:gd name="connsiteY0" fmla="*/ 2198 h 28622"/>
                    <a:gd name="connsiteX1" fmla="*/ 8948 w 21552"/>
                    <a:gd name="connsiteY1" fmla="*/ 13442 h 28622"/>
                    <a:gd name="connsiteX2" fmla="*/ 14167 w 21552"/>
                    <a:gd name="connsiteY2" fmla="*/ 13442 h 28622"/>
                    <a:gd name="connsiteX3" fmla="*/ 16784 w 21552"/>
                    <a:gd name="connsiteY3" fmla="*/ 12654 h 28622"/>
                    <a:gd name="connsiteX4" fmla="*/ 17895 w 21552"/>
                    <a:gd name="connsiteY4" fmla="*/ 9530 h 28622"/>
                    <a:gd name="connsiteX5" fmla="*/ 18683 w 21552"/>
                    <a:gd name="connsiteY5" fmla="*/ 9530 h 28622"/>
                    <a:gd name="connsiteX6" fmla="*/ 18683 w 21552"/>
                    <a:gd name="connsiteY6" fmla="*/ 19211 h 28622"/>
                    <a:gd name="connsiteX7" fmla="*/ 17895 w 21552"/>
                    <a:gd name="connsiteY7" fmla="*/ 19211 h 28622"/>
                    <a:gd name="connsiteX8" fmla="*/ 17459 w 21552"/>
                    <a:gd name="connsiteY8" fmla="*/ 16763 h 28622"/>
                    <a:gd name="connsiteX9" fmla="*/ 16320 w 21552"/>
                    <a:gd name="connsiteY9" fmla="*/ 15595 h 28622"/>
                    <a:gd name="connsiteX10" fmla="*/ 14167 w 21552"/>
                    <a:gd name="connsiteY10" fmla="*/ 15201 h 28622"/>
                    <a:gd name="connsiteX11" fmla="*/ 8948 w 21552"/>
                    <a:gd name="connsiteY11" fmla="*/ 15201 h 28622"/>
                    <a:gd name="connsiteX12" fmla="*/ 8948 w 21552"/>
                    <a:gd name="connsiteY12" fmla="*/ 24193 h 28622"/>
                    <a:gd name="connsiteX13" fmla="*/ 9229 w 21552"/>
                    <a:gd name="connsiteY13" fmla="*/ 27063 h 28622"/>
                    <a:gd name="connsiteX14" fmla="*/ 10116 w 21552"/>
                    <a:gd name="connsiteY14" fmla="*/ 27964 h 28622"/>
                    <a:gd name="connsiteX15" fmla="*/ 12057 w 21552"/>
                    <a:gd name="connsiteY15" fmla="*/ 28471 h 28622"/>
                    <a:gd name="connsiteX16" fmla="*/ 13084 w 21552"/>
                    <a:gd name="connsiteY16" fmla="*/ 28471 h 28622"/>
                    <a:gd name="connsiteX17" fmla="*/ 13084 w 21552"/>
                    <a:gd name="connsiteY17" fmla="*/ 29259 h 28622"/>
                    <a:gd name="connsiteX18" fmla="*/ 817 w 21552"/>
                    <a:gd name="connsiteY18" fmla="*/ 29259 h 28622"/>
                    <a:gd name="connsiteX19" fmla="*/ 817 w 21552"/>
                    <a:gd name="connsiteY19" fmla="*/ 28471 h 28622"/>
                    <a:gd name="connsiteX20" fmla="*/ 1829 w 21552"/>
                    <a:gd name="connsiteY20" fmla="*/ 28471 h 28622"/>
                    <a:gd name="connsiteX21" fmla="*/ 4390 w 21552"/>
                    <a:gd name="connsiteY21" fmla="*/ 27443 h 28622"/>
                    <a:gd name="connsiteX22" fmla="*/ 4896 w 21552"/>
                    <a:gd name="connsiteY22" fmla="*/ 24193 h 28622"/>
                    <a:gd name="connsiteX23" fmla="*/ 4896 w 21552"/>
                    <a:gd name="connsiteY23" fmla="*/ 5702 h 28622"/>
                    <a:gd name="connsiteX24" fmla="*/ 4629 w 21552"/>
                    <a:gd name="connsiteY24" fmla="*/ 2832 h 28622"/>
                    <a:gd name="connsiteX25" fmla="*/ 3771 w 21552"/>
                    <a:gd name="connsiteY25" fmla="*/ 1931 h 28622"/>
                    <a:gd name="connsiteX26" fmla="*/ 1829 w 21552"/>
                    <a:gd name="connsiteY26" fmla="*/ 1424 h 28622"/>
                    <a:gd name="connsiteX27" fmla="*/ 817 w 21552"/>
                    <a:gd name="connsiteY27" fmla="*/ 1424 h 28622"/>
                    <a:gd name="connsiteX28" fmla="*/ 817 w 21552"/>
                    <a:gd name="connsiteY28" fmla="*/ 636 h 28622"/>
                    <a:gd name="connsiteX29" fmla="*/ 22102 w 21552"/>
                    <a:gd name="connsiteY29" fmla="*/ 636 h 28622"/>
                    <a:gd name="connsiteX30" fmla="*/ 22369 w 21552"/>
                    <a:gd name="connsiteY30" fmla="*/ 6927 h 28622"/>
                    <a:gd name="connsiteX31" fmla="*/ 21638 w 21552"/>
                    <a:gd name="connsiteY31" fmla="*/ 6927 h 28622"/>
                    <a:gd name="connsiteX32" fmla="*/ 20357 w 21552"/>
                    <a:gd name="connsiteY32" fmla="*/ 3986 h 28622"/>
                    <a:gd name="connsiteX33" fmla="*/ 18571 w 21552"/>
                    <a:gd name="connsiteY33" fmla="*/ 2621 h 28622"/>
                    <a:gd name="connsiteX34" fmla="*/ 15265 w 21552"/>
                    <a:gd name="connsiteY34" fmla="*/ 219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8948" y="2198"/>
                      </a:moveTo>
                      <a:lnTo>
                        <a:pt x="8948" y="13442"/>
                      </a:lnTo>
                      <a:lnTo>
                        <a:pt x="14167" y="13442"/>
                      </a:lnTo>
                      <a:cubicBezTo>
                        <a:pt x="15349" y="13456"/>
                        <a:pt x="16221" y="13189"/>
                        <a:pt x="16784" y="12654"/>
                      </a:cubicBezTo>
                      <a:cubicBezTo>
                        <a:pt x="17347" y="12133"/>
                        <a:pt x="17713" y="11092"/>
                        <a:pt x="17895" y="9530"/>
                      </a:cubicBezTo>
                      <a:lnTo>
                        <a:pt x="18683" y="9530"/>
                      </a:lnTo>
                      <a:lnTo>
                        <a:pt x="18683" y="19211"/>
                      </a:lnTo>
                      <a:lnTo>
                        <a:pt x="17895" y="19211"/>
                      </a:lnTo>
                      <a:cubicBezTo>
                        <a:pt x="17881" y="18114"/>
                        <a:pt x="17741" y="17298"/>
                        <a:pt x="17459" y="16763"/>
                      </a:cubicBezTo>
                      <a:cubicBezTo>
                        <a:pt x="17178" y="16242"/>
                        <a:pt x="16798" y="15862"/>
                        <a:pt x="16320" y="15595"/>
                      </a:cubicBezTo>
                      <a:cubicBezTo>
                        <a:pt x="15842" y="15342"/>
                        <a:pt x="15124" y="15201"/>
                        <a:pt x="14167" y="15201"/>
                      </a:cubicBezTo>
                      <a:lnTo>
                        <a:pt x="8948" y="15201"/>
                      </a:lnTo>
                      <a:lnTo>
                        <a:pt x="8948" y="24193"/>
                      </a:lnTo>
                      <a:cubicBezTo>
                        <a:pt x="8934" y="25642"/>
                        <a:pt x="9032" y="26599"/>
                        <a:pt x="9229" y="27063"/>
                      </a:cubicBezTo>
                      <a:cubicBezTo>
                        <a:pt x="9370" y="27429"/>
                        <a:pt x="9666" y="27739"/>
                        <a:pt x="10116" y="27964"/>
                      </a:cubicBezTo>
                      <a:cubicBezTo>
                        <a:pt x="10735" y="28316"/>
                        <a:pt x="11382" y="28485"/>
                        <a:pt x="12057" y="28471"/>
                      </a:cubicBezTo>
                      <a:lnTo>
                        <a:pt x="13084" y="28471"/>
                      </a:lnTo>
                      <a:lnTo>
                        <a:pt x="13084" y="29259"/>
                      </a:lnTo>
                      <a:lnTo>
                        <a:pt x="817" y="29259"/>
                      </a:lnTo>
                      <a:lnTo>
                        <a:pt x="817" y="28471"/>
                      </a:lnTo>
                      <a:lnTo>
                        <a:pt x="1829" y="28471"/>
                      </a:lnTo>
                      <a:cubicBezTo>
                        <a:pt x="2997" y="28485"/>
                        <a:pt x="3855" y="28133"/>
                        <a:pt x="4390" y="27443"/>
                      </a:cubicBezTo>
                      <a:cubicBezTo>
                        <a:pt x="4713" y="26993"/>
                        <a:pt x="4882" y="25910"/>
                        <a:pt x="4896" y="24193"/>
                      </a:cubicBezTo>
                      <a:lnTo>
                        <a:pt x="4896" y="5702"/>
                      </a:lnTo>
                      <a:cubicBezTo>
                        <a:pt x="4882" y="4267"/>
                        <a:pt x="4798" y="3310"/>
                        <a:pt x="4629" y="2832"/>
                      </a:cubicBezTo>
                      <a:cubicBezTo>
                        <a:pt x="4488" y="2480"/>
                        <a:pt x="4193" y="2184"/>
                        <a:pt x="3771" y="1931"/>
                      </a:cubicBezTo>
                      <a:cubicBezTo>
                        <a:pt x="3152" y="1607"/>
                        <a:pt x="2505" y="1439"/>
                        <a:pt x="1829" y="1424"/>
                      </a:cubicBezTo>
                      <a:lnTo>
                        <a:pt x="817" y="1424"/>
                      </a:lnTo>
                      <a:lnTo>
                        <a:pt x="817" y="636"/>
                      </a:lnTo>
                      <a:lnTo>
                        <a:pt x="22102" y="636"/>
                      </a:lnTo>
                      <a:lnTo>
                        <a:pt x="22369" y="6927"/>
                      </a:lnTo>
                      <a:lnTo>
                        <a:pt x="21638" y="6927"/>
                      </a:lnTo>
                      <a:cubicBezTo>
                        <a:pt x="21272" y="5590"/>
                        <a:pt x="20836" y="4619"/>
                        <a:pt x="20357" y="3986"/>
                      </a:cubicBezTo>
                      <a:cubicBezTo>
                        <a:pt x="19865" y="3366"/>
                        <a:pt x="19274" y="2902"/>
                        <a:pt x="18571" y="2621"/>
                      </a:cubicBezTo>
                      <a:cubicBezTo>
                        <a:pt x="17853" y="2339"/>
                        <a:pt x="16756" y="2198"/>
                        <a:pt x="15265" y="2198"/>
                      </a:cubicBezTo>
                      <a:close/>
                    </a:path>
                  </a:pathLst>
                </a:custGeom>
                <a:solidFill>
                  <a:srgbClr val="000000"/>
                </a:solidFill>
                <a:ln w="3598" cap="flat">
                  <a:noFill/>
                  <a:prstDash val="solid"/>
                  <a:miter/>
                </a:ln>
              </p:spPr>
              <p:txBody>
                <a:bodyPr rtlCol="0" anchor="ctr"/>
                <a:lstStyle/>
                <a:p>
                  <a:endParaRPr lang="en-IN"/>
                </a:p>
              </p:txBody>
            </p:sp>
            <p:sp>
              <p:nvSpPr>
                <p:cNvPr id="3994" name="Freeform: Shape 3993">
                  <a:extLst>
                    <a:ext uri="{FF2B5EF4-FFF2-40B4-BE49-F238E27FC236}">
                      <a16:creationId xmlns:a16="http://schemas.microsoft.com/office/drawing/2014/main" id="{F8FF8488-46A2-B4DE-850A-D9E8AFF78688}"/>
                    </a:ext>
                  </a:extLst>
                </p:cNvPr>
                <p:cNvSpPr/>
                <p:nvPr/>
              </p:nvSpPr>
              <p:spPr>
                <a:xfrm>
                  <a:off x="30251376" y="15436614"/>
                  <a:ext cx="24591" cy="28622"/>
                </a:xfrm>
                <a:custGeom>
                  <a:avLst/>
                  <a:gdLst>
                    <a:gd name="connsiteX0" fmla="*/ 24725 w 24591"/>
                    <a:gd name="connsiteY0" fmla="*/ 21350 h 28622"/>
                    <a:gd name="connsiteX1" fmla="*/ 25415 w 24591"/>
                    <a:gd name="connsiteY1" fmla="*/ 21491 h 28622"/>
                    <a:gd name="connsiteX2" fmla="*/ 22967 w 24591"/>
                    <a:gd name="connsiteY2" fmla="*/ 29259 h 28622"/>
                    <a:gd name="connsiteX3" fmla="*/ 823 w 24591"/>
                    <a:gd name="connsiteY3" fmla="*/ 29259 h 28622"/>
                    <a:gd name="connsiteX4" fmla="*/ 823 w 24591"/>
                    <a:gd name="connsiteY4" fmla="*/ 28471 h 28622"/>
                    <a:gd name="connsiteX5" fmla="*/ 1892 w 24591"/>
                    <a:gd name="connsiteY5" fmla="*/ 28471 h 28622"/>
                    <a:gd name="connsiteX6" fmla="*/ 4481 w 24591"/>
                    <a:gd name="connsiteY6" fmla="*/ 27289 h 28622"/>
                    <a:gd name="connsiteX7" fmla="*/ 4931 w 24591"/>
                    <a:gd name="connsiteY7" fmla="*/ 24165 h 28622"/>
                    <a:gd name="connsiteX8" fmla="*/ 4931 w 24591"/>
                    <a:gd name="connsiteY8" fmla="*/ 5702 h 28622"/>
                    <a:gd name="connsiteX9" fmla="*/ 4340 w 24591"/>
                    <a:gd name="connsiteY9" fmla="*/ 2353 h 28622"/>
                    <a:gd name="connsiteX10" fmla="*/ 1892 w 24591"/>
                    <a:gd name="connsiteY10" fmla="*/ 1424 h 28622"/>
                    <a:gd name="connsiteX11" fmla="*/ 823 w 24591"/>
                    <a:gd name="connsiteY11" fmla="*/ 1424 h 28622"/>
                    <a:gd name="connsiteX12" fmla="*/ 823 w 24591"/>
                    <a:gd name="connsiteY12" fmla="*/ 636 h 28622"/>
                    <a:gd name="connsiteX13" fmla="*/ 13766 w 24591"/>
                    <a:gd name="connsiteY13" fmla="*/ 636 h 28622"/>
                    <a:gd name="connsiteX14" fmla="*/ 13766 w 24591"/>
                    <a:gd name="connsiteY14" fmla="*/ 1424 h 28622"/>
                    <a:gd name="connsiteX15" fmla="*/ 10573 w 24591"/>
                    <a:gd name="connsiteY15" fmla="*/ 1847 h 28622"/>
                    <a:gd name="connsiteX16" fmla="*/ 9321 w 24591"/>
                    <a:gd name="connsiteY16" fmla="*/ 2958 h 28622"/>
                    <a:gd name="connsiteX17" fmla="*/ 8983 w 24591"/>
                    <a:gd name="connsiteY17" fmla="*/ 6181 h 28622"/>
                    <a:gd name="connsiteX18" fmla="*/ 8983 w 24591"/>
                    <a:gd name="connsiteY18" fmla="*/ 24165 h 28622"/>
                    <a:gd name="connsiteX19" fmla="*/ 9321 w 24591"/>
                    <a:gd name="connsiteY19" fmla="*/ 26585 h 28622"/>
                    <a:gd name="connsiteX20" fmla="*/ 10094 w 24591"/>
                    <a:gd name="connsiteY20" fmla="*/ 27232 h 28622"/>
                    <a:gd name="connsiteX21" fmla="*/ 13400 w 24591"/>
                    <a:gd name="connsiteY21" fmla="*/ 27443 h 28622"/>
                    <a:gd name="connsiteX22" fmla="*/ 15482 w 24591"/>
                    <a:gd name="connsiteY22" fmla="*/ 27443 h 28622"/>
                    <a:gd name="connsiteX23" fmla="*/ 20097 w 24591"/>
                    <a:gd name="connsiteY23" fmla="*/ 26965 h 28622"/>
                    <a:gd name="connsiteX24" fmla="*/ 22531 w 24591"/>
                    <a:gd name="connsiteY24" fmla="*/ 25234 h 28622"/>
                    <a:gd name="connsiteX25" fmla="*/ 24725 w 24591"/>
                    <a:gd name="connsiteY25" fmla="*/ 2135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725" y="21350"/>
                      </a:moveTo>
                      <a:lnTo>
                        <a:pt x="25415" y="21491"/>
                      </a:lnTo>
                      <a:lnTo>
                        <a:pt x="22967" y="29259"/>
                      </a:lnTo>
                      <a:lnTo>
                        <a:pt x="823" y="29259"/>
                      </a:lnTo>
                      <a:lnTo>
                        <a:pt x="823" y="28471"/>
                      </a:lnTo>
                      <a:lnTo>
                        <a:pt x="1892" y="28471"/>
                      </a:lnTo>
                      <a:cubicBezTo>
                        <a:pt x="3102" y="28485"/>
                        <a:pt x="3960" y="28091"/>
                        <a:pt x="4481" y="27289"/>
                      </a:cubicBezTo>
                      <a:cubicBezTo>
                        <a:pt x="4776" y="26852"/>
                        <a:pt x="4931" y="25811"/>
                        <a:pt x="4931" y="24165"/>
                      </a:cubicBezTo>
                      <a:lnTo>
                        <a:pt x="4931" y="5702"/>
                      </a:lnTo>
                      <a:cubicBezTo>
                        <a:pt x="4931" y="3929"/>
                        <a:pt x="4734" y="2818"/>
                        <a:pt x="4340" y="2353"/>
                      </a:cubicBezTo>
                      <a:cubicBezTo>
                        <a:pt x="3792" y="1748"/>
                        <a:pt x="2976" y="1439"/>
                        <a:pt x="1892" y="1424"/>
                      </a:cubicBezTo>
                      <a:lnTo>
                        <a:pt x="823" y="1424"/>
                      </a:lnTo>
                      <a:lnTo>
                        <a:pt x="823" y="636"/>
                      </a:lnTo>
                      <a:lnTo>
                        <a:pt x="13766" y="636"/>
                      </a:lnTo>
                      <a:lnTo>
                        <a:pt x="13766" y="1424"/>
                      </a:lnTo>
                      <a:cubicBezTo>
                        <a:pt x="12233" y="1410"/>
                        <a:pt x="11163" y="1551"/>
                        <a:pt x="10573" y="1847"/>
                      </a:cubicBezTo>
                      <a:cubicBezTo>
                        <a:pt x="9954" y="2142"/>
                        <a:pt x="9546" y="2508"/>
                        <a:pt x="9321" y="2958"/>
                      </a:cubicBezTo>
                      <a:cubicBezTo>
                        <a:pt x="9095" y="3409"/>
                        <a:pt x="8983" y="4492"/>
                        <a:pt x="8983" y="6181"/>
                      </a:cubicBezTo>
                      <a:lnTo>
                        <a:pt x="8983" y="24165"/>
                      </a:lnTo>
                      <a:cubicBezTo>
                        <a:pt x="8983" y="25347"/>
                        <a:pt x="9095" y="26149"/>
                        <a:pt x="9321" y="26585"/>
                      </a:cubicBezTo>
                      <a:cubicBezTo>
                        <a:pt x="9489" y="26881"/>
                        <a:pt x="9743" y="27092"/>
                        <a:pt x="10094" y="27232"/>
                      </a:cubicBezTo>
                      <a:cubicBezTo>
                        <a:pt x="10446" y="27373"/>
                        <a:pt x="11543" y="27443"/>
                        <a:pt x="13400" y="27443"/>
                      </a:cubicBezTo>
                      <a:lnTo>
                        <a:pt x="15482" y="27443"/>
                      </a:lnTo>
                      <a:cubicBezTo>
                        <a:pt x="17677" y="27443"/>
                        <a:pt x="19211" y="27289"/>
                        <a:pt x="20097" y="26965"/>
                      </a:cubicBezTo>
                      <a:cubicBezTo>
                        <a:pt x="20983" y="26641"/>
                        <a:pt x="21799" y="26064"/>
                        <a:pt x="22531" y="25234"/>
                      </a:cubicBezTo>
                      <a:cubicBezTo>
                        <a:pt x="23262" y="24418"/>
                        <a:pt x="23994" y="23123"/>
                        <a:pt x="24725" y="21350"/>
                      </a:cubicBezTo>
                      <a:close/>
                    </a:path>
                  </a:pathLst>
                </a:custGeom>
                <a:solidFill>
                  <a:srgbClr val="000000"/>
                </a:solidFill>
                <a:ln w="3598" cap="flat">
                  <a:noFill/>
                  <a:prstDash val="solid"/>
                  <a:miter/>
                </a:ln>
              </p:spPr>
              <p:txBody>
                <a:bodyPr rtlCol="0" anchor="ctr"/>
                <a:lstStyle/>
                <a:p>
                  <a:endParaRPr lang="en-IN"/>
                </a:p>
              </p:txBody>
            </p:sp>
            <p:sp>
              <p:nvSpPr>
                <p:cNvPr id="3995" name="Freeform: Shape 3994">
                  <a:extLst>
                    <a:ext uri="{FF2B5EF4-FFF2-40B4-BE49-F238E27FC236}">
                      <a16:creationId xmlns:a16="http://schemas.microsoft.com/office/drawing/2014/main" id="{79690F74-089E-FA9E-E33A-CE438CCA370A}"/>
                    </a:ext>
                  </a:extLst>
                </p:cNvPr>
                <p:cNvSpPr/>
                <p:nvPr/>
              </p:nvSpPr>
              <p:spPr>
                <a:xfrm>
                  <a:off x="30277241" y="15435967"/>
                  <a:ext cx="30387" cy="29269"/>
                </a:xfrm>
                <a:custGeom>
                  <a:avLst/>
                  <a:gdLst>
                    <a:gd name="connsiteX0" fmla="*/ 20273 w 30387"/>
                    <a:gd name="connsiteY0" fmla="*/ 20323 h 29269"/>
                    <a:gd name="connsiteX1" fmla="*/ 9187 w 30387"/>
                    <a:gd name="connsiteY1" fmla="*/ 20323 h 29269"/>
                    <a:gd name="connsiteX2" fmla="*/ 7246 w 30387"/>
                    <a:gd name="connsiteY2" fmla="*/ 24840 h 29269"/>
                    <a:gd name="connsiteX3" fmla="*/ 6528 w 30387"/>
                    <a:gd name="connsiteY3" fmla="*/ 27331 h 29269"/>
                    <a:gd name="connsiteX4" fmla="*/ 7147 w 30387"/>
                    <a:gd name="connsiteY4" fmla="*/ 28485 h 29269"/>
                    <a:gd name="connsiteX5" fmla="*/ 9834 w 30387"/>
                    <a:gd name="connsiteY5" fmla="*/ 29118 h 29269"/>
                    <a:gd name="connsiteX6" fmla="*/ 9834 w 30387"/>
                    <a:gd name="connsiteY6" fmla="*/ 29906 h 29269"/>
                    <a:gd name="connsiteX7" fmla="*/ 831 w 30387"/>
                    <a:gd name="connsiteY7" fmla="*/ 29906 h 29269"/>
                    <a:gd name="connsiteX8" fmla="*/ 831 w 30387"/>
                    <a:gd name="connsiteY8" fmla="*/ 29118 h 29269"/>
                    <a:gd name="connsiteX9" fmla="*/ 3152 w 30387"/>
                    <a:gd name="connsiteY9" fmla="*/ 28302 h 29269"/>
                    <a:gd name="connsiteX10" fmla="*/ 5529 w 30387"/>
                    <a:gd name="connsiteY10" fmla="*/ 24193 h 29269"/>
                    <a:gd name="connsiteX11" fmla="*/ 15602 w 30387"/>
                    <a:gd name="connsiteY11" fmla="*/ 636 h 29269"/>
                    <a:gd name="connsiteX12" fmla="*/ 16334 w 30387"/>
                    <a:gd name="connsiteY12" fmla="*/ 636 h 29269"/>
                    <a:gd name="connsiteX13" fmla="*/ 26294 w 30387"/>
                    <a:gd name="connsiteY13" fmla="*/ 24446 h 29269"/>
                    <a:gd name="connsiteX14" fmla="*/ 28489 w 30387"/>
                    <a:gd name="connsiteY14" fmla="*/ 28175 h 29269"/>
                    <a:gd name="connsiteX15" fmla="*/ 31218 w 30387"/>
                    <a:gd name="connsiteY15" fmla="*/ 29118 h 29269"/>
                    <a:gd name="connsiteX16" fmla="*/ 31218 w 30387"/>
                    <a:gd name="connsiteY16" fmla="*/ 29906 h 29269"/>
                    <a:gd name="connsiteX17" fmla="*/ 19935 w 30387"/>
                    <a:gd name="connsiteY17" fmla="*/ 29906 h 29269"/>
                    <a:gd name="connsiteX18" fmla="*/ 19935 w 30387"/>
                    <a:gd name="connsiteY18" fmla="*/ 29118 h 29269"/>
                    <a:gd name="connsiteX19" fmla="*/ 22228 w 30387"/>
                    <a:gd name="connsiteY19" fmla="*/ 28555 h 29269"/>
                    <a:gd name="connsiteX20" fmla="*/ 22833 w 30387"/>
                    <a:gd name="connsiteY20" fmla="*/ 27373 h 29269"/>
                    <a:gd name="connsiteX21" fmla="*/ 21989 w 30387"/>
                    <a:gd name="connsiteY21" fmla="*/ 24446 h 29269"/>
                    <a:gd name="connsiteX22" fmla="*/ 19682 w 30387"/>
                    <a:gd name="connsiteY22" fmla="*/ 18761 h 29269"/>
                    <a:gd name="connsiteX23" fmla="*/ 14814 w 30387"/>
                    <a:gd name="connsiteY23" fmla="*/ 7194 h 29269"/>
                    <a:gd name="connsiteX24" fmla="*/ 9834 w 30387"/>
                    <a:gd name="connsiteY24" fmla="*/ 18761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273" y="20323"/>
                      </a:moveTo>
                      <a:lnTo>
                        <a:pt x="9187" y="20323"/>
                      </a:lnTo>
                      <a:lnTo>
                        <a:pt x="7246" y="24840"/>
                      </a:lnTo>
                      <a:cubicBezTo>
                        <a:pt x="6767" y="25952"/>
                        <a:pt x="6528" y="26782"/>
                        <a:pt x="6528" y="27331"/>
                      </a:cubicBezTo>
                      <a:cubicBezTo>
                        <a:pt x="6528" y="27781"/>
                        <a:pt x="6725" y="28175"/>
                        <a:pt x="7147" y="28485"/>
                      </a:cubicBezTo>
                      <a:cubicBezTo>
                        <a:pt x="7555" y="28822"/>
                        <a:pt x="8456" y="29034"/>
                        <a:pt x="9834" y="29118"/>
                      </a:cubicBezTo>
                      <a:lnTo>
                        <a:pt x="9834" y="29906"/>
                      </a:lnTo>
                      <a:lnTo>
                        <a:pt x="831" y="29906"/>
                      </a:lnTo>
                      <a:lnTo>
                        <a:pt x="831" y="29118"/>
                      </a:lnTo>
                      <a:cubicBezTo>
                        <a:pt x="2026" y="28921"/>
                        <a:pt x="2800" y="28640"/>
                        <a:pt x="3152" y="28302"/>
                      </a:cubicBezTo>
                      <a:cubicBezTo>
                        <a:pt x="3869" y="27626"/>
                        <a:pt x="4657" y="26261"/>
                        <a:pt x="5529" y="24193"/>
                      </a:cubicBezTo>
                      <a:lnTo>
                        <a:pt x="15602" y="636"/>
                      </a:lnTo>
                      <a:lnTo>
                        <a:pt x="16334" y="636"/>
                      </a:lnTo>
                      <a:lnTo>
                        <a:pt x="26294" y="24446"/>
                      </a:lnTo>
                      <a:cubicBezTo>
                        <a:pt x="27096" y="26374"/>
                        <a:pt x="27828" y="27612"/>
                        <a:pt x="28489" y="28175"/>
                      </a:cubicBezTo>
                      <a:cubicBezTo>
                        <a:pt x="29136" y="28738"/>
                        <a:pt x="30050" y="29062"/>
                        <a:pt x="31218" y="29118"/>
                      </a:cubicBezTo>
                      <a:lnTo>
                        <a:pt x="31218" y="29906"/>
                      </a:lnTo>
                      <a:lnTo>
                        <a:pt x="19935" y="29906"/>
                      </a:lnTo>
                      <a:lnTo>
                        <a:pt x="19935" y="29118"/>
                      </a:lnTo>
                      <a:cubicBezTo>
                        <a:pt x="21061" y="29076"/>
                        <a:pt x="21835" y="28879"/>
                        <a:pt x="22228" y="28555"/>
                      </a:cubicBezTo>
                      <a:cubicBezTo>
                        <a:pt x="22622" y="28245"/>
                        <a:pt x="22819" y="27851"/>
                        <a:pt x="22833" y="27373"/>
                      </a:cubicBezTo>
                      <a:cubicBezTo>
                        <a:pt x="22819" y="26754"/>
                        <a:pt x="22538" y="25783"/>
                        <a:pt x="21989" y="24446"/>
                      </a:cubicBezTo>
                      <a:close/>
                      <a:moveTo>
                        <a:pt x="19682" y="18761"/>
                      </a:moveTo>
                      <a:lnTo>
                        <a:pt x="14814" y="7194"/>
                      </a:lnTo>
                      <a:lnTo>
                        <a:pt x="9834" y="18761"/>
                      </a:lnTo>
                      <a:close/>
                    </a:path>
                  </a:pathLst>
                </a:custGeom>
                <a:solidFill>
                  <a:srgbClr val="000000"/>
                </a:solidFill>
                <a:ln w="3598" cap="flat">
                  <a:noFill/>
                  <a:prstDash val="solid"/>
                  <a:miter/>
                </a:ln>
              </p:spPr>
              <p:txBody>
                <a:bodyPr rtlCol="0" anchor="ctr"/>
                <a:lstStyle/>
                <a:p>
                  <a:endParaRPr lang="en-IN"/>
                </a:p>
              </p:txBody>
            </p:sp>
            <p:sp>
              <p:nvSpPr>
                <p:cNvPr id="3996" name="Freeform: Shape 3995">
                  <a:extLst>
                    <a:ext uri="{FF2B5EF4-FFF2-40B4-BE49-F238E27FC236}">
                      <a16:creationId xmlns:a16="http://schemas.microsoft.com/office/drawing/2014/main" id="{3C2E7C18-6E19-53A3-3193-DEA0303B527F}"/>
                    </a:ext>
                  </a:extLst>
                </p:cNvPr>
                <p:cNvSpPr/>
                <p:nvPr/>
              </p:nvSpPr>
              <p:spPr>
                <a:xfrm>
                  <a:off x="30309183" y="15436614"/>
                  <a:ext cx="12267" cy="28622"/>
                </a:xfrm>
                <a:custGeom>
                  <a:avLst/>
                  <a:gdLst>
                    <a:gd name="connsiteX0" fmla="*/ 13107 w 12267"/>
                    <a:gd name="connsiteY0" fmla="*/ 28471 h 28622"/>
                    <a:gd name="connsiteX1" fmla="*/ 13107 w 12267"/>
                    <a:gd name="connsiteY1" fmla="*/ 29259 h 28622"/>
                    <a:gd name="connsiteX2" fmla="*/ 839 w 12267"/>
                    <a:gd name="connsiteY2" fmla="*/ 29259 h 28622"/>
                    <a:gd name="connsiteX3" fmla="*/ 839 w 12267"/>
                    <a:gd name="connsiteY3" fmla="*/ 28471 h 28622"/>
                    <a:gd name="connsiteX4" fmla="*/ 1852 w 12267"/>
                    <a:gd name="connsiteY4" fmla="*/ 28471 h 28622"/>
                    <a:gd name="connsiteX5" fmla="*/ 4441 w 12267"/>
                    <a:gd name="connsiteY5" fmla="*/ 27443 h 28622"/>
                    <a:gd name="connsiteX6" fmla="*/ 4947 w 12267"/>
                    <a:gd name="connsiteY6" fmla="*/ 24193 h 28622"/>
                    <a:gd name="connsiteX7" fmla="*/ 4947 w 12267"/>
                    <a:gd name="connsiteY7" fmla="*/ 5702 h 28622"/>
                    <a:gd name="connsiteX8" fmla="*/ 4666 w 12267"/>
                    <a:gd name="connsiteY8" fmla="*/ 2832 h 28622"/>
                    <a:gd name="connsiteX9" fmla="*/ 3794 w 12267"/>
                    <a:gd name="connsiteY9" fmla="*/ 1931 h 28622"/>
                    <a:gd name="connsiteX10" fmla="*/ 1852 w 12267"/>
                    <a:gd name="connsiteY10" fmla="*/ 1424 h 28622"/>
                    <a:gd name="connsiteX11" fmla="*/ 839 w 12267"/>
                    <a:gd name="connsiteY11" fmla="*/ 1424 h 28622"/>
                    <a:gd name="connsiteX12" fmla="*/ 839 w 12267"/>
                    <a:gd name="connsiteY12" fmla="*/ 636 h 28622"/>
                    <a:gd name="connsiteX13" fmla="*/ 13107 w 12267"/>
                    <a:gd name="connsiteY13" fmla="*/ 636 h 28622"/>
                    <a:gd name="connsiteX14" fmla="*/ 13107 w 12267"/>
                    <a:gd name="connsiteY14" fmla="*/ 1424 h 28622"/>
                    <a:gd name="connsiteX15" fmla="*/ 12066 w 12267"/>
                    <a:gd name="connsiteY15" fmla="*/ 1424 h 28622"/>
                    <a:gd name="connsiteX16" fmla="*/ 9519 w 12267"/>
                    <a:gd name="connsiteY16" fmla="*/ 2452 h 28622"/>
                    <a:gd name="connsiteX17" fmla="*/ 8999 w 12267"/>
                    <a:gd name="connsiteY17" fmla="*/ 5702 h 28622"/>
                    <a:gd name="connsiteX18" fmla="*/ 8999 w 12267"/>
                    <a:gd name="connsiteY18" fmla="*/ 24193 h 28622"/>
                    <a:gd name="connsiteX19" fmla="*/ 9266 w 12267"/>
                    <a:gd name="connsiteY19" fmla="*/ 27063 h 28622"/>
                    <a:gd name="connsiteX20" fmla="*/ 10152 w 12267"/>
                    <a:gd name="connsiteY20" fmla="*/ 27964 h 28622"/>
                    <a:gd name="connsiteX21" fmla="*/ 12066 w 12267"/>
                    <a:gd name="connsiteY21" fmla="*/ 2847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107" y="28471"/>
                      </a:moveTo>
                      <a:lnTo>
                        <a:pt x="13107" y="29259"/>
                      </a:lnTo>
                      <a:lnTo>
                        <a:pt x="839" y="29259"/>
                      </a:lnTo>
                      <a:lnTo>
                        <a:pt x="839" y="28471"/>
                      </a:lnTo>
                      <a:lnTo>
                        <a:pt x="1852" y="28471"/>
                      </a:lnTo>
                      <a:cubicBezTo>
                        <a:pt x="3020" y="28485"/>
                        <a:pt x="3878" y="28133"/>
                        <a:pt x="4441" y="27443"/>
                      </a:cubicBezTo>
                      <a:cubicBezTo>
                        <a:pt x="4764" y="26993"/>
                        <a:pt x="4933" y="25910"/>
                        <a:pt x="4947" y="24193"/>
                      </a:cubicBezTo>
                      <a:lnTo>
                        <a:pt x="4947" y="5702"/>
                      </a:lnTo>
                      <a:cubicBezTo>
                        <a:pt x="4933" y="4267"/>
                        <a:pt x="4849" y="3310"/>
                        <a:pt x="4666" y="2832"/>
                      </a:cubicBezTo>
                      <a:cubicBezTo>
                        <a:pt x="4525" y="2480"/>
                        <a:pt x="4230" y="2184"/>
                        <a:pt x="3794" y="1931"/>
                      </a:cubicBezTo>
                      <a:cubicBezTo>
                        <a:pt x="3161" y="1607"/>
                        <a:pt x="2513" y="1439"/>
                        <a:pt x="1852" y="1424"/>
                      </a:cubicBezTo>
                      <a:lnTo>
                        <a:pt x="839" y="1424"/>
                      </a:lnTo>
                      <a:lnTo>
                        <a:pt x="839" y="636"/>
                      </a:lnTo>
                      <a:lnTo>
                        <a:pt x="13107" y="636"/>
                      </a:lnTo>
                      <a:lnTo>
                        <a:pt x="13107" y="1424"/>
                      </a:lnTo>
                      <a:lnTo>
                        <a:pt x="12066" y="1424"/>
                      </a:lnTo>
                      <a:cubicBezTo>
                        <a:pt x="10898" y="1439"/>
                        <a:pt x="10054" y="1776"/>
                        <a:pt x="9519" y="2452"/>
                      </a:cubicBezTo>
                      <a:cubicBezTo>
                        <a:pt x="9168" y="2902"/>
                        <a:pt x="8985" y="3986"/>
                        <a:pt x="8999" y="5702"/>
                      </a:cubicBezTo>
                      <a:lnTo>
                        <a:pt x="8999" y="24193"/>
                      </a:lnTo>
                      <a:cubicBezTo>
                        <a:pt x="8985" y="25642"/>
                        <a:pt x="9083" y="26599"/>
                        <a:pt x="9266" y="27063"/>
                      </a:cubicBezTo>
                      <a:cubicBezTo>
                        <a:pt x="9407" y="27429"/>
                        <a:pt x="9702" y="27739"/>
                        <a:pt x="10152" y="27964"/>
                      </a:cubicBezTo>
                      <a:cubicBezTo>
                        <a:pt x="10743" y="28316"/>
                        <a:pt x="11376" y="28485"/>
                        <a:pt x="12066" y="28471"/>
                      </a:cubicBezTo>
                      <a:close/>
                    </a:path>
                  </a:pathLst>
                </a:custGeom>
                <a:solidFill>
                  <a:srgbClr val="000000"/>
                </a:solidFill>
                <a:ln w="3598" cap="flat">
                  <a:noFill/>
                  <a:prstDash val="solid"/>
                  <a:miter/>
                </a:ln>
              </p:spPr>
              <p:txBody>
                <a:bodyPr rtlCol="0" anchor="ctr"/>
                <a:lstStyle/>
                <a:p>
                  <a:endParaRPr lang="en-IN"/>
                </a:p>
              </p:txBody>
            </p:sp>
            <p:sp>
              <p:nvSpPr>
                <p:cNvPr id="3997" name="Freeform: Shape 3996">
                  <a:extLst>
                    <a:ext uri="{FF2B5EF4-FFF2-40B4-BE49-F238E27FC236}">
                      <a16:creationId xmlns:a16="http://schemas.microsoft.com/office/drawing/2014/main" id="{BAD0B76E-0ADB-30A9-BB86-72C12DF7AC0D}"/>
                    </a:ext>
                  </a:extLst>
                </p:cNvPr>
                <p:cNvSpPr/>
                <p:nvPr/>
              </p:nvSpPr>
              <p:spPr>
                <a:xfrm>
                  <a:off x="30323237" y="15436614"/>
                  <a:ext cx="28474" cy="28622"/>
                </a:xfrm>
                <a:custGeom>
                  <a:avLst/>
                  <a:gdLst>
                    <a:gd name="connsiteX0" fmla="*/ 29317 w 28474"/>
                    <a:gd name="connsiteY0" fmla="*/ 29259 h 28622"/>
                    <a:gd name="connsiteX1" fmla="*/ 21678 w 28474"/>
                    <a:gd name="connsiteY1" fmla="*/ 29259 h 28622"/>
                    <a:gd name="connsiteX2" fmla="*/ 11985 w 28474"/>
                    <a:gd name="connsiteY2" fmla="*/ 15876 h 28622"/>
                    <a:gd name="connsiteX3" fmla="*/ 10241 w 28474"/>
                    <a:gd name="connsiteY3" fmla="*/ 15919 h 28622"/>
                    <a:gd name="connsiteX4" fmla="*/ 9650 w 28474"/>
                    <a:gd name="connsiteY4" fmla="*/ 15904 h 28622"/>
                    <a:gd name="connsiteX5" fmla="*/ 9003 w 28474"/>
                    <a:gd name="connsiteY5" fmla="*/ 15876 h 28622"/>
                    <a:gd name="connsiteX6" fmla="*/ 9003 w 28474"/>
                    <a:gd name="connsiteY6" fmla="*/ 24193 h 28622"/>
                    <a:gd name="connsiteX7" fmla="*/ 9594 w 28474"/>
                    <a:gd name="connsiteY7" fmla="*/ 27542 h 28622"/>
                    <a:gd name="connsiteX8" fmla="*/ 11985 w 28474"/>
                    <a:gd name="connsiteY8" fmla="*/ 28471 h 28622"/>
                    <a:gd name="connsiteX9" fmla="*/ 13111 w 28474"/>
                    <a:gd name="connsiteY9" fmla="*/ 28471 h 28622"/>
                    <a:gd name="connsiteX10" fmla="*/ 13111 w 28474"/>
                    <a:gd name="connsiteY10" fmla="*/ 29259 h 28622"/>
                    <a:gd name="connsiteX11" fmla="*/ 843 w 28474"/>
                    <a:gd name="connsiteY11" fmla="*/ 29259 h 28622"/>
                    <a:gd name="connsiteX12" fmla="*/ 843 w 28474"/>
                    <a:gd name="connsiteY12" fmla="*/ 28471 h 28622"/>
                    <a:gd name="connsiteX13" fmla="*/ 1927 w 28474"/>
                    <a:gd name="connsiteY13" fmla="*/ 28471 h 28622"/>
                    <a:gd name="connsiteX14" fmla="*/ 4529 w 28474"/>
                    <a:gd name="connsiteY14" fmla="*/ 27289 h 28622"/>
                    <a:gd name="connsiteX15" fmla="*/ 4965 w 28474"/>
                    <a:gd name="connsiteY15" fmla="*/ 24193 h 28622"/>
                    <a:gd name="connsiteX16" fmla="*/ 4965 w 28474"/>
                    <a:gd name="connsiteY16" fmla="*/ 5702 h 28622"/>
                    <a:gd name="connsiteX17" fmla="*/ 4374 w 28474"/>
                    <a:gd name="connsiteY17" fmla="*/ 2353 h 28622"/>
                    <a:gd name="connsiteX18" fmla="*/ 1927 w 28474"/>
                    <a:gd name="connsiteY18" fmla="*/ 1424 h 28622"/>
                    <a:gd name="connsiteX19" fmla="*/ 843 w 28474"/>
                    <a:gd name="connsiteY19" fmla="*/ 1424 h 28622"/>
                    <a:gd name="connsiteX20" fmla="*/ 843 w 28474"/>
                    <a:gd name="connsiteY20" fmla="*/ 636 h 28622"/>
                    <a:gd name="connsiteX21" fmla="*/ 11282 w 28474"/>
                    <a:gd name="connsiteY21" fmla="*/ 636 h 28622"/>
                    <a:gd name="connsiteX22" fmla="*/ 17992 w 28474"/>
                    <a:gd name="connsiteY22" fmla="*/ 1298 h 28622"/>
                    <a:gd name="connsiteX23" fmla="*/ 21664 w 28474"/>
                    <a:gd name="connsiteY23" fmla="*/ 3746 h 28622"/>
                    <a:gd name="connsiteX24" fmla="*/ 23184 w 28474"/>
                    <a:gd name="connsiteY24" fmla="*/ 8010 h 28622"/>
                    <a:gd name="connsiteX25" fmla="*/ 21453 w 28474"/>
                    <a:gd name="connsiteY25" fmla="*/ 12583 h 28622"/>
                    <a:gd name="connsiteX26" fmla="*/ 16121 w 28474"/>
                    <a:gd name="connsiteY26" fmla="*/ 15328 h 28622"/>
                    <a:gd name="connsiteX27" fmla="*/ 22030 w 28474"/>
                    <a:gd name="connsiteY27" fmla="*/ 23545 h 28622"/>
                    <a:gd name="connsiteX28" fmla="*/ 25519 w 28474"/>
                    <a:gd name="connsiteY28" fmla="*/ 27289 h 28622"/>
                    <a:gd name="connsiteX29" fmla="*/ 29317 w 28474"/>
                    <a:gd name="connsiteY29" fmla="*/ 28471 h 28622"/>
                    <a:gd name="connsiteX30" fmla="*/ 9003 w 28474"/>
                    <a:gd name="connsiteY30" fmla="*/ 14539 h 28622"/>
                    <a:gd name="connsiteX31" fmla="*/ 9692 w 28474"/>
                    <a:gd name="connsiteY31" fmla="*/ 14554 h 28622"/>
                    <a:gd name="connsiteX32" fmla="*/ 10185 w 28474"/>
                    <a:gd name="connsiteY32" fmla="*/ 14568 h 28622"/>
                    <a:gd name="connsiteX33" fmla="*/ 16347 w 28474"/>
                    <a:gd name="connsiteY33" fmla="*/ 12795 h 28622"/>
                    <a:gd name="connsiteX34" fmla="*/ 18429 w 28474"/>
                    <a:gd name="connsiteY34" fmla="*/ 8278 h 28622"/>
                    <a:gd name="connsiteX35" fmla="*/ 16754 w 28474"/>
                    <a:gd name="connsiteY35" fmla="*/ 3915 h 28622"/>
                    <a:gd name="connsiteX36" fmla="*/ 12309 w 28474"/>
                    <a:gd name="connsiteY36" fmla="*/ 2241 h 28622"/>
                    <a:gd name="connsiteX37" fmla="*/ 9003 w 28474"/>
                    <a:gd name="connsiteY37" fmla="*/ 263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317" y="29259"/>
                      </a:moveTo>
                      <a:lnTo>
                        <a:pt x="21678" y="29259"/>
                      </a:lnTo>
                      <a:lnTo>
                        <a:pt x="11985" y="15876"/>
                      </a:lnTo>
                      <a:cubicBezTo>
                        <a:pt x="11268" y="15904"/>
                        <a:pt x="10691" y="15919"/>
                        <a:pt x="10241" y="15919"/>
                      </a:cubicBezTo>
                      <a:cubicBezTo>
                        <a:pt x="10044" y="15919"/>
                        <a:pt x="9847" y="15919"/>
                        <a:pt x="9650" y="15904"/>
                      </a:cubicBezTo>
                      <a:cubicBezTo>
                        <a:pt x="9439" y="15904"/>
                        <a:pt x="9214" y="15890"/>
                        <a:pt x="9003" y="15876"/>
                      </a:cubicBezTo>
                      <a:lnTo>
                        <a:pt x="9003" y="24193"/>
                      </a:lnTo>
                      <a:cubicBezTo>
                        <a:pt x="8989" y="25994"/>
                        <a:pt x="9186" y="27120"/>
                        <a:pt x="9594" y="27542"/>
                      </a:cubicBezTo>
                      <a:cubicBezTo>
                        <a:pt x="10100" y="28175"/>
                        <a:pt x="10902" y="28485"/>
                        <a:pt x="11985" y="28471"/>
                      </a:cubicBezTo>
                      <a:lnTo>
                        <a:pt x="13111" y="28471"/>
                      </a:lnTo>
                      <a:lnTo>
                        <a:pt x="13111" y="29259"/>
                      </a:lnTo>
                      <a:lnTo>
                        <a:pt x="843" y="29259"/>
                      </a:lnTo>
                      <a:lnTo>
                        <a:pt x="843" y="28471"/>
                      </a:lnTo>
                      <a:lnTo>
                        <a:pt x="1927" y="28471"/>
                      </a:lnTo>
                      <a:cubicBezTo>
                        <a:pt x="3136" y="28485"/>
                        <a:pt x="3995" y="28091"/>
                        <a:pt x="4529" y="27289"/>
                      </a:cubicBezTo>
                      <a:cubicBezTo>
                        <a:pt x="4811" y="26866"/>
                        <a:pt x="4965" y="25825"/>
                        <a:pt x="4965" y="24193"/>
                      </a:cubicBezTo>
                      <a:lnTo>
                        <a:pt x="4965" y="5702"/>
                      </a:lnTo>
                      <a:cubicBezTo>
                        <a:pt x="4965" y="3901"/>
                        <a:pt x="4768" y="2789"/>
                        <a:pt x="4374" y="2353"/>
                      </a:cubicBezTo>
                      <a:cubicBezTo>
                        <a:pt x="3812" y="1748"/>
                        <a:pt x="2996" y="1439"/>
                        <a:pt x="1927" y="1424"/>
                      </a:cubicBezTo>
                      <a:lnTo>
                        <a:pt x="843" y="1424"/>
                      </a:lnTo>
                      <a:lnTo>
                        <a:pt x="843" y="636"/>
                      </a:lnTo>
                      <a:lnTo>
                        <a:pt x="11282" y="636"/>
                      </a:lnTo>
                      <a:cubicBezTo>
                        <a:pt x="14307" y="636"/>
                        <a:pt x="16543" y="862"/>
                        <a:pt x="17992" y="1298"/>
                      </a:cubicBezTo>
                      <a:cubicBezTo>
                        <a:pt x="19427" y="1748"/>
                        <a:pt x="20651" y="2564"/>
                        <a:pt x="21664" y="3746"/>
                      </a:cubicBezTo>
                      <a:cubicBezTo>
                        <a:pt x="22663" y="4942"/>
                        <a:pt x="23170" y="6364"/>
                        <a:pt x="23184" y="8010"/>
                      </a:cubicBezTo>
                      <a:cubicBezTo>
                        <a:pt x="23170" y="9769"/>
                        <a:pt x="22593" y="11289"/>
                        <a:pt x="21453" y="12583"/>
                      </a:cubicBezTo>
                      <a:cubicBezTo>
                        <a:pt x="20300" y="13878"/>
                        <a:pt x="18527" y="14793"/>
                        <a:pt x="16121" y="15328"/>
                      </a:cubicBezTo>
                      <a:lnTo>
                        <a:pt x="22030" y="23545"/>
                      </a:lnTo>
                      <a:cubicBezTo>
                        <a:pt x="23367" y="25431"/>
                        <a:pt x="24534" y="26684"/>
                        <a:pt x="25519" y="27289"/>
                      </a:cubicBezTo>
                      <a:cubicBezTo>
                        <a:pt x="26490" y="27922"/>
                        <a:pt x="27756" y="28316"/>
                        <a:pt x="29317" y="28471"/>
                      </a:cubicBezTo>
                      <a:close/>
                      <a:moveTo>
                        <a:pt x="9003" y="14539"/>
                      </a:moveTo>
                      <a:cubicBezTo>
                        <a:pt x="9256" y="14554"/>
                        <a:pt x="9495" y="14554"/>
                        <a:pt x="9692" y="14554"/>
                      </a:cubicBezTo>
                      <a:cubicBezTo>
                        <a:pt x="9889" y="14568"/>
                        <a:pt x="10044" y="14568"/>
                        <a:pt x="10185" y="14568"/>
                      </a:cubicBezTo>
                      <a:cubicBezTo>
                        <a:pt x="12886" y="14568"/>
                        <a:pt x="14940" y="13977"/>
                        <a:pt x="16347" y="12795"/>
                      </a:cubicBezTo>
                      <a:cubicBezTo>
                        <a:pt x="17725" y="11613"/>
                        <a:pt x="18429" y="10107"/>
                        <a:pt x="18429" y="8278"/>
                      </a:cubicBezTo>
                      <a:cubicBezTo>
                        <a:pt x="18429" y="6490"/>
                        <a:pt x="17866" y="5041"/>
                        <a:pt x="16754" y="3915"/>
                      </a:cubicBezTo>
                      <a:cubicBezTo>
                        <a:pt x="15629" y="2804"/>
                        <a:pt x="14152" y="2241"/>
                        <a:pt x="12309" y="2241"/>
                      </a:cubicBezTo>
                      <a:cubicBezTo>
                        <a:pt x="11493" y="2241"/>
                        <a:pt x="10382" y="2381"/>
                        <a:pt x="9003" y="2635"/>
                      </a:cubicBezTo>
                      <a:close/>
                    </a:path>
                  </a:pathLst>
                </a:custGeom>
                <a:solidFill>
                  <a:srgbClr val="000000"/>
                </a:solidFill>
                <a:ln w="3598" cap="flat">
                  <a:noFill/>
                  <a:prstDash val="solid"/>
                  <a:miter/>
                </a:ln>
              </p:spPr>
              <p:txBody>
                <a:bodyPr rtlCol="0" anchor="ctr"/>
                <a:lstStyle/>
                <a:p>
                  <a:endParaRPr lang="en-IN"/>
                </a:p>
              </p:txBody>
            </p:sp>
            <p:sp>
              <p:nvSpPr>
                <p:cNvPr id="3998" name="Freeform: Shape 3997">
                  <a:extLst>
                    <a:ext uri="{FF2B5EF4-FFF2-40B4-BE49-F238E27FC236}">
                      <a16:creationId xmlns:a16="http://schemas.microsoft.com/office/drawing/2014/main" id="{9FEF4473-F1B6-5010-5107-3816C0C907A1}"/>
                    </a:ext>
                  </a:extLst>
                </p:cNvPr>
                <p:cNvSpPr/>
                <p:nvPr/>
              </p:nvSpPr>
              <p:spPr>
                <a:xfrm>
                  <a:off x="30350966" y="15472793"/>
                  <a:ext cx="22354" cy="1773"/>
                </a:xfrm>
                <a:custGeom>
                  <a:avLst/>
                  <a:gdLst>
                    <a:gd name="connsiteX0" fmla="*/ 23206 w 22354"/>
                    <a:gd name="connsiteY0" fmla="*/ 2410 h 1773"/>
                    <a:gd name="connsiteX1" fmla="*/ 851 w 22354"/>
                    <a:gd name="connsiteY1" fmla="*/ 2410 h 1773"/>
                    <a:gd name="connsiteX2" fmla="*/ 851 w 22354"/>
                    <a:gd name="connsiteY2" fmla="*/ 636 h 1773"/>
                    <a:gd name="connsiteX3" fmla="*/ 23206 w 22354"/>
                    <a:gd name="connsiteY3" fmla="*/ 636 h 1773"/>
                  </a:gdLst>
                  <a:ahLst/>
                  <a:cxnLst>
                    <a:cxn ang="0">
                      <a:pos x="connsiteX0" y="connsiteY0"/>
                    </a:cxn>
                    <a:cxn ang="0">
                      <a:pos x="connsiteX1" y="connsiteY1"/>
                    </a:cxn>
                    <a:cxn ang="0">
                      <a:pos x="connsiteX2" y="connsiteY2"/>
                    </a:cxn>
                    <a:cxn ang="0">
                      <a:pos x="connsiteX3" y="connsiteY3"/>
                    </a:cxn>
                  </a:cxnLst>
                  <a:rect l="l" t="t" r="r" b="b"/>
                  <a:pathLst>
                    <a:path w="22354" h="1773">
                      <a:moveTo>
                        <a:pt x="23206" y="2410"/>
                      </a:moveTo>
                      <a:lnTo>
                        <a:pt x="851" y="2410"/>
                      </a:lnTo>
                      <a:lnTo>
                        <a:pt x="851" y="636"/>
                      </a:lnTo>
                      <a:lnTo>
                        <a:pt x="23206" y="636"/>
                      </a:lnTo>
                      <a:close/>
                    </a:path>
                  </a:pathLst>
                </a:custGeom>
                <a:solidFill>
                  <a:srgbClr val="000000"/>
                </a:solidFill>
                <a:ln w="3598" cap="flat">
                  <a:noFill/>
                  <a:prstDash val="solid"/>
                  <a:miter/>
                </a:ln>
              </p:spPr>
              <p:txBody>
                <a:bodyPr rtlCol="0" anchor="ctr"/>
                <a:lstStyle/>
                <a:p>
                  <a:endParaRPr lang="en-IN"/>
                </a:p>
              </p:txBody>
            </p:sp>
            <p:sp>
              <p:nvSpPr>
                <p:cNvPr id="3999" name="Freeform: Shape 3998">
                  <a:extLst>
                    <a:ext uri="{FF2B5EF4-FFF2-40B4-BE49-F238E27FC236}">
                      <a16:creationId xmlns:a16="http://schemas.microsoft.com/office/drawing/2014/main" id="{99BDB9CD-3D42-1CCF-7D37-DC4D16363831}"/>
                    </a:ext>
                  </a:extLst>
                </p:cNvPr>
                <p:cNvSpPr/>
                <p:nvPr/>
              </p:nvSpPr>
              <p:spPr>
                <a:xfrm>
                  <a:off x="30373827" y="15436614"/>
                  <a:ext cx="24521" cy="28622"/>
                </a:xfrm>
                <a:custGeom>
                  <a:avLst/>
                  <a:gdLst>
                    <a:gd name="connsiteX0" fmla="*/ 9003 w 24521"/>
                    <a:gd name="connsiteY0" fmla="*/ 2198 h 28622"/>
                    <a:gd name="connsiteX1" fmla="*/ 9003 w 24521"/>
                    <a:gd name="connsiteY1" fmla="*/ 13512 h 28622"/>
                    <a:gd name="connsiteX2" fmla="*/ 15291 w 24521"/>
                    <a:gd name="connsiteY2" fmla="*/ 13512 h 28622"/>
                    <a:gd name="connsiteX3" fmla="*/ 18569 w 24521"/>
                    <a:gd name="connsiteY3" fmla="*/ 12766 h 28622"/>
                    <a:gd name="connsiteX4" fmla="*/ 19779 w 24521"/>
                    <a:gd name="connsiteY4" fmla="*/ 9361 h 28622"/>
                    <a:gd name="connsiteX5" fmla="*/ 20567 w 24521"/>
                    <a:gd name="connsiteY5" fmla="*/ 9361 h 28622"/>
                    <a:gd name="connsiteX6" fmla="*/ 20567 w 24521"/>
                    <a:gd name="connsiteY6" fmla="*/ 19324 h 28622"/>
                    <a:gd name="connsiteX7" fmla="*/ 19779 w 24521"/>
                    <a:gd name="connsiteY7" fmla="*/ 19324 h 28622"/>
                    <a:gd name="connsiteX8" fmla="*/ 19188 w 24521"/>
                    <a:gd name="connsiteY8" fmla="*/ 16636 h 28622"/>
                    <a:gd name="connsiteX9" fmla="*/ 17950 w 24521"/>
                    <a:gd name="connsiteY9" fmla="*/ 15468 h 28622"/>
                    <a:gd name="connsiteX10" fmla="*/ 15291 w 24521"/>
                    <a:gd name="connsiteY10" fmla="*/ 15046 h 28622"/>
                    <a:gd name="connsiteX11" fmla="*/ 9003 w 24521"/>
                    <a:gd name="connsiteY11" fmla="*/ 15046 h 28622"/>
                    <a:gd name="connsiteX12" fmla="*/ 9003 w 24521"/>
                    <a:gd name="connsiteY12" fmla="*/ 24488 h 28622"/>
                    <a:gd name="connsiteX13" fmla="*/ 9172 w 24521"/>
                    <a:gd name="connsiteY13" fmla="*/ 26796 h 28622"/>
                    <a:gd name="connsiteX14" fmla="*/ 9762 w 24521"/>
                    <a:gd name="connsiteY14" fmla="*/ 27457 h 28622"/>
                    <a:gd name="connsiteX15" fmla="*/ 11366 w 24521"/>
                    <a:gd name="connsiteY15" fmla="*/ 27697 h 28622"/>
                    <a:gd name="connsiteX16" fmla="*/ 16220 w 24521"/>
                    <a:gd name="connsiteY16" fmla="*/ 27697 h 28622"/>
                    <a:gd name="connsiteX17" fmla="*/ 19751 w 24521"/>
                    <a:gd name="connsiteY17" fmla="*/ 27359 h 28622"/>
                    <a:gd name="connsiteX18" fmla="*/ 21861 w 24521"/>
                    <a:gd name="connsiteY18" fmla="*/ 26022 h 28622"/>
                    <a:gd name="connsiteX19" fmla="*/ 24534 w 24521"/>
                    <a:gd name="connsiteY19" fmla="*/ 22082 h 28622"/>
                    <a:gd name="connsiteX20" fmla="*/ 25378 w 24521"/>
                    <a:gd name="connsiteY20" fmla="*/ 22082 h 28622"/>
                    <a:gd name="connsiteX21" fmla="*/ 22902 w 24521"/>
                    <a:gd name="connsiteY21" fmla="*/ 29259 h 28622"/>
                    <a:gd name="connsiteX22" fmla="*/ 857 w 24521"/>
                    <a:gd name="connsiteY22" fmla="*/ 29259 h 28622"/>
                    <a:gd name="connsiteX23" fmla="*/ 857 w 24521"/>
                    <a:gd name="connsiteY23" fmla="*/ 28471 h 28622"/>
                    <a:gd name="connsiteX24" fmla="*/ 1870 w 24521"/>
                    <a:gd name="connsiteY24" fmla="*/ 28471 h 28622"/>
                    <a:gd name="connsiteX25" fmla="*/ 3798 w 24521"/>
                    <a:gd name="connsiteY25" fmla="*/ 27992 h 28622"/>
                    <a:gd name="connsiteX26" fmla="*/ 4712 w 24521"/>
                    <a:gd name="connsiteY26" fmla="*/ 26979 h 28622"/>
                    <a:gd name="connsiteX27" fmla="*/ 4951 w 24521"/>
                    <a:gd name="connsiteY27" fmla="*/ 24221 h 28622"/>
                    <a:gd name="connsiteX28" fmla="*/ 4951 w 24521"/>
                    <a:gd name="connsiteY28" fmla="*/ 5618 h 28622"/>
                    <a:gd name="connsiteX29" fmla="*/ 4402 w 24521"/>
                    <a:gd name="connsiteY29" fmla="*/ 2269 h 28622"/>
                    <a:gd name="connsiteX30" fmla="*/ 1870 w 24521"/>
                    <a:gd name="connsiteY30" fmla="*/ 1424 h 28622"/>
                    <a:gd name="connsiteX31" fmla="*/ 857 w 24521"/>
                    <a:gd name="connsiteY31" fmla="*/ 1424 h 28622"/>
                    <a:gd name="connsiteX32" fmla="*/ 857 w 24521"/>
                    <a:gd name="connsiteY32" fmla="*/ 636 h 28622"/>
                    <a:gd name="connsiteX33" fmla="*/ 22902 w 24521"/>
                    <a:gd name="connsiteY33" fmla="*/ 636 h 28622"/>
                    <a:gd name="connsiteX34" fmla="*/ 23226 w 24521"/>
                    <a:gd name="connsiteY34" fmla="*/ 6913 h 28622"/>
                    <a:gd name="connsiteX35" fmla="*/ 22396 w 24521"/>
                    <a:gd name="connsiteY35" fmla="*/ 6913 h 28622"/>
                    <a:gd name="connsiteX36" fmla="*/ 21411 w 24521"/>
                    <a:gd name="connsiteY36" fmla="*/ 3803 h 28622"/>
                    <a:gd name="connsiteX37" fmla="*/ 19835 w 24521"/>
                    <a:gd name="connsiteY37" fmla="*/ 2522 h 28622"/>
                    <a:gd name="connsiteX38" fmla="*/ 16853 w 24521"/>
                    <a:gd name="connsiteY38" fmla="*/ 219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003" y="2198"/>
                      </a:moveTo>
                      <a:lnTo>
                        <a:pt x="9003" y="13512"/>
                      </a:lnTo>
                      <a:lnTo>
                        <a:pt x="15291" y="13512"/>
                      </a:lnTo>
                      <a:cubicBezTo>
                        <a:pt x="16923" y="13512"/>
                        <a:pt x="18006" y="13273"/>
                        <a:pt x="18569" y="12766"/>
                      </a:cubicBezTo>
                      <a:cubicBezTo>
                        <a:pt x="19287" y="12147"/>
                        <a:pt x="19695" y="11007"/>
                        <a:pt x="19779" y="9361"/>
                      </a:cubicBezTo>
                      <a:lnTo>
                        <a:pt x="20567" y="9361"/>
                      </a:lnTo>
                      <a:lnTo>
                        <a:pt x="20567" y="19324"/>
                      </a:lnTo>
                      <a:lnTo>
                        <a:pt x="19779" y="19324"/>
                      </a:lnTo>
                      <a:cubicBezTo>
                        <a:pt x="19582" y="17931"/>
                        <a:pt x="19385" y="17030"/>
                        <a:pt x="19188" y="16636"/>
                      </a:cubicBezTo>
                      <a:cubicBezTo>
                        <a:pt x="18935" y="16144"/>
                        <a:pt x="18527" y="15764"/>
                        <a:pt x="17950" y="15468"/>
                      </a:cubicBezTo>
                      <a:cubicBezTo>
                        <a:pt x="17359" y="15201"/>
                        <a:pt x="16473" y="15060"/>
                        <a:pt x="15291" y="15046"/>
                      </a:cubicBezTo>
                      <a:lnTo>
                        <a:pt x="9003" y="15046"/>
                      </a:lnTo>
                      <a:lnTo>
                        <a:pt x="9003" y="24488"/>
                      </a:lnTo>
                      <a:cubicBezTo>
                        <a:pt x="9003" y="25755"/>
                        <a:pt x="9059" y="26529"/>
                        <a:pt x="9172" y="26796"/>
                      </a:cubicBezTo>
                      <a:cubicBezTo>
                        <a:pt x="9284" y="27078"/>
                        <a:pt x="9481" y="27303"/>
                        <a:pt x="9762" y="27457"/>
                      </a:cubicBezTo>
                      <a:cubicBezTo>
                        <a:pt x="10044" y="27626"/>
                        <a:pt x="10578" y="27697"/>
                        <a:pt x="11366" y="27697"/>
                      </a:cubicBezTo>
                      <a:lnTo>
                        <a:pt x="16220" y="27697"/>
                      </a:lnTo>
                      <a:cubicBezTo>
                        <a:pt x="17838" y="27697"/>
                        <a:pt x="19005" y="27584"/>
                        <a:pt x="19751" y="27359"/>
                      </a:cubicBezTo>
                      <a:cubicBezTo>
                        <a:pt x="20468" y="27134"/>
                        <a:pt x="21172" y="26698"/>
                        <a:pt x="21861" y="26022"/>
                      </a:cubicBezTo>
                      <a:cubicBezTo>
                        <a:pt x="22705" y="25178"/>
                        <a:pt x="23606" y="23855"/>
                        <a:pt x="24534" y="22082"/>
                      </a:cubicBezTo>
                      <a:lnTo>
                        <a:pt x="25378" y="22082"/>
                      </a:lnTo>
                      <a:lnTo>
                        <a:pt x="22902" y="29259"/>
                      </a:lnTo>
                      <a:lnTo>
                        <a:pt x="857" y="29259"/>
                      </a:lnTo>
                      <a:lnTo>
                        <a:pt x="857" y="28471"/>
                      </a:lnTo>
                      <a:lnTo>
                        <a:pt x="1870" y="28471"/>
                      </a:lnTo>
                      <a:cubicBezTo>
                        <a:pt x="2545" y="28485"/>
                        <a:pt x="3179" y="28316"/>
                        <a:pt x="3798" y="27992"/>
                      </a:cubicBezTo>
                      <a:cubicBezTo>
                        <a:pt x="4234" y="27767"/>
                        <a:pt x="4543" y="27429"/>
                        <a:pt x="4712" y="26979"/>
                      </a:cubicBezTo>
                      <a:cubicBezTo>
                        <a:pt x="4867" y="26529"/>
                        <a:pt x="4951" y="25614"/>
                        <a:pt x="4951" y="24221"/>
                      </a:cubicBezTo>
                      <a:lnTo>
                        <a:pt x="4951" y="5618"/>
                      </a:lnTo>
                      <a:cubicBezTo>
                        <a:pt x="4951" y="3803"/>
                        <a:pt x="4768" y="2691"/>
                        <a:pt x="4402" y="2269"/>
                      </a:cubicBezTo>
                      <a:cubicBezTo>
                        <a:pt x="3896" y="1720"/>
                        <a:pt x="3052" y="1439"/>
                        <a:pt x="1870" y="1424"/>
                      </a:cubicBezTo>
                      <a:lnTo>
                        <a:pt x="857" y="1424"/>
                      </a:lnTo>
                      <a:lnTo>
                        <a:pt x="857" y="636"/>
                      </a:lnTo>
                      <a:lnTo>
                        <a:pt x="22902" y="636"/>
                      </a:lnTo>
                      <a:lnTo>
                        <a:pt x="23226" y="6913"/>
                      </a:lnTo>
                      <a:lnTo>
                        <a:pt x="22396" y="6913"/>
                      </a:lnTo>
                      <a:cubicBezTo>
                        <a:pt x="22100" y="5407"/>
                        <a:pt x="21777" y="4366"/>
                        <a:pt x="21411" y="3803"/>
                      </a:cubicBezTo>
                      <a:cubicBezTo>
                        <a:pt x="21045" y="3240"/>
                        <a:pt x="20511" y="2818"/>
                        <a:pt x="19835" y="2522"/>
                      </a:cubicBezTo>
                      <a:cubicBezTo>
                        <a:pt x="19259" y="2311"/>
                        <a:pt x="18274" y="2198"/>
                        <a:pt x="16853" y="2198"/>
                      </a:cubicBezTo>
                      <a:close/>
                    </a:path>
                  </a:pathLst>
                </a:custGeom>
                <a:solidFill>
                  <a:srgbClr val="000000"/>
                </a:solidFill>
                <a:ln w="3598" cap="flat">
                  <a:noFill/>
                  <a:prstDash val="solid"/>
                  <a:miter/>
                </a:ln>
              </p:spPr>
              <p:txBody>
                <a:bodyPr rtlCol="0" anchor="ctr"/>
                <a:lstStyle/>
                <a:p>
                  <a:endParaRPr lang="en-IN"/>
                </a:p>
              </p:txBody>
            </p:sp>
            <p:sp>
              <p:nvSpPr>
                <p:cNvPr id="4000" name="Freeform: Shape 3999">
                  <a:extLst>
                    <a:ext uri="{FF2B5EF4-FFF2-40B4-BE49-F238E27FC236}">
                      <a16:creationId xmlns:a16="http://schemas.microsoft.com/office/drawing/2014/main" id="{618FD164-D8A8-4CE9-206A-C62EB9E675F2}"/>
                    </a:ext>
                  </a:extLst>
                </p:cNvPr>
                <p:cNvSpPr/>
                <p:nvPr/>
              </p:nvSpPr>
              <p:spPr>
                <a:xfrm>
                  <a:off x="30400071" y="15436614"/>
                  <a:ext cx="28839" cy="28622"/>
                </a:xfrm>
                <a:custGeom>
                  <a:avLst/>
                  <a:gdLst>
                    <a:gd name="connsiteX0" fmla="*/ 865 w 28839"/>
                    <a:gd name="connsiteY0" fmla="*/ 29259 h 28622"/>
                    <a:gd name="connsiteX1" fmla="*/ 865 w 28839"/>
                    <a:gd name="connsiteY1" fmla="*/ 28471 h 28622"/>
                    <a:gd name="connsiteX2" fmla="*/ 1948 w 28839"/>
                    <a:gd name="connsiteY2" fmla="*/ 28471 h 28622"/>
                    <a:gd name="connsiteX3" fmla="*/ 4522 w 28839"/>
                    <a:gd name="connsiteY3" fmla="*/ 27317 h 28622"/>
                    <a:gd name="connsiteX4" fmla="*/ 4987 w 28839"/>
                    <a:gd name="connsiteY4" fmla="*/ 24193 h 28622"/>
                    <a:gd name="connsiteX5" fmla="*/ 4987 w 28839"/>
                    <a:gd name="connsiteY5" fmla="*/ 5702 h 28622"/>
                    <a:gd name="connsiteX6" fmla="*/ 4396 w 28839"/>
                    <a:gd name="connsiteY6" fmla="*/ 2353 h 28622"/>
                    <a:gd name="connsiteX7" fmla="*/ 1948 w 28839"/>
                    <a:gd name="connsiteY7" fmla="*/ 1424 h 28622"/>
                    <a:gd name="connsiteX8" fmla="*/ 865 w 28839"/>
                    <a:gd name="connsiteY8" fmla="*/ 1424 h 28622"/>
                    <a:gd name="connsiteX9" fmla="*/ 865 w 28839"/>
                    <a:gd name="connsiteY9" fmla="*/ 636 h 28622"/>
                    <a:gd name="connsiteX10" fmla="*/ 12513 w 28839"/>
                    <a:gd name="connsiteY10" fmla="*/ 636 h 28622"/>
                    <a:gd name="connsiteX11" fmla="*/ 22277 w 28839"/>
                    <a:gd name="connsiteY11" fmla="*/ 2100 h 28622"/>
                    <a:gd name="connsiteX12" fmla="*/ 27665 w 28839"/>
                    <a:gd name="connsiteY12" fmla="*/ 6955 h 28622"/>
                    <a:gd name="connsiteX13" fmla="*/ 29705 w 28839"/>
                    <a:gd name="connsiteY13" fmla="*/ 14793 h 28622"/>
                    <a:gd name="connsiteX14" fmla="*/ 26075 w 28839"/>
                    <a:gd name="connsiteY14" fmla="*/ 24784 h 28622"/>
                    <a:gd name="connsiteX15" fmla="*/ 13667 w 28839"/>
                    <a:gd name="connsiteY15" fmla="*/ 29259 h 28622"/>
                    <a:gd name="connsiteX16" fmla="*/ 9038 w 28839"/>
                    <a:gd name="connsiteY16" fmla="*/ 27190 h 28622"/>
                    <a:gd name="connsiteX17" fmla="*/ 13526 w 28839"/>
                    <a:gd name="connsiteY17" fmla="*/ 27781 h 28622"/>
                    <a:gd name="connsiteX18" fmla="*/ 21658 w 28839"/>
                    <a:gd name="connsiteY18" fmla="*/ 24348 h 28622"/>
                    <a:gd name="connsiteX19" fmla="*/ 24893 w 28839"/>
                    <a:gd name="connsiteY19" fmla="*/ 15018 h 28622"/>
                    <a:gd name="connsiteX20" fmla="*/ 21658 w 28839"/>
                    <a:gd name="connsiteY20" fmla="*/ 5660 h 28622"/>
                    <a:gd name="connsiteX21" fmla="*/ 13357 w 28839"/>
                    <a:gd name="connsiteY21" fmla="*/ 2241 h 28622"/>
                    <a:gd name="connsiteX22" fmla="*/ 9038 w 28839"/>
                    <a:gd name="connsiteY22" fmla="*/ 286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865" y="29259"/>
                      </a:moveTo>
                      <a:lnTo>
                        <a:pt x="865" y="28471"/>
                      </a:lnTo>
                      <a:lnTo>
                        <a:pt x="1948" y="28471"/>
                      </a:lnTo>
                      <a:cubicBezTo>
                        <a:pt x="3158" y="28485"/>
                        <a:pt x="4016" y="28091"/>
                        <a:pt x="4522" y="27317"/>
                      </a:cubicBezTo>
                      <a:cubicBezTo>
                        <a:pt x="4832" y="26852"/>
                        <a:pt x="4987" y="25811"/>
                        <a:pt x="4987" y="24193"/>
                      </a:cubicBezTo>
                      <a:lnTo>
                        <a:pt x="4987" y="5702"/>
                      </a:lnTo>
                      <a:cubicBezTo>
                        <a:pt x="4987" y="3929"/>
                        <a:pt x="4790" y="2818"/>
                        <a:pt x="4396" y="2353"/>
                      </a:cubicBezTo>
                      <a:cubicBezTo>
                        <a:pt x="3833" y="1748"/>
                        <a:pt x="3017" y="1439"/>
                        <a:pt x="1948" y="1424"/>
                      </a:cubicBezTo>
                      <a:lnTo>
                        <a:pt x="865" y="1424"/>
                      </a:lnTo>
                      <a:lnTo>
                        <a:pt x="865" y="636"/>
                      </a:lnTo>
                      <a:lnTo>
                        <a:pt x="12513" y="636"/>
                      </a:lnTo>
                      <a:cubicBezTo>
                        <a:pt x="16776" y="636"/>
                        <a:pt x="20026" y="1129"/>
                        <a:pt x="22277" y="2100"/>
                      </a:cubicBezTo>
                      <a:cubicBezTo>
                        <a:pt x="24499" y="3071"/>
                        <a:pt x="26300" y="4689"/>
                        <a:pt x="27665" y="6955"/>
                      </a:cubicBezTo>
                      <a:cubicBezTo>
                        <a:pt x="29015" y="9220"/>
                        <a:pt x="29691" y="11838"/>
                        <a:pt x="29705" y="14793"/>
                      </a:cubicBezTo>
                      <a:cubicBezTo>
                        <a:pt x="29691" y="18789"/>
                        <a:pt x="28481" y="22110"/>
                        <a:pt x="26075" y="24784"/>
                      </a:cubicBezTo>
                      <a:cubicBezTo>
                        <a:pt x="23346" y="27767"/>
                        <a:pt x="19210" y="29259"/>
                        <a:pt x="13667" y="29259"/>
                      </a:cubicBezTo>
                      <a:close/>
                      <a:moveTo>
                        <a:pt x="9038" y="27190"/>
                      </a:moveTo>
                      <a:cubicBezTo>
                        <a:pt x="10825" y="27584"/>
                        <a:pt x="12316" y="27781"/>
                        <a:pt x="13526" y="27781"/>
                      </a:cubicBezTo>
                      <a:cubicBezTo>
                        <a:pt x="16776" y="27781"/>
                        <a:pt x="19491" y="26641"/>
                        <a:pt x="21658" y="24348"/>
                      </a:cubicBezTo>
                      <a:cubicBezTo>
                        <a:pt x="23810" y="22054"/>
                        <a:pt x="24879" y="18944"/>
                        <a:pt x="24893" y="15018"/>
                      </a:cubicBezTo>
                      <a:cubicBezTo>
                        <a:pt x="24879" y="11064"/>
                        <a:pt x="23810" y="7940"/>
                        <a:pt x="21658" y="5660"/>
                      </a:cubicBezTo>
                      <a:cubicBezTo>
                        <a:pt x="19491" y="3380"/>
                        <a:pt x="16720" y="2241"/>
                        <a:pt x="13357" y="2241"/>
                      </a:cubicBezTo>
                      <a:cubicBezTo>
                        <a:pt x="12091" y="2241"/>
                        <a:pt x="10656" y="2452"/>
                        <a:pt x="9038" y="2860"/>
                      </a:cubicBezTo>
                      <a:close/>
                    </a:path>
                  </a:pathLst>
                </a:custGeom>
                <a:solidFill>
                  <a:srgbClr val="000000"/>
                </a:solidFill>
                <a:ln w="3598" cap="flat">
                  <a:noFill/>
                  <a:prstDash val="solid"/>
                  <a:miter/>
                </a:ln>
              </p:spPr>
              <p:txBody>
                <a:bodyPr rtlCol="0" anchor="ctr"/>
                <a:lstStyle/>
                <a:p>
                  <a:endParaRPr lang="en-IN"/>
                </a:p>
              </p:txBody>
            </p:sp>
            <p:sp>
              <p:nvSpPr>
                <p:cNvPr id="4001" name="Freeform: Shape 4000">
                  <a:extLst>
                    <a:ext uri="{FF2B5EF4-FFF2-40B4-BE49-F238E27FC236}">
                      <a16:creationId xmlns:a16="http://schemas.microsoft.com/office/drawing/2014/main" id="{5CAEE801-E51A-3CED-78FB-E97B5679DF90}"/>
                    </a:ext>
                  </a:extLst>
                </p:cNvPr>
                <p:cNvSpPr/>
                <p:nvPr/>
              </p:nvSpPr>
              <p:spPr>
                <a:xfrm>
                  <a:off x="30433616" y="15461142"/>
                  <a:ext cx="4671" cy="4685"/>
                </a:xfrm>
                <a:custGeom>
                  <a:avLst/>
                  <a:gdLst>
                    <a:gd name="connsiteX0" fmla="*/ 3209 w 4671"/>
                    <a:gd name="connsiteY0" fmla="*/ 636 h 4685"/>
                    <a:gd name="connsiteX1" fmla="*/ 4869 w 4671"/>
                    <a:gd name="connsiteY1" fmla="*/ 1326 h 4685"/>
                    <a:gd name="connsiteX2" fmla="*/ 5545 w 4671"/>
                    <a:gd name="connsiteY2" fmla="*/ 2986 h 4685"/>
                    <a:gd name="connsiteX3" fmla="*/ 4855 w 4671"/>
                    <a:gd name="connsiteY3" fmla="*/ 4633 h 4685"/>
                    <a:gd name="connsiteX4" fmla="*/ 3209 w 4671"/>
                    <a:gd name="connsiteY4" fmla="*/ 5322 h 4685"/>
                    <a:gd name="connsiteX5" fmla="*/ 1549 w 4671"/>
                    <a:gd name="connsiteY5" fmla="*/ 4633 h 4685"/>
                    <a:gd name="connsiteX6" fmla="*/ 874 w 4671"/>
                    <a:gd name="connsiteY6" fmla="*/ 2986 h 4685"/>
                    <a:gd name="connsiteX7" fmla="*/ 1549 w 4671"/>
                    <a:gd name="connsiteY7" fmla="*/ 1312 h 4685"/>
                    <a:gd name="connsiteX8" fmla="*/ 3209 w 4671"/>
                    <a:gd name="connsiteY8" fmla="*/ 636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209" y="636"/>
                      </a:moveTo>
                      <a:cubicBezTo>
                        <a:pt x="3856" y="636"/>
                        <a:pt x="4405" y="876"/>
                        <a:pt x="4869" y="1326"/>
                      </a:cubicBezTo>
                      <a:cubicBezTo>
                        <a:pt x="5305" y="1790"/>
                        <a:pt x="5530" y="2339"/>
                        <a:pt x="5545" y="2986"/>
                      </a:cubicBezTo>
                      <a:cubicBezTo>
                        <a:pt x="5530" y="3634"/>
                        <a:pt x="5305" y="4183"/>
                        <a:pt x="4855" y="4633"/>
                      </a:cubicBezTo>
                      <a:cubicBezTo>
                        <a:pt x="4405" y="5097"/>
                        <a:pt x="3856" y="5322"/>
                        <a:pt x="3209" y="5322"/>
                      </a:cubicBezTo>
                      <a:cubicBezTo>
                        <a:pt x="2562" y="5322"/>
                        <a:pt x="1999" y="5097"/>
                        <a:pt x="1549" y="4633"/>
                      </a:cubicBezTo>
                      <a:cubicBezTo>
                        <a:pt x="1085" y="4183"/>
                        <a:pt x="860" y="3634"/>
                        <a:pt x="874" y="2986"/>
                      </a:cubicBezTo>
                      <a:cubicBezTo>
                        <a:pt x="860" y="2325"/>
                        <a:pt x="1085" y="1762"/>
                        <a:pt x="1549" y="1312"/>
                      </a:cubicBezTo>
                      <a:cubicBezTo>
                        <a:pt x="1999" y="862"/>
                        <a:pt x="2562" y="636"/>
                        <a:pt x="3209" y="636"/>
                      </a:cubicBezTo>
                      <a:close/>
                    </a:path>
                  </a:pathLst>
                </a:custGeom>
                <a:solidFill>
                  <a:srgbClr val="000000"/>
                </a:solidFill>
                <a:ln w="3598" cap="flat">
                  <a:noFill/>
                  <a:prstDash val="solid"/>
                  <a:miter/>
                </a:ln>
              </p:spPr>
              <p:txBody>
                <a:bodyPr rtlCol="0" anchor="ctr"/>
                <a:lstStyle/>
                <a:p>
                  <a:endParaRPr lang="en-IN"/>
                </a:p>
              </p:txBody>
            </p:sp>
            <p:sp>
              <p:nvSpPr>
                <p:cNvPr id="4002" name="Freeform: Shape 4001">
                  <a:extLst>
                    <a:ext uri="{FF2B5EF4-FFF2-40B4-BE49-F238E27FC236}">
                      <a16:creationId xmlns:a16="http://schemas.microsoft.com/office/drawing/2014/main" id="{B967B9BD-DB80-65C6-0DD4-667290F8EF41}"/>
                    </a:ext>
                  </a:extLst>
                </p:cNvPr>
                <p:cNvSpPr/>
                <p:nvPr/>
              </p:nvSpPr>
              <p:spPr>
                <a:xfrm>
                  <a:off x="30442030" y="15436023"/>
                  <a:ext cx="19442" cy="29213"/>
                </a:xfrm>
                <a:custGeom>
                  <a:avLst/>
                  <a:gdLst>
                    <a:gd name="connsiteX0" fmla="*/ 20319 w 19442"/>
                    <a:gd name="connsiteY0" fmla="*/ 19296 h 29213"/>
                    <a:gd name="connsiteX1" fmla="*/ 20319 w 19442"/>
                    <a:gd name="connsiteY1" fmla="*/ 22293 h 29213"/>
                    <a:gd name="connsiteX2" fmla="*/ 16464 w 19442"/>
                    <a:gd name="connsiteY2" fmla="*/ 22293 h 29213"/>
                    <a:gd name="connsiteX3" fmla="*/ 16464 w 19442"/>
                    <a:gd name="connsiteY3" fmla="*/ 29850 h 29213"/>
                    <a:gd name="connsiteX4" fmla="*/ 12989 w 19442"/>
                    <a:gd name="connsiteY4" fmla="*/ 29850 h 29213"/>
                    <a:gd name="connsiteX5" fmla="*/ 12989 w 19442"/>
                    <a:gd name="connsiteY5" fmla="*/ 22293 h 29213"/>
                    <a:gd name="connsiteX6" fmla="*/ 876 w 19442"/>
                    <a:gd name="connsiteY6" fmla="*/ 22293 h 29213"/>
                    <a:gd name="connsiteX7" fmla="*/ 876 w 19442"/>
                    <a:gd name="connsiteY7" fmla="*/ 19591 h 29213"/>
                    <a:gd name="connsiteX8" fmla="*/ 14157 w 19442"/>
                    <a:gd name="connsiteY8" fmla="*/ 636 h 29213"/>
                    <a:gd name="connsiteX9" fmla="*/ 16464 w 19442"/>
                    <a:gd name="connsiteY9" fmla="*/ 636 h 29213"/>
                    <a:gd name="connsiteX10" fmla="*/ 16464 w 19442"/>
                    <a:gd name="connsiteY10" fmla="*/ 19296 h 29213"/>
                    <a:gd name="connsiteX11" fmla="*/ 12989 w 19442"/>
                    <a:gd name="connsiteY11" fmla="*/ 19296 h 29213"/>
                    <a:gd name="connsiteX12" fmla="*/ 12989 w 19442"/>
                    <a:gd name="connsiteY12" fmla="*/ 5083 h 29213"/>
                    <a:gd name="connsiteX13" fmla="*/ 2944 w 19442"/>
                    <a:gd name="connsiteY13" fmla="*/ 1929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442" h="29213">
                      <a:moveTo>
                        <a:pt x="20319" y="19296"/>
                      </a:moveTo>
                      <a:lnTo>
                        <a:pt x="20319" y="22293"/>
                      </a:lnTo>
                      <a:lnTo>
                        <a:pt x="16464" y="22293"/>
                      </a:lnTo>
                      <a:lnTo>
                        <a:pt x="16464" y="29850"/>
                      </a:lnTo>
                      <a:lnTo>
                        <a:pt x="12989" y="29850"/>
                      </a:lnTo>
                      <a:lnTo>
                        <a:pt x="12989" y="22293"/>
                      </a:lnTo>
                      <a:lnTo>
                        <a:pt x="876" y="22293"/>
                      </a:lnTo>
                      <a:lnTo>
                        <a:pt x="876" y="19591"/>
                      </a:lnTo>
                      <a:lnTo>
                        <a:pt x="14157" y="636"/>
                      </a:lnTo>
                      <a:lnTo>
                        <a:pt x="16464" y="636"/>
                      </a:lnTo>
                      <a:lnTo>
                        <a:pt x="16464" y="19296"/>
                      </a:lnTo>
                      <a:close/>
                      <a:moveTo>
                        <a:pt x="12989" y="19296"/>
                      </a:moveTo>
                      <a:lnTo>
                        <a:pt x="12989" y="5083"/>
                      </a:lnTo>
                      <a:lnTo>
                        <a:pt x="2944" y="19296"/>
                      </a:lnTo>
                      <a:close/>
                    </a:path>
                  </a:pathLst>
                </a:custGeom>
                <a:solidFill>
                  <a:srgbClr val="000000"/>
                </a:solidFill>
                <a:ln w="3598" cap="flat">
                  <a:noFill/>
                  <a:prstDash val="solid"/>
                  <a:miter/>
                </a:ln>
              </p:spPr>
              <p:txBody>
                <a:bodyPr rtlCol="0" anchor="ctr"/>
                <a:lstStyle/>
                <a:p>
                  <a:endParaRPr lang="en-IN"/>
                </a:p>
              </p:txBody>
            </p:sp>
          </p:grpSp>
          <p:grpSp>
            <p:nvGrpSpPr>
              <p:cNvPr id="4003" name="Graphic 3782">
                <a:extLst>
                  <a:ext uri="{FF2B5EF4-FFF2-40B4-BE49-F238E27FC236}">
                    <a16:creationId xmlns:a16="http://schemas.microsoft.com/office/drawing/2014/main" id="{00139AAE-48EB-7E5B-787D-D88B68B215DC}"/>
                  </a:ext>
                </a:extLst>
              </p:cNvPr>
              <p:cNvGrpSpPr/>
              <p:nvPr/>
            </p:nvGrpSpPr>
            <p:grpSpPr>
              <a:xfrm>
                <a:off x="30191087" y="15827193"/>
                <a:ext cx="234130" cy="38600"/>
                <a:chOff x="30191087" y="15827193"/>
                <a:chExt cx="234130" cy="38600"/>
              </a:xfrm>
            </p:grpSpPr>
            <p:sp>
              <p:nvSpPr>
                <p:cNvPr id="4004" name="Freeform: Shape 4003">
                  <a:extLst>
                    <a:ext uri="{FF2B5EF4-FFF2-40B4-BE49-F238E27FC236}">
                      <a16:creationId xmlns:a16="http://schemas.microsoft.com/office/drawing/2014/main" id="{16F4F9AD-567B-641D-91E8-8EE35A8BB1CE}"/>
                    </a:ext>
                  </a:extLst>
                </p:cNvPr>
                <p:cNvSpPr/>
                <p:nvPr/>
              </p:nvSpPr>
              <p:spPr>
                <a:xfrm>
                  <a:off x="30191087" y="15827841"/>
                  <a:ext cx="21552" cy="28622"/>
                </a:xfrm>
                <a:custGeom>
                  <a:avLst/>
                  <a:gdLst>
                    <a:gd name="connsiteX0" fmla="*/ 8938 w 21552"/>
                    <a:gd name="connsiteY0" fmla="*/ 2307 h 28622"/>
                    <a:gd name="connsiteX1" fmla="*/ 8938 w 21552"/>
                    <a:gd name="connsiteY1" fmla="*/ 13550 h 28622"/>
                    <a:gd name="connsiteX2" fmla="*/ 14157 w 21552"/>
                    <a:gd name="connsiteY2" fmla="*/ 13550 h 28622"/>
                    <a:gd name="connsiteX3" fmla="*/ 16774 w 21552"/>
                    <a:gd name="connsiteY3" fmla="*/ 12762 h 28622"/>
                    <a:gd name="connsiteX4" fmla="*/ 17885 w 21552"/>
                    <a:gd name="connsiteY4" fmla="*/ 9638 h 28622"/>
                    <a:gd name="connsiteX5" fmla="*/ 18673 w 21552"/>
                    <a:gd name="connsiteY5" fmla="*/ 9638 h 28622"/>
                    <a:gd name="connsiteX6" fmla="*/ 18673 w 21552"/>
                    <a:gd name="connsiteY6" fmla="*/ 19320 h 28622"/>
                    <a:gd name="connsiteX7" fmla="*/ 17885 w 21552"/>
                    <a:gd name="connsiteY7" fmla="*/ 19320 h 28622"/>
                    <a:gd name="connsiteX8" fmla="*/ 17449 w 21552"/>
                    <a:gd name="connsiteY8" fmla="*/ 16871 h 28622"/>
                    <a:gd name="connsiteX9" fmla="*/ 16310 w 21552"/>
                    <a:gd name="connsiteY9" fmla="*/ 15703 h 28622"/>
                    <a:gd name="connsiteX10" fmla="*/ 14157 w 21552"/>
                    <a:gd name="connsiteY10" fmla="*/ 15309 h 28622"/>
                    <a:gd name="connsiteX11" fmla="*/ 8938 w 21552"/>
                    <a:gd name="connsiteY11" fmla="*/ 15309 h 28622"/>
                    <a:gd name="connsiteX12" fmla="*/ 8938 w 21552"/>
                    <a:gd name="connsiteY12" fmla="*/ 24301 h 28622"/>
                    <a:gd name="connsiteX13" fmla="*/ 9219 w 21552"/>
                    <a:gd name="connsiteY13" fmla="*/ 27172 h 28622"/>
                    <a:gd name="connsiteX14" fmla="*/ 10106 w 21552"/>
                    <a:gd name="connsiteY14" fmla="*/ 28073 h 28622"/>
                    <a:gd name="connsiteX15" fmla="*/ 12047 w 21552"/>
                    <a:gd name="connsiteY15" fmla="*/ 28579 h 28622"/>
                    <a:gd name="connsiteX16" fmla="*/ 13074 w 21552"/>
                    <a:gd name="connsiteY16" fmla="*/ 28579 h 28622"/>
                    <a:gd name="connsiteX17" fmla="*/ 13074 w 21552"/>
                    <a:gd name="connsiteY17" fmla="*/ 29367 h 28622"/>
                    <a:gd name="connsiteX18" fmla="*/ 807 w 21552"/>
                    <a:gd name="connsiteY18" fmla="*/ 29367 h 28622"/>
                    <a:gd name="connsiteX19" fmla="*/ 807 w 21552"/>
                    <a:gd name="connsiteY19" fmla="*/ 28579 h 28622"/>
                    <a:gd name="connsiteX20" fmla="*/ 1819 w 21552"/>
                    <a:gd name="connsiteY20" fmla="*/ 28579 h 28622"/>
                    <a:gd name="connsiteX21" fmla="*/ 4380 w 21552"/>
                    <a:gd name="connsiteY21" fmla="*/ 27552 h 28622"/>
                    <a:gd name="connsiteX22" fmla="*/ 4886 w 21552"/>
                    <a:gd name="connsiteY22" fmla="*/ 24301 h 28622"/>
                    <a:gd name="connsiteX23" fmla="*/ 4886 w 21552"/>
                    <a:gd name="connsiteY23" fmla="*/ 5811 h 28622"/>
                    <a:gd name="connsiteX24" fmla="*/ 4619 w 21552"/>
                    <a:gd name="connsiteY24" fmla="*/ 2940 h 28622"/>
                    <a:gd name="connsiteX25" fmla="*/ 3761 w 21552"/>
                    <a:gd name="connsiteY25" fmla="*/ 2040 h 28622"/>
                    <a:gd name="connsiteX26" fmla="*/ 1819 w 21552"/>
                    <a:gd name="connsiteY26" fmla="*/ 1533 h 28622"/>
                    <a:gd name="connsiteX27" fmla="*/ 807 w 21552"/>
                    <a:gd name="connsiteY27" fmla="*/ 1533 h 28622"/>
                    <a:gd name="connsiteX28" fmla="*/ 807 w 21552"/>
                    <a:gd name="connsiteY28" fmla="*/ 745 h 28622"/>
                    <a:gd name="connsiteX29" fmla="*/ 22092 w 21552"/>
                    <a:gd name="connsiteY29" fmla="*/ 745 h 28622"/>
                    <a:gd name="connsiteX30" fmla="*/ 22359 w 21552"/>
                    <a:gd name="connsiteY30" fmla="*/ 7035 h 28622"/>
                    <a:gd name="connsiteX31" fmla="*/ 21628 w 21552"/>
                    <a:gd name="connsiteY31" fmla="*/ 7035 h 28622"/>
                    <a:gd name="connsiteX32" fmla="*/ 20347 w 21552"/>
                    <a:gd name="connsiteY32" fmla="*/ 4094 h 28622"/>
                    <a:gd name="connsiteX33" fmla="*/ 18561 w 21552"/>
                    <a:gd name="connsiteY33" fmla="*/ 2729 h 28622"/>
                    <a:gd name="connsiteX34" fmla="*/ 15255 w 21552"/>
                    <a:gd name="connsiteY34" fmla="*/ 230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8938" y="2307"/>
                      </a:moveTo>
                      <a:lnTo>
                        <a:pt x="8938" y="13550"/>
                      </a:lnTo>
                      <a:lnTo>
                        <a:pt x="14157" y="13550"/>
                      </a:lnTo>
                      <a:cubicBezTo>
                        <a:pt x="15339" y="13565"/>
                        <a:pt x="16211" y="13297"/>
                        <a:pt x="16774" y="12762"/>
                      </a:cubicBezTo>
                      <a:cubicBezTo>
                        <a:pt x="17337" y="12242"/>
                        <a:pt x="17703" y="11200"/>
                        <a:pt x="17885" y="9638"/>
                      </a:cubicBezTo>
                      <a:lnTo>
                        <a:pt x="18673" y="9638"/>
                      </a:lnTo>
                      <a:lnTo>
                        <a:pt x="18673" y="19320"/>
                      </a:lnTo>
                      <a:lnTo>
                        <a:pt x="17885" y="19320"/>
                      </a:lnTo>
                      <a:cubicBezTo>
                        <a:pt x="17871" y="18222"/>
                        <a:pt x="17731" y="17406"/>
                        <a:pt x="17449" y="16871"/>
                      </a:cubicBezTo>
                      <a:cubicBezTo>
                        <a:pt x="17168" y="16351"/>
                        <a:pt x="16788" y="15971"/>
                        <a:pt x="16310" y="15703"/>
                      </a:cubicBezTo>
                      <a:cubicBezTo>
                        <a:pt x="15831" y="15450"/>
                        <a:pt x="15114" y="15309"/>
                        <a:pt x="14157" y="15309"/>
                      </a:cubicBezTo>
                      <a:lnTo>
                        <a:pt x="8938" y="15309"/>
                      </a:lnTo>
                      <a:lnTo>
                        <a:pt x="8938" y="24301"/>
                      </a:lnTo>
                      <a:cubicBezTo>
                        <a:pt x="8924" y="25751"/>
                        <a:pt x="9022" y="26708"/>
                        <a:pt x="9219" y="27172"/>
                      </a:cubicBezTo>
                      <a:cubicBezTo>
                        <a:pt x="9360" y="27538"/>
                        <a:pt x="9656" y="27848"/>
                        <a:pt x="10106" y="28073"/>
                      </a:cubicBezTo>
                      <a:cubicBezTo>
                        <a:pt x="10725" y="28424"/>
                        <a:pt x="11372" y="28593"/>
                        <a:pt x="12047" y="28579"/>
                      </a:cubicBezTo>
                      <a:lnTo>
                        <a:pt x="13074" y="28579"/>
                      </a:lnTo>
                      <a:lnTo>
                        <a:pt x="13074" y="29367"/>
                      </a:lnTo>
                      <a:lnTo>
                        <a:pt x="807" y="29367"/>
                      </a:lnTo>
                      <a:lnTo>
                        <a:pt x="807" y="28579"/>
                      </a:lnTo>
                      <a:lnTo>
                        <a:pt x="1819" y="28579"/>
                      </a:lnTo>
                      <a:cubicBezTo>
                        <a:pt x="2987" y="28593"/>
                        <a:pt x="3845" y="28242"/>
                        <a:pt x="4380" y="27552"/>
                      </a:cubicBezTo>
                      <a:cubicBezTo>
                        <a:pt x="4703" y="27102"/>
                        <a:pt x="4872" y="26018"/>
                        <a:pt x="4886" y="24301"/>
                      </a:cubicBezTo>
                      <a:lnTo>
                        <a:pt x="4886" y="5811"/>
                      </a:lnTo>
                      <a:cubicBezTo>
                        <a:pt x="4872" y="4376"/>
                        <a:pt x="4788" y="3419"/>
                        <a:pt x="4619" y="2940"/>
                      </a:cubicBezTo>
                      <a:cubicBezTo>
                        <a:pt x="4478" y="2588"/>
                        <a:pt x="4183" y="2293"/>
                        <a:pt x="3761" y="2040"/>
                      </a:cubicBezTo>
                      <a:cubicBezTo>
                        <a:pt x="3142" y="1716"/>
                        <a:pt x="2495" y="1547"/>
                        <a:pt x="1819" y="1533"/>
                      </a:cubicBezTo>
                      <a:lnTo>
                        <a:pt x="807" y="1533"/>
                      </a:lnTo>
                      <a:lnTo>
                        <a:pt x="807" y="745"/>
                      </a:lnTo>
                      <a:lnTo>
                        <a:pt x="22092" y="745"/>
                      </a:lnTo>
                      <a:lnTo>
                        <a:pt x="22359" y="7035"/>
                      </a:lnTo>
                      <a:lnTo>
                        <a:pt x="21628" y="7035"/>
                      </a:lnTo>
                      <a:cubicBezTo>
                        <a:pt x="21262" y="5698"/>
                        <a:pt x="20826" y="4727"/>
                        <a:pt x="20347" y="4094"/>
                      </a:cubicBezTo>
                      <a:cubicBezTo>
                        <a:pt x="19855" y="3475"/>
                        <a:pt x="19264" y="3011"/>
                        <a:pt x="18561" y="2729"/>
                      </a:cubicBezTo>
                      <a:cubicBezTo>
                        <a:pt x="17843" y="2448"/>
                        <a:pt x="16746" y="2307"/>
                        <a:pt x="15255" y="2307"/>
                      </a:cubicBezTo>
                      <a:close/>
                    </a:path>
                  </a:pathLst>
                </a:custGeom>
                <a:solidFill>
                  <a:srgbClr val="000000"/>
                </a:solidFill>
                <a:ln w="3598" cap="flat">
                  <a:noFill/>
                  <a:prstDash val="solid"/>
                  <a:miter/>
                </a:ln>
              </p:spPr>
              <p:txBody>
                <a:bodyPr rtlCol="0" anchor="ctr"/>
                <a:lstStyle/>
                <a:p>
                  <a:endParaRPr lang="en-IN"/>
                </a:p>
              </p:txBody>
            </p:sp>
            <p:sp>
              <p:nvSpPr>
                <p:cNvPr id="4005" name="Freeform: Shape 4004">
                  <a:extLst>
                    <a:ext uri="{FF2B5EF4-FFF2-40B4-BE49-F238E27FC236}">
                      <a16:creationId xmlns:a16="http://schemas.microsoft.com/office/drawing/2014/main" id="{854553BA-84D3-2079-3D39-0F28A39FD4F0}"/>
                    </a:ext>
                  </a:extLst>
                </p:cNvPr>
                <p:cNvSpPr/>
                <p:nvPr/>
              </p:nvSpPr>
              <p:spPr>
                <a:xfrm>
                  <a:off x="30215291" y="15827841"/>
                  <a:ext cx="24591" cy="28622"/>
                </a:xfrm>
                <a:custGeom>
                  <a:avLst/>
                  <a:gdLst>
                    <a:gd name="connsiteX0" fmla="*/ 24715 w 24591"/>
                    <a:gd name="connsiteY0" fmla="*/ 21459 h 28622"/>
                    <a:gd name="connsiteX1" fmla="*/ 25405 w 24591"/>
                    <a:gd name="connsiteY1" fmla="*/ 21600 h 28622"/>
                    <a:gd name="connsiteX2" fmla="*/ 22957 w 24591"/>
                    <a:gd name="connsiteY2" fmla="*/ 29367 h 28622"/>
                    <a:gd name="connsiteX3" fmla="*/ 813 w 24591"/>
                    <a:gd name="connsiteY3" fmla="*/ 29367 h 28622"/>
                    <a:gd name="connsiteX4" fmla="*/ 813 w 24591"/>
                    <a:gd name="connsiteY4" fmla="*/ 28579 h 28622"/>
                    <a:gd name="connsiteX5" fmla="*/ 1882 w 24591"/>
                    <a:gd name="connsiteY5" fmla="*/ 28579 h 28622"/>
                    <a:gd name="connsiteX6" fmla="*/ 4471 w 24591"/>
                    <a:gd name="connsiteY6" fmla="*/ 27397 h 28622"/>
                    <a:gd name="connsiteX7" fmla="*/ 4921 w 24591"/>
                    <a:gd name="connsiteY7" fmla="*/ 24273 h 28622"/>
                    <a:gd name="connsiteX8" fmla="*/ 4921 w 24591"/>
                    <a:gd name="connsiteY8" fmla="*/ 5811 h 28622"/>
                    <a:gd name="connsiteX9" fmla="*/ 4330 w 24591"/>
                    <a:gd name="connsiteY9" fmla="*/ 2462 h 28622"/>
                    <a:gd name="connsiteX10" fmla="*/ 1882 w 24591"/>
                    <a:gd name="connsiteY10" fmla="*/ 1533 h 28622"/>
                    <a:gd name="connsiteX11" fmla="*/ 813 w 24591"/>
                    <a:gd name="connsiteY11" fmla="*/ 1533 h 28622"/>
                    <a:gd name="connsiteX12" fmla="*/ 813 w 24591"/>
                    <a:gd name="connsiteY12" fmla="*/ 745 h 28622"/>
                    <a:gd name="connsiteX13" fmla="*/ 13756 w 24591"/>
                    <a:gd name="connsiteY13" fmla="*/ 745 h 28622"/>
                    <a:gd name="connsiteX14" fmla="*/ 13756 w 24591"/>
                    <a:gd name="connsiteY14" fmla="*/ 1533 h 28622"/>
                    <a:gd name="connsiteX15" fmla="*/ 10563 w 24591"/>
                    <a:gd name="connsiteY15" fmla="*/ 1955 h 28622"/>
                    <a:gd name="connsiteX16" fmla="*/ 9310 w 24591"/>
                    <a:gd name="connsiteY16" fmla="*/ 3067 h 28622"/>
                    <a:gd name="connsiteX17" fmla="*/ 8973 w 24591"/>
                    <a:gd name="connsiteY17" fmla="*/ 6289 h 28622"/>
                    <a:gd name="connsiteX18" fmla="*/ 8973 w 24591"/>
                    <a:gd name="connsiteY18" fmla="*/ 24273 h 28622"/>
                    <a:gd name="connsiteX19" fmla="*/ 9310 w 24591"/>
                    <a:gd name="connsiteY19" fmla="*/ 26694 h 28622"/>
                    <a:gd name="connsiteX20" fmla="*/ 10084 w 24591"/>
                    <a:gd name="connsiteY20" fmla="*/ 27341 h 28622"/>
                    <a:gd name="connsiteX21" fmla="*/ 13390 w 24591"/>
                    <a:gd name="connsiteY21" fmla="*/ 27552 h 28622"/>
                    <a:gd name="connsiteX22" fmla="*/ 15472 w 24591"/>
                    <a:gd name="connsiteY22" fmla="*/ 27552 h 28622"/>
                    <a:gd name="connsiteX23" fmla="*/ 20087 w 24591"/>
                    <a:gd name="connsiteY23" fmla="*/ 27074 h 28622"/>
                    <a:gd name="connsiteX24" fmla="*/ 22521 w 24591"/>
                    <a:gd name="connsiteY24" fmla="*/ 25343 h 28622"/>
                    <a:gd name="connsiteX25" fmla="*/ 24715 w 24591"/>
                    <a:gd name="connsiteY25" fmla="*/ 2145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715" y="21459"/>
                      </a:moveTo>
                      <a:lnTo>
                        <a:pt x="25405" y="21600"/>
                      </a:lnTo>
                      <a:lnTo>
                        <a:pt x="22957" y="29367"/>
                      </a:lnTo>
                      <a:lnTo>
                        <a:pt x="813" y="29367"/>
                      </a:lnTo>
                      <a:lnTo>
                        <a:pt x="813" y="28579"/>
                      </a:lnTo>
                      <a:lnTo>
                        <a:pt x="1882" y="28579"/>
                      </a:lnTo>
                      <a:cubicBezTo>
                        <a:pt x="3092" y="28593"/>
                        <a:pt x="3950" y="28199"/>
                        <a:pt x="4471" y="27397"/>
                      </a:cubicBezTo>
                      <a:cubicBezTo>
                        <a:pt x="4766" y="26961"/>
                        <a:pt x="4921" y="25920"/>
                        <a:pt x="4921" y="24273"/>
                      </a:cubicBezTo>
                      <a:lnTo>
                        <a:pt x="4921" y="5811"/>
                      </a:lnTo>
                      <a:cubicBezTo>
                        <a:pt x="4921" y="4038"/>
                        <a:pt x="4724" y="2926"/>
                        <a:pt x="4330" y="2462"/>
                      </a:cubicBezTo>
                      <a:cubicBezTo>
                        <a:pt x="3782" y="1857"/>
                        <a:pt x="2966" y="1547"/>
                        <a:pt x="1882" y="1533"/>
                      </a:cubicBezTo>
                      <a:lnTo>
                        <a:pt x="813" y="1533"/>
                      </a:lnTo>
                      <a:lnTo>
                        <a:pt x="813" y="745"/>
                      </a:lnTo>
                      <a:lnTo>
                        <a:pt x="13756" y="745"/>
                      </a:lnTo>
                      <a:lnTo>
                        <a:pt x="13756" y="1533"/>
                      </a:lnTo>
                      <a:cubicBezTo>
                        <a:pt x="12223" y="1519"/>
                        <a:pt x="11153" y="1660"/>
                        <a:pt x="10563" y="1955"/>
                      </a:cubicBezTo>
                      <a:cubicBezTo>
                        <a:pt x="9944" y="2251"/>
                        <a:pt x="9536" y="2617"/>
                        <a:pt x="9310" y="3067"/>
                      </a:cubicBezTo>
                      <a:cubicBezTo>
                        <a:pt x="9085" y="3517"/>
                        <a:pt x="8973" y="4601"/>
                        <a:pt x="8973" y="6289"/>
                      </a:cubicBezTo>
                      <a:lnTo>
                        <a:pt x="8973" y="24273"/>
                      </a:lnTo>
                      <a:cubicBezTo>
                        <a:pt x="8973" y="25455"/>
                        <a:pt x="9085" y="26257"/>
                        <a:pt x="9310" y="26694"/>
                      </a:cubicBezTo>
                      <a:cubicBezTo>
                        <a:pt x="9479" y="26989"/>
                        <a:pt x="9733" y="27200"/>
                        <a:pt x="10084" y="27341"/>
                      </a:cubicBezTo>
                      <a:cubicBezTo>
                        <a:pt x="10436" y="27482"/>
                        <a:pt x="11533" y="27552"/>
                        <a:pt x="13390" y="27552"/>
                      </a:cubicBezTo>
                      <a:lnTo>
                        <a:pt x="15472" y="27552"/>
                      </a:lnTo>
                      <a:cubicBezTo>
                        <a:pt x="17667" y="27552"/>
                        <a:pt x="19200" y="27397"/>
                        <a:pt x="20087" y="27074"/>
                      </a:cubicBezTo>
                      <a:cubicBezTo>
                        <a:pt x="20973" y="26750"/>
                        <a:pt x="21789" y="26173"/>
                        <a:pt x="22521" y="25343"/>
                      </a:cubicBezTo>
                      <a:cubicBezTo>
                        <a:pt x="23252" y="24527"/>
                        <a:pt x="23984" y="23232"/>
                        <a:pt x="24715" y="21459"/>
                      </a:cubicBezTo>
                      <a:close/>
                    </a:path>
                  </a:pathLst>
                </a:custGeom>
                <a:solidFill>
                  <a:srgbClr val="000000"/>
                </a:solidFill>
                <a:ln w="3598" cap="flat">
                  <a:noFill/>
                  <a:prstDash val="solid"/>
                  <a:miter/>
                </a:ln>
              </p:spPr>
              <p:txBody>
                <a:bodyPr rtlCol="0" anchor="ctr"/>
                <a:lstStyle/>
                <a:p>
                  <a:endParaRPr lang="en-IN"/>
                </a:p>
              </p:txBody>
            </p:sp>
            <p:sp>
              <p:nvSpPr>
                <p:cNvPr id="4006" name="Freeform: Shape 4005">
                  <a:extLst>
                    <a:ext uri="{FF2B5EF4-FFF2-40B4-BE49-F238E27FC236}">
                      <a16:creationId xmlns:a16="http://schemas.microsoft.com/office/drawing/2014/main" id="{ABCC52AB-6162-2542-6320-AEC9BAEA1F55}"/>
                    </a:ext>
                  </a:extLst>
                </p:cNvPr>
                <p:cNvSpPr/>
                <p:nvPr/>
              </p:nvSpPr>
              <p:spPr>
                <a:xfrm>
                  <a:off x="30241156" y="15827193"/>
                  <a:ext cx="30387" cy="29269"/>
                </a:xfrm>
                <a:custGeom>
                  <a:avLst/>
                  <a:gdLst>
                    <a:gd name="connsiteX0" fmla="*/ 20263 w 30387"/>
                    <a:gd name="connsiteY0" fmla="*/ 20432 h 29269"/>
                    <a:gd name="connsiteX1" fmla="*/ 9177 w 30387"/>
                    <a:gd name="connsiteY1" fmla="*/ 20432 h 29269"/>
                    <a:gd name="connsiteX2" fmla="*/ 7236 w 30387"/>
                    <a:gd name="connsiteY2" fmla="*/ 24949 h 29269"/>
                    <a:gd name="connsiteX3" fmla="*/ 6518 w 30387"/>
                    <a:gd name="connsiteY3" fmla="*/ 27439 h 29269"/>
                    <a:gd name="connsiteX4" fmla="*/ 7137 w 30387"/>
                    <a:gd name="connsiteY4" fmla="*/ 28593 h 29269"/>
                    <a:gd name="connsiteX5" fmla="*/ 9824 w 30387"/>
                    <a:gd name="connsiteY5" fmla="*/ 29227 h 29269"/>
                    <a:gd name="connsiteX6" fmla="*/ 9824 w 30387"/>
                    <a:gd name="connsiteY6" fmla="*/ 30015 h 29269"/>
                    <a:gd name="connsiteX7" fmla="*/ 821 w 30387"/>
                    <a:gd name="connsiteY7" fmla="*/ 30015 h 29269"/>
                    <a:gd name="connsiteX8" fmla="*/ 821 w 30387"/>
                    <a:gd name="connsiteY8" fmla="*/ 29227 h 29269"/>
                    <a:gd name="connsiteX9" fmla="*/ 3142 w 30387"/>
                    <a:gd name="connsiteY9" fmla="*/ 28410 h 29269"/>
                    <a:gd name="connsiteX10" fmla="*/ 5519 w 30387"/>
                    <a:gd name="connsiteY10" fmla="*/ 24301 h 29269"/>
                    <a:gd name="connsiteX11" fmla="*/ 15592 w 30387"/>
                    <a:gd name="connsiteY11" fmla="*/ 745 h 29269"/>
                    <a:gd name="connsiteX12" fmla="*/ 16324 w 30387"/>
                    <a:gd name="connsiteY12" fmla="*/ 745 h 29269"/>
                    <a:gd name="connsiteX13" fmla="*/ 26284 w 30387"/>
                    <a:gd name="connsiteY13" fmla="*/ 24555 h 29269"/>
                    <a:gd name="connsiteX14" fmla="*/ 28479 w 30387"/>
                    <a:gd name="connsiteY14" fmla="*/ 28284 h 29269"/>
                    <a:gd name="connsiteX15" fmla="*/ 31208 w 30387"/>
                    <a:gd name="connsiteY15" fmla="*/ 29227 h 29269"/>
                    <a:gd name="connsiteX16" fmla="*/ 31208 w 30387"/>
                    <a:gd name="connsiteY16" fmla="*/ 30015 h 29269"/>
                    <a:gd name="connsiteX17" fmla="*/ 19925 w 30387"/>
                    <a:gd name="connsiteY17" fmla="*/ 30015 h 29269"/>
                    <a:gd name="connsiteX18" fmla="*/ 19925 w 30387"/>
                    <a:gd name="connsiteY18" fmla="*/ 29227 h 29269"/>
                    <a:gd name="connsiteX19" fmla="*/ 22218 w 30387"/>
                    <a:gd name="connsiteY19" fmla="*/ 28664 h 29269"/>
                    <a:gd name="connsiteX20" fmla="*/ 22823 w 30387"/>
                    <a:gd name="connsiteY20" fmla="*/ 27482 h 29269"/>
                    <a:gd name="connsiteX21" fmla="*/ 21979 w 30387"/>
                    <a:gd name="connsiteY21" fmla="*/ 24555 h 29269"/>
                    <a:gd name="connsiteX22" fmla="*/ 19672 w 30387"/>
                    <a:gd name="connsiteY22" fmla="*/ 18870 h 29269"/>
                    <a:gd name="connsiteX23" fmla="*/ 14804 w 30387"/>
                    <a:gd name="connsiteY23" fmla="*/ 7303 h 29269"/>
                    <a:gd name="connsiteX24" fmla="*/ 9824 w 30387"/>
                    <a:gd name="connsiteY24" fmla="*/ 18870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263" y="20432"/>
                      </a:moveTo>
                      <a:lnTo>
                        <a:pt x="9177" y="20432"/>
                      </a:lnTo>
                      <a:lnTo>
                        <a:pt x="7236" y="24949"/>
                      </a:lnTo>
                      <a:cubicBezTo>
                        <a:pt x="6757" y="26060"/>
                        <a:pt x="6518" y="26891"/>
                        <a:pt x="6518" y="27439"/>
                      </a:cubicBezTo>
                      <a:cubicBezTo>
                        <a:pt x="6518" y="27890"/>
                        <a:pt x="6715" y="28284"/>
                        <a:pt x="7137" y="28593"/>
                      </a:cubicBezTo>
                      <a:cubicBezTo>
                        <a:pt x="7545" y="28931"/>
                        <a:pt x="8446" y="29142"/>
                        <a:pt x="9824" y="29227"/>
                      </a:cubicBezTo>
                      <a:lnTo>
                        <a:pt x="9824" y="30015"/>
                      </a:lnTo>
                      <a:lnTo>
                        <a:pt x="821" y="30015"/>
                      </a:lnTo>
                      <a:lnTo>
                        <a:pt x="821" y="29227"/>
                      </a:lnTo>
                      <a:cubicBezTo>
                        <a:pt x="2016" y="29030"/>
                        <a:pt x="2790" y="28748"/>
                        <a:pt x="3142" y="28410"/>
                      </a:cubicBezTo>
                      <a:cubicBezTo>
                        <a:pt x="3859" y="27735"/>
                        <a:pt x="4647" y="26370"/>
                        <a:pt x="5519" y="24301"/>
                      </a:cubicBezTo>
                      <a:lnTo>
                        <a:pt x="15592" y="745"/>
                      </a:lnTo>
                      <a:lnTo>
                        <a:pt x="16324" y="745"/>
                      </a:lnTo>
                      <a:lnTo>
                        <a:pt x="26284" y="24555"/>
                      </a:lnTo>
                      <a:cubicBezTo>
                        <a:pt x="27086" y="26483"/>
                        <a:pt x="27818" y="27721"/>
                        <a:pt x="28479" y="28284"/>
                      </a:cubicBezTo>
                      <a:cubicBezTo>
                        <a:pt x="29126" y="28847"/>
                        <a:pt x="30040" y="29170"/>
                        <a:pt x="31208" y="29227"/>
                      </a:cubicBezTo>
                      <a:lnTo>
                        <a:pt x="31208" y="30015"/>
                      </a:lnTo>
                      <a:lnTo>
                        <a:pt x="19925" y="30015"/>
                      </a:lnTo>
                      <a:lnTo>
                        <a:pt x="19925" y="29227"/>
                      </a:lnTo>
                      <a:cubicBezTo>
                        <a:pt x="21051" y="29184"/>
                        <a:pt x="21825" y="28987"/>
                        <a:pt x="22218" y="28664"/>
                      </a:cubicBezTo>
                      <a:cubicBezTo>
                        <a:pt x="22612" y="28354"/>
                        <a:pt x="22809" y="27960"/>
                        <a:pt x="22823" y="27482"/>
                      </a:cubicBezTo>
                      <a:cubicBezTo>
                        <a:pt x="22809" y="26862"/>
                        <a:pt x="22528" y="25892"/>
                        <a:pt x="21979" y="24555"/>
                      </a:cubicBezTo>
                      <a:close/>
                      <a:moveTo>
                        <a:pt x="19672" y="18870"/>
                      </a:moveTo>
                      <a:lnTo>
                        <a:pt x="14804" y="7303"/>
                      </a:lnTo>
                      <a:lnTo>
                        <a:pt x="9824" y="18870"/>
                      </a:lnTo>
                      <a:close/>
                    </a:path>
                  </a:pathLst>
                </a:custGeom>
                <a:solidFill>
                  <a:srgbClr val="000000"/>
                </a:solidFill>
                <a:ln w="3598" cap="flat">
                  <a:noFill/>
                  <a:prstDash val="solid"/>
                  <a:miter/>
                </a:ln>
              </p:spPr>
              <p:txBody>
                <a:bodyPr rtlCol="0" anchor="ctr"/>
                <a:lstStyle/>
                <a:p>
                  <a:endParaRPr lang="en-IN"/>
                </a:p>
              </p:txBody>
            </p:sp>
            <p:sp>
              <p:nvSpPr>
                <p:cNvPr id="4007" name="Freeform: Shape 4006">
                  <a:extLst>
                    <a:ext uri="{FF2B5EF4-FFF2-40B4-BE49-F238E27FC236}">
                      <a16:creationId xmlns:a16="http://schemas.microsoft.com/office/drawing/2014/main" id="{7E78DEA3-67AB-DBAD-B1C8-0AC0019665A0}"/>
                    </a:ext>
                  </a:extLst>
                </p:cNvPr>
                <p:cNvSpPr/>
                <p:nvPr/>
              </p:nvSpPr>
              <p:spPr>
                <a:xfrm>
                  <a:off x="30273098" y="15827841"/>
                  <a:ext cx="12267" cy="28622"/>
                </a:xfrm>
                <a:custGeom>
                  <a:avLst/>
                  <a:gdLst>
                    <a:gd name="connsiteX0" fmla="*/ 13097 w 12267"/>
                    <a:gd name="connsiteY0" fmla="*/ 28579 h 28622"/>
                    <a:gd name="connsiteX1" fmla="*/ 13097 w 12267"/>
                    <a:gd name="connsiteY1" fmla="*/ 29367 h 28622"/>
                    <a:gd name="connsiteX2" fmla="*/ 829 w 12267"/>
                    <a:gd name="connsiteY2" fmla="*/ 29367 h 28622"/>
                    <a:gd name="connsiteX3" fmla="*/ 829 w 12267"/>
                    <a:gd name="connsiteY3" fmla="*/ 28579 h 28622"/>
                    <a:gd name="connsiteX4" fmla="*/ 1842 w 12267"/>
                    <a:gd name="connsiteY4" fmla="*/ 28579 h 28622"/>
                    <a:gd name="connsiteX5" fmla="*/ 4431 w 12267"/>
                    <a:gd name="connsiteY5" fmla="*/ 27552 h 28622"/>
                    <a:gd name="connsiteX6" fmla="*/ 4937 w 12267"/>
                    <a:gd name="connsiteY6" fmla="*/ 24301 h 28622"/>
                    <a:gd name="connsiteX7" fmla="*/ 4937 w 12267"/>
                    <a:gd name="connsiteY7" fmla="*/ 5811 h 28622"/>
                    <a:gd name="connsiteX8" fmla="*/ 4656 w 12267"/>
                    <a:gd name="connsiteY8" fmla="*/ 2940 h 28622"/>
                    <a:gd name="connsiteX9" fmla="*/ 3784 w 12267"/>
                    <a:gd name="connsiteY9" fmla="*/ 2040 h 28622"/>
                    <a:gd name="connsiteX10" fmla="*/ 1842 w 12267"/>
                    <a:gd name="connsiteY10" fmla="*/ 1533 h 28622"/>
                    <a:gd name="connsiteX11" fmla="*/ 829 w 12267"/>
                    <a:gd name="connsiteY11" fmla="*/ 1533 h 28622"/>
                    <a:gd name="connsiteX12" fmla="*/ 829 w 12267"/>
                    <a:gd name="connsiteY12" fmla="*/ 745 h 28622"/>
                    <a:gd name="connsiteX13" fmla="*/ 13097 w 12267"/>
                    <a:gd name="connsiteY13" fmla="*/ 745 h 28622"/>
                    <a:gd name="connsiteX14" fmla="*/ 13097 w 12267"/>
                    <a:gd name="connsiteY14" fmla="*/ 1533 h 28622"/>
                    <a:gd name="connsiteX15" fmla="*/ 12056 w 12267"/>
                    <a:gd name="connsiteY15" fmla="*/ 1533 h 28622"/>
                    <a:gd name="connsiteX16" fmla="*/ 9509 w 12267"/>
                    <a:gd name="connsiteY16" fmla="*/ 2560 h 28622"/>
                    <a:gd name="connsiteX17" fmla="*/ 8989 w 12267"/>
                    <a:gd name="connsiteY17" fmla="*/ 5811 h 28622"/>
                    <a:gd name="connsiteX18" fmla="*/ 8989 w 12267"/>
                    <a:gd name="connsiteY18" fmla="*/ 24301 h 28622"/>
                    <a:gd name="connsiteX19" fmla="*/ 9256 w 12267"/>
                    <a:gd name="connsiteY19" fmla="*/ 27172 h 28622"/>
                    <a:gd name="connsiteX20" fmla="*/ 10142 w 12267"/>
                    <a:gd name="connsiteY20" fmla="*/ 28073 h 28622"/>
                    <a:gd name="connsiteX21" fmla="*/ 12056 w 12267"/>
                    <a:gd name="connsiteY21" fmla="*/ 2857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097" y="28579"/>
                      </a:moveTo>
                      <a:lnTo>
                        <a:pt x="13097" y="29367"/>
                      </a:lnTo>
                      <a:lnTo>
                        <a:pt x="829" y="29367"/>
                      </a:lnTo>
                      <a:lnTo>
                        <a:pt x="829" y="28579"/>
                      </a:lnTo>
                      <a:lnTo>
                        <a:pt x="1842" y="28579"/>
                      </a:lnTo>
                      <a:cubicBezTo>
                        <a:pt x="3010" y="28593"/>
                        <a:pt x="3868" y="28242"/>
                        <a:pt x="4431" y="27552"/>
                      </a:cubicBezTo>
                      <a:cubicBezTo>
                        <a:pt x="4754" y="27102"/>
                        <a:pt x="4923" y="26018"/>
                        <a:pt x="4937" y="24301"/>
                      </a:cubicBezTo>
                      <a:lnTo>
                        <a:pt x="4937" y="5811"/>
                      </a:lnTo>
                      <a:cubicBezTo>
                        <a:pt x="4923" y="4376"/>
                        <a:pt x="4839" y="3419"/>
                        <a:pt x="4656" y="2940"/>
                      </a:cubicBezTo>
                      <a:cubicBezTo>
                        <a:pt x="4515" y="2588"/>
                        <a:pt x="4220" y="2293"/>
                        <a:pt x="3784" y="2040"/>
                      </a:cubicBezTo>
                      <a:cubicBezTo>
                        <a:pt x="3150" y="1716"/>
                        <a:pt x="2503" y="1547"/>
                        <a:pt x="1842" y="1533"/>
                      </a:cubicBezTo>
                      <a:lnTo>
                        <a:pt x="829" y="1533"/>
                      </a:lnTo>
                      <a:lnTo>
                        <a:pt x="829" y="745"/>
                      </a:lnTo>
                      <a:lnTo>
                        <a:pt x="13097" y="745"/>
                      </a:lnTo>
                      <a:lnTo>
                        <a:pt x="13097" y="1533"/>
                      </a:lnTo>
                      <a:lnTo>
                        <a:pt x="12056" y="1533"/>
                      </a:lnTo>
                      <a:cubicBezTo>
                        <a:pt x="10888" y="1547"/>
                        <a:pt x="10044" y="1885"/>
                        <a:pt x="9509" y="2560"/>
                      </a:cubicBezTo>
                      <a:cubicBezTo>
                        <a:pt x="9158" y="3011"/>
                        <a:pt x="8975" y="4094"/>
                        <a:pt x="8989" y="5811"/>
                      </a:cubicBezTo>
                      <a:lnTo>
                        <a:pt x="8989" y="24301"/>
                      </a:lnTo>
                      <a:cubicBezTo>
                        <a:pt x="8975" y="25751"/>
                        <a:pt x="9073" y="26708"/>
                        <a:pt x="9256" y="27172"/>
                      </a:cubicBezTo>
                      <a:cubicBezTo>
                        <a:pt x="9397" y="27538"/>
                        <a:pt x="9692" y="27848"/>
                        <a:pt x="10142" y="28073"/>
                      </a:cubicBezTo>
                      <a:cubicBezTo>
                        <a:pt x="10733" y="28424"/>
                        <a:pt x="11366" y="28593"/>
                        <a:pt x="12056" y="28579"/>
                      </a:cubicBezTo>
                      <a:close/>
                    </a:path>
                  </a:pathLst>
                </a:custGeom>
                <a:solidFill>
                  <a:srgbClr val="000000"/>
                </a:solidFill>
                <a:ln w="3598" cap="flat">
                  <a:noFill/>
                  <a:prstDash val="solid"/>
                  <a:miter/>
                </a:ln>
              </p:spPr>
              <p:txBody>
                <a:bodyPr rtlCol="0" anchor="ctr"/>
                <a:lstStyle/>
                <a:p>
                  <a:endParaRPr lang="en-IN"/>
                </a:p>
              </p:txBody>
            </p:sp>
            <p:sp>
              <p:nvSpPr>
                <p:cNvPr id="4008" name="Freeform: Shape 4007">
                  <a:extLst>
                    <a:ext uri="{FF2B5EF4-FFF2-40B4-BE49-F238E27FC236}">
                      <a16:creationId xmlns:a16="http://schemas.microsoft.com/office/drawing/2014/main" id="{DB2E3BEC-EF5C-C8D2-AB79-0006603C8DC7}"/>
                    </a:ext>
                  </a:extLst>
                </p:cNvPr>
                <p:cNvSpPr/>
                <p:nvPr/>
              </p:nvSpPr>
              <p:spPr>
                <a:xfrm>
                  <a:off x="30287152" y="15827841"/>
                  <a:ext cx="28474" cy="28622"/>
                </a:xfrm>
                <a:custGeom>
                  <a:avLst/>
                  <a:gdLst>
                    <a:gd name="connsiteX0" fmla="*/ 29307 w 28474"/>
                    <a:gd name="connsiteY0" fmla="*/ 29367 h 28622"/>
                    <a:gd name="connsiteX1" fmla="*/ 21668 w 28474"/>
                    <a:gd name="connsiteY1" fmla="*/ 29367 h 28622"/>
                    <a:gd name="connsiteX2" fmla="*/ 11975 w 28474"/>
                    <a:gd name="connsiteY2" fmla="*/ 15985 h 28622"/>
                    <a:gd name="connsiteX3" fmla="*/ 10231 w 28474"/>
                    <a:gd name="connsiteY3" fmla="*/ 16027 h 28622"/>
                    <a:gd name="connsiteX4" fmla="*/ 9640 w 28474"/>
                    <a:gd name="connsiteY4" fmla="*/ 16013 h 28622"/>
                    <a:gd name="connsiteX5" fmla="*/ 8993 w 28474"/>
                    <a:gd name="connsiteY5" fmla="*/ 15985 h 28622"/>
                    <a:gd name="connsiteX6" fmla="*/ 8993 w 28474"/>
                    <a:gd name="connsiteY6" fmla="*/ 24301 h 28622"/>
                    <a:gd name="connsiteX7" fmla="*/ 9584 w 28474"/>
                    <a:gd name="connsiteY7" fmla="*/ 27651 h 28622"/>
                    <a:gd name="connsiteX8" fmla="*/ 11975 w 28474"/>
                    <a:gd name="connsiteY8" fmla="*/ 28579 h 28622"/>
                    <a:gd name="connsiteX9" fmla="*/ 13101 w 28474"/>
                    <a:gd name="connsiteY9" fmla="*/ 28579 h 28622"/>
                    <a:gd name="connsiteX10" fmla="*/ 13101 w 28474"/>
                    <a:gd name="connsiteY10" fmla="*/ 29367 h 28622"/>
                    <a:gd name="connsiteX11" fmla="*/ 833 w 28474"/>
                    <a:gd name="connsiteY11" fmla="*/ 29367 h 28622"/>
                    <a:gd name="connsiteX12" fmla="*/ 833 w 28474"/>
                    <a:gd name="connsiteY12" fmla="*/ 28579 h 28622"/>
                    <a:gd name="connsiteX13" fmla="*/ 1916 w 28474"/>
                    <a:gd name="connsiteY13" fmla="*/ 28579 h 28622"/>
                    <a:gd name="connsiteX14" fmla="*/ 4519 w 28474"/>
                    <a:gd name="connsiteY14" fmla="*/ 27397 h 28622"/>
                    <a:gd name="connsiteX15" fmla="*/ 4955 w 28474"/>
                    <a:gd name="connsiteY15" fmla="*/ 24301 h 28622"/>
                    <a:gd name="connsiteX16" fmla="*/ 4955 w 28474"/>
                    <a:gd name="connsiteY16" fmla="*/ 5811 h 28622"/>
                    <a:gd name="connsiteX17" fmla="*/ 4364 w 28474"/>
                    <a:gd name="connsiteY17" fmla="*/ 2462 h 28622"/>
                    <a:gd name="connsiteX18" fmla="*/ 1916 w 28474"/>
                    <a:gd name="connsiteY18" fmla="*/ 1533 h 28622"/>
                    <a:gd name="connsiteX19" fmla="*/ 833 w 28474"/>
                    <a:gd name="connsiteY19" fmla="*/ 1533 h 28622"/>
                    <a:gd name="connsiteX20" fmla="*/ 833 w 28474"/>
                    <a:gd name="connsiteY20" fmla="*/ 745 h 28622"/>
                    <a:gd name="connsiteX21" fmla="*/ 11272 w 28474"/>
                    <a:gd name="connsiteY21" fmla="*/ 745 h 28622"/>
                    <a:gd name="connsiteX22" fmla="*/ 17982 w 28474"/>
                    <a:gd name="connsiteY22" fmla="*/ 1406 h 28622"/>
                    <a:gd name="connsiteX23" fmla="*/ 21654 w 28474"/>
                    <a:gd name="connsiteY23" fmla="*/ 3855 h 28622"/>
                    <a:gd name="connsiteX24" fmla="*/ 23174 w 28474"/>
                    <a:gd name="connsiteY24" fmla="*/ 8119 h 28622"/>
                    <a:gd name="connsiteX25" fmla="*/ 21443 w 28474"/>
                    <a:gd name="connsiteY25" fmla="*/ 12692 h 28622"/>
                    <a:gd name="connsiteX26" fmla="*/ 16111 w 28474"/>
                    <a:gd name="connsiteY26" fmla="*/ 15436 h 28622"/>
                    <a:gd name="connsiteX27" fmla="*/ 22020 w 28474"/>
                    <a:gd name="connsiteY27" fmla="*/ 23654 h 28622"/>
                    <a:gd name="connsiteX28" fmla="*/ 25509 w 28474"/>
                    <a:gd name="connsiteY28" fmla="*/ 27397 h 28622"/>
                    <a:gd name="connsiteX29" fmla="*/ 29307 w 28474"/>
                    <a:gd name="connsiteY29" fmla="*/ 28579 h 28622"/>
                    <a:gd name="connsiteX30" fmla="*/ 8993 w 28474"/>
                    <a:gd name="connsiteY30" fmla="*/ 14648 h 28622"/>
                    <a:gd name="connsiteX31" fmla="*/ 9682 w 28474"/>
                    <a:gd name="connsiteY31" fmla="*/ 14662 h 28622"/>
                    <a:gd name="connsiteX32" fmla="*/ 10175 w 28474"/>
                    <a:gd name="connsiteY32" fmla="*/ 14676 h 28622"/>
                    <a:gd name="connsiteX33" fmla="*/ 16336 w 28474"/>
                    <a:gd name="connsiteY33" fmla="*/ 12903 h 28622"/>
                    <a:gd name="connsiteX34" fmla="*/ 18419 w 28474"/>
                    <a:gd name="connsiteY34" fmla="*/ 8386 h 28622"/>
                    <a:gd name="connsiteX35" fmla="*/ 16744 w 28474"/>
                    <a:gd name="connsiteY35" fmla="*/ 4024 h 28622"/>
                    <a:gd name="connsiteX36" fmla="*/ 12299 w 28474"/>
                    <a:gd name="connsiteY36" fmla="*/ 2349 h 28622"/>
                    <a:gd name="connsiteX37" fmla="*/ 8993 w 28474"/>
                    <a:gd name="connsiteY37" fmla="*/ 274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307" y="29367"/>
                      </a:moveTo>
                      <a:lnTo>
                        <a:pt x="21668" y="29367"/>
                      </a:lnTo>
                      <a:lnTo>
                        <a:pt x="11975" y="15985"/>
                      </a:lnTo>
                      <a:cubicBezTo>
                        <a:pt x="11258" y="16013"/>
                        <a:pt x="10681" y="16027"/>
                        <a:pt x="10231" y="16027"/>
                      </a:cubicBezTo>
                      <a:cubicBezTo>
                        <a:pt x="10034" y="16027"/>
                        <a:pt x="9837" y="16027"/>
                        <a:pt x="9640" y="16013"/>
                      </a:cubicBezTo>
                      <a:cubicBezTo>
                        <a:pt x="9429" y="16013"/>
                        <a:pt x="9204" y="15999"/>
                        <a:pt x="8993" y="15985"/>
                      </a:cubicBezTo>
                      <a:lnTo>
                        <a:pt x="8993" y="24301"/>
                      </a:lnTo>
                      <a:cubicBezTo>
                        <a:pt x="8979" y="26103"/>
                        <a:pt x="9176" y="27228"/>
                        <a:pt x="9584" y="27651"/>
                      </a:cubicBezTo>
                      <a:cubicBezTo>
                        <a:pt x="10090" y="28284"/>
                        <a:pt x="10892" y="28593"/>
                        <a:pt x="11975" y="28579"/>
                      </a:cubicBezTo>
                      <a:lnTo>
                        <a:pt x="13101" y="28579"/>
                      </a:lnTo>
                      <a:lnTo>
                        <a:pt x="13101" y="29367"/>
                      </a:lnTo>
                      <a:lnTo>
                        <a:pt x="833" y="29367"/>
                      </a:lnTo>
                      <a:lnTo>
                        <a:pt x="833" y="28579"/>
                      </a:lnTo>
                      <a:lnTo>
                        <a:pt x="1916" y="28579"/>
                      </a:lnTo>
                      <a:cubicBezTo>
                        <a:pt x="3126" y="28593"/>
                        <a:pt x="3985" y="28199"/>
                        <a:pt x="4519" y="27397"/>
                      </a:cubicBezTo>
                      <a:cubicBezTo>
                        <a:pt x="4800" y="26975"/>
                        <a:pt x="4955" y="25934"/>
                        <a:pt x="4955" y="24301"/>
                      </a:cubicBezTo>
                      <a:lnTo>
                        <a:pt x="4955" y="5811"/>
                      </a:lnTo>
                      <a:cubicBezTo>
                        <a:pt x="4955" y="4010"/>
                        <a:pt x="4758" y="2898"/>
                        <a:pt x="4364" y="2462"/>
                      </a:cubicBezTo>
                      <a:cubicBezTo>
                        <a:pt x="3802" y="1857"/>
                        <a:pt x="2986" y="1547"/>
                        <a:pt x="1916" y="1533"/>
                      </a:cubicBezTo>
                      <a:lnTo>
                        <a:pt x="833" y="1533"/>
                      </a:lnTo>
                      <a:lnTo>
                        <a:pt x="833" y="745"/>
                      </a:lnTo>
                      <a:lnTo>
                        <a:pt x="11272" y="745"/>
                      </a:lnTo>
                      <a:cubicBezTo>
                        <a:pt x="14297" y="745"/>
                        <a:pt x="16533" y="970"/>
                        <a:pt x="17982" y="1406"/>
                      </a:cubicBezTo>
                      <a:cubicBezTo>
                        <a:pt x="19417" y="1857"/>
                        <a:pt x="20641" y="2673"/>
                        <a:pt x="21654" y="3855"/>
                      </a:cubicBezTo>
                      <a:cubicBezTo>
                        <a:pt x="22653" y="5051"/>
                        <a:pt x="23160" y="6472"/>
                        <a:pt x="23174" y="8119"/>
                      </a:cubicBezTo>
                      <a:cubicBezTo>
                        <a:pt x="23160" y="9878"/>
                        <a:pt x="22583" y="11397"/>
                        <a:pt x="21443" y="12692"/>
                      </a:cubicBezTo>
                      <a:cubicBezTo>
                        <a:pt x="20290" y="13987"/>
                        <a:pt x="18517" y="14901"/>
                        <a:pt x="16111" y="15436"/>
                      </a:cubicBezTo>
                      <a:lnTo>
                        <a:pt x="22020" y="23654"/>
                      </a:lnTo>
                      <a:cubicBezTo>
                        <a:pt x="23357" y="25540"/>
                        <a:pt x="24524" y="26792"/>
                        <a:pt x="25509" y="27397"/>
                      </a:cubicBezTo>
                      <a:cubicBezTo>
                        <a:pt x="26480" y="28030"/>
                        <a:pt x="27746" y="28424"/>
                        <a:pt x="29307" y="28579"/>
                      </a:cubicBezTo>
                      <a:close/>
                      <a:moveTo>
                        <a:pt x="8993" y="14648"/>
                      </a:moveTo>
                      <a:cubicBezTo>
                        <a:pt x="9246" y="14662"/>
                        <a:pt x="9485" y="14662"/>
                        <a:pt x="9682" y="14662"/>
                      </a:cubicBezTo>
                      <a:cubicBezTo>
                        <a:pt x="9879" y="14676"/>
                        <a:pt x="10034" y="14676"/>
                        <a:pt x="10175" y="14676"/>
                      </a:cubicBezTo>
                      <a:cubicBezTo>
                        <a:pt x="12876" y="14676"/>
                        <a:pt x="14930" y="14085"/>
                        <a:pt x="16336" y="12903"/>
                      </a:cubicBezTo>
                      <a:cubicBezTo>
                        <a:pt x="17715" y="11721"/>
                        <a:pt x="18419" y="10215"/>
                        <a:pt x="18419" y="8386"/>
                      </a:cubicBezTo>
                      <a:cubicBezTo>
                        <a:pt x="18419" y="6599"/>
                        <a:pt x="17856" y="5150"/>
                        <a:pt x="16744" y="4024"/>
                      </a:cubicBezTo>
                      <a:cubicBezTo>
                        <a:pt x="15619" y="2912"/>
                        <a:pt x="14142" y="2349"/>
                        <a:pt x="12299" y="2349"/>
                      </a:cubicBezTo>
                      <a:cubicBezTo>
                        <a:pt x="11483" y="2349"/>
                        <a:pt x="10372" y="2490"/>
                        <a:pt x="8993" y="2743"/>
                      </a:cubicBezTo>
                      <a:close/>
                    </a:path>
                  </a:pathLst>
                </a:custGeom>
                <a:solidFill>
                  <a:srgbClr val="000000"/>
                </a:solidFill>
                <a:ln w="3598" cap="flat">
                  <a:noFill/>
                  <a:prstDash val="solid"/>
                  <a:miter/>
                </a:ln>
              </p:spPr>
              <p:txBody>
                <a:bodyPr rtlCol="0" anchor="ctr"/>
                <a:lstStyle/>
                <a:p>
                  <a:endParaRPr lang="en-IN"/>
                </a:p>
              </p:txBody>
            </p:sp>
            <p:sp>
              <p:nvSpPr>
                <p:cNvPr id="4009" name="Freeform: Shape 4008">
                  <a:extLst>
                    <a:ext uri="{FF2B5EF4-FFF2-40B4-BE49-F238E27FC236}">
                      <a16:creationId xmlns:a16="http://schemas.microsoft.com/office/drawing/2014/main" id="{CBF3537E-D146-79C8-478D-6B7C3BF8D213}"/>
                    </a:ext>
                  </a:extLst>
                </p:cNvPr>
                <p:cNvSpPr/>
                <p:nvPr/>
              </p:nvSpPr>
              <p:spPr>
                <a:xfrm>
                  <a:off x="30314880" y="15864020"/>
                  <a:ext cx="22354" cy="1773"/>
                </a:xfrm>
                <a:custGeom>
                  <a:avLst/>
                  <a:gdLst>
                    <a:gd name="connsiteX0" fmla="*/ 23196 w 22354"/>
                    <a:gd name="connsiteY0" fmla="*/ 2518 h 1773"/>
                    <a:gd name="connsiteX1" fmla="*/ 841 w 22354"/>
                    <a:gd name="connsiteY1" fmla="*/ 2518 h 1773"/>
                    <a:gd name="connsiteX2" fmla="*/ 841 w 22354"/>
                    <a:gd name="connsiteY2" fmla="*/ 745 h 1773"/>
                    <a:gd name="connsiteX3" fmla="*/ 23196 w 22354"/>
                    <a:gd name="connsiteY3" fmla="*/ 745 h 1773"/>
                  </a:gdLst>
                  <a:ahLst/>
                  <a:cxnLst>
                    <a:cxn ang="0">
                      <a:pos x="connsiteX0" y="connsiteY0"/>
                    </a:cxn>
                    <a:cxn ang="0">
                      <a:pos x="connsiteX1" y="connsiteY1"/>
                    </a:cxn>
                    <a:cxn ang="0">
                      <a:pos x="connsiteX2" y="connsiteY2"/>
                    </a:cxn>
                    <a:cxn ang="0">
                      <a:pos x="connsiteX3" y="connsiteY3"/>
                    </a:cxn>
                  </a:cxnLst>
                  <a:rect l="l" t="t" r="r" b="b"/>
                  <a:pathLst>
                    <a:path w="22354" h="1773">
                      <a:moveTo>
                        <a:pt x="23196" y="2518"/>
                      </a:moveTo>
                      <a:lnTo>
                        <a:pt x="841" y="2518"/>
                      </a:lnTo>
                      <a:lnTo>
                        <a:pt x="841" y="745"/>
                      </a:lnTo>
                      <a:lnTo>
                        <a:pt x="23196" y="745"/>
                      </a:lnTo>
                      <a:close/>
                    </a:path>
                  </a:pathLst>
                </a:custGeom>
                <a:solidFill>
                  <a:srgbClr val="000000"/>
                </a:solidFill>
                <a:ln w="3598" cap="flat">
                  <a:noFill/>
                  <a:prstDash val="solid"/>
                  <a:miter/>
                </a:ln>
              </p:spPr>
              <p:txBody>
                <a:bodyPr rtlCol="0" anchor="ctr"/>
                <a:lstStyle/>
                <a:p>
                  <a:endParaRPr lang="en-IN"/>
                </a:p>
              </p:txBody>
            </p:sp>
            <p:sp>
              <p:nvSpPr>
                <p:cNvPr id="4010" name="Freeform: Shape 4009">
                  <a:extLst>
                    <a:ext uri="{FF2B5EF4-FFF2-40B4-BE49-F238E27FC236}">
                      <a16:creationId xmlns:a16="http://schemas.microsoft.com/office/drawing/2014/main" id="{FF1C1AE9-E0F1-7FBB-5588-42E9FB7A46E4}"/>
                    </a:ext>
                  </a:extLst>
                </p:cNvPr>
                <p:cNvSpPr/>
                <p:nvPr/>
              </p:nvSpPr>
              <p:spPr>
                <a:xfrm>
                  <a:off x="30337741" y="15827841"/>
                  <a:ext cx="24521" cy="28622"/>
                </a:xfrm>
                <a:custGeom>
                  <a:avLst/>
                  <a:gdLst>
                    <a:gd name="connsiteX0" fmla="*/ 8993 w 24521"/>
                    <a:gd name="connsiteY0" fmla="*/ 2307 h 28622"/>
                    <a:gd name="connsiteX1" fmla="*/ 8993 w 24521"/>
                    <a:gd name="connsiteY1" fmla="*/ 13621 h 28622"/>
                    <a:gd name="connsiteX2" fmla="*/ 15281 w 24521"/>
                    <a:gd name="connsiteY2" fmla="*/ 13621 h 28622"/>
                    <a:gd name="connsiteX3" fmla="*/ 18559 w 24521"/>
                    <a:gd name="connsiteY3" fmla="*/ 12875 h 28622"/>
                    <a:gd name="connsiteX4" fmla="*/ 19769 w 24521"/>
                    <a:gd name="connsiteY4" fmla="*/ 9470 h 28622"/>
                    <a:gd name="connsiteX5" fmla="*/ 20557 w 24521"/>
                    <a:gd name="connsiteY5" fmla="*/ 9470 h 28622"/>
                    <a:gd name="connsiteX6" fmla="*/ 20557 w 24521"/>
                    <a:gd name="connsiteY6" fmla="*/ 19433 h 28622"/>
                    <a:gd name="connsiteX7" fmla="*/ 19769 w 24521"/>
                    <a:gd name="connsiteY7" fmla="*/ 19433 h 28622"/>
                    <a:gd name="connsiteX8" fmla="*/ 19178 w 24521"/>
                    <a:gd name="connsiteY8" fmla="*/ 16745 h 28622"/>
                    <a:gd name="connsiteX9" fmla="*/ 17940 w 24521"/>
                    <a:gd name="connsiteY9" fmla="*/ 15577 h 28622"/>
                    <a:gd name="connsiteX10" fmla="*/ 15281 w 24521"/>
                    <a:gd name="connsiteY10" fmla="*/ 15155 h 28622"/>
                    <a:gd name="connsiteX11" fmla="*/ 8993 w 24521"/>
                    <a:gd name="connsiteY11" fmla="*/ 15155 h 28622"/>
                    <a:gd name="connsiteX12" fmla="*/ 8993 w 24521"/>
                    <a:gd name="connsiteY12" fmla="*/ 24597 h 28622"/>
                    <a:gd name="connsiteX13" fmla="*/ 9162 w 24521"/>
                    <a:gd name="connsiteY13" fmla="*/ 26905 h 28622"/>
                    <a:gd name="connsiteX14" fmla="*/ 9752 w 24521"/>
                    <a:gd name="connsiteY14" fmla="*/ 27566 h 28622"/>
                    <a:gd name="connsiteX15" fmla="*/ 11356 w 24521"/>
                    <a:gd name="connsiteY15" fmla="*/ 27805 h 28622"/>
                    <a:gd name="connsiteX16" fmla="*/ 16210 w 24521"/>
                    <a:gd name="connsiteY16" fmla="*/ 27805 h 28622"/>
                    <a:gd name="connsiteX17" fmla="*/ 19741 w 24521"/>
                    <a:gd name="connsiteY17" fmla="*/ 27468 h 28622"/>
                    <a:gd name="connsiteX18" fmla="*/ 21851 w 24521"/>
                    <a:gd name="connsiteY18" fmla="*/ 26131 h 28622"/>
                    <a:gd name="connsiteX19" fmla="*/ 24524 w 24521"/>
                    <a:gd name="connsiteY19" fmla="*/ 22191 h 28622"/>
                    <a:gd name="connsiteX20" fmla="*/ 25368 w 24521"/>
                    <a:gd name="connsiteY20" fmla="*/ 22191 h 28622"/>
                    <a:gd name="connsiteX21" fmla="*/ 22892 w 24521"/>
                    <a:gd name="connsiteY21" fmla="*/ 29367 h 28622"/>
                    <a:gd name="connsiteX22" fmla="*/ 847 w 24521"/>
                    <a:gd name="connsiteY22" fmla="*/ 29367 h 28622"/>
                    <a:gd name="connsiteX23" fmla="*/ 847 w 24521"/>
                    <a:gd name="connsiteY23" fmla="*/ 28579 h 28622"/>
                    <a:gd name="connsiteX24" fmla="*/ 1860 w 24521"/>
                    <a:gd name="connsiteY24" fmla="*/ 28579 h 28622"/>
                    <a:gd name="connsiteX25" fmla="*/ 3788 w 24521"/>
                    <a:gd name="connsiteY25" fmla="*/ 28101 h 28622"/>
                    <a:gd name="connsiteX26" fmla="*/ 4702 w 24521"/>
                    <a:gd name="connsiteY26" fmla="*/ 27088 h 28622"/>
                    <a:gd name="connsiteX27" fmla="*/ 4941 w 24521"/>
                    <a:gd name="connsiteY27" fmla="*/ 24330 h 28622"/>
                    <a:gd name="connsiteX28" fmla="*/ 4941 w 24521"/>
                    <a:gd name="connsiteY28" fmla="*/ 5727 h 28622"/>
                    <a:gd name="connsiteX29" fmla="*/ 4392 w 24521"/>
                    <a:gd name="connsiteY29" fmla="*/ 2377 h 28622"/>
                    <a:gd name="connsiteX30" fmla="*/ 1860 w 24521"/>
                    <a:gd name="connsiteY30" fmla="*/ 1533 h 28622"/>
                    <a:gd name="connsiteX31" fmla="*/ 847 w 24521"/>
                    <a:gd name="connsiteY31" fmla="*/ 1533 h 28622"/>
                    <a:gd name="connsiteX32" fmla="*/ 847 w 24521"/>
                    <a:gd name="connsiteY32" fmla="*/ 745 h 28622"/>
                    <a:gd name="connsiteX33" fmla="*/ 22892 w 24521"/>
                    <a:gd name="connsiteY33" fmla="*/ 745 h 28622"/>
                    <a:gd name="connsiteX34" fmla="*/ 23216 w 24521"/>
                    <a:gd name="connsiteY34" fmla="*/ 7021 h 28622"/>
                    <a:gd name="connsiteX35" fmla="*/ 22386 w 24521"/>
                    <a:gd name="connsiteY35" fmla="*/ 7021 h 28622"/>
                    <a:gd name="connsiteX36" fmla="*/ 21401 w 24521"/>
                    <a:gd name="connsiteY36" fmla="*/ 3911 h 28622"/>
                    <a:gd name="connsiteX37" fmla="*/ 19825 w 24521"/>
                    <a:gd name="connsiteY37" fmla="*/ 2631 h 28622"/>
                    <a:gd name="connsiteX38" fmla="*/ 16843 w 24521"/>
                    <a:gd name="connsiteY38" fmla="*/ 230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8993" y="2307"/>
                      </a:moveTo>
                      <a:lnTo>
                        <a:pt x="8993" y="13621"/>
                      </a:lnTo>
                      <a:lnTo>
                        <a:pt x="15281" y="13621"/>
                      </a:lnTo>
                      <a:cubicBezTo>
                        <a:pt x="16913" y="13621"/>
                        <a:pt x="17996" y="13382"/>
                        <a:pt x="18559" y="12875"/>
                      </a:cubicBezTo>
                      <a:cubicBezTo>
                        <a:pt x="19277" y="12256"/>
                        <a:pt x="19685" y="11116"/>
                        <a:pt x="19769" y="9470"/>
                      </a:cubicBezTo>
                      <a:lnTo>
                        <a:pt x="20557" y="9470"/>
                      </a:lnTo>
                      <a:lnTo>
                        <a:pt x="20557" y="19433"/>
                      </a:lnTo>
                      <a:lnTo>
                        <a:pt x="19769" y="19433"/>
                      </a:lnTo>
                      <a:cubicBezTo>
                        <a:pt x="19572" y="18039"/>
                        <a:pt x="19375" y="17139"/>
                        <a:pt x="19178" y="16745"/>
                      </a:cubicBezTo>
                      <a:cubicBezTo>
                        <a:pt x="18925" y="16252"/>
                        <a:pt x="18517" y="15872"/>
                        <a:pt x="17940" y="15577"/>
                      </a:cubicBezTo>
                      <a:cubicBezTo>
                        <a:pt x="17349" y="15309"/>
                        <a:pt x="16463" y="15169"/>
                        <a:pt x="15281" y="15155"/>
                      </a:cubicBezTo>
                      <a:lnTo>
                        <a:pt x="8993" y="15155"/>
                      </a:lnTo>
                      <a:lnTo>
                        <a:pt x="8993" y="24597"/>
                      </a:lnTo>
                      <a:cubicBezTo>
                        <a:pt x="8993" y="25863"/>
                        <a:pt x="9049" y="26637"/>
                        <a:pt x="9162" y="26905"/>
                      </a:cubicBezTo>
                      <a:cubicBezTo>
                        <a:pt x="9274" y="27186"/>
                        <a:pt x="9471" y="27411"/>
                        <a:pt x="9752" y="27566"/>
                      </a:cubicBezTo>
                      <a:cubicBezTo>
                        <a:pt x="10034" y="27735"/>
                        <a:pt x="10568" y="27805"/>
                        <a:pt x="11356" y="27805"/>
                      </a:cubicBezTo>
                      <a:lnTo>
                        <a:pt x="16210" y="27805"/>
                      </a:lnTo>
                      <a:cubicBezTo>
                        <a:pt x="17828" y="27805"/>
                        <a:pt x="18995" y="27693"/>
                        <a:pt x="19741" y="27468"/>
                      </a:cubicBezTo>
                      <a:cubicBezTo>
                        <a:pt x="20458" y="27242"/>
                        <a:pt x="21162" y="26806"/>
                        <a:pt x="21851" y="26131"/>
                      </a:cubicBezTo>
                      <a:cubicBezTo>
                        <a:pt x="22695" y="25286"/>
                        <a:pt x="23596" y="23964"/>
                        <a:pt x="24524" y="22191"/>
                      </a:cubicBezTo>
                      <a:lnTo>
                        <a:pt x="25368" y="22191"/>
                      </a:lnTo>
                      <a:lnTo>
                        <a:pt x="22892" y="29367"/>
                      </a:lnTo>
                      <a:lnTo>
                        <a:pt x="847" y="29367"/>
                      </a:lnTo>
                      <a:lnTo>
                        <a:pt x="847" y="28579"/>
                      </a:lnTo>
                      <a:lnTo>
                        <a:pt x="1860" y="28579"/>
                      </a:lnTo>
                      <a:cubicBezTo>
                        <a:pt x="2535" y="28593"/>
                        <a:pt x="3168" y="28424"/>
                        <a:pt x="3788" y="28101"/>
                      </a:cubicBezTo>
                      <a:cubicBezTo>
                        <a:pt x="4224" y="27876"/>
                        <a:pt x="4533" y="27538"/>
                        <a:pt x="4702" y="27088"/>
                      </a:cubicBezTo>
                      <a:cubicBezTo>
                        <a:pt x="4857" y="26637"/>
                        <a:pt x="4941" y="25723"/>
                        <a:pt x="4941" y="24330"/>
                      </a:cubicBezTo>
                      <a:lnTo>
                        <a:pt x="4941" y="5727"/>
                      </a:lnTo>
                      <a:cubicBezTo>
                        <a:pt x="4941" y="3911"/>
                        <a:pt x="4758" y="2800"/>
                        <a:pt x="4392" y="2377"/>
                      </a:cubicBezTo>
                      <a:cubicBezTo>
                        <a:pt x="3886" y="1829"/>
                        <a:pt x="3042" y="1547"/>
                        <a:pt x="1860" y="1533"/>
                      </a:cubicBezTo>
                      <a:lnTo>
                        <a:pt x="847" y="1533"/>
                      </a:lnTo>
                      <a:lnTo>
                        <a:pt x="847" y="745"/>
                      </a:lnTo>
                      <a:lnTo>
                        <a:pt x="22892" y="745"/>
                      </a:lnTo>
                      <a:lnTo>
                        <a:pt x="23216" y="7021"/>
                      </a:lnTo>
                      <a:lnTo>
                        <a:pt x="22386" y="7021"/>
                      </a:lnTo>
                      <a:cubicBezTo>
                        <a:pt x="22090" y="5515"/>
                        <a:pt x="21767" y="4474"/>
                        <a:pt x="21401" y="3911"/>
                      </a:cubicBezTo>
                      <a:cubicBezTo>
                        <a:pt x="21035" y="3348"/>
                        <a:pt x="20501" y="2926"/>
                        <a:pt x="19825" y="2631"/>
                      </a:cubicBezTo>
                      <a:cubicBezTo>
                        <a:pt x="19249" y="2420"/>
                        <a:pt x="18264" y="2307"/>
                        <a:pt x="16843" y="2307"/>
                      </a:cubicBezTo>
                      <a:close/>
                    </a:path>
                  </a:pathLst>
                </a:custGeom>
                <a:solidFill>
                  <a:srgbClr val="000000"/>
                </a:solidFill>
                <a:ln w="3598" cap="flat">
                  <a:noFill/>
                  <a:prstDash val="solid"/>
                  <a:miter/>
                </a:ln>
              </p:spPr>
              <p:txBody>
                <a:bodyPr rtlCol="0" anchor="ctr"/>
                <a:lstStyle/>
                <a:p>
                  <a:endParaRPr lang="en-IN"/>
                </a:p>
              </p:txBody>
            </p:sp>
            <p:sp>
              <p:nvSpPr>
                <p:cNvPr id="4011" name="Freeform: Shape 4010">
                  <a:extLst>
                    <a:ext uri="{FF2B5EF4-FFF2-40B4-BE49-F238E27FC236}">
                      <a16:creationId xmlns:a16="http://schemas.microsoft.com/office/drawing/2014/main" id="{AD421610-E182-8AB2-A6ED-6CC423C6C0C3}"/>
                    </a:ext>
                  </a:extLst>
                </p:cNvPr>
                <p:cNvSpPr/>
                <p:nvPr/>
              </p:nvSpPr>
              <p:spPr>
                <a:xfrm>
                  <a:off x="30363986" y="15827841"/>
                  <a:ext cx="28839" cy="28622"/>
                </a:xfrm>
                <a:custGeom>
                  <a:avLst/>
                  <a:gdLst>
                    <a:gd name="connsiteX0" fmla="*/ 855 w 28839"/>
                    <a:gd name="connsiteY0" fmla="*/ 29367 h 28622"/>
                    <a:gd name="connsiteX1" fmla="*/ 855 w 28839"/>
                    <a:gd name="connsiteY1" fmla="*/ 28579 h 28622"/>
                    <a:gd name="connsiteX2" fmla="*/ 1938 w 28839"/>
                    <a:gd name="connsiteY2" fmla="*/ 28579 h 28622"/>
                    <a:gd name="connsiteX3" fmla="*/ 4512 w 28839"/>
                    <a:gd name="connsiteY3" fmla="*/ 27425 h 28622"/>
                    <a:gd name="connsiteX4" fmla="*/ 4977 w 28839"/>
                    <a:gd name="connsiteY4" fmla="*/ 24301 h 28622"/>
                    <a:gd name="connsiteX5" fmla="*/ 4977 w 28839"/>
                    <a:gd name="connsiteY5" fmla="*/ 5811 h 28622"/>
                    <a:gd name="connsiteX6" fmla="*/ 4386 w 28839"/>
                    <a:gd name="connsiteY6" fmla="*/ 2462 h 28622"/>
                    <a:gd name="connsiteX7" fmla="*/ 1938 w 28839"/>
                    <a:gd name="connsiteY7" fmla="*/ 1533 h 28622"/>
                    <a:gd name="connsiteX8" fmla="*/ 855 w 28839"/>
                    <a:gd name="connsiteY8" fmla="*/ 1533 h 28622"/>
                    <a:gd name="connsiteX9" fmla="*/ 855 w 28839"/>
                    <a:gd name="connsiteY9" fmla="*/ 745 h 28622"/>
                    <a:gd name="connsiteX10" fmla="*/ 12503 w 28839"/>
                    <a:gd name="connsiteY10" fmla="*/ 745 h 28622"/>
                    <a:gd name="connsiteX11" fmla="*/ 22267 w 28839"/>
                    <a:gd name="connsiteY11" fmla="*/ 2209 h 28622"/>
                    <a:gd name="connsiteX12" fmla="*/ 27655 w 28839"/>
                    <a:gd name="connsiteY12" fmla="*/ 7063 h 28622"/>
                    <a:gd name="connsiteX13" fmla="*/ 29695 w 28839"/>
                    <a:gd name="connsiteY13" fmla="*/ 14901 h 28622"/>
                    <a:gd name="connsiteX14" fmla="*/ 26065 w 28839"/>
                    <a:gd name="connsiteY14" fmla="*/ 24892 h 28622"/>
                    <a:gd name="connsiteX15" fmla="*/ 13657 w 28839"/>
                    <a:gd name="connsiteY15" fmla="*/ 29367 h 28622"/>
                    <a:gd name="connsiteX16" fmla="*/ 9028 w 28839"/>
                    <a:gd name="connsiteY16" fmla="*/ 27299 h 28622"/>
                    <a:gd name="connsiteX17" fmla="*/ 13516 w 28839"/>
                    <a:gd name="connsiteY17" fmla="*/ 27890 h 28622"/>
                    <a:gd name="connsiteX18" fmla="*/ 21647 w 28839"/>
                    <a:gd name="connsiteY18" fmla="*/ 24456 h 28622"/>
                    <a:gd name="connsiteX19" fmla="*/ 24883 w 28839"/>
                    <a:gd name="connsiteY19" fmla="*/ 15127 h 28622"/>
                    <a:gd name="connsiteX20" fmla="*/ 21647 w 28839"/>
                    <a:gd name="connsiteY20" fmla="*/ 5769 h 28622"/>
                    <a:gd name="connsiteX21" fmla="*/ 13347 w 28839"/>
                    <a:gd name="connsiteY21" fmla="*/ 2349 h 28622"/>
                    <a:gd name="connsiteX22" fmla="*/ 9028 w 28839"/>
                    <a:gd name="connsiteY22" fmla="*/ 296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855" y="29367"/>
                      </a:moveTo>
                      <a:lnTo>
                        <a:pt x="855" y="28579"/>
                      </a:lnTo>
                      <a:lnTo>
                        <a:pt x="1938" y="28579"/>
                      </a:lnTo>
                      <a:cubicBezTo>
                        <a:pt x="3148" y="28593"/>
                        <a:pt x="4006" y="28199"/>
                        <a:pt x="4512" y="27425"/>
                      </a:cubicBezTo>
                      <a:cubicBezTo>
                        <a:pt x="4822" y="26961"/>
                        <a:pt x="4977" y="25920"/>
                        <a:pt x="4977" y="24301"/>
                      </a:cubicBezTo>
                      <a:lnTo>
                        <a:pt x="4977" y="5811"/>
                      </a:lnTo>
                      <a:cubicBezTo>
                        <a:pt x="4977" y="4038"/>
                        <a:pt x="4780" y="2926"/>
                        <a:pt x="4386" y="2462"/>
                      </a:cubicBezTo>
                      <a:cubicBezTo>
                        <a:pt x="3823" y="1857"/>
                        <a:pt x="3007" y="1547"/>
                        <a:pt x="1938" y="1533"/>
                      </a:cubicBezTo>
                      <a:lnTo>
                        <a:pt x="855" y="1533"/>
                      </a:lnTo>
                      <a:lnTo>
                        <a:pt x="855" y="745"/>
                      </a:lnTo>
                      <a:lnTo>
                        <a:pt x="12503" y="745"/>
                      </a:lnTo>
                      <a:cubicBezTo>
                        <a:pt x="16766" y="745"/>
                        <a:pt x="20016" y="1238"/>
                        <a:pt x="22267" y="2209"/>
                      </a:cubicBezTo>
                      <a:cubicBezTo>
                        <a:pt x="24489" y="3180"/>
                        <a:pt x="26290" y="4798"/>
                        <a:pt x="27655" y="7063"/>
                      </a:cubicBezTo>
                      <a:cubicBezTo>
                        <a:pt x="29005" y="9329"/>
                        <a:pt x="29680" y="11946"/>
                        <a:pt x="29695" y="14901"/>
                      </a:cubicBezTo>
                      <a:cubicBezTo>
                        <a:pt x="29680" y="18898"/>
                        <a:pt x="28471" y="22219"/>
                        <a:pt x="26065" y="24892"/>
                      </a:cubicBezTo>
                      <a:cubicBezTo>
                        <a:pt x="23336" y="27876"/>
                        <a:pt x="19200" y="29367"/>
                        <a:pt x="13657" y="29367"/>
                      </a:cubicBezTo>
                      <a:close/>
                      <a:moveTo>
                        <a:pt x="9028" y="27299"/>
                      </a:moveTo>
                      <a:cubicBezTo>
                        <a:pt x="10815" y="27693"/>
                        <a:pt x="12306" y="27890"/>
                        <a:pt x="13516" y="27890"/>
                      </a:cubicBezTo>
                      <a:cubicBezTo>
                        <a:pt x="16766" y="27890"/>
                        <a:pt x="19481" y="26750"/>
                        <a:pt x="21647" y="24456"/>
                      </a:cubicBezTo>
                      <a:cubicBezTo>
                        <a:pt x="23800" y="22162"/>
                        <a:pt x="24869" y="19053"/>
                        <a:pt x="24883" y="15127"/>
                      </a:cubicBezTo>
                      <a:cubicBezTo>
                        <a:pt x="24869" y="11172"/>
                        <a:pt x="23800" y="8048"/>
                        <a:pt x="21647" y="5769"/>
                      </a:cubicBezTo>
                      <a:cubicBezTo>
                        <a:pt x="19481" y="3489"/>
                        <a:pt x="16710" y="2349"/>
                        <a:pt x="13347" y="2349"/>
                      </a:cubicBezTo>
                      <a:cubicBezTo>
                        <a:pt x="12081" y="2349"/>
                        <a:pt x="10646" y="2560"/>
                        <a:pt x="9028" y="2968"/>
                      </a:cubicBezTo>
                      <a:close/>
                    </a:path>
                  </a:pathLst>
                </a:custGeom>
                <a:solidFill>
                  <a:srgbClr val="000000"/>
                </a:solidFill>
                <a:ln w="3598" cap="flat">
                  <a:noFill/>
                  <a:prstDash val="solid"/>
                  <a:miter/>
                </a:ln>
              </p:spPr>
              <p:txBody>
                <a:bodyPr rtlCol="0" anchor="ctr"/>
                <a:lstStyle/>
                <a:p>
                  <a:endParaRPr lang="en-IN"/>
                </a:p>
              </p:txBody>
            </p:sp>
            <p:sp>
              <p:nvSpPr>
                <p:cNvPr id="4012" name="Freeform: Shape 4011">
                  <a:extLst>
                    <a:ext uri="{FF2B5EF4-FFF2-40B4-BE49-F238E27FC236}">
                      <a16:creationId xmlns:a16="http://schemas.microsoft.com/office/drawing/2014/main" id="{BBA0CE83-D8CC-A567-0EB1-0C43FD5D47D6}"/>
                    </a:ext>
                  </a:extLst>
                </p:cNvPr>
                <p:cNvSpPr/>
                <p:nvPr/>
              </p:nvSpPr>
              <p:spPr>
                <a:xfrm>
                  <a:off x="30397531" y="15852368"/>
                  <a:ext cx="4671" cy="4685"/>
                </a:xfrm>
                <a:custGeom>
                  <a:avLst/>
                  <a:gdLst>
                    <a:gd name="connsiteX0" fmla="*/ 3199 w 4671"/>
                    <a:gd name="connsiteY0" fmla="*/ 745 h 4685"/>
                    <a:gd name="connsiteX1" fmla="*/ 4859 w 4671"/>
                    <a:gd name="connsiteY1" fmla="*/ 1435 h 4685"/>
                    <a:gd name="connsiteX2" fmla="*/ 5535 w 4671"/>
                    <a:gd name="connsiteY2" fmla="*/ 3095 h 4685"/>
                    <a:gd name="connsiteX3" fmla="*/ 4845 w 4671"/>
                    <a:gd name="connsiteY3" fmla="*/ 4741 h 4685"/>
                    <a:gd name="connsiteX4" fmla="*/ 3199 w 4671"/>
                    <a:gd name="connsiteY4" fmla="*/ 5431 h 4685"/>
                    <a:gd name="connsiteX5" fmla="*/ 1539 w 4671"/>
                    <a:gd name="connsiteY5" fmla="*/ 4741 h 4685"/>
                    <a:gd name="connsiteX6" fmla="*/ 864 w 4671"/>
                    <a:gd name="connsiteY6" fmla="*/ 3095 h 4685"/>
                    <a:gd name="connsiteX7" fmla="*/ 1539 w 4671"/>
                    <a:gd name="connsiteY7" fmla="*/ 1421 h 4685"/>
                    <a:gd name="connsiteX8" fmla="*/ 3199 w 4671"/>
                    <a:gd name="connsiteY8" fmla="*/ 745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199" y="745"/>
                      </a:moveTo>
                      <a:cubicBezTo>
                        <a:pt x="3846" y="745"/>
                        <a:pt x="4395" y="984"/>
                        <a:pt x="4859" y="1435"/>
                      </a:cubicBezTo>
                      <a:cubicBezTo>
                        <a:pt x="5295" y="1899"/>
                        <a:pt x="5520" y="2448"/>
                        <a:pt x="5535" y="3095"/>
                      </a:cubicBezTo>
                      <a:cubicBezTo>
                        <a:pt x="5520" y="3742"/>
                        <a:pt x="5295" y="4291"/>
                        <a:pt x="4845" y="4741"/>
                      </a:cubicBezTo>
                      <a:cubicBezTo>
                        <a:pt x="4395" y="5206"/>
                        <a:pt x="3846" y="5431"/>
                        <a:pt x="3199" y="5431"/>
                      </a:cubicBezTo>
                      <a:cubicBezTo>
                        <a:pt x="2552" y="5431"/>
                        <a:pt x="1989" y="5206"/>
                        <a:pt x="1539" y="4741"/>
                      </a:cubicBezTo>
                      <a:cubicBezTo>
                        <a:pt x="1075" y="4291"/>
                        <a:pt x="850" y="3742"/>
                        <a:pt x="864" y="3095"/>
                      </a:cubicBezTo>
                      <a:cubicBezTo>
                        <a:pt x="850" y="2434"/>
                        <a:pt x="1075" y="1871"/>
                        <a:pt x="1539" y="1421"/>
                      </a:cubicBezTo>
                      <a:cubicBezTo>
                        <a:pt x="1989" y="970"/>
                        <a:pt x="2552" y="745"/>
                        <a:pt x="3199" y="745"/>
                      </a:cubicBezTo>
                      <a:close/>
                    </a:path>
                  </a:pathLst>
                </a:custGeom>
                <a:solidFill>
                  <a:srgbClr val="000000"/>
                </a:solidFill>
                <a:ln w="3598" cap="flat">
                  <a:noFill/>
                  <a:prstDash val="solid"/>
                  <a:miter/>
                </a:ln>
              </p:spPr>
              <p:txBody>
                <a:bodyPr rtlCol="0" anchor="ctr"/>
                <a:lstStyle/>
                <a:p>
                  <a:endParaRPr lang="en-IN"/>
                </a:p>
              </p:txBody>
            </p:sp>
            <p:sp>
              <p:nvSpPr>
                <p:cNvPr id="4013" name="Freeform: Shape 4012">
                  <a:extLst>
                    <a:ext uri="{FF2B5EF4-FFF2-40B4-BE49-F238E27FC236}">
                      <a16:creationId xmlns:a16="http://schemas.microsoft.com/office/drawing/2014/main" id="{EB45A197-9B8B-C800-B753-AB0CD87FF0A2}"/>
                    </a:ext>
                  </a:extLst>
                </p:cNvPr>
                <p:cNvSpPr/>
                <p:nvPr/>
              </p:nvSpPr>
              <p:spPr>
                <a:xfrm>
                  <a:off x="30407126" y="15827250"/>
                  <a:ext cx="18091" cy="29719"/>
                </a:xfrm>
                <a:custGeom>
                  <a:avLst/>
                  <a:gdLst>
                    <a:gd name="connsiteX0" fmla="*/ 18381 w 18091"/>
                    <a:gd name="connsiteY0" fmla="*/ 745 h 29719"/>
                    <a:gd name="connsiteX1" fmla="*/ 18381 w 18091"/>
                    <a:gd name="connsiteY1" fmla="*/ 1533 h 29719"/>
                    <a:gd name="connsiteX2" fmla="*/ 13823 w 18091"/>
                    <a:gd name="connsiteY2" fmla="*/ 2645 h 29719"/>
                    <a:gd name="connsiteX3" fmla="*/ 10348 w 18091"/>
                    <a:gd name="connsiteY3" fmla="*/ 5178 h 29719"/>
                    <a:gd name="connsiteX4" fmla="*/ 7506 w 18091"/>
                    <a:gd name="connsiteY4" fmla="*/ 8991 h 29719"/>
                    <a:gd name="connsiteX5" fmla="*/ 5621 w 18091"/>
                    <a:gd name="connsiteY5" fmla="*/ 13973 h 29719"/>
                    <a:gd name="connsiteX6" fmla="*/ 11713 w 18091"/>
                    <a:gd name="connsiteY6" fmla="*/ 11890 h 29719"/>
                    <a:gd name="connsiteX7" fmla="*/ 16806 w 18091"/>
                    <a:gd name="connsiteY7" fmla="*/ 14254 h 29719"/>
                    <a:gd name="connsiteX8" fmla="*/ 18958 w 18091"/>
                    <a:gd name="connsiteY8" fmla="*/ 20333 h 29719"/>
                    <a:gd name="connsiteX9" fmla="*/ 16777 w 18091"/>
                    <a:gd name="connsiteY9" fmla="*/ 26877 h 29719"/>
                    <a:gd name="connsiteX10" fmla="*/ 9856 w 18091"/>
                    <a:gd name="connsiteY10" fmla="*/ 30465 h 29719"/>
                    <a:gd name="connsiteX11" fmla="*/ 4876 w 18091"/>
                    <a:gd name="connsiteY11" fmla="*/ 28523 h 29719"/>
                    <a:gd name="connsiteX12" fmla="*/ 866 w 18091"/>
                    <a:gd name="connsiteY12" fmla="*/ 18729 h 29719"/>
                    <a:gd name="connsiteX13" fmla="*/ 2400 w 18091"/>
                    <a:gd name="connsiteY13" fmla="*/ 11426 h 29719"/>
                    <a:gd name="connsiteX14" fmla="*/ 6803 w 18091"/>
                    <a:gd name="connsiteY14" fmla="*/ 5290 h 29719"/>
                    <a:gd name="connsiteX15" fmla="*/ 12290 w 18091"/>
                    <a:gd name="connsiteY15" fmla="*/ 1674 h 29719"/>
                    <a:gd name="connsiteX16" fmla="*/ 17157 w 18091"/>
                    <a:gd name="connsiteY16" fmla="*/ 745 h 29719"/>
                    <a:gd name="connsiteX17" fmla="*/ 5256 w 18091"/>
                    <a:gd name="connsiteY17" fmla="*/ 15521 h 29719"/>
                    <a:gd name="connsiteX18" fmla="*/ 4876 w 18091"/>
                    <a:gd name="connsiteY18" fmla="*/ 20122 h 29719"/>
                    <a:gd name="connsiteX19" fmla="*/ 5621 w 18091"/>
                    <a:gd name="connsiteY19" fmla="*/ 24527 h 29719"/>
                    <a:gd name="connsiteX20" fmla="*/ 7844 w 18091"/>
                    <a:gd name="connsiteY20" fmla="*/ 28298 h 29719"/>
                    <a:gd name="connsiteX21" fmla="*/ 10461 w 18091"/>
                    <a:gd name="connsiteY21" fmla="*/ 29283 h 29719"/>
                    <a:gd name="connsiteX22" fmla="*/ 13739 w 18091"/>
                    <a:gd name="connsiteY22" fmla="*/ 27552 h 29719"/>
                    <a:gd name="connsiteX23" fmla="*/ 15188 w 18091"/>
                    <a:gd name="connsiteY23" fmla="*/ 22613 h 29719"/>
                    <a:gd name="connsiteX24" fmla="*/ 13753 w 18091"/>
                    <a:gd name="connsiteY24" fmla="*/ 16365 h 29719"/>
                    <a:gd name="connsiteX25" fmla="*/ 9687 w 18091"/>
                    <a:gd name="connsiteY25" fmla="*/ 13719 h 29719"/>
                    <a:gd name="connsiteX26" fmla="*/ 7971 w 18091"/>
                    <a:gd name="connsiteY26" fmla="*/ 14057 h 29719"/>
                    <a:gd name="connsiteX27" fmla="*/ 5256 w 18091"/>
                    <a:gd name="connsiteY27" fmla="*/ 15521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091" h="29719">
                      <a:moveTo>
                        <a:pt x="18381" y="745"/>
                      </a:moveTo>
                      <a:lnTo>
                        <a:pt x="18381" y="1533"/>
                      </a:lnTo>
                      <a:cubicBezTo>
                        <a:pt x="16524" y="1716"/>
                        <a:pt x="15005" y="2082"/>
                        <a:pt x="13823" y="2645"/>
                      </a:cubicBezTo>
                      <a:cubicBezTo>
                        <a:pt x="12641" y="3208"/>
                        <a:pt x="11474" y="4052"/>
                        <a:pt x="10348" y="5178"/>
                      </a:cubicBezTo>
                      <a:cubicBezTo>
                        <a:pt x="9195" y="6318"/>
                        <a:pt x="8252" y="7598"/>
                        <a:pt x="7506" y="8991"/>
                      </a:cubicBezTo>
                      <a:cubicBezTo>
                        <a:pt x="6747" y="10398"/>
                        <a:pt x="6114" y="12059"/>
                        <a:pt x="5621" y="13973"/>
                      </a:cubicBezTo>
                      <a:cubicBezTo>
                        <a:pt x="7633" y="12594"/>
                        <a:pt x="9673" y="11890"/>
                        <a:pt x="11713" y="11890"/>
                      </a:cubicBezTo>
                      <a:cubicBezTo>
                        <a:pt x="13668" y="11890"/>
                        <a:pt x="15357" y="12678"/>
                        <a:pt x="16806" y="14254"/>
                      </a:cubicBezTo>
                      <a:cubicBezTo>
                        <a:pt x="18226" y="15830"/>
                        <a:pt x="18944" y="17856"/>
                        <a:pt x="18958" y="20333"/>
                      </a:cubicBezTo>
                      <a:cubicBezTo>
                        <a:pt x="18944" y="22725"/>
                        <a:pt x="18226" y="24906"/>
                        <a:pt x="16777" y="26877"/>
                      </a:cubicBezTo>
                      <a:cubicBezTo>
                        <a:pt x="15033" y="29269"/>
                        <a:pt x="12726" y="30465"/>
                        <a:pt x="9856" y="30465"/>
                      </a:cubicBezTo>
                      <a:cubicBezTo>
                        <a:pt x="7886" y="30465"/>
                        <a:pt x="6226" y="29818"/>
                        <a:pt x="4876" y="28523"/>
                      </a:cubicBezTo>
                      <a:cubicBezTo>
                        <a:pt x="2203" y="26018"/>
                        <a:pt x="866" y="22753"/>
                        <a:pt x="866" y="18729"/>
                      </a:cubicBezTo>
                      <a:cubicBezTo>
                        <a:pt x="866" y="16168"/>
                        <a:pt x="1373" y="13733"/>
                        <a:pt x="2400" y="11426"/>
                      </a:cubicBezTo>
                      <a:cubicBezTo>
                        <a:pt x="3427" y="9118"/>
                        <a:pt x="4890" y="7077"/>
                        <a:pt x="6803" y="5290"/>
                      </a:cubicBezTo>
                      <a:cubicBezTo>
                        <a:pt x="8702" y="3503"/>
                        <a:pt x="10531" y="2293"/>
                        <a:pt x="12290" y="1674"/>
                      </a:cubicBezTo>
                      <a:cubicBezTo>
                        <a:pt x="14020" y="1055"/>
                        <a:pt x="15652" y="745"/>
                        <a:pt x="17157" y="745"/>
                      </a:cubicBezTo>
                      <a:close/>
                      <a:moveTo>
                        <a:pt x="5256" y="15521"/>
                      </a:moveTo>
                      <a:cubicBezTo>
                        <a:pt x="5002" y="17420"/>
                        <a:pt x="4876" y="18954"/>
                        <a:pt x="4876" y="20122"/>
                      </a:cubicBezTo>
                      <a:cubicBezTo>
                        <a:pt x="4876" y="21473"/>
                        <a:pt x="5115" y="22950"/>
                        <a:pt x="5621" y="24527"/>
                      </a:cubicBezTo>
                      <a:cubicBezTo>
                        <a:pt x="6114" y="26117"/>
                        <a:pt x="6859" y="27369"/>
                        <a:pt x="7844" y="28298"/>
                      </a:cubicBezTo>
                      <a:cubicBezTo>
                        <a:pt x="8562" y="28959"/>
                        <a:pt x="9434" y="29283"/>
                        <a:pt x="10461" y="29283"/>
                      </a:cubicBezTo>
                      <a:cubicBezTo>
                        <a:pt x="11685" y="29283"/>
                        <a:pt x="12782" y="28706"/>
                        <a:pt x="13739" y="27552"/>
                      </a:cubicBezTo>
                      <a:cubicBezTo>
                        <a:pt x="14695" y="26398"/>
                        <a:pt x="15174" y="24752"/>
                        <a:pt x="15188" y="22613"/>
                      </a:cubicBezTo>
                      <a:cubicBezTo>
                        <a:pt x="15174" y="20221"/>
                        <a:pt x="14695" y="18138"/>
                        <a:pt x="13753" y="16365"/>
                      </a:cubicBezTo>
                      <a:cubicBezTo>
                        <a:pt x="12782" y="14606"/>
                        <a:pt x="11432" y="13733"/>
                        <a:pt x="9687" y="13719"/>
                      </a:cubicBezTo>
                      <a:cubicBezTo>
                        <a:pt x="9152" y="13733"/>
                        <a:pt x="8576" y="13846"/>
                        <a:pt x="7971" y="14057"/>
                      </a:cubicBezTo>
                      <a:cubicBezTo>
                        <a:pt x="7352" y="14296"/>
                        <a:pt x="6451" y="14775"/>
                        <a:pt x="5256" y="15521"/>
                      </a:cubicBezTo>
                      <a:close/>
                    </a:path>
                  </a:pathLst>
                </a:custGeom>
                <a:solidFill>
                  <a:srgbClr val="000000"/>
                </a:solidFill>
                <a:ln w="3598" cap="flat">
                  <a:noFill/>
                  <a:prstDash val="solid"/>
                  <a:miter/>
                </a:ln>
              </p:spPr>
              <p:txBody>
                <a:bodyPr rtlCol="0" anchor="ctr"/>
                <a:lstStyle/>
                <a:p>
                  <a:endParaRPr lang="en-IN"/>
                </a:p>
              </p:txBody>
            </p:sp>
          </p:grpSp>
          <p:grpSp>
            <p:nvGrpSpPr>
              <p:cNvPr id="4014" name="Graphic 3782">
                <a:extLst>
                  <a:ext uri="{FF2B5EF4-FFF2-40B4-BE49-F238E27FC236}">
                    <a16:creationId xmlns:a16="http://schemas.microsoft.com/office/drawing/2014/main" id="{17A8599C-6103-B35C-23DF-FFBF8B858318}"/>
                  </a:ext>
                </a:extLst>
              </p:cNvPr>
              <p:cNvGrpSpPr/>
              <p:nvPr/>
            </p:nvGrpSpPr>
            <p:grpSpPr>
              <a:xfrm>
                <a:off x="30227172" y="16218420"/>
                <a:ext cx="233301" cy="38599"/>
                <a:chOff x="30227172" y="16218420"/>
                <a:chExt cx="233301" cy="38599"/>
              </a:xfrm>
            </p:grpSpPr>
            <p:sp>
              <p:nvSpPr>
                <p:cNvPr id="4015" name="Freeform: Shape 4014">
                  <a:extLst>
                    <a:ext uri="{FF2B5EF4-FFF2-40B4-BE49-F238E27FC236}">
                      <a16:creationId xmlns:a16="http://schemas.microsoft.com/office/drawing/2014/main" id="{DDCBAF4A-569B-EC90-9DD3-F9DD57531CD6}"/>
                    </a:ext>
                  </a:extLst>
                </p:cNvPr>
                <p:cNvSpPr/>
                <p:nvPr/>
              </p:nvSpPr>
              <p:spPr>
                <a:xfrm>
                  <a:off x="30227172" y="16219067"/>
                  <a:ext cx="21552" cy="28622"/>
                </a:xfrm>
                <a:custGeom>
                  <a:avLst/>
                  <a:gdLst>
                    <a:gd name="connsiteX0" fmla="*/ 8948 w 21552"/>
                    <a:gd name="connsiteY0" fmla="*/ 2416 h 28622"/>
                    <a:gd name="connsiteX1" fmla="*/ 8948 w 21552"/>
                    <a:gd name="connsiteY1" fmla="*/ 13659 h 28622"/>
                    <a:gd name="connsiteX2" fmla="*/ 14167 w 21552"/>
                    <a:gd name="connsiteY2" fmla="*/ 13659 h 28622"/>
                    <a:gd name="connsiteX3" fmla="*/ 16784 w 21552"/>
                    <a:gd name="connsiteY3" fmla="*/ 12871 h 28622"/>
                    <a:gd name="connsiteX4" fmla="*/ 17895 w 21552"/>
                    <a:gd name="connsiteY4" fmla="*/ 9747 h 28622"/>
                    <a:gd name="connsiteX5" fmla="*/ 18683 w 21552"/>
                    <a:gd name="connsiteY5" fmla="*/ 9747 h 28622"/>
                    <a:gd name="connsiteX6" fmla="*/ 18683 w 21552"/>
                    <a:gd name="connsiteY6" fmla="*/ 19429 h 28622"/>
                    <a:gd name="connsiteX7" fmla="*/ 17895 w 21552"/>
                    <a:gd name="connsiteY7" fmla="*/ 19429 h 28622"/>
                    <a:gd name="connsiteX8" fmla="*/ 17459 w 21552"/>
                    <a:gd name="connsiteY8" fmla="*/ 16980 h 28622"/>
                    <a:gd name="connsiteX9" fmla="*/ 16320 w 21552"/>
                    <a:gd name="connsiteY9" fmla="*/ 15812 h 28622"/>
                    <a:gd name="connsiteX10" fmla="*/ 14167 w 21552"/>
                    <a:gd name="connsiteY10" fmla="*/ 15418 h 28622"/>
                    <a:gd name="connsiteX11" fmla="*/ 8948 w 21552"/>
                    <a:gd name="connsiteY11" fmla="*/ 15418 h 28622"/>
                    <a:gd name="connsiteX12" fmla="*/ 8948 w 21552"/>
                    <a:gd name="connsiteY12" fmla="*/ 24410 h 28622"/>
                    <a:gd name="connsiteX13" fmla="*/ 9229 w 21552"/>
                    <a:gd name="connsiteY13" fmla="*/ 27281 h 28622"/>
                    <a:gd name="connsiteX14" fmla="*/ 10116 w 21552"/>
                    <a:gd name="connsiteY14" fmla="*/ 28181 h 28622"/>
                    <a:gd name="connsiteX15" fmla="*/ 12057 w 21552"/>
                    <a:gd name="connsiteY15" fmla="*/ 28688 h 28622"/>
                    <a:gd name="connsiteX16" fmla="*/ 13084 w 21552"/>
                    <a:gd name="connsiteY16" fmla="*/ 28688 h 28622"/>
                    <a:gd name="connsiteX17" fmla="*/ 13084 w 21552"/>
                    <a:gd name="connsiteY17" fmla="*/ 29476 h 28622"/>
                    <a:gd name="connsiteX18" fmla="*/ 817 w 21552"/>
                    <a:gd name="connsiteY18" fmla="*/ 29476 h 28622"/>
                    <a:gd name="connsiteX19" fmla="*/ 817 w 21552"/>
                    <a:gd name="connsiteY19" fmla="*/ 28688 h 28622"/>
                    <a:gd name="connsiteX20" fmla="*/ 1829 w 21552"/>
                    <a:gd name="connsiteY20" fmla="*/ 28688 h 28622"/>
                    <a:gd name="connsiteX21" fmla="*/ 4390 w 21552"/>
                    <a:gd name="connsiteY21" fmla="*/ 27661 h 28622"/>
                    <a:gd name="connsiteX22" fmla="*/ 4896 w 21552"/>
                    <a:gd name="connsiteY22" fmla="*/ 24410 h 28622"/>
                    <a:gd name="connsiteX23" fmla="*/ 4896 w 21552"/>
                    <a:gd name="connsiteY23" fmla="*/ 5920 h 28622"/>
                    <a:gd name="connsiteX24" fmla="*/ 4629 w 21552"/>
                    <a:gd name="connsiteY24" fmla="*/ 3049 h 28622"/>
                    <a:gd name="connsiteX25" fmla="*/ 3771 w 21552"/>
                    <a:gd name="connsiteY25" fmla="*/ 2148 h 28622"/>
                    <a:gd name="connsiteX26" fmla="*/ 1829 w 21552"/>
                    <a:gd name="connsiteY26" fmla="*/ 1642 h 28622"/>
                    <a:gd name="connsiteX27" fmla="*/ 817 w 21552"/>
                    <a:gd name="connsiteY27" fmla="*/ 1642 h 28622"/>
                    <a:gd name="connsiteX28" fmla="*/ 817 w 21552"/>
                    <a:gd name="connsiteY28" fmla="*/ 854 h 28622"/>
                    <a:gd name="connsiteX29" fmla="*/ 22102 w 21552"/>
                    <a:gd name="connsiteY29" fmla="*/ 854 h 28622"/>
                    <a:gd name="connsiteX30" fmla="*/ 22369 w 21552"/>
                    <a:gd name="connsiteY30" fmla="*/ 7144 h 28622"/>
                    <a:gd name="connsiteX31" fmla="*/ 21638 w 21552"/>
                    <a:gd name="connsiteY31" fmla="*/ 7144 h 28622"/>
                    <a:gd name="connsiteX32" fmla="*/ 20357 w 21552"/>
                    <a:gd name="connsiteY32" fmla="*/ 4203 h 28622"/>
                    <a:gd name="connsiteX33" fmla="*/ 18571 w 21552"/>
                    <a:gd name="connsiteY33" fmla="*/ 2838 h 28622"/>
                    <a:gd name="connsiteX34" fmla="*/ 15265 w 21552"/>
                    <a:gd name="connsiteY34" fmla="*/ 241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8948" y="2416"/>
                      </a:moveTo>
                      <a:lnTo>
                        <a:pt x="8948" y="13659"/>
                      </a:lnTo>
                      <a:lnTo>
                        <a:pt x="14167" y="13659"/>
                      </a:lnTo>
                      <a:cubicBezTo>
                        <a:pt x="15349" y="13673"/>
                        <a:pt x="16221" y="13406"/>
                        <a:pt x="16784" y="12871"/>
                      </a:cubicBezTo>
                      <a:cubicBezTo>
                        <a:pt x="17347" y="12350"/>
                        <a:pt x="17713" y="11309"/>
                        <a:pt x="17895" y="9747"/>
                      </a:cubicBezTo>
                      <a:lnTo>
                        <a:pt x="18683" y="9747"/>
                      </a:lnTo>
                      <a:lnTo>
                        <a:pt x="18683" y="19429"/>
                      </a:lnTo>
                      <a:lnTo>
                        <a:pt x="17895" y="19429"/>
                      </a:lnTo>
                      <a:cubicBezTo>
                        <a:pt x="17881" y="18331"/>
                        <a:pt x="17741" y="17515"/>
                        <a:pt x="17459" y="16980"/>
                      </a:cubicBezTo>
                      <a:cubicBezTo>
                        <a:pt x="17178" y="16459"/>
                        <a:pt x="16798" y="16079"/>
                        <a:pt x="16320" y="15812"/>
                      </a:cubicBezTo>
                      <a:cubicBezTo>
                        <a:pt x="15842" y="15559"/>
                        <a:pt x="15124" y="15418"/>
                        <a:pt x="14167" y="15418"/>
                      </a:cubicBezTo>
                      <a:lnTo>
                        <a:pt x="8948" y="15418"/>
                      </a:lnTo>
                      <a:lnTo>
                        <a:pt x="8948" y="24410"/>
                      </a:lnTo>
                      <a:cubicBezTo>
                        <a:pt x="8934" y="25859"/>
                        <a:pt x="9032" y="26816"/>
                        <a:pt x="9229" y="27281"/>
                      </a:cubicBezTo>
                      <a:cubicBezTo>
                        <a:pt x="9370" y="27647"/>
                        <a:pt x="9666" y="27956"/>
                        <a:pt x="10116" y="28181"/>
                      </a:cubicBezTo>
                      <a:cubicBezTo>
                        <a:pt x="10735" y="28533"/>
                        <a:pt x="11382" y="28702"/>
                        <a:pt x="12057" y="28688"/>
                      </a:cubicBezTo>
                      <a:lnTo>
                        <a:pt x="13084" y="28688"/>
                      </a:lnTo>
                      <a:lnTo>
                        <a:pt x="13084" y="29476"/>
                      </a:lnTo>
                      <a:lnTo>
                        <a:pt x="817" y="29476"/>
                      </a:lnTo>
                      <a:lnTo>
                        <a:pt x="817" y="28688"/>
                      </a:lnTo>
                      <a:lnTo>
                        <a:pt x="1829" y="28688"/>
                      </a:lnTo>
                      <a:cubicBezTo>
                        <a:pt x="2997" y="28702"/>
                        <a:pt x="3855" y="28350"/>
                        <a:pt x="4390" y="27661"/>
                      </a:cubicBezTo>
                      <a:cubicBezTo>
                        <a:pt x="4713" y="27210"/>
                        <a:pt x="4882" y="26127"/>
                        <a:pt x="4896" y="24410"/>
                      </a:cubicBezTo>
                      <a:lnTo>
                        <a:pt x="4896" y="5920"/>
                      </a:lnTo>
                      <a:cubicBezTo>
                        <a:pt x="4882" y="4484"/>
                        <a:pt x="4798" y="3527"/>
                        <a:pt x="4629" y="3049"/>
                      </a:cubicBezTo>
                      <a:cubicBezTo>
                        <a:pt x="4488" y="2697"/>
                        <a:pt x="4193" y="2402"/>
                        <a:pt x="3771" y="2148"/>
                      </a:cubicBezTo>
                      <a:cubicBezTo>
                        <a:pt x="3152" y="1825"/>
                        <a:pt x="2505" y="1656"/>
                        <a:pt x="1829" y="1642"/>
                      </a:cubicBezTo>
                      <a:lnTo>
                        <a:pt x="817" y="1642"/>
                      </a:lnTo>
                      <a:lnTo>
                        <a:pt x="817" y="854"/>
                      </a:lnTo>
                      <a:lnTo>
                        <a:pt x="22102" y="854"/>
                      </a:lnTo>
                      <a:lnTo>
                        <a:pt x="22369" y="7144"/>
                      </a:lnTo>
                      <a:lnTo>
                        <a:pt x="21638" y="7144"/>
                      </a:lnTo>
                      <a:cubicBezTo>
                        <a:pt x="21272" y="5807"/>
                        <a:pt x="20836" y="4836"/>
                        <a:pt x="20357" y="4203"/>
                      </a:cubicBezTo>
                      <a:cubicBezTo>
                        <a:pt x="19865" y="3584"/>
                        <a:pt x="19274" y="3119"/>
                        <a:pt x="18571" y="2838"/>
                      </a:cubicBezTo>
                      <a:cubicBezTo>
                        <a:pt x="17853" y="2556"/>
                        <a:pt x="16756" y="2416"/>
                        <a:pt x="15265" y="2416"/>
                      </a:cubicBezTo>
                      <a:close/>
                    </a:path>
                  </a:pathLst>
                </a:custGeom>
                <a:solidFill>
                  <a:srgbClr val="000000"/>
                </a:solidFill>
                <a:ln w="3598" cap="flat">
                  <a:noFill/>
                  <a:prstDash val="solid"/>
                  <a:miter/>
                </a:ln>
              </p:spPr>
              <p:txBody>
                <a:bodyPr rtlCol="0" anchor="ctr"/>
                <a:lstStyle/>
                <a:p>
                  <a:endParaRPr lang="en-IN"/>
                </a:p>
              </p:txBody>
            </p:sp>
            <p:sp>
              <p:nvSpPr>
                <p:cNvPr id="4016" name="Freeform: Shape 4015">
                  <a:extLst>
                    <a:ext uri="{FF2B5EF4-FFF2-40B4-BE49-F238E27FC236}">
                      <a16:creationId xmlns:a16="http://schemas.microsoft.com/office/drawing/2014/main" id="{5F0597CD-228A-CACD-8C83-E560C2452044}"/>
                    </a:ext>
                  </a:extLst>
                </p:cNvPr>
                <p:cNvSpPr/>
                <p:nvPr/>
              </p:nvSpPr>
              <p:spPr>
                <a:xfrm>
                  <a:off x="30251376" y="16219067"/>
                  <a:ext cx="24591" cy="28622"/>
                </a:xfrm>
                <a:custGeom>
                  <a:avLst/>
                  <a:gdLst>
                    <a:gd name="connsiteX0" fmla="*/ 24725 w 24591"/>
                    <a:gd name="connsiteY0" fmla="*/ 21567 h 28622"/>
                    <a:gd name="connsiteX1" fmla="*/ 25415 w 24591"/>
                    <a:gd name="connsiteY1" fmla="*/ 21708 h 28622"/>
                    <a:gd name="connsiteX2" fmla="*/ 22967 w 24591"/>
                    <a:gd name="connsiteY2" fmla="*/ 29476 h 28622"/>
                    <a:gd name="connsiteX3" fmla="*/ 823 w 24591"/>
                    <a:gd name="connsiteY3" fmla="*/ 29476 h 28622"/>
                    <a:gd name="connsiteX4" fmla="*/ 823 w 24591"/>
                    <a:gd name="connsiteY4" fmla="*/ 28688 h 28622"/>
                    <a:gd name="connsiteX5" fmla="*/ 1892 w 24591"/>
                    <a:gd name="connsiteY5" fmla="*/ 28688 h 28622"/>
                    <a:gd name="connsiteX6" fmla="*/ 4481 w 24591"/>
                    <a:gd name="connsiteY6" fmla="*/ 27506 h 28622"/>
                    <a:gd name="connsiteX7" fmla="*/ 4931 w 24591"/>
                    <a:gd name="connsiteY7" fmla="*/ 24382 h 28622"/>
                    <a:gd name="connsiteX8" fmla="*/ 4931 w 24591"/>
                    <a:gd name="connsiteY8" fmla="*/ 5920 h 28622"/>
                    <a:gd name="connsiteX9" fmla="*/ 4340 w 24591"/>
                    <a:gd name="connsiteY9" fmla="*/ 2570 h 28622"/>
                    <a:gd name="connsiteX10" fmla="*/ 1892 w 24591"/>
                    <a:gd name="connsiteY10" fmla="*/ 1642 h 28622"/>
                    <a:gd name="connsiteX11" fmla="*/ 823 w 24591"/>
                    <a:gd name="connsiteY11" fmla="*/ 1642 h 28622"/>
                    <a:gd name="connsiteX12" fmla="*/ 823 w 24591"/>
                    <a:gd name="connsiteY12" fmla="*/ 854 h 28622"/>
                    <a:gd name="connsiteX13" fmla="*/ 13766 w 24591"/>
                    <a:gd name="connsiteY13" fmla="*/ 854 h 28622"/>
                    <a:gd name="connsiteX14" fmla="*/ 13766 w 24591"/>
                    <a:gd name="connsiteY14" fmla="*/ 1642 h 28622"/>
                    <a:gd name="connsiteX15" fmla="*/ 10573 w 24591"/>
                    <a:gd name="connsiteY15" fmla="*/ 2064 h 28622"/>
                    <a:gd name="connsiteX16" fmla="*/ 9321 w 24591"/>
                    <a:gd name="connsiteY16" fmla="*/ 3176 h 28622"/>
                    <a:gd name="connsiteX17" fmla="*/ 8983 w 24591"/>
                    <a:gd name="connsiteY17" fmla="*/ 6398 h 28622"/>
                    <a:gd name="connsiteX18" fmla="*/ 8983 w 24591"/>
                    <a:gd name="connsiteY18" fmla="*/ 24382 h 28622"/>
                    <a:gd name="connsiteX19" fmla="*/ 9321 w 24591"/>
                    <a:gd name="connsiteY19" fmla="*/ 26802 h 28622"/>
                    <a:gd name="connsiteX20" fmla="*/ 10094 w 24591"/>
                    <a:gd name="connsiteY20" fmla="*/ 27450 h 28622"/>
                    <a:gd name="connsiteX21" fmla="*/ 13400 w 24591"/>
                    <a:gd name="connsiteY21" fmla="*/ 27661 h 28622"/>
                    <a:gd name="connsiteX22" fmla="*/ 15482 w 24591"/>
                    <a:gd name="connsiteY22" fmla="*/ 27661 h 28622"/>
                    <a:gd name="connsiteX23" fmla="*/ 20097 w 24591"/>
                    <a:gd name="connsiteY23" fmla="*/ 27182 h 28622"/>
                    <a:gd name="connsiteX24" fmla="*/ 22531 w 24591"/>
                    <a:gd name="connsiteY24" fmla="*/ 25451 h 28622"/>
                    <a:gd name="connsiteX25" fmla="*/ 24725 w 24591"/>
                    <a:gd name="connsiteY25" fmla="*/ 2156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725" y="21567"/>
                      </a:moveTo>
                      <a:lnTo>
                        <a:pt x="25415" y="21708"/>
                      </a:lnTo>
                      <a:lnTo>
                        <a:pt x="22967" y="29476"/>
                      </a:lnTo>
                      <a:lnTo>
                        <a:pt x="823" y="29476"/>
                      </a:lnTo>
                      <a:lnTo>
                        <a:pt x="823" y="28688"/>
                      </a:lnTo>
                      <a:lnTo>
                        <a:pt x="1892" y="28688"/>
                      </a:lnTo>
                      <a:cubicBezTo>
                        <a:pt x="3102" y="28702"/>
                        <a:pt x="3960" y="28308"/>
                        <a:pt x="4481" y="27506"/>
                      </a:cubicBezTo>
                      <a:cubicBezTo>
                        <a:pt x="4776" y="27070"/>
                        <a:pt x="4931" y="26028"/>
                        <a:pt x="4931" y="24382"/>
                      </a:cubicBezTo>
                      <a:lnTo>
                        <a:pt x="4931" y="5920"/>
                      </a:lnTo>
                      <a:cubicBezTo>
                        <a:pt x="4931" y="4146"/>
                        <a:pt x="4734" y="3035"/>
                        <a:pt x="4340" y="2570"/>
                      </a:cubicBezTo>
                      <a:cubicBezTo>
                        <a:pt x="3792" y="1965"/>
                        <a:pt x="2976" y="1656"/>
                        <a:pt x="1892" y="1642"/>
                      </a:cubicBezTo>
                      <a:lnTo>
                        <a:pt x="823" y="1642"/>
                      </a:lnTo>
                      <a:lnTo>
                        <a:pt x="823" y="854"/>
                      </a:lnTo>
                      <a:lnTo>
                        <a:pt x="13766" y="854"/>
                      </a:lnTo>
                      <a:lnTo>
                        <a:pt x="13766" y="1642"/>
                      </a:lnTo>
                      <a:cubicBezTo>
                        <a:pt x="12233" y="1628"/>
                        <a:pt x="11163" y="1768"/>
                        <a:pt x="10573" y="2064"/>
                      </a:cubicBezTo>
                      <a:cubicBezTo>
                        <a:pt x="9954" y="2359"/>
                        <a:pt x="9546" y="2725"/>
                        <a:pt x="9321" y="3176"/>
                      </a:cubicBezTo>
                      <a:cubicBezTo>
                        <a:pt x="9095" y="3626"/>
                        <a:pt x="8983" y="4709"/>
                        <a:pt x="8983" y="6398"/>
                      </a:cubicBezTo>
                      <a:lnTo>
                        <a:pt x="8983" y="24382"/>
                      </a:lnTo>
                      <a:cubicBezTo>
                        <a:pt x="8983" y="25564"/>
                        <a:pt x="9095" y="26366"/>
                        <a:pt x="9321" y="26802"/>
                      </a:cubicBezTo>
                      <a:cubicBezTo>
                        <a:pt x="9489" y="27098"/>
                        <a:pt x="9743" y="27309"/>
                        <a:pt x="10094" y="27450"/>
                      </a:cubicBezTo>
                      <a:cubicBezTo>
                        <a:pt x="10446" y="27590"/>
                        <a:pt x="11543" y="27661"/>
                        <a:pt x="13400" y="27661"/>
                      </a:cubicBezTo>
                      <a:lnTo>
                        <a:pt x="15482" y="27661"/>
                      </a:lnTo>
                      <a:cubicBezTo>
                        <a:pt x="17677" y="27661"/>
                        <a:pt x="19211" y="27506"/>
                        <a:pt x="20097" y="27182"/>
                      </a:cubicBezTo>
                      <a:cubicBezTo>
                        <a:pt x="20983" y="26859"/>
                        <a:pt x="21799" y="26282"/>
                        <a:pt x="22531" y="25451"/>
                      </a:cubicBezTo>
                      <a:cubicBezTo>
                        <a:pt x="23262" y="24635"/>
                        <a:pt x="23994" y="23341"/>
                        <a:pt x="24725" y="21567"/>
                      </a:cubicBezTo>
                      <a:close/>
                    </a:path>
                  </a:pathLst>
                </a:custGeom>
                <a:solidFill>
                  <a:srgbClr val="000000"/>
                </a:solidFill>
                <a:ln w="3598" cap="flat">
                  <a:noFill/>
                  <a:prstDash val="solid"/>
                  <a:miter/>
                </a:ln>
              </p:spPr>
              <p:txBody>
                <a:bodyPr rtlCol="0" anchor="ctr"/>
                <a:lstStyle/>
                <a:p>
                  <a:endParaRPr lang="en-IN"/>
                </a:p>
              </p:txBody>
            </p:sp>
            <p:sp>
              <p:nvSpPr>
                <p:cNvPr id="4017" name="Freeform: Shape 4016">
                  <a:extLst>
                    <a:ext uri="{FF2B5EF4-FFF2-40B4-BE49-F238E27FC236}">
                      <a16:creationId xmlns:a16="http://schemas.microsoft.com/office/drawing/2014/main" id="{A2E1C31E-00EA-4485-FE94-42B62D803FB3}"/>
                    </a:ext>
                  </a:extLst>
                </p:cNvPr>
                <p:cNvSpPr/>
                <p:nvPr/>
              </p:nvSpPr>
              <p:spPr>
                <a:xfrm>
                  <a:off x="30277241" y="16218420"/>
                  <a:ext cx="30387" cy="29269"/>
                </a:xfrm>
                <a:custGeom>
                  <a:avLst/>
                  <a:gdLst>
                    <a:gd name="connsiteX0" fmla="*/ 20273 w 30387"/>
                    <a:gd name="connsiteY0" fmla="*/ 20540 h 29269"/>
                    <a:gd name="connsiteX1" fmla="*/ 9187 w 30387"/>
                    <a:gd name="connsiteY1" fmla="*/ 20540 h 29269"/>
                    <a:gd name="connsiteX2" fmla="*/ 7246 w 30387"/>
                    <a:gd name="connsiteY2" fmla="*/ 25057 h 29269"/>
                    <a:gd name="connsiteX3" fmla="*/ 6528 w 30387"/>
                    <a:gd name="connsiteY3" fmla="*/ 27548 h 29269"/>
                    <a:gd name="connsiteX4" fmla="*/ 7147 w 30387"/>
                    <a:gd name="connsiteY4" fmla="*/ 28702 h 29269"/>
                    <a:gd name="connsiteX5" fmla="*/ 9834 w 30387"/>
                    <a:gd name="connsiteY5" fmla="*/ 29335 h 29269"/>
                    <a:gd name="connsiteX6" fmla="*/ 9834 w 30387"/>
                    <a:gd name="connsiteY6" fmla="*/ 30123 h 29269"/>
                    <a:gd name="connsiteX7" fmla="*/ 831 w 30387"/>
                    <a:gd name="connsiteY7" fmla="*/ 30123 h 29269"/>
                    <a:gd name="connsiteX8" fmla="*/ 831 w 30387"/>
                    <a:gd name="connsiteY8" fmla="*/ 29335 h 29269"/>
                    <a:gd name="connsiteX9" fmla="*/ 3152 w 30387"/>
                    <a:gd name="connsiteY9" fmla="*/ 28519 h 29269"/>
                    <a:gd name="connsiteX10" fmla="*/ 5529 w 30387"/>
                    <a:gd name="connsiteY10" fmla="*/ 24410 h 29269"/>
                    <a:gd name="connsiteX11" fmla="*/ 15602 w 30387"/>
                    <a:gd name="connsiteY11" fmla="*/ 854 h 29269"/>
                    <a:gd name="connsiteX12" fmla="*/ 16334 w 30387"/>
                    <a:gd name="connsiteY12" fmla="*/ 854 h 29269"/>
                    <a:gd name="connsiteX13" fmla="*/ 26294 w 30387"/>
                    <a:gd name="connsiteY13" fmla="*/ 24663 h 29269"/>
                    <a:gd name="connsiteX14" fmla="*/ 28489 w 30387"/>
                    <a:gd name="connsiteY14" fmla="*/ 28392 h 29269"/>
                    <a:gd name="connsiteX15" fmla="*/ 31218 w 30387"/>
                    <a:gd name="connsiteY15" fmla="*/ 29335 h 29269"/>
                    <a:gd name="connsiteX16" fmla="*/ 31218 w 30387"/>
                    <a:gd name="connsiteY16" fmla="*/ 30123 h 29269"/>
                    <a:gd name="connsiteX17" fmla="*/ 19935 w 30387"/>
                    <a:gd name="connsiteY17" fmla="*/ 30123 h 29269"/>
                    <a:gd name="connsiteX18" fmla="*/ 19935 w 30387"/>
                    <a:gd name="connsiteY18" fmla="*/ 29335 h 29269"/>
                    <a:gd name="connsiteX19" fmla="*/ 22228 w 30387"/>
                    <a:gd name="connsiteY19" fmla="*/ 28772 h 29269"/>
                    <a:gd name="connsiteX20" fmla="*/ 22833 w 30387"/>
                    <a:gd name="connsiteY20" fmla="*/ 27590 h 29269"/>
                    <a:gd name="connsiteX21" fmla="*/ 21989 w 30387"/>
                    <a:gd name="connsiteY21" fmla="*/ 24663 h 29269"/>
                    <a:gd name="connsiteX22" fmla="*/ 19682 w 30387"/>
                    <a:gd name="connsiteY22" fmla="*/ 18978 h 29269"/>
                    <a:gd name="connsiteX23" fmla="*/ 14814 w 30387"/>
                    <a:gd name="connsiteY23" fmla="*/ 7411 h 29269"/>
                    <a:gd name="connsiteX24" fmla="*/ 9834 w 30387"/>
                    <a:gd name="connsiteY24" fmla="*/ 18978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273" y="20540"/>
                      </a:moveTo>
                      <a:lnTo>
                        <a:pt x="9187" y="20540"/>
                      </a:lnTo>
                      <a:lnTo>
                        <a:pt x="7246" y="25057"/>
                      </a:lnTo>
                      <a:cubicBezTo>
                        <a:pt x="6767" y="26169"/>
                        <a:pt x="6528" y="26999"/>
                        <a:pt x="6528" y="27548"/>
                      </a:cubicBezTo>
                      <a:cubicBezTo>
                        <a:pt x="6528" y="27998"/>
                        <a:pt x="6725" y="28392"/>
                        <a:pt x="7147" y="28702"/>
                      </a:cubicBezTo>
                      <a:cubicBezTo>
                        <a:pt x="7555" y="29040"/>
                        <a:pt x="8456" y="29251"/>
                        <a:pt x="9834" y="29335"/>
                      </a:cubicBezTo>
                      <a:lnTo>
                        <a:pt x="9834" y="30123"/>
                      </a:lnTo>
                      <a:lnTo>
                        <a:pt x="831" y="30123"/>
                      </a:lnTo>
                      <a:lnTo>
                        <a:pt x="831" y="29335"/>
                      </a:lnTo>
                      <a:cubicBezTo>
                        <a:pt x="2026" y="29138"/>
                        <a:pt x="2800" y="28857"/>
                        <a:pt x="3152" y="28519"/>
                      </a:cubicBezTo>
                      <a:cubicBezTo>
                        <a:pt x="3869" y="27844"/>
                        <a:pt x="4657" y="26479"/>
                        <a:pt x="5529" y="24410"/>
                      </a:cubicBezTo>
                      <a:lnTo>
                        <a:pt x="15602" y="854"/>
                      </a:lnTo>
                      <a:lnTo>
                        <a:pt x="16334" y="854"/>
                      </a:lnTo>
                      <a:lnTo>
                        <a:pt x="26294" y="24663"/>
                      </a:lnTo>
                      <a:cubicBezTo>
                        <a:pt x="27096" y="26591"/>
                        <a:pt x="27828" y="27829"/>
                        <a:pt x="28489" y="28392"/>
                      </a:cubicBezTo>
                      <a:cubicBezTo>
                        <a:pt x="29136" y="28955"/>
                        <a:pt x="30050" y="29279"/>
                        <a:pt x="31218" y="29335"/>
                      </a:cubicBezTo>
                      <a:lnTo>
                        <a:pt x="31218" y="30123"/>
                      </a:lnTo>
                      <a:lnTo>
                        <a:pt x="19935" y="30123"/>
                      </a:lnTo>
                      <a:lnTo>
                        <a:pt x="19935" y="29335"/>
                      </a:lnTo>
                      <a:cubicBezTo>
                        <a:pt x="21061" y="29293"/>
                        <a:pt x="21835" y="29096"/>
                        <a:pt x="22228" y="28772"/>
                      </a:cubicBezTo>
                      <a:cubicBezTo>
                        <a:pt x="22622" y="28463"/>
                        <a:pt x="22819" y="28069"/>
                        <a:pt x="22833" y="27590"/>
                      </a:cubicBezTo>
                      <a:cubicBezTo>
                        <a:pt x="22819" y="26971"/>
                        <a:pt x="22538" y="26000"/>
                        <a:pt x="21989" y="24663"/>
                      </a:cubicBezTo>
                      <a:close/>
                      <a:moveTo>
                        <a:pt x="19682" y="18978"/>
                      </a:moveTo>
                      <a:lnTo>
                        <a:pt x="14814" y="7411"/>
                      </a:lnTo>
                      <a:lnTo>
                        <a:pt x="9834" y="18978"/>
                      </a:lnTo>
                      <a:close/>
                    </a:path>
                  </a:pathLst>
                </a:custGeom>
                <a:solidFill>
                  <a:srgbClr val="000000"/>
                </a:solidFill>
                <a:ln w="3598" cap="flat">
                  <a:noFill/>
                  <a:prstDash val="solid"/>
                  <a:miter/>
                </a:ln>
              </p:spPr>
              <p:txBody>
                <a:bodyPr rtlCol="0" anchor="ctr"/>
                <a:lstStyle/>
                <a:p>
                  <a:endParaRPr lang="en-IN"/>
                </a:p>
              </p:txBody>
            </p:sp>
            <p:sp>
              <p:nvSpPr>
                <p:cNvPr id="4018" name="Freeform: Shape 4017">
                  <a:extLst>
                    <a:ext uri="{FF2B5EF4-FFF2-40B4-BE49-F238E27FC236}">
                      <a16:creationId xmlns:a16="http://schemas.microsoft.com/office/drawing/2014/main" id="{7E5A8FA1-F78B-341E-61BA-378BFE9441DE}"/>
                    </a:ext>
                  </a:extLst>
                </p:cNvPr>
                <p:cNvSpPr/>
                <p:nvPr/>
              </p:nvSpPr>
              <p:spPr>
                <a:xfrm>
                  <a:off x="30309183" y="16219067"/>
                  <a:ext cx="12267" cy="28622"/>
                </a:xfrm>
                <a:custGeom>
                  <a:avLst/>
                  <a:gdLst>
                    <a:gd name="connsiteX0" fmla="*/ 13107 w 12267"/>
                    <a:gd name="connsiteY0" fmla="*/ 28688 h 28622"/>
                    <a:gd name="connsiteX1" fmla="*/ 13107 w 12267"/>
                    <a:gd name="connsiteY1" fmla="*/ 29476 h 28622"/>
                    <a:gd name="connsiteX2" fmla="*/ 839 w 12267"/>
                    <a:gd name="connsiteY2" fmla="*/ 29476 h 28622"/>
                    <a:gd name="connsiteX3" fmla="*/ 839 w 12267"/>
                    <a:gd name="connsiteY3" fmla="*/ 28688 h 28622"/>
                    <a:gd name="connsiteX4" fmla="*/ 1852 w 12267"/>
                    <a:gd name="connsiteY4" fmla="*/ 28688 h 28622"/>
                    <a:gd name="connsiteX5" fmla="*/ 4441 w 12267"/>
                    <a:gd name="connsiteY5" fmla="*/ 27661 h 28622"/>
                    <a:gd name="connsiteX6" fmla="*/ 4947 w 12267"/>
                    <a:gd name="connsiteY6" fmla="*/ 24410 h 28622"/>
                    <a:gd name="connsiteX7" fmla="*/ 4947 w 12267"/>
                    <a:gd name="connsiteY7" fmla="*/ 5920 h 28622"/>
                    <a:gd name="connsiteX8" fmla="*/ 4666 w 12267"/>
                    <a:gd name="connsiteY8" fmla="*/ 3049 h 28622"/>
                    <a:gd name="connsiteX9" fmla="*/ 3794 w 12267"/>
                    <a:gd name="connsiteY9" fmla="*/ 2148 h 28622"/>
                    <a:gd name="connsiteX10" fmla="*/ 1852 w 12267"/>
                    <a:gd name="connsiteY10" fmla="*/ 1642 h 28622"/>
                    <a:gd name="connsiteX11" fmla="*/ 839 w 12267"/>
                    <a:gd name="connsiteY11" fmla="*/ 1642 h 28622"/>
                    <a:gd name="connsiteX12" fmla="*/ 839 w 12267"/>
                    <a:gd name="connsiteY12" fmla="*/ 854 h 28622"/>
                    <a:gd name="connsiteX13" fmla="*/ 13107 w 12267"/>
                    <a:gd name="connsiteY13" fmla="*/ 854 h 28622"/>
                    <a:gd name="connsiteX14" fmla="*/ 13107 w 12267"/>
                    <a:gd name="connsiteY14" fmla="*/ 1642 h 28622"/>
                    <a:gd name="connsiteX15" fmla="*/ 12066 w 12267"/>
                    <a:gd name="connsiteY15" fmla="*/ 1642 h 28622"/>
                    <a:gd name="connsiteX16" fmla="*/ 9519 w 12267"/>
                    <a:gd name="connsiteY16" fmla="*/ 2669 h 28622"/>
                    <a:gd name="connsiteX17" fmla="*/ 8999 w 12267"/>
                    <a:gd name="connsiteY17" fmla="*/ 5920 h 28622"/>
                    <a:gd name="connsiteX18" fmla="*/ 8999 w 12267"/>
                    <a:gd name="connsiteY18" fmla="*/ 24410 h 28622"/>
                    <a:gd name="connsiteX19" fmla="*/ 9266 w 12267"/>
                    <a:gd name="connsiteY19" fmla="*/ 27281 h 28622"/>
                    <a:gd name="connsiteX20" fmla="*/ 10152 w 12267"/>
                    <a:gd name="connsiteY20" fmla="*/ 28181 h 28622"/>
                    <a:gd name="connsiteX21" fmla="*/ 12066 w 12267"/>
                    <a:gd name="connsiteY21" fmla="*/ 2868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107" y="28688"/>
                      </a:moveTo>
                      <a:lnTo>
                        <a:pt x="13107" y="29476"/>
                      </a:lnTo>
                      <a:lnTo>
                        <a:pt x="839" y="29476"/>
                      </a:lnTo>
                      <a:lnTo>
                        <a:pt x="839" y="28688"/>
                      </a:lnTo>
                      <a:lnTo>
                        <a:pt x="1852" y="28688"/>
                      </a:lnTo>
                      <a:cubicBezTo>
                        <a:pt x="3020" y="28702"/>
                        <a:pt x="3878" y="28350"/>
                        <a:pt x="4441" y="27661"/>
                      </a:cubicBezTo>
                      <a:cubicBezTo>
                        <a:pt x="4764" y="27210"/>
                        <a:pt x="4933" y="26127"/>
                        <a:pt x="4947" y="24410"/>
                      </a:cubicBezTo>
                      <a:lnTo>
                        <a:pt x="4947" y="5920"/>
                      </a:lnTo>
                      <a:cubicBezTo>
                        <a:pt x="4933" y="4484"/>
                        <a:pt x="4849" y="3527"/>
                        <a:pt x="4666" y="3049"/>
                      </a:cubicBezTo>
                      <a:cubicBezTo>
                        <a:pt x="4525" y="2697"/>
                        <a:pt x="4230" y="2402"/>
                        <a:pt x="3794" y="2148"/>
                      </a:cubicBezTo>
                      <a:cubicBezTo>
                        <a:pt x="3161" y="1825"/>
                        <a:pt x="2513" y="1656"/>
                        <a:pt x="1852" y="1642"/>
                      </a:cubicBezTo>
                      <a:lnTo>
                        <a:pt x="839" y="1642"/>
                      </a:lnTo>
                      <a:lnTo>
                        <a:pt x="839" y="854"/>
                      </a:lnTo>
                      <a:lnTo>
                        <a:pt x="13107" y="854"/>
                      </a:lnTo>
                      <a:lnTo>
                        <a:pt x="13107" y="1642"/>
                      </a:lnTo>
                      <a:lnTo>
                        <a:pt x="12066" y="1642"/>
                      </a:lnTo>
                      <a:cubicBezTo>
                        <a:pt x="10898" y="1656"/>
                        <a:pt x="10054" y="1993"/>
                        <a:pt x="9519" y="2669"/>
                      </a:cubicBezTo>
                      <a:cubicBezTo>
                        <a:pt x="9168" y="3119"/>
                        <a:pt x="8985" y="4203"/>
                        <a:pt x="8999" y="5920"/>
                      </a:cubicBezTo>
                      <a:lnTo>
                        <a:pt x="8999" y="24410"/>
                      </a:lnTo>
                      <a:cubicBezTo>
                        <a:pt x="8985" y="25859"/>
                        <a:pt x="9083" y="26816"/>
                        <a:pt x="9266" y="27281"/>
                      </a:cubicBezTo>
                      <a:cubicBezTo>
                        <a:pt x="9407" y="27647"/>
                        <a:pt x="9702" y="27956"/>
                        <a:pt x="10152" y="28181"/>
                      </a:cubicBezTo>
                      <a:cubicBezTo>
                        <a:pt x="10743" y="28533"/>
                        <a:pt x="11376" y="28702"/>
                        <a:pt x="12066" y="28688"/>
                      </a:cubicBezTo>
                      <a:close/>
                    </a:path>
                  </a:pathLst>
                </a:custGeom>
                <a:solidFill>
                  <a:srgbClr val="000000"/>
                </a:solidFill>
                <a:ln w="3598" cap="flat">
                  <a:noFill/>
                  <a:prstDash val="solid"/>
                  <a:miter/>
                </a:ln>
              </p:spPr>
              <p:txBody>
                <a:bodyPr rtlCol="0" anchor="ctr"/>
                <a:lstStyle/>
                <a:p>
                  <a:endParaRPr lang="en-IN"/>
                </a:p>
              </p:txBody>
            </p:sp>
            <p:sp>
              <p:nvSpPr>
                <p:cNvPr id="4019" name="Freeform: Shape 4018">
                  <a:extLst>
                    <a:ext uri="{FF2B5EF4-FFF2-40B4-BE49-F238E27FC236}">
                      <a16:creationId xmlns:a16="http://schemas.microsoft.com/office/drawing/2014/main" id="{4D3ED291-2761-7315-DF3D-7E0BBF3996EB}"/>
                    </a:ext>
                  </a:extLst>
                </p:cNvPr>
                <p:cNvSpPr/>
                <p:nvPr/>
              </p:nvSpPr>
              <p:spPr>
                <a:xfrm>
                  <a:off x="30323237" y="16219067"/>
                  <a:ext cx="28474" cy="28622"/>
                </a:xfrm>
                <a:custGeom>
                  <a:avLst/>
                  <a:gdLst>
                    <a:gd name="connsiteX0" fmla="*/ 29317 w 28474"/>
                    <a:gd name="connsiteY0" fmla="*/ 29476 h 28622"/>
                    <a:gd name="connsiteX1" fmla="*/ 21678 w 28474"/>
                    <a:gd name="connsiteY1" fmla="*/ 29476 h 28622"/>
                    <a:gd name="connsiteX2" fmla="*/ 11985 w 28474"/>
                    <a:gd name="connsiteY2" fmla="*/ 16094 h 28622"/>
                    <a:gd name="connsiteX3" fmla="*/ 10241 w 28474"/>
                    <a:gd name="connsiteY3" fmla="*/ 16136 h 28622"/>
                    <a:gd name="connsiteX4" fmla="*/ 9650 w 28474"/>
                    <a:gd name="connsiteY4" fmla="*/ 16122 h 28622"/>
                    <a:gd name="connsiteX5" fmla="*/ 9003 w 28474"/>
                    <a:gd name="connsiteY5" fmla="*/ 16094 h 28622"/>
                    <a:gd name="connsiteX6" fmla="*/ 9003 w 28474"/>
                    <a:gd name="connsiteY6" fmla="*/ 24410 h 28622"/>
                    <a:gd name="connsiteX7" fmla="*/ 9594 w 28474"/>
                    <a:gd name="connsiteY7" fmla="*/ 27759 h 28622"/>
                    <a:gd name="connsiteX8" fmla="*/ 11985 w 28474"/>
                    <a:gd name="connsiteY8" fmla="*/ 28688 h 28622"/>
                    <a:gd name="connsiteX9" fmla="*/ 13111 w 28474"/>
                    <a:gd name="connsiteY9" fmla="*/ 28688 h 28622"/>
                    <a:gd name="connsiteX10" fmla="*/ 13111 w 28474"/>
                    <a:gd name="connsiteY10" fmla="*/ 29476 h 28622"/>
                    <a:gd name="connsiteX11" fmla="*/ 843 w 28474"/>
                    <a:gd name="connsiteY11" fmla="*/ 29476 h 28622"/>
                    <a:gd name="connsiteX12" fmla="*/ 843 w 28474"/>
                    <a:gd name="connsiteY12" fmla="*/ 28688 h 28622"/>
                    <a:gd name="connsiteX13" fmla="*/ 1927 w 28474"/>
                    <a:gd name="connsiteY13" fmla="*/ 28688 h 28622"/>
                    <a:gd name="connsiteX14" fmla="*/ 4529 w 28474"/>
                    <a:gd name="connsiteY14" fmla="*/ 27506 h 28622"/>
                    <a:gd name="connsiteX15" fmla="*/ 4965 w 28474"/>
                    <a:gd name="connsiteY15" fmla="*/ 24410 h 28622"/>
                    <a:gd name="connsiteX16" fmla="*/ 4965 w 28474"/>
                    <a:gd name="connsiteY16" fmla="*/ 5920 h 28622"/>
                    <a:gd name="connsiteX17" fmla="*/ 4374 w 28474"/>
                    <a:gd name="connsiteY17" fmla="*/ 2570 h 28622"/>
                    <a:gd name="connsiteX18" fmla="*/ 1927 w 28474"/>
                    <a:gd name="connsiteY18" fmla="*/ 1642 h 28622"/>
                    <a:gd name="connsiteX19" fmla="*/ 843 w 28474"/>
                    <a:gd name="connsiteY19" fmla="*/ 1642 h 28622"/>
                    <a:gd name="connsiteX20" fmla="*/ 843 w 28474"/>
                    <a:gd name="connsiteY20" fmla="*/ 854 h 28622"/>
                    <a:gd name="connsiteX21" fmla="*/ 11282 w 28474"/>
                    <a:gd name="connsiteY21" fmla="*/ 854 h 28622"/>
                    <a:gd name="connsiteX22" fmla="*/ 17992 w 28474"/>
                    <a:gd name="connsiteY22" fmla="*/ 1515 h 28622"/>
                    <a:gd name="connsiteX23" fmla="*/ 21664 w 28474"/>
                    <a:gd name="connsiteY23" fmla="*/ 3964 h 28622"/>
                    <a:gd name="connsiteX24" fmla="*/ 23184 w 28474"/>
                    <a:gd name="connsiteY24" fmla="*/ 8227 h 28622"/>
                    <a:gd name="connsiteX25" fmla="*/ 21453 w 28474"/>
                    <a:gd name="connsiteY25" fmla="*/ 12801 h 28622"/>
                    <a:gd name="connsiteX26" fmla="*/ 16121 w 28474"/>
                    <a:gd name="connsiteY26" fmla="*/ 15545 h 28622"/>
                    <a:gd name="connsiteX27" fmla="*/ 22030 w 28474"/>
                    <a:gd name="connsiteY27" fmla="*/ 23763 h 28622"/>
                    <a:gd name="connsiteX28" fmla="*/ 25519 w 28474"/>
                    <a:gd name="connsiteY28" fmla="*/ 27506 h 28622"/>
                    <a:gd name="connsiteX29" fmla="*/ 29317 w 28474"/>
                    <a:gd name="connsiteY29" fmla="*/ 28688 h 28622"/>
                    <a:gd name="connsiteX30" fmla="*/ 9003 w 28474"/>
                    <a:gd name="connsiteY30" fmla="*/ 14757 h 28622"/>
                    <a:gd name="connsiteX31" fmla="*/ 9692 w 28474"/>
                    <a:gd name="connsiteY31" fmla="*/ 14771 h 28622"/>
                    <a:gd name="connsiteX32" fmla="*/ 10185 w 28474"/>
                    <a:gd name="connsiteY32" fmla="*/ 14785 h 28622"/>
                    <a:gd name="connsiteX33" fmla="*/ 16347 w 28474"/>
                    <a:gd name="connsiteY33" fmla="*/ 13012 h 28622"/>
                    <a:gd name="connsiteX34" fmla="*/ 18429 w 28474"/>
                    <a:gd name="connsiteY34" fmla="*/ 8495 h 28622"/>
                    <a:gd name="connsiteX35" fmla="*/ 16754 w 28474"/>
                    <a:gd name="connsiteY35" fmla="*/ 4132 h 28622"/>
                    <a:gd name="connsiteX36" fmla="*/ 12309 w 28474"/>
                    <a:gd name="connsiteY36" fmla="*/ 2458 h 28622"/>
                    <a:gd name="connsiteX37" fmla="*/ 9003 w 28474"/>
                    <a:gd name="connsiteY37" fmla="*/ 285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317" y="29476"/>
                      </a:moveTo>
                      <a:lnTo>
                        <a:pt x="21678" y="29476"/>
                      </a:lnTo>
                      <a:lnTo>
                        <a:pt x="11985" y="16094"/>
                      </a:lnTo>
                      <a:cubicBezTo>
                        <a:pt x="11268" y="16122"/>
                        <a:pt x="10691" y="16136"/>
                        <a:pt x="10241" y="16136"/>
                      </a:cubicBezTo>
                      <a:cubicBezTo>
                        <a:pt x="10044" y="16136"/>
                        <a:pt x="9847" y="16136"/>
                        <a:pt x="9650" y="16122"/>
                      </a:cubicBezTo>
                      <a:cubicBezTo>
                        <a:pt x="9439" y="16122"/>
                        <a:pt x="9214" y="16108"/>
                        <a:pt x="9003" y="16094"/>
                      </a:cubicBezTo>
                      <a:lnTo>
                        <a:pt x="9003" y="24410"/>
                      </a:lnTo>
                      <a:cubicBezTo>
                        <a:pt x="8989" y="26211"/>
                        <a:pt x="9186" y="27337"/>
                        <a:pt x="9594" y="27759"/>
                      </a:cubicBezTo>
                      <a:cubicBezTo>
                        <a:pt x="10100" y="28392"/>
                        <a:pt x="10902" y="28702"/>
                        <a:pt x="11985" y="28688"/>
                      </a:cubicBezTo>
                      <a:lnTo>
                        <a:pt x="13111" y="28688"/>
                      </a:lnTo>
                      <a:lnTo>
                        <a:pt x="13111" y="29476"/>
                      </a:lnTo>
                      <a:lnTo>
                        <a:pt x="843" y="29476"/>
                      </a:lnTo>
                      <a:lnTo>
                        <a:pt x="843" y="28688"/>
                      </a:lnTo>
                      <a:lnTo>
                        <a:pt x="1927" y="28688"/>
                      </a:lnTo>
                      <a:cubicBezTo>
                        <a:pt x="3136" y="28702"/>
                        <a:pt x="3995" y="28308"/>
                        <a:pt x="4529" y="27506"/>
                      </a:cubicBezTo>
                      <a:cubicBezTo>
                        <a:pt x="4811" y="27084"/>
                        <a:pt x="4965" y="26042"/>
                        <a:pt x="4965" y="24410"/>
                      </a:cubicBezTo>
                      <a:lnTo>
                        <a:pt x="4965" y="5920"/>
                      </a:lnTo>
                      <a:cubicBezTo>
                        <a:pt x="4965" y="4118"/>
                        <a:pt x="4768" y="3007"/>
                        <a:pt x="4374" y="2570"/>
                      </a:cubicBezTo>
                      <a:cubicBezTo>
                        <a:pt x="3812" y="1965"/>
                        <a:pt x="2996" y="1656"/>
                        <a:pt x="1927" y="1642"/>
                      </a:cubicBezTo>
                      <a:lnTo>
                        <a:pt x="843" y="1642"/>
                      </a:lnTo>
                      <a:lnTo>
                        <a:pt x="843" y="854"/>
                      </a:lnTo>
                      <a:lnTo>
                        <a:pt x="11282" y="854"/>
                      </a:lnTo>
                      <a:cubicBezTo>
                        <a:pt x="14307" y="854"/>
                        <a:pt x="16543" y="1079"/>
                        <a:pt x="17992" y="1515"/>
                      </a:cubicBezTo>
                      <a:cubicBezTo>
                        <a:pt x="19427" y="1965"/>
                        <a:pt x="20651" y="2782"/>
                        <a:pt x="21664" y="3964"/>
                      </a:cubicBezTo>
                      <a:cubicBezTo>
                        <a:pt x="22663" y="5160"/>
                        <a:pt x="23170" y="6581"/>
                        <a:pt x="23184" y="8227"/>
                      </a:cubicBezTo>
                      <a:cubicBezTo>
                        <a:pt x="23170" y="9986"/>
                        <a:pt x="22593" y="11506"/>
                        <a:pt x="21453" y="12801"/>
                      </a:cubicBezTo>
                      <a:cubicBezTo>
                        <a:pt x="20300" y="14095"/>
                        <a:pt x="18527" y="15010"/>
                        <a:pt x="16121" y="15545"/>
                      </a:cubicBezTo>
                      <a:lnTo>
                        <a:pt x="22030" y="23763"/>
                      </a:lnTo>
                      <a:cubicBezTo>
                        <a:pt x="23367" y="25648"/>
                        <a:pt x="24534" y="26901"/>
                        <a:pt x="25519" y="27506"/>
                      </a:cubicBezTo>
                      <a:cubicBezTo>
                        <a:pt x="26490" y="28139"/>
                        <a:pt x="27756" y="28533"/>
                        <a:pt x="29317" y="28688"/>
                      </a:cubicBezTo>
                      <a:close/>
                      <a:moveTo>
                        <a:pt x="9003" y="14757"/>
                      </a:moveTo>
                      <a:cubicBezTo>
                        <a:pt x="9256" y="14771"/>
                        <a:pt x="9495" y="14771"/>
                        <a:pt x="9692" y="14771"/>
                      </a:cubicBezTo>
                      <a:cubicBezTo>
                        <a:pt x="9889" y="14785"/>
                        <a:pt x="10044" y="14785"/>
                        <a:pt x="10185" y="14785"/>
                      </a:cubicBezTo>
                      <a:cubicBezTo>
                        <a:pt x="12886" y="14785"/>
                        <a:pt x="14940" y="14194"/>
                        <a:pt x="16347" y="13012"/>
                      </a:cubicBezTo>
                      <a:cubicBezTo>
                        <a:pt x="17725" y="11830"/>
                        <a:pt x="18429" y="10324"/>
                        <a:pt x="18429" y="8495"/>
                      </a:cubicBezTo>
                      <a:cubicBezTo>
                        <a:pt x="18429" y="6708"/>
                        <a:pt x="17866" y="5258"/>
                        <a:pt x="16754" y="4132"/>
                      </a:cubicBezTo>
                      <a:cubicBezTo>
                        <a:pt x="15629" y="3021"/>
                        <a:pt x="14152" y="2458"/>
                        <a:pt x="12309" y="2458"/>
                      </a:cubicBezTo>
                      <a:cubicBezTo>
                        <a:pt x="11493" y="2458"/>
                        <a:pt x="10382" y="2599"/>
                        <a:pt x="9003" y="2852"/>
                      </a:cubicBezTo>
                      <a:close/>
                    </a:path>
                  </a:pathLst>
                </a:custGeom>
                <a:solidFill>
                  <a:srgbClr val="000000"/>
                </a:solidFill>
                <a:ln w="3598" cap="flat">
                  <a:noFill/>
                  <a:prstDash val="solid"/>
                  <a:miter/>
                </a:ln>
              </p:spPr>
              <p:txBody>
                <a:bodyPr rtlCol="0" anchor="ctr"/>
                <a:lstStyle/>
                <a:p>
                  <a:endParaRPr lang="en-IN"/>
                </a:p>
              </p:txBody>
            </p:sp>
            <p:sp>
              <p:nvSpPr>
                <p:cNvPr id="4020" name="Freeform: Shape 4019">
                  <a:extLst>
                    <a:ext uri="{FF2B5EF4-FFF2-40B4-BE49-F238E27FC236}">
                      <a16:creationId xmlns:a16="http://schemas.microsoft.com/office/drawing/2014/main" id="{17AE8626-2E48-2CB0-CB26-938F2374D5FC}"/>
                    </a:ext>
                  </a:extLst>
                </p:cNvPr>
                <p:cNvSpPr/>
                <p:nvPr/>
              </p:nvSpPr>
              <p:spPr>
                <a:xfrm>
                  <a:off x="30350966" y="16255246"/>
                  <a:ext cx="22354" cy="1773"/>
                </a:xfrm>
                <a:custGeom>
                  <a:avLst/>
                  <a:gdLst>
                    <a:gd name="connsiteX0" fmla="*/ 23206 w 22354"/>
                    <a:gd name="connsiteY0" fmla="*/ 2627 h 1773"/>
                    <a:gd name="connsiteX1" fmla="*/ 851 w 22354"/>
                    <a:gd name="connsiteY1" fmla="*/ 2627 h 1773"/>
                    <a:gd name="connsiteX2" fmla="*/ 851 w 22354"/>
                    <a:gd name="connsiteY2" fmla="*/ 854 h 1773"/>
                    <a:gd name="connsiteX3" fmla="*/ 23206 w 22354"/>
                    <a:gd name="connsiteY3" fmla="*/ 854 h 1773"/>
                  </a:gdLst>
                  <a:ahLst/>
                  <a:cxnLst>
                    <a:cxn ang="0">
                      <a:pos x="connsiteX0" y="connsiteY0"/>
                    </a:cxn>
                    <a:cxn ang="0">
                      <a:pos x="connsiteX1" y="connsiteY1"/>
                    </a:cxn>
                    <a:cxn ang="0">
                      <a:pos x="connsiteX2" y="connsiteY2"/>
                    </a:cxn>
                    <a:cxn ang="0">
                      <a:pos x="connsiteX3" y="connsiteY3"/>
                    </a:cxn>
                  </a:cxnLst>
                  <a:rect l="l" t="t" r="r" b="b"/>
                  <a:pathLst>
                    <a:path w="22354" h="1773">
                      <a:moveTo>
                        <a:pt x="23206" y="2627"/>
                      </a:moveTo>
                      <a:lnTo>
                        <a:pt x="851" y="2627"/>
                      </a:lnTo>
                      <a:lnTo>
                        <a:pt x="851" y="854"/>
                      </a:lnTo>
                      <a:lnTo>
                        <a:pt x="23206" y="854"/>
                      </a:lnTo>
                      <a:close/>
                    </a:path>
                  </a:pathLst>
                </a:custGeom>
                <a:solidFill>
                  <a:srgbClr val="000000"/>
                </a:solidFill>
                <a:ln w="3598" cap="flat">
                  <a:noFill/>
                  <a:prstDash val="solid"/>
                  <a:miter/>
                </a:ln>
              </p:spPr>
              <p:txBody>
                <a:bodyPr rtlCol="0" anchor="ctr"/>
                <a:lstStyle/>
                <a:p>
                  <a:endParaRPr lang="en-IN"/>
                </a:p>
              </p:txBody>
            </p:sp>
            <p:sp>
              <p:nvSpPr>
                <p:cNvPr id="4021" name="Freeform: Shape 4020">
                  <a:extLst>
                    <a:ext uri="{FF2B5EF4-FFF2-40B4-BE49-F238E27FC236}">
                      <a16:creationId xmlns:a16="http://schemas.microsoft.com/office/drawing/2014/main" id="{5284A80C-60AF-7E3A-35CD-FA213B844FAD}"/>
                    </a:ext>
                  </a:extLst>
                </p:cNvPr>
                <p:cNvSpPr/>
                <p:nvPr/>
              </p:nvSpPr>
              <p:spPr>
                <a:xfrm>
                  <a:off x="30373827" y="16219067"/>
                  <a:ext cx="24521" cy="28622"/>
                </a:xfrm>
                <a:custGeom>
                  <a:avLst/>
                  <a:gdLst>
                    <a:gd name="connsiteX0" fmla="*/ 9003 w 24521"/>
                    <a:gd name="connsiteY0" fmla="*/ 2416 h 28622"/>
                    <a:gd name="connsiteX1" fmla="*/ 9003 w 24521"/>
                    <a:gd name="connsiteY1" fmla="*/ 13729 h 28622"/>
                    <a:gd name="connsiteX2" fmla="*/ 15291 w 24521"/>
                    <a:gd name="connsiteY2" fmla="*/ 13729 h 28622"/>
                    <a:gd name="connsiteX3" fmla="*/ 18569 w 24521"/>
                    <a:gd name="connsiteY3" fmla="*/ 12984 h 28622"/>
                    <a:gd name="connsiteX4" fmla="*/ 19779 w 24521"/>
                    <a:gd name="connsiteY4" fmla="*/ 9578 h 28622"/>
                    <a:gd name="connsiteX5" fmla="*/ 20567 w 24521"/>
                    <a:gd name="connsiteY5" fmla="*/ 9578 h 28622"/>
                    <a:gd name="connsiteX6" fmla="*/ 20567 w 24521"/>
                    <a:gd name="connsiteY6" fmla="*/ 19541 h 28622"/>
                    <a:gd name="connsiteX7" fmla="*/ 19779 w 24521"/>
                    <a:gd name="connsiteY7" fmla="*/ 19541 h 28622"/>
                    <a:gd name="connsiteX8" fmla="*/ 19188 w 24521"/>
                    <a:gd name="connsiteY8" fmla="*/ 16853 h 28622"/>
                    <a:gd name="connsiteX9" fmla="*/ 17950 w 24521"/>
                    <a:gd name="connsiteY9" fmla="*/ 15685 h 28622"/>
                    <a:gd name="connsiteX10" fmla="*/ 15291 w 24521"/>
                    <a:gd name="connsiteY10" fmla="*/ 15263 h 28622"/>
                    <a:gd name="connsiteX11" fmla="*/ 9003 w 24521"/>
                    <a:gd name="connsiteY11" fmla="*/ 15263 h 28622"/>
                    <a:gd name="connsiteX12" fmla="*/ 9003 w 24521"/>
                    <a:gd name="connsiteY12" fmla="*/ 24706 h 28622"/>
                    <a:gd name="connsiteX13" fmla="*/ 9172 w 24521"/>
                    <a:gd name="connsiteY13" fmla="*/ 27013 h 28622"/>
                    <a:gd name="connsiteX14" fmla="*/ 9762 w 24521"/>
                    <a:gd name="connsiteY14" fmla="*/ 27675 h 28622"/>
                    <a:gd name="connsiteX15" fmla="*/ 11366 w 24521"/>
                    <a:gd name="connsiteY15" fmla="*/ 27914 h 28622"/>
                    <a:gd name="connsiteX16" fmla="*/ 16220 w 24521"/>
                    <a:gd name="connsiteY16" fmla="*/ 27914 h 28622"/>
                    <a:gd name="connsiteX17" fmla="*/ 19751 w 24521"/>
                    <a:gd name="connsiteY17" fmla="*/ 27576 h 28622"/>
                    <a:gd name="connsiteX18" fmla="*/ 21861 w 24521"/>
                    <a:gd name="connsiteY18" fmla="*/ 26239 h 28622"/>
                    <a:gd name="connsiteX19" fmla="*/ 24534 w 24521"/>
                    <a:gd name="connsiteY19" fmla="*/ 22299 h 28622"/>
                    <a:gd name="connsiteX20" fmla="*/ 25378 w 24521"/>
                    <a:gd name="connsiteY20" fmla="*/ 22299 h 28622"/>
                    <a:gd name="connsiteX21" fmla="*/ 22902 w 24521"/>
                    <a:gd name="connsiteY21" fmla="*/ 29476 h 28622"/>
                    <a:gd name="connsiteX22" fmla="*/ 857 w 24521"/>
                    <a:gd name="connsiteY22" fmla="*/ 29476 h 28622"/>
                    <a:gd name="connsiteX23" fmla="*/ 857 w 24521"/>
                    <a:gd name="connsiteY23" fmla="*/ 28688 h 28622"/>
                    <a:gd name="connsiteX24" fmla="*/ 1870 w 24521"/>
                    <a:gd name="connsiteY24" fmla="*/ 28688 h 28622"/>
                    <a:gd name="connsiteX25" fmla="*/ 3798 w 24521"/>
                    <a:gd name="connsiteY25" fmla="*/ 28209 h 28622"/>
                    <a:gd name="connsiteX26" fmla="*/ 4712 w 24521"/>
                    <a:gd name="connsiteY26" fmla="*/ 27196 h 28622"/>
                    <a:gd name="connsiteX27" fmla="*/ 4951 w 24521"/>
                    <a:gd name="connsiteY27" fmla="*/ 24438 h 28622"/>
                    <a:gd name="connsiteX28" fmla="*/ 4951 w 24521"/>
                    <a:gd name="connsiteY28" fmla="*/ 5835 h 28622"/>
                    <a:gd name="connsiteX29" fmla="*/ 4402 w 24521"/>
                    <a:gd name="connsiteY29" fmla="*/ 2486 h 28622"/>
                    <a:gd name="connsiteX30" fmla="*/ 1870 w 24521"/>
                    <a:gd name="connsiteY30" fmla="*/ 1642 h 28622"/>
                    <a:gd name="connsiteX31" fmla="*/ 857 w 24521"/>
                    <a:gd name="connsiteY31" fmla="*/ 1642 h 28622"/>
                    <a:gd name="connsiteX32" fmla="*/ 857 w 24521"/>
                    <a:gd name="connsiteY32" fmla="*/ 854 h 28622"/>
                    <a:gd name="connsiteX33" fmla="*/ 22902 w 24521"/>
                    <a:gd name="connsiteY33" fmla="*/ 854 h 28622"/>
                    <a:gd name="connsiteX34" fmla="*/ 23226 w 24521"/>
                    <a:gd name="connsiteY34" fmla="*/ 7130 h 28622"/>
                    <a:gd name="connsiteX35" fmla="*/ 22396 w 24521"/>
                    <a:gd name="connsiteY35" fmla="*/ 7130 h 28622"/>
                    <a:gd name="connsiteX36" fmla="*/ 21411 w 24521"/>
                    <a:gd name="connsiteY36" fmla="*/ 4020 h 28622"/>
                    <a:gd name="connsiteX37" fmla="*/ 19835 w 24521"/>
                    <a:gd name="connsiteY37" fmla="*/ 2739 h 28622"/>
                    <a:gd name="connsiteX38" fmla="*/ 16853 w 24521"/>
                    <a:gd name="connsiteY38" fmla="*/ 241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003" y="2416"/>
                      </a:moveTo>
                      <a:lnTo>
                        <a:pt x="9003" y="13729"/>
                      </a:lnTo>
                      <a:lnTo>
                        <a:pt x="15291" y="13729"/>
                      </a:lnTo>
                      <a:cubicBezTo>
                        <a:pt x="16923" y="13729"/>
                        <a:pt x="18006" y="13490"/>
                        <a:pt x="18569" y="12984"/>
                      </a:cubicBezTo>
                      <a:cubicBezTo>
                        <a:pt x="19287" y="12364"/>
                        <a:pt x="19695" y="11225"/>
                        <a:pt x="19779" y="9578"/>
                      </a:cubicBezTo>
                      <a:lnTo>
                        <a:pt x="20567" y="9578"/>
                      </a:lnTo>
                      <a:lnTo>
                        <a:pt x="20567" y="19541"/>
                      </a:lnTo>
                      <a:lnTo>
                        <a:pt x="19779" y="19541"/>
                      </a:lnTo>
                      <a:cubicBezTo>
                        <a:pt x="19582" y="18148"/>
                        <a:pt x="19385" y="17247"/>
                        <a:pt x="19188" y="16853"/>
                      </a:cubicBezTo>
                      <a:cubicBezTo>
                        <a:pt x="18935" y="16361"/>
                        <a:pt x="18527" y="15981"/>
                        <a:pt x="17950" y="15685"/>
                      </a:cubicBezTo>
                      <a:cubicBezTo>
                        <a:pt x="17359" y="15418"/>
                        <a:pt x="16473" y="15277"/>
                        <a:pt x="15291" y="15263"/>
                      </a:cubicBezTo>
                      <a:lnTo>
                        <a:pt x="9003" y="15263"/>
                      </a:lnTo>
                      <a:lnTo>
                        <a:pt x="9003" y="24706"/>
                      </a:lnTo>
                      <a:cubicBezTo>
                        <a:pt x="9003" y="25972"/>
                        <a:pt x="9059" y="26746"/>
                        <a:pt x="9172" y="27013"/>
                      </a:cubicBezTo>
                      <a:cubicBezTo>
                        <a:pt x="9284" y="27295"/>
                        <a:pt x="9481" y="27520"/>
                        <a:pt x="9762" y="27675"/>
                      </a:cubicBezTo>
                      <a:cubicBezTo>
                        <a:pt x="10044" y="27844"/>
                        <a:pt x="10578" y="27914"/>
                        <a:pt x="11366" y="27914"/>
                      </a:cubicBezTo>
                      <a:lnTo>
                        <a:pt x="16220" y="27914"/>
                      </a:lnTo>
                      <a:cubicBezTo>
                        <a:pt x="17838" y="27914"/>
                        <a:pt x="19005" y="27801"/>
                        <a:pt x="19751" y="27576"/>
                      </a:cubicBezTo>
                      <a:cubicBezTo>
                        <a:pt x="20468" y="27351"/>
                        <a:pt x="21172" y="26915"/>
                        <a:pt x="21861" y="26239"/>
                      </a:cubicBezTo>
                      <a:cubicBezTo>
                        <a:pt x="22705" y="25395"/>
                        <a:pt x="23606" y="24072"/>
                        <a:pt x="24534" y="22299"/>
                      </a:cubicBezTo>
                      <a:lnTo>
                        <a:pt x="25378" y="22299"/>
                      </a:lnTo>
                      <a:lnTo>
                        <a:pt x="22902" y="29476"/>
                      </a:lnTo>
                      <a:lnTo>
                        <a:pt x="857" y="29476"/>
                      </a:lnTo>
                      <a:lnTo>
                        <a:pt x="857" y="28688"/>
                      </a:lnTo>
                      <a:lnTo>
                        <a:pt x="1870" y="28688"/>
                      </a:lnTo>
                      <a:cubicBezTo>
                        <a:pt x="2545" y="28702"/>
                        <a:pt x="3179" y="28533"/>
                        <a:pt x="3798" y="28209"/>
                      </a:cubicBezTo>
                      <a:cubicBezTo>
                        <a:pt x="4234" y="27984"/>
                        <a:pt x="4543" y="27647"/>
                        <a:pt x="4712" y="27196"/>
                      </a:cubicBezTo>
                      <a:cubicBezTo>
                        <a:pt x="4867" y="26746"/>
                        <a:pt x="4951" y="25831"/>
                        <a:pt x="4951" y="24438"/>
                      </a:cubicBezTo>
                      <a:lnTo>
                        <a:pt x="4951" y="5835"/>
                      </a:lnTo>
                      <a:cubicBezTo>
                        <a:pt x="4951" y="4020"/>
                        <a:pt x="4768" y="2908"/>
                        <a:pt x="4402" y="2486"/>
                      </a:cubicBezTo>
                      <a:cubicBezTo>
                        <a:pt x="3896" y="1937"/>
                        <a:pt x="3052" y="1656"/>
                        <a:pt x="1870" y="1642"/>
                      </a:cubicBezTo>
                      <a:lnTo>
                        <a:pt x="857" y="1642"/>
                      </a:lnTo>
                      <a:lnTo>
                        <a:pt x="857" y="854"/>
                      </a:lnTo>
                      <a:lnTo>
                        <a:pt x="22902" y="854"/>
                      </a:lnTo>
                      <a:lnTo>
                        <a:pt x="23226" y="7130"/>
                      </a:lnTo>
                      <a:lnTo>
                        <a:pt x="22396" y="7130"/>
                      </a:lnTo>
                      <a:cubicBezTo>
                        <a:pt x="22100" y="5624"/>
                        <a:pt x="21777" y="4583"/>
                        <a:pt x="21411" y="4020"/>
                      </a:cubicBezTo>
                      <a:cubicBezTo>
                        <a:pt x="21045" y="3457"/>
                        <a:pt x="20511" y="3035"/>
                        <a:pt x="19835" y="2739"/>
                      </a:cubicBezTo>
                      <a:cubicBezTo>
                        <a:pt x="19259" y="2528"/>
                        <a:pt x="18274" y="2416"/>
                        <a:pt x="16853" y="2416"/>
                      </a:cubicBezTo>
                      <a:close/>
                    </a:path>
                  </a:pathLst>
                </a:custGeom>
                <a:solidFill>
                  <a:srgbClr val="000000"/>
                </a:solidFill>
                <a:ln w="3598" cap="flat">
                  <a:noFill/>
                  <a:prstDash val="solid"/>
                  <a:miter/>
                </a:ln>
              </p:spPr>
              <p:txBody>
                <a:bodyPr rtlCol="0" anchor="ctr"/>
                <a:lstStyle/>
                <a:p>
                  <a:endParaRPr lang="en-IN"/>
                </a:p>
              </p:txBody>
            </p:sp>
            <p:sp>
              <p:nvSpPr>
                <p:cNvPr id="4022" name="Freeform: Shape 4021">
                  <a:extLst>
                    <a:ext uri="{FF2B5EF4-FFF2-40B4-BE49-F238E27FC236}">
                      <a16:creationId xmlns:a16="http://schemas.microsoft.com/office/drawing/2014/main" id="{3E19C6E0-B8EC-E1D8-BEA5-16B9629F8A91}"/>
                    </a:ext>
                  </a:extLst>
                </p:cNvPr>
                <p:cNvSpPr/>
                <p:nvPr/>
              </p:nvSpPr>
              <p:spPr>
                <a:xfrm>
                  <a:off x="30400071" y="16219067"/>
                  <a:ext cx="28839" cy="28622"/>
                </a:xfrm>
                <a:custGeom>
                  <a:avLst/>
                  <a:gdLst>
                    <a:gd name="connsiteX0" fmla="*/ 865 w 28839"/>
                    <a:gd name="connsiteY0" fmla="*/ 29476 h 28622"/>
                    <a:gd name="connsiteX1" fmla="*/ 865 w 28839"/>
                    <a:gd name="connsiteY1" fmla="*/ 28688 h 28622"/>
                    <a:gd name="connsiteX2" fmla="*/ 1948 w 28839"/>
                    <a:gd name="connsiteY2" fmla="*/ 28688 h 28622"/>
                    <a:gd name="connsiteX3" fmla="*/ 4522 w 28839"/>
                    <a:gd name="connsiteY3" fmla="*/ 27534 h 28622"/>
                    <a:gd name="connsiteX4" fmla="*/ 4987 w 28839"/>
                    <a:gd name="connsiteY4" fmla="*/ 24410 h 28622"/>
                    <a:gd name="connsiteX5" fmla="*/ 4987 w 28839"/>
                    <a:gd name="connsiteY5" fmla="*/ 5920 h 28622"/>
                    <a:gd name="connsiteX6" fmla="*/ 4396 w 28839"/>
                    <a:gd name="connsiteY6" fmla="*/ 2570 h 28622"/>
                    <a:gd name="connsiteX7" fmla="*/ 1948 w 28839"/>
                    <a:gd name="connsiteY7" fmla="*/ 1642 h 28622"/>
                    <a:gd name="connsiteX8" fmla="*/ 865 w 28839"/>
                    <a:gd name="connsiteY8" fmla="*/ 1642 h 28622"/>
                    <a:gd name="connsiteX9" fmla="*/ 865 w 28839"/>
                    <a:gd name="connsiteY9" fmla="*/ 854 h 28622"/>
                    <a:gd name="connsiteX10" fmla="*/ 12513 w 28839"/>
                    <a:gd name="connsiteY10" fmla="*/ 854 h 28622"/>
                    <a:gd name="connsiteX11" fmla="*/ 22277 w 28839"/>
                    <a:gd name="connsiteY11" fmla="*/ 2317 h 28622"/>
                    <a:gd name="connsiteX12" fmla="*/ 27665 w 28839"/>
                    <a:gd name="connsiteY12" fmla="*/ 7172 h 28622"/>
                    <a:gd name="connsiteX13" fmla="*/ 29705 w 28839"/>
                    <a:gd name="connsiteY13" fmla="*/ 15010 h 28622"/>
                    <a:gd name="connsiteX14" fmla="*/ 26075 w 28839"/>
                    <a:gd name="connsiteY14" fmla="*/ 25001 h 28622"/>
                    <a:gd name="connsiteX15" fmla="*/ 13667 w 28839"/>
                    <a:gd name="connsiteY15" fmla="*/ 29476 h 28622"/>
                    <a:gd name="connsiteX16" fmla="*/ 9038 w 28839"/>
                    <a:gd name="connsiteY16" fmla="*/ 27407 h 28622"/>
                    <a:gd name="connsiteX17" fmla="*/ 13526 w 28839"/>
                    <a:gd name="connsiteY17" fmla="*/ 27998 h 28622"/>
                    <a:gd name="connsiteX18" fmla="*/ 21658 w 28839"/>
                    <a:gd name="connsiteY18" fmla="*/ 24565 h 28622"/>
                    <a:gd name="connsiteX19" fmla="*/ 24893 w 28839"/>
                    <a:gd name="connsiteY19" fmla="*/ 15235 h 28622"/>
                    <a:gd name="connsiteX20" fmla="*/ 21658 w 28839"/>
                    <a:gd name="connsiteY20" fmla="*/ 5877 h 28622"/>
                    <a:gd name="connsiteX21" fmla="*/ 13357 w 28839"/>
                    <a:gd name="connsiteY21" fmla="*/ 2458 h 28622"/>
                    <a:gd name="connsiteX22" fmla="*/ 9038 w 28839"/>
                    <a:gd name="connsiteY22" fmla="*/ 307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865" y="29476"/>
                      </a:moveTo>
                      <a:lnTo>
                        <a:pt x="865" y="28688"/>
                      </a:lnTo>
                      <a:lnTo>
                        <a:pt x="1948" y="28688"/>
                      </a:lnTo>
                      <a:cubicBezTo>
                        <a:pt x="3158" y="28702"/>
                        <a:pt x="4016" y="28308"/>
                        <a:pt x="4522" y="27534"/>
                      </a:cubicBezTo>
                      <a:cubicBezTo>
                        <a:pt x="4832" y="27070"/>
                        <a:pt x="4987" y="26028"/>
                        <a:pt x="4987" y="24410"/>
                      </a:cubicBezTo>
                      <a:lnTo>
                        <a:pt x="4987" y="5920"/>
                      </a:lnTo>
                      <a:cubicBezTo>
                        <a:pt x="4987" y="4146"/>
                        <a:pt x="4790" y="3035"/>
                        <a:pt x="4396" y="2570"/>
                      </a:cubicBezTo>
                      <a:cubicBezTo>
                        <a:pt x="3833" y="1965"/>
                        <a:pt x="3017" y="1656"/>
                        <a:pt x="1948" y="1642"/>
                      </a:cubicBezTo>
                      <a:lnTo>
                        <a:pt x="865" y="1642"/>
                      </a:lnTo>
                      <a:lnTo>
                        <a:pt x="865" y="854"/>
                      </a:lnTo>
                      <a:lnTo>
                        <a:pt x="12513" y="854"/>
                      </a:lnTo>
                      <a:cubicBezTo>
                        <a:pt x="16776" y="854"/>
                        <a:pt x="20026" y="1346"/>
                        <a:pt x="22277" y="2317"/>
                      </a:cubicBezTo>
                      <a:cubicBezTo>
                        <a:pt x="24499" y="3288"/>
                        <a:pt x="26300" y="4906"/>
                        <a:pt x="27665" y="7172"/>
                      </a:cubicBezTo>
                      <a:cubicBezTo>
                        <a:pt x="29015" y="9438"/>
                        <a:pt x="29691" y="12055"/>
                        <a:pt x="29705" y="15010"/>
                      </a:cubicBezTo>
                      <a:cubicBezTo>
                        <a:pt x="29691" y="19006"/>
                        <a:pt x="28481" y="22327"/>
                        <a:pt x="26075" y="25001"/>
                      </a:cubicBezTo>
                      <a:cubicBezTo>
                        <a:pt x="23346" y="27984"/>
                        <a:pt x="19210" y="29476"/>
                        <a:pt x="13667" y="29476"/>
                      </a:cubicBezTo>
                      <a:close/>
                      <a:moveTo>
                        <a:pt x="9038" y="27407"/>
                      </a:moveTo>
                      <a:cubicBezTo>
                        <a:pt x="10825" y="27801"/>
                        <a:pt x="12316" y="27998"/>
                        <a:pt x="13526" y="27998"/>
                      </a:cubicBezTo>
                      <a:cubicBezTo>
                        <a:pt x="16776" y="27998"/>
                        <a:pt x="19491" y="26859"/>
                        <a:pt x="21658" y="24565"/>
                      </a:cubicBezTo>
                      <a:cubicBezTo>
                        <a:pt x="23810" y="22271"/>
                        <a:pt x="24879" y="19161"/>
                        <a:pt x="24893" y="15235"/>
                      </a:cubicBezTo>
                      <a:cubicBezTo>
                        <a:pt x="24879" y="11281"/>
                        <a:pt x="23810" y="8157"/>
                        <a:pt x="21658" y="5877"/>
                      </a:cubicBezTo>
                      <a:cubicBezTo>
                        <a:pt x="19491" y="3598"/>
                        <a:pt x="16720" y="2458"/>
                        <a:pt x="13357" y="2458"/>
                      </a:cubicBezTo>
                      <a:cubicBezTo>
                        <a:pt x="12091" y="2458"/>
                        <a:pt x="10656" y="2669"/>
                        <a:pt x="9038" y="3077"/>
                      </a:cubicBezTo>
                      <a:close/>
                    </a:path>
                  </a:pathLst>
                </a:custGeom>
                <a:solidFill>
                  <a:srgbClr val="000000"/>
                </a:solidFill>
                <a:ln w="3598" cap="flat">
                  <a:noFill/>
                  <a:prstDash val="solid"/>
                  <a:miter/>
                </a:ln>
              </p:spPr>
              <p:txBody>
                <a:bodyPr rtlCol="0" anchor="ctr"/>
                <a:lstStyle/>
                <a:p>
                  <a:endParaRPr lang="en-IN"/>
                </a:p>
              </p:txBody>
            </p:sp>
            <p:sp>
              <p:nvSpPr>
                <p:cNvPr id="4023" name="Freeform: Shape 4022">
                  <a:extLst>
                    <a:ext uri="{FF2B5EF4-FFF2-40B4-BE49-F238E27FC236}">
                      <a16:creationId xmlns:a16="http://schemas.microsoft.com/office/drawing/2014/main" id="{10EEB588-0E9E-7BEE-7AFD-4AE746DC991C}"/>
                    </a:ext>
                  </a:extLst>
                </p:cNvPr>
                <p:cNvSpPr/>
                <p:nvPr/>
              </p:nvSpPr>
              <p:spPr>
                <a:xfrm>
                  <a:off x="30433616" y="16243595"/>
                  <a:ext cx="4671" cy="4685"/>
                </a:xfrm>
                <a:custGeom>
                  <a:avLst/>
                  <a:gdLst>
                    <a:gd name="connsiteX0" fmla="*/ 3209 w 4671"/>
                    <a:gd name="connsiteY0" fmla="*/ 854 h 4685"/>
                    <a:gd name="connsiteX1" fmla="*/ 4869 w 4671"/>
                    <a:gd name="connsiteY1" fmla="*/ 1543 h 4685"/>
                    <a:gd name="connsiteX2" fmla="*/ 5545 w 4671"/>
                    <a:gd name="connsiteY2" fmla="*/ 3204 h 4685"/>
                    <a:gd name="connsiteX3" fmla="*/ 4855 w 4671"/>
                    <a:gd name="connsiteY3" fmla="*/ 4850 h 4685"/>
                    <a:gd name="connsiteX4" fmla="*/ 3209 w 4671"/>
                    <a:gd name="connsiteY4" fmla="*/ 5540 h 4685"/>
                    <a:gd name="connsiteX5" fmla="*/ 1549 w 4671"/>
                    <a:gd name="connsiteY5" fmla="*/ 4850 h 4685"/>
                    <a:gd name="connsiteX6" fmla="*/ 874 w 4671"/>
                    <a:gd name="connsiteY6" fmla="*/ 3204 h 4685"/>
                    <a:gd name="connsiteX7" fmla="*/ 1549 w 4671"/>
                    <a:gd name="connsiteY7" fmla="*/ 1529 h 4685"/>
                    <a:gd name="connsiteX8" fmla="*/ 3209 w 4671"/>
                    <a:gd name="connsiteY8" fmla="*/ 85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209" y="854"/>
                      </a:moveTo>
                      <a:cubicBezTo>
                        <a:pt x="3856" y="854"/>
                        <a:pt x="4405" y="1093"/>
                        <a:pt x="4869" y="1543"/>
                      </a:cubicBezTo>
                      <a:cubicBezTo>
                        <a:pt x="5305" y="2008"/>
                        <a:pt x="5530" y="2556"/>
                        <a:pt x="5545" y="3204"/>
                      </a:cubicBezTo>
                      <a:cubicBezTo>
                        <a:pt x="5530" y="3851"/>
                        <a:pt x="5305" y="4400"/>
                        <a:pt x="4855" y="4850"/>
                      </a:cubicBezTo>
                      <a:cubicBezTo>
                        <a:pt x="4405" y="5314"/>
                        <a:pt x="3856" y="5540"/>
                        <a:pt x="3209" y="5540"/>
                      </a:cubicBezTo>
                      <a:cubicBezTo>
                        <a:pt x="2562" y="5540"/>
                        <a:pt x="1999" y="5314"/>
                        <a:pt x="1549" y="4850"/>
                      </a:cubicBezTo>
                      <a:cubicBezTo>
                        <a:pt x="1085" y="4400"/>
                        <a:pt x="860" y="3851"/>
                        <a:pt x="874" y="3204"/>
                      </a:cubicBezTo>
                      <a:cubicBezTo>
                        <a:pt x="860" y="2542"/>
                        <a:pt x="1085" y="1979"/>
                        <a:pt x="1549" y="1529"/>
                      </a:cubicBezTo>
                      <a:cubicBezTo>
                        <a:pt x="1999" y="1079"/>
                        <a:pt x="2562" y="854"/>
                        <a:pt x="3209" y="854"/>
                      </a:cubicBezTo>
                      <a:close/>
                    </a:path>
                  </a:pathLst>
                </a:custGeom>
                <a:solidFill>
                  <a:srgbClr val="000000"/>
                </a:solidFill>
                <a:ln w="3598" cap="flat">
                  <a:noFill/>
                  <a:prstDash val="solid"/>
                  <a:miter/>
                </a:ln>
              </p:spPr>
              <p:txBody>
                <a:bodyPr rtlCol="0" anchor="ctr"/>
                <a:lstStyle/>
                <a:p>
                  <a:endParaRPr lang="en-IN"/>
                </a:p>
              </p:txBody>
            </p:sp>
            <p:sp>
              <p:nvSpPr>
                <p:cNvPr id="4024" name="Freeform: Shape 4023">
                  <a:extLst>
                    <a:ext uri="{FF2B5EF4-FFF2-40B4-BE49-F238E27FC236}">
                      <a16:creationId xmlns:a16="http://schemas.microsoft.com/office/drawing/2014/main" id="{8C110729-DB6C-2F62-560F-C01430C5D4EC}"/>
                    </a:ext>
                  </a:extLst>
                </p:cNvPr>
                <p:cNvSpPr/>
                <p:nvPr/>
              </p:nvSpPr>
              <p:spPr>
                <a:xfrm>
                  <a:off x="30443971" y="16218476"/>
                  <a:ext cx="16502" cy="29719"/>
                </a:xfrm>
                <a:custGeom>
                  <a:avLst/>
                  <a:gdLst>
                    <a:gd name="connsiteX0" fmla="*/ 6560 w 16502"/>
                    <a:gd name="connsiteY0" fmla="*/ 15657 h 29719"/>
                    <a:gd name="connsiteX1" fmla="*/ 2171 w 16502"/>
                    <a:gd name="connsiteY1" fmla="*/ 11182 h 29719"/>
                    <a:gd name="connsiteX2" fmla="*/ 1186 w 16502"/>
                    <a:gd name="connsiteY2" fmla="*/ 7664 h 29719"/>
                    <a:gd name="connsiteX3" fmla="*/ 3338 w 16502"/>
                    <a:gd name="connsiteY3" fmla="*/ 2866 h 29719"/>
                    <a:gd name="connsiteX4" fmla="*/ 9064 w 16502"/>
                    <a:gd name="connsiteY4" fmla="*/ 854 h 29719"/>
                    <a:gd name="connsiteX5" fmla="*/ 14635 w 16502"/>
                    <a:gd name="connsiteY5" fmla="*/ 2739 h 29719"/>
                    <a:gd name="connsiteX6" fmla="*/ 16745 w 16502"/>
                    <a:gd name="connsiteY6" fmla="*/ 7017 h 29719"/>
                    <a:gd name="connsiteX7" fmla="*/ 15606 w 16502"/>
                    <a:gd name="connsiteY7" fmla="*/ 10296 h 29719"/>
                    <a:gd name="connsiteX8" fmla="*/ 10865 w 16502"/>
                    <a:gd name="connsiteY8" fmla="*/ 14222 h 29719"/>
                    <a:gd name="connsiteX9" fmla="*/ 15775 w 16502"/>
                    <a:gd name="connsiteY9" fmla="*/ 18725 h 29719"/>
                    <a:gd name="connsiteX10" fmla="*/ 17378 w 16502"/>
                    <a:gd name="connsiteY10" fmla="*/ 23270 h 29719"/>
                    <a:gd name="connsiteX11" fmla="*/ 15071 w 16502"/>
                    <a:gd name="connsiteY11" fmla="*/ 28435 h 29719"/>
                    <a:gd name="connsiteX12" fmla="*/ 9036 w 16502"/>
                    <a:gd name="connsiteY12" fmla="*/ 30573 h 29719"/>
                    <a:gd name="connsiteX13" fmla="*/ 2691 w 16502"/>
                    <a:gd name="connsiteY13" fmla="*/ 28012 h 29719"/>
                    <a:gd name="connsiteX14" fmla="*/ 876 w 16502"/>
                    <a:gd name="connsiteY14" fmla="*/ 23538 h 29719"/>
                    <a:gd name="connsiteX15" fmla="*/ 2156 w 16502"/>
                    <a:gd name="connsiteY15" fmla="*/ 19780 h 29719"/>
                    <a:gd name="connsiteX16" fmla="*/ 6560 w 16502"/>
                    <a:gd name="connsiteY16" fmla="*/ 15657 h 29719"/>
                    <a:gd name="connsiteX17" fmla="*/ 9866 w 16502"/>
                    <a:gd name="connsiteY17" fmla="*/ 13392 h 29719"/>
                    <a:gd name="connsiteX18" fmla="*/ 13073 w 16502"/>
                    <a:gd name="connsiteY18" fmla="*/ 9803 h 29719"/>
                    <a:gd name="connsiteX19" fmla="*/ 13749 w 16502"/>
                    <a:gd name="connsiteY19" fmla="*/ 6806 h 29719"/>
                    <a:gd name="connsiteX20" fmla="*/ 12497 w 16502"/>
                    <a:gd name="connsiteY20" fmla="*/ 3344 h 29719"/>
                    <a:gd name="connsiteX21" fmla="*/ 9106 w 16502"/>
                    <a:gd name="connsiteY21" fmla="*/ 2078 h 29719"/>
                    <a:gd name="connsiteX22" fmla="*/ 5603 w 16502"/>
                    <a:gd name="connsiteY22" fmla="*/ 3330 h 29719"/>
                    <a:gd name="connsiteX23" fmla="*/ 4253 w 16502"/>
                    <a:gd name="connsiteY23" fmla="*/ 6229 h 29719"/>
                    <a:gd name="connsiteX24" fmla="*/ 4815 w 16502"/>
                    <a:gd name="connsiteY24" fmla="*/ 8424 h 29719"/>
                    <a:gd name="connsiteX25" fmla="*/ 6405 w 16502"/>
                    <a:gd name="connsiteY25" fmla="*/ 10521 h 29719"/>
                    <a:gd name="connsiteX26" fmla="*/ 7545 w 16502"/>
                    <a:gd name="connsiteY26" fmla="*/ 16445 h 29719"/>
                    <a:gd name="connsiteX27" fmla="*/ 4956 w 16502"/>
                    <a:gd name="connsiteY27" fmla="*/ 19682 h 29719"/>
                    <a:gd name="connsiteX28" fmla="*/ 4112 w 16502"/>
                    <a:gd name="connsiteY28" fmla="*/ 23439 h 29719"/>
                    <a:gd name="connsiteX29" fmla="*/ 5589 w 16502"/>
                    <a:gd name="connsiteY29" fmla="*/ 27801 h 29719"/>
                    <a:gd name="connsiteX30" fmla="*/ 9373 w 16502"/>
                    <a:gd name="connsiteY30" fmla="*/ 29434 h 29719"/>
                    <a:gd name="connsiteX31" fmla="*/ 13031 w 16502"/>
                    <a:gd name="connsiteY31" fmla="*/ 28153 h 29719"/>
                    <a:gd name="connsiteX32" fmla="*/ 14410 w 16502"/>
                    <a:gd name="connsiteY32" fmla="*/ 25029 h 29719"/>
                    <a:gd name="connsiteX33" fmla="*/ 13594 w 16502"/>
                    <a:gd name="connsiteY33" fmla="*/ 22299 h 29719"/>
                    <a:gd name="connsiteX34" fmla="*/ 7545 w 16502"/>
                    <a:gd name="connsiteY34" fmla="*/ 16445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02" h="29719">
                      <a:moveTo>
                        <a:pt x="6560" y="15657"/>
                      </a:moveTo>
                      <a:cubicBezTo>
                        <a:pt x="4281" y="13814"/>
                        <a:pt x="2818" y="12322"/>
                        <a:pt x="2171" y="11182"/>
                      </a:cubicBezTo>
                      <a:cubicBezTo>
                        <a:pt x="1495" y="10071"/>
                        <a:pt x="1172" y="8903"/>
                        <a:pt x="1186" y="7664"/>
                      </a:cubicBezTo>
                      <a:cubicBezTo>
                        <a:pt x="1172" y="5821"/>
                        <a:pt x="1889" y="4217"/>
                        <a:pt x="3338" y="2866"/>
                      </a:cubicBezTo>
                      <a:cubicBezTo>
                        <a:pt x="4759" y="1529"/>
                        <a:pt x="6672" y="854"/>
                        <a:pt x="9064" y="854"/>
                      </a:cubicBezTo>
                      <a:cubicBezTo>
                        <a:pt x="11371" y="854"/>
                        <a:pt x="13228" y="1487"/>
                        <a:pt x="14635" y="2739"/>
                      </a:cubicBezTo>
                      <a:cubicBezTo>
                        <a:pt x="16042" y="3992"/>
                        <a:pt x="16745" y="5413"/>
                        <a:pt x="16745" y="7017"/>
                      </a:cubicBezTo>
                      <a:cubicBezTo>
                        <a:pt x="16745" y="8087"/>
                        <a:pt x="16365" y="9184"/>
                        <a:pt x="15606" y="10296"/>
                      </a:cubicBezTo>
                      <a:cubicBezTo>
                        <a:pt x="14846" y="11408"/>
                        <a:pt x="13256" y="12716"/>
                        <a:pt x="10865" y="14222"/>
                      </a:cubicBezTo>
                      <a:cubicBezTo>
                        <a:pt x="13327" y="16150"/>
                        <a:pt x="14973" y="17655"/>
                        <a:pt x="15775" y="18725"/>
                      </a:cubicBezTo>
                      <a:cubicBezTo>
                        <a:pt x="16844" y="20188"/>
                        <a:pt x="17378" y="21694"/>
                        <a:pt x="17378" y="23270"/>
                      </a:cubicBezTo>
                      <a:cubicBezTo>
                        <a:pt x="17378" y="25297"/>
                        <a:pt x="16605" y="27027"/>
                        <a:pt x="15071" y="28435"/>
                      </a:cubicBezTo>
                      <a:cubicBezTo>
                        <a:pt x="13538" y="29870"/>
                        <a:pt x="11526" y="30573"/>
                        <a:pt x="9036" y="30573"/>
                      </a:cubicBezTo>
                      <a:cubicBezTo>
                        <a:pt x="6321" y="30573"/>
                        <a:pt x="4210" y="29729"/>
                        <a:pt x="2691" y="28012"/>
                      </a:cubicBezTo>
                      <a:cubicBezTo>
                        <a:pt x="1481" y="26662"/>
                        <a:pt x="876" y="25170"/>
                        <a:pt x="876" y="23538"/>
                      </a:cubicBezTo>
                      <a:cubicBezTo>
                        <a:pt x="876" y="22299"/>
                        <a:pt x="1298" y="21047"/>
                        <a:pt x="2156" y="19780"/>
                      </a:cubicBezTo>
                      <a:cubicBezTo>
                        <a:pt x="3001" y="18542"/>
                        <a:pt x="4464" y="17163"/>
                        <a:pt x="6560" y="15657"/>
                      </a:cubicBezTo>
                      <a:close/>
                      <a:moveTo>
                        <a:pt x="9866" y="13392"/>
                      </a:moveTo>
                      <a:cubicBezTo>
                        <a:pt x="11554" y="11872"/>
                        <a:pt x="12623" y="10676"/>
                        <a:pt x="13073" y="9803"/>
                      </a:cubicBezTo>
                      <a:cubicBezTo>
                        <a:pt x="13524" y="8931"/>
                        <a:pt x="13749" y="7932"/>
                        <a:pt x="13749" y="6806"/>
                      </a:cubicBezTo>
                      <a:cubicBezTo>
                        <a:pt x="13749" y="5343"/>
                        <a:pt x="13327" y="4189"/>
                        <a:pt x="12497" y="3344"/>
                      </a:cubicBezTo>
                      <a:cubicBezTo>
                        <a:pt x="11667" y="2500"/>
                        <a:pt x="10541" y="2078"/>
                        <a:pt x="9106" y="2078"/>
                      </a:cubicBezTo>
                      <a:cubicBezTo>
                        <a:pt x="7671" y="2078"/>
                        <a:pt x="6504" y="2500"/>
                        <a:pt x="5603" y="3330"/>
                      </a:cubicBezTo>
                      <a:cubicBezTo>
                        <a:pt x="4703" y="4161"/>
                        <a:pt x="4253" y="5132"/>
                        <a:pt x="4253" y="6229"/>
                      </a:cubicBezTo>
                      <a:cubicBezTo>
                        <a:pt x="4253" y="6975"/>
                        <a:pt x="4436" y="7707"/>
                        <a:pt x="4815" y="8424"/>
                      </a:cubicBezTo>
                      <a:cubicBezTo>
                        <a:pt x="5181" y="9170"/>
                        <a:pt x="5716" y="9860"/>
                        <a:pt x="6405" y="10521"/>
                      </a:cubicBezTo>
                      <a:close/>
                      <a:moveTo>
                        <a:pt x="7545" y="16445"/>
                      </a:moveTo>
                      <a:cubicBezTo>
                        <a:pt x="6377" y="17458"/>
                        <a:pt x="5505" y="18528"/>
                        <a:pt x="4956" y="19682"/>
                      </a:cubicBezTo>
                      <a:cubicBezTo>
                        <a:pt x="4379" y="20836"/>
                        <a:pt x="4098" y="22088"/>
                        <a:pt x="4112" y="23439"/>
                      </a:cubicBezTo>
                      <a:cubicBezTo>
                        <a:pt x="4098" y="25254"/>
                        <a:pt x="4590" y="26718"/>
                        <a:pt x="5589" y="27801"/>
                      </a:cubicBezTo>
                      <a:cubicBezTo>
                        <a:pt x="6574" y="28899"/>
                        <a:pt x="7840" y="29434"/>
                        <a:pt x="9373" y="29434"/>
                      </a:cubicBezTo>
                      <a:cubicBezTo>
                        <a:pt x="10879" y="29434"/>
                        <a:pt x="12103" y="29012"/>
                        <a:pt x="13031" y="28153"/>
                      </a:cubicBezTo>
                      <a:cubicBezTo>
                        <a:pt x="13946" y="27295"/>
                        <a:pt x="14396" y="26253"/>
                        <a:pt x="14410" y="25029"/>
                      </a:cubicBezTo>
                      <a:cubicBezTo>
                        <a:pt x="14396" y="24030"/>
                        <a:pt x="14129" y="23115"/>
                        <a:pt x="13594" y="22299"/>
                      </a:cubicBezTo>
                      <a:cubicBezTo>
                        <a:pt x="12595" y="20808"/>
                        <a:pt x="10583" y="18866"/>
                        <a:pt x="7545" y="16445"/>
                      </a:cubicBezTo>
                      <a:close/>
                    </a:path>
                  </a:pathLst>
                </a:custGeom>
                <a:solidFill>
                  <a:srgbClr val="000000"/>
                </a:solidFill>
                <a:ln w="3598" cap="flat">
                  <a:noFill/>
                  <a:prstDash val="solid"/>
                  <a:miter/>
                </a:ln>
              </p:spPr>
              <p:txBody>
                <a:bodyPr rtlCol="0" anchor="ctr"/>
                <a:lstStyle/>
                <a:p>
                  <a:endParaRPr lang="en-IN"/>
                </a:p>
              </p:txBody>
            </p:sp>
          </p:grpSp>
          <p:grpSp>
            <p:nvGrpSpPr>
              <p:cNvPr id="4025" name="Graphic 3782">
                <a:extLst>
                  <a:ext uri="{FF2B5EF4-FFF2-40B4-BE49-F238E27FC236}">
                    <a16:creationId xmlns:a16="http://schemas.microsoft.com/office/drawing/2014/main" id="{01289417-7BCA-8F43-0A88-AF1B99F9DE3C}"/>
                  </a:ext>
                </a:extLst>
              </p:cNvPr>
              <p:cNvGrpSpPr/>
              <p:nvPr/>
            </p:nvGrpSpPr>
            <p:grpSpPr>
              <a:xfrm>
                <a:off x="30336609" y="16596320"/>
                <a:ext cx="225704" cy="38599"/>
                <a:chOff x="30336609" y="16596320"/>
                <a:chExt cx="225704" cy="38599"/>
              </a:xfrm>
            </p:grpSpPr>
            <p:sp>
              <p:nvSpPr>
                <p:cNvPr id="4026" name="Freeform: Shape 4025">
                  <a:extLst>
                    <a:ext uri="{FF2B5EF4-FFF2-40B4-BE49-F238E27FC236}">
                      <a16:creationId xmlns:a16="http://schemas.microsoft.com/office/drawing/2014/main" id="{74B1E246-9A4D-2F89-3A52-8764EC122C25}"/>
                    </a:ext>
                  </a:extLst>
                </p:cNvPr>
                <p:cNvSpPr/>
                <p:nvPr/>
              </p:nvSpPr>
              <p:spPr>
                <a:xfrm>
                  <a:off x="30336609" y="16596968"/>
                  <a:ext cx="21552" cy="28622"/>
                </a:xfrm>
                <a:custGeom>
                  <a:avLst/>
                  <a:gdLst>
                    <a:gd name="connsiteX0" fmla="*/ 8978 w 21552"/>
                    <a:gd name="connsiteY0" fmla="*/ 2521 h 28622"/>
                    <a:gd name="connsiteX1" fmla="*/ 8978 w 21552"/>
                    <a:gd name="connsiteY1" fmla="*/ 13764 h 28622"/>
                    <a:gd name="connsiteX2" fmla="*/ 14198 w 21552"/>
                    <a:gd name="connsiteY2" fmla="*/ 13764 h 28622"/>
                    <a:gd name="connsiteX3" fmla="*/ 16814 w 21552"/>
                    <a:gd name="connsiteY3" fmla="*/ 12976 h 28622"/>
                    <a:gd name="connsiteX4" fmla="*/ 17926 w 21552"/>
                    <a:gd name="connsiteY4" fmla="*/ 9852 h 28622"/>
                    <a:gd name="connsiteX5" fmla="*/ 18714 w 21552"/>
                    <a:gd name="connsiteY5" fmla="*/ 9852 h 28622"/>
                    <a:gd name="connsiteX6" fmla="*/ 18714 w 21552"/>
                    <a:gd name="connsiteY6" fmla="*/ 19533 h 28622"/>
                    <a:gd name="connsiteX7" fmla="*/ 17926 w 21552"/>
                    <a:gd name="connsiteY7" fmla="*/ 19533 h 28622"/>
                    <a:gd name="connsiteX8" fmla="*/ 17490 w 21552"/>
                    <a:gd name="connsiteY8" fmla="*/ 17085 h 28622"/>
                    <a:gd name="connsiteX9" fmla="*/ 16350 w 21552"/>
                    <a:gd name="connsiteY9" fmla="*/ 15917 h 28622"/>
                    <a:gd name="connsiteX10" fmla="*/ 14198 w 21552"/>
                    <a:gd name="connsiteY10" fmla="*/ 15523 h 28622"/>
                    <a:gd name="connsiteX11" fmla="*/ 8978 w 21552"/>
                    <a:gd name="connsiteY11" fmla="*/ 15523 h 28622"/>
                    <a:gd name="connsiteX12" fmla="*/ 8978 w 21552"/>
                    <a:gd name="connsiteY12" fmla="*/ 24515 h 28622"/>
                    <a:gd name="connsiteX13" fmla="*/ 9260 w 21552"/>
                    <a:gd name="connsiteY13" fmla="*/ 27386 h 28622"/>
                    <a:gd name="connsiteX14" fmla="*/ 10146 w 21552"/>
                    <a:gd name="connsiteY14" fmla="*/ 28286 h 28622"/>
                    <a:gd name="connsiteX15" fmla="*/ 12088 w 21552"/>
                    <a:gd name="connsiteY15" fmla="*/ 28793 h 28622"/>
                    <a:gd name="connsiteX16" fmla="*/ 13115 w 21552"/>
                    <a:gd name="connsiteY16" fmla="*/ 28793 h 28622"/>
                    <a:gd name="connsiteX17" fmla="*/ 13115 w 21552"/>
                    <a:gd name="connsiteY17" fmla="*/ 29581 h 28622"/>
                    <a:gd name="connsiteX18" fmla="*/ 847 w 21552"/>
                    <a:gd name="connsiteY18" fmla="*/ 29581 h 28622"/>
                    <a:gd name="connsiteX19" fmla="*/ 847 w 21552"/>
                    <a:gd name="connsiteY19" fmla="*/ 28793 h 28622"/>
                    <a:gd name="connsiteX20" fmla="*/ 1860 w 21552"/>
                    <a:gd name="connsiteY20" fmla="*/ 28793 h 28622"/>
                    <a:gd name="connsiteX21" fmla="*/ 4420 w 21552"/>
                    <a:gd name="connsiteY21" fmla="*/ 27766 h 28622"/>
                    <a:gd name="connsiteX22" fmla="*/ 4927 w 21552"/>
                    <a:gd name="connsiteY22" fmla="*/ 24515 h 28622"/>
                    <a:gd name="connsiteX23" fmla="*/ 4927 w 21552"/>
                    <a:gd name="connsiteY23" fmla="*/ 6024 h 28622"/>
                    <a:gd name="connsiteX24" fmla="*/ 4659 w 21552"/>
                    <a:gd name="connsiteY24" fmla="*/ 3154 h 28622"/>
                    <a:gd name="connsiteX25" fmla="*/ 3801 w 21552"/>
                    <a:gd name="connsiteY25" fmla="*/ 2253 h 28622"/>
                    <a:gd name="connsiteX26" fmla="*/ 1860 w 21552"/>
                    <a:gd name="connsiteY26" fmla="*/ 1747 h 28622"/>
                    <a:gd name="connsiteX27" fmla="*/ 847 w 21552"/>
                    <a:gd name="connsiteY27" fmla="*/ 1747 h 28622"/>
                    <a:gd name="connsiteX28" fmla="*/ 847 w 21552"/>
                    <a:gd name="connsiteY28" fmla="*/ 959 h 28622"/>
                    <a:gd name="connsiteX29" fmla="*/ 22132 w 21552"/>
                    <a:gd name="connsiteY29" fmla="*/ 959 h 28622"/>
                    <a:gd name="connsiteX30" fmla="*/ 22400 w 21552"/>
                    <a:gd name="connsiteY30" fmla="*/ 7249 h 28622"/>
                    <a:gd name="connsiteX31" fmla="*/ 21668 w 21552"/>
                    <a:gd name="connsiteY31" fmla="*/ 7249 h 28622"/>
                    <a:gd name="connsiteX32" fmla="*/ 20388 w 21552"/>
                    <a:gd name="connsiteY32" fmla="*/ 4308 h 28622"/>
                    <a:gd name="connsiteX33" fmla="*/ 18601 w 21552"/>
                    <a:gd name="connsiteY33" fmla="*/ 2943 h 28622"/>
                    <a:gd name="connsiteX34" fmla="*/ 15295 w 21552"/>
                    <a:gd name="connsiteY34" fmla="*/ 252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8978" y="2521"/>
                      </a:moveTo>
                      <a:lnTo>
                        <a:pt x="8978" y="13764"/>
                      </a:lnTo>
                      <a:lnTo>
                        <a:pt x="14198" y="13764"/>
                      </a:lnTo>
                      <a:cubicBezTo>
                        <a:pt x="15380" y="13778"/>
                        <a:pt x="16252" y="13511"/>
                        <a:pt x="16814" y="12976"/>
                      </a:cubicBezTo>
                      <a:cubicBezTo>
                        <a:pt x="17377" y="12455"/>
                        <a:pt x="17743" y="11414"/>
                        <a:pt x="17926" y="9852"/>
                      </a:cubicBezTo>
                      <a:lnTo>
                        <a:pt x="18714" y="9852"/>
                      </a:lnTo>
                      <a:lnTo>
                        <a:pt x="18714" y="19533"/>
                      </a:lnTo>
                      <a:lnTo>
                        <a:pt x="17926" y="19533"/>
                      </a:lnTo>
                      <a:cubicBezTo>
                        <a:pt x="17912" y="18436"/>
                        <a:pt x="17771" y="17620"/>
                        <a:pt x="17490" y="17085"/>
                      </a:cubicBezTo>
                      <a:cubicBezTo>
                        <a:pt x="17208" y="16564"/>
                        <a:pt x="16829" y="16184"/>
                        <a:pt x="16350" y="15917"/>
                      </a:cubicBezTo>
                      <a:cubicBezTo>
                        <a:pt x="15872" y="15664"/>
                        <a:pt x="15154" y="15523"/>
                        <a:pt x="14198" y="15523"/>
                      </a:cubicBezTo>
                      <a:lnTo>
                        <a:pt x="8978" y="15523"/>
                      </a:lnTo>
                      <a:lnTo>
                        <a:pt x="8978" y="24515"/>
                      </a:lnTo>
                      <a:cubicBezTo>
                        <a:pt x="8964" y="25964"/>
                        <a:pt x="9063" y="26921"/>
                        <a:pt x="9260" y="27386"/>
                      </a:cubicBezTo>
                      <a:cubicBezTo>
                        <a:pt x="9400" y="27751"/>
                        <a:pt x="9696" y="28061"/>
                        <a:pt x="10146" y="28286"/>
                      </a:cubicBezTo>
                      <a:cubicBezTo>
                        <a:pt x="10765" y="28638"/>
                        <a:pt x="11412" y="28807"/>
                        <a:pt x="12088" y="28793"/>
                      </a:cubicBezTo>
                      <a:lnTo>
                        <a:pt x="13115" y="28793"/>
                      </a:lnTo>
                      <a:lnTo>
                        <a:pt x="13115" y="29581"/>
                      </a:lnTo>
                      <a:lnTo>
                        <a:pt x="847" y="29581"/>
                      </a:lnTo>
                      <a:lnTo>
                        <a:pt x="847" y="28793"/>
                      </a:lnTo>
                      <a:lnTo>
                        <a:pt x="1860" y="28793"/>
                      </a:lnTo>
                      <a:cubicBezTo>
                        <a:pt x="3028" y="28807"/>
                        <a:pt x="3886" y="28455"/>
                        <a:pt x="4420" y="27766"/>
                      </a:cubicBezTo>
                      <a:cubicBezTo>
                        <a:pt x="4744" y="27315"/>
                        <a:pt x="4913" y="26232"/>
                        <a:pt x="4927" y="24515"/>
                      </a:cubicBezTo>
                      <a:lnTo>
                        <a:pt x="4927" y="6024"/>
                      </a:lnTo>
                      <a:cubicBezTo>
                        <a:pt x="4913" y="4589"/>
                        <a:pt x="4828" y="3632"/>
                        <a:pt x="4659" y="3154"/>
                      </a:cubicBezTo>
                      <a:cubicBezTo>
                        <a:pt x="4519" y="2802"/>
                        <a:pt x="4223" y="2506"/>
                        <a:pt x="3801" y="2253"/>
                      </a:cubicBezTo>
                      <a:cubicBezTo>
                        <a:pt x="3182" y="1930"/>
                        <a:pt x="2535" y="1761"/>
                        <a:pt x="1860" y="1747"/>
                      </a:cubicBezTo>
                      <a:lnTo>
                        <a:pt x="847" y="1747"/>
                      </a:lnTo>
                      <a:lnTo>
                        <a:pt x="847" y="959"/>
                      </a:lnTo>
                      <a:lnTo>
                        <a:pt x="22132" y="959"/>
                      </a:lnTo>
                      <a:lnTo>
                        <a:pt x="22400" y="7249"/>
                      </a:lnTo>
                      <a:lnTo>
                        <a:pt x="21668" y="7249"/>
                      </a:lnTo>
                      <a:cubicBezTo>
                        <a:pt x="21302" y="5912"/>
                        <a:pt x="20866" y="4941"/>
                        <a:pt x="20388" y="4308"/>
                      </a:cubicBezTo>
                      <a:cubicBezTo>
                        <a:pt x="19895" y="3689"/>
                        <a:pt x="19305" y="3224"/>
                        <a:pt x="18601" y="2943"/>
                      </a:cubicBezTo>
                      <a:cubicBezTo>
                        <a:pt x="17884" y="2661"/>
                        <a:pt x="16786" y="2521"/>
                        <a:pt x="15295" y="2521"/>
                      </a:cubicBezTo>
                      <a:close/>
                    </a:path>
                  </a:pathLst>
                </a:custGeom>
                <a:solidFill>
                  <a:srgbClr val="000000"/>
                </a:solidFill>
                <a:ln w="3598" cap="flat">
                  <a:noFill/>
                  <a:prstDash val="solid"/>
                  <a:miter/>
                </a:ln>
              </p:spPr>
              <p:txBody>
                <a:bodyPr rtlCol="0" anchor="ctr"/>
                <a:lstStyle/>
                <a:p>
                  <a:endParaRPr lang="en-IN"/>
                </a:p>
              </p:txBody>
            </p:sp>
            <p:sp>
              <p:nvSpPr>
                <p:cNvPr id="4027" name="Freeform: Shape 4026">
                  <a:extLst>
                    <a:ext uri="{FF2B5EF4-FFF2-40B4-BE49-F238E27FC236}">
                      <a16:creationId xmlns:a16="http://schemas.microsoft.com/office/drawing/2014/main" id="{1DAE8B51-BBF9-F116-605E-82ADD9123254}"/>
                    </a:ext>
                  </a:extLst>
                </p:cNvPr>
                <p:cNvSpPr/>
                <p:nvPr/>
              </p:nvSpPr>
              <p:spPr>
                <a:xfrm>
                  <a:off x="30360813" y="16596968"/>
                  <a:ext cx="24591" cy="28622"/>
                </a:xfrm>
                <a:custGeom>
                  <a:avLst/>
                  <a:gdLst>
                    <a:gd name="connsiteX0" fmla="*/ 24756 w 24591"/>
                    <a:gd name="connsiteY0" fmla="*/ 21672 h 28622"/>
                    <a:gd name="connsiteX1" fmla="*/ 25445 w 24591"/>
                    <a:gd name="connsiteY1" fmla="*/ 21813 h 28622"/>
                    <a:gd name="connsiteX2" fmla="*/ 22997 w 24591"/>
                    <a:gd name="connsiteY2" fmla="*/ 29581 h 28622"/>
                    <a:gd name="connsiteX3" fmla="*/ 854 w 24591"/>
                    <a:gd name="connsiteY3" fmla="*/ 29581 h 28622"/>
                    <a:gd name="connsiteX4" fmla="*/ 854 w 24591"/>
                    <a:gd name="connsiteY4" fmla="*/ 28793 h 28622"/>
                    <a:gd name="connsiteX5" fmla="*/ 1923 w 24591"/>
                    <a:gd name="connsiteY5" fmla="*/ 28793 h 28622"/>
                    <a:gd name="connsiteX6" fmla="*/ 4511 w 24591"/>
                    <a:gd name="connsiteY6" fmla="*/ 27611 h 28622"/>
                    <a:gd name="connsiteX7" fmla="*/ 4962 w 24591"/>
                    <a:gd name="connsiteY7" fmla="*/ 24487 h 28622"/>
                    <a:gd name="connsiteX8" fmla="*/ 4962 w 24591"/>
                    <a:gd name="connsiteY8" fmla="*/ 6024 h 28622"/>
                    <a:gd name="connsiteX9" fmla="*/ 4371 w 24591"/>
                    <a:gd name="connsiteY9" fmla="*/ 2675 h 28622"/>
                    <a:gd name="connsiteX10" fmla="*/ 1923 w 24591"/>
                    <a:gd name="connsiteY10" fmla="*/ 1747 h 28622"/>
                    <a:gd name="connsiteX11" fmla="*/ 854 w 24591"/>
                    <a:gd name="connsiteY11" fmla="*/ 1747 h 28622"/>
                    <a:gd name="connsiteX12" fmla="*/ 854 w 24591"/>
                    <a:gd name="connsiteY12" fmla="*/ 959 h 28622"/>
                    <a:gd name="connsiteX13" fmla="*/ 13796 w 24591"/>
                    <a:gd name="connsiteY13" fmla="*/ 959 h 28622"/>
                    <a:gd name="connsiteX14" fmla="*/ 13796 w 24591"/>
                    <a:gd name="connsiteY14" fmla="*/ 1747 h 28622"/>
                    <a:gd name="connsiteX15" fmla="*/ 10603 w 24591"/>
                    <a:gd name="connsiteY15" fmla="*/ 2169 h 28622"/>
                    <a:gd name="connsiteX16" fmla="*/ 9351 w 24591"/>
                    <a:gd name="connsiteY16" fmla="*/ 3280 h 28622"/>
                    <a:gd name="connsiteX17" fmla="*/ 9013 w 24591"/>
                    <a:gd name="connsiteY17" fmla="*/ 6503 h 28622"/>
                    <a:gd name="connsiteX18" fmla="*/ 9013 w 24591"/>
                    <a:gd name="connsiteY18" fmla="*/ 24487 h 28622"/>
                    <a:gd name="connsiteX19" fmla="*/ 9351 w 24591"/>
                    <a:gd name="connsiteY19" fmla="*/ 26907 h 28622"/>
                    <a:gd name="connsiteX20" fmla="*/ 10125 w 24591"/>
                    <a:gd name="connsiteY20" fmla="*/ 27554 h 28622"/>
                    <a:gd name="connsiteX21" fmla="*/ 13431 w 24591"/>
                    <a:gd name="connsiteY21" fmla="*/ 27766 h 28622"/>
                    <a:gd name="connsiteX22" fmla="*/ 15513 w 24591"/>
                    <a:gd name="connsiteY22" fmla="*/ 27766 h 28622"/>
                    <a:gd name="connsiteX23" fmla="*/ 20127 w 24591"/>
                    <a:gd name="connsiteY23" fmla="*/ 27287 h 28622"/>
                    <a:gd name="connsiteX24" fmla="*/ 22561 w 24591"/>
                    <a:gd name="connsiteY24" fmla="*/ 25556 h 28622"/>
                    <a:gd name="connsiteX25" fmla="*/ 24756 w 24591"/>
                    <a:gd name="connsiteY25" fmla="*/ 2167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756" y="21672"/>
                      </a:moveTo>
                      <a:lnTo>
                        <a:pt x="25445" y="21813"/>
                      </a:lnTo>
                      <a:lnTo>
                        <a:pt x="22997" y="29581"/>
                      </a:lnTo>
                      <a:lnTo>
                        <a:pt x="854" y="29581"/>
                      </a:lnTo>
                      <a:lnTo>
                        <a:pt x="854" y="28793"/>
                      </a:lnTo>
                      <a:lnTo>
                        <a:pt x="1923" y="28793"/>
                      </a:lnTo>
                      <a:cubicBezTo>
                        <a:pt x="3133" y="28807"/>
                        <a:pt x="3991" y="28413"/>
                        <a:pt x="4511" y="27611"/>
                      </a:cubicBezTo>
                      <a:cubicBezTo>
                        <a:pt x="4807" y="27174"/>
                        <a:pt x="4962" y="26133"/>
                        <a:pt x="4962" y="24487"/>
                      </a:cubicBezTo>
                      <a:lnTo>
                        <a:pt x="4962" y="6024"/>
                      </a:lnTo>
                      <a:cubicBezTo>
                        <a:pt x="4962" y="4251"/>
                        <a:pt x="4765" y="3140"/>
                        <a:pt x="4371" y="2675"/>
                      </a:cubicBezTo>
                      <a:cubicBezTo>
                        <a:pt x="3822" y="2070"/>
                        <a:pt x="3006" y="1761"/>
                        <a:pt x="1923" y="1747"/>
                      </a:cubicBezTo>
                      <a:lnTo>
                        <a:pt x="854" y="1747"/>
                      </a:lnTo>
                      <a:lnTo>
                        <a:pt x="854" y="959"/>
                      </a:lnTo>
                      <a:lnTo>
                        <a:pt x="13796" y="959"/>
                      </a:lnTo>
                      <a:lnTo>
                        <a:pt x="13796" y="1747"/>
                      </a:lnTo>
                      <a:cubicBezTo>
                        <a:pt x="12263" y="1733"/>
                        <a:pt x="11194" y="1873"/>
                        <a:pt x="10603" y="2169"/>
                      </a:cubicBezTo>
                      <a:cubicBezTo>
                        <a:pt x="9984" y="2464"/>
                        <a:pt x="9576" y="2830"/>
                        <a:pt x="9351" y="3280"/>
                      </a:cubicBezTo>
                      <a:cubicBezTo>
                        <a:pt x="9126" y="3731"/>
                        <a:pt x="9013" y="4814"/>
                        <a:pt x="9013" y="6503"/>
                      </a:cubicBezTo>
                      <a:lnTo>
                        <a:pt x="9013" y="24487"/>
                      </a:lnTo>
                      <a:cubicBezTo>
                        <a:pt x="9013" y="25669"/>
                        <a:pt x="9126" y="26471"/>
                        <a:pt x="9351" y="26907"/>
                      </a:cubicBezTo>
                      <a:cubicBezTo>
                        <a:pt x="9520" y="27203"/>
                        <a:pt x="9773" y="27414"/>
                        <a:pt x="10125" y="27554"/>
                      </a:cubicBezTo>
                      <a:cubicBezTo>
                        <a:pt x="10476" y="27695"/>
                        <a:pt x="11574" y="27766"/>
                        <a:pt x="13431" y="27766"/>
                      </a:cubicBezTo>
                      <a:lnTo>
                        <a:pt x="15513" y="27766"/>
                      </a:lnTo>
                      <a:cubicBezTo>
                        <a:pt x="17707" y="27766"/>
                        <a:pt x="19241" y="27611"/>
                        <a:pt x="20127" y="27287"/>
                      </a:cubicBezTo>
                      <a:cubicBezTo>
                        <a:pt x="21014" y="26963"/>
                        <a:pt x="21829" y="26386"/>
                        <a:pt x="22561" y="25556"/>
                      </a:cubicBezTo>
                      <a:cubicBezTo>
                        <a:pt x="23293" y="24740"/>
                        <a:pt x="24024" y="23445"/>
                        <a:pt x="24756" y="21672"/>
                      </a:cubicBezTo>
                      <a:close/>
                    </a:path>
                  </a:pathLst>
                </a:custGeom>
                <a:solidFill>
                  <a:srgbClr val="000000"/>
                </a:solidFill>
                <a:ln w="3598" cap="flat">
                  <a:noFill/>
                  <a:prstDash val="solid"/>
                  <a:miter/>
                </a:ln>
              </p:spPr>
              <p:txBody>
                <a:bodyPr rtlCol="0" anchor="ctr"/>
                <a:lstStyle/>
                <a:p>
                  <a:endParaRPr lang="en-IN"/>
                </a:p>
              </p:txBody>
            </p:sp>
            <p:sp>
              <p:nvSpPr>
                <p:cNvPr id="4028" name="Freeform: Shape 4027">
                  <a:extLst>
                    <a:ext uri="{FF2B5EF4-FFF2-40B4-BE49-F238E27FC236}">
                      <a16:creationId xmlns:a16="http://schemas.microsoft.com/office/drawing/2014/main" id="{A9E10A0D-D869-D67B-FFBE-F19FF9B2271C}"/>
                    </a:ext>
                  </a:extLst>
                </p:cNvPr>
                <p:cNvSpPr/>
                <p:nvPr/>
              </p:nvSpPr>
              <p:spPr>
                <a:xfrm>
                  <a:off x="30386678" y="16596320"/>
                  <a:ext cx="30387" cy="29269"/>
                </a:xfrm>
                <a:custGeom>
                  <a:avLst/>
                  <a:gdLst>
                    <a:gd name="connsiteX0" fmla="*/ 20303 w 30387"/>
                    <a:gd name="connsiteY0" fmla="*/ 20645 h 29269"/>
                    <a:gd name="connsiteX1" fmla="*/ 9218 w 30387"/>
                    <a:gd name="connsiteY1" fmla="*/ 20645 h 29269"/>
                    <a:gd name="connsiteX2" fmla="*/ 7276 w 30387"/>
                    <a:gd name="connsiteY2" fmla="*/ 25162 h 29269"/>
                    <a:gd name="connsiteX3" fmla="*/ 6559 w 30387"/>
                    <a:gd name="connsiteY3" fmla="*/ 27653 h 29269"/>
                    <a:gd name="connsiteX4" fmla="*/ 7178 w 30387"/>
                    <a:gd name="connsiteY4" fmla="*/ 28807 h 29269"/>
                    <a:gd name="connsiteX5" fmla="*/ 9865 w 30387"/>
                    <a:gd name="connsiteY5" fmla="*/ 29440 h 29269"/>
                    <a:gd name="connsiteX6" fmla="*/ 9865 w 30387"/>
                    <a:gd name="connsiteY6" fmla="*/ 30228 h 29269"/>
                    <a:gd name="connsiteX7" fmla="*/ 861 w 30387"/>
                    <a:gd name="connsiteY7" fmla="*/ 30228 h 29269"/>
                    <a:gd name="connsiteX8" fmla="*/ 861 w 30387"/>
                    <a:gd name="connsiteY8" fmla="*/ 29440 h 29269"/>
                    <a:gd name="connsiteX9" fmla="*/ 3182 w 30387"/>
                    <a:gd name="connsiteY9" fmla="*/ 28624 h 29269"/>
                    <a:gd name="connsiteX10" fmla="*/ 5560 w 30387"/>
                    <a:gd name="connsiteY10" fmla="*/ 24515 h 29269"/>
                    <a:gd name="connsiteX11" fmla="*/ 15633 w 30387"/>
                    <a:gd name="connsiteY11" fmla="*/ 959 h 29269"/>
                    <a:gd name="connsiteX12" fmla="*/ 16364 w 30387"/>
                    <a:gd name="connsiteY12" fmla="*/ 959 h 29269"/>
                    <a:gd name="connsiteX13" fmla="*/ 26325 w 30387"/>
                    <a:gd name="connsiteY13" fmla="*/ 24768 h 29269"/>
                    <a:gd name="connsiteX14" fmla="*/ 28519 w 30387"/>
                    <a:gd name="connsiteY14" fmla="*/ 28497 h 29269"/>
                    <a:gd name="connsiteX15" fmla="*/ 31248 w 30387"/>
                    <a:gd name="connsiteY15" fmla="*/ 29440 h 29269"/>
                    <a:gd name="connsiteX16" fmla="*/ 31248 w 30387"/>
                    <a:gd name="connsiteY16" fmla="*/ 30228 h 29269"/>
                    <a:gd name="connsiteX17" fmla="*/ 19966 w 30387"/>
                    <a:gd name="connsiteY17" fmla="*/ 30228 h 29269"/>
                    <a:gd name="connsiteX18" fmla="*/ 19966 w 30387"/>
                    <a:gd name="connsiteY18" fmla="*/ 29440 h 29269"/>
                    <a:gd name="connsiteX19" fmla="*/ 22259 w 30387"/>
                    <a:gd name="connsiteY19" fmla="*/ 28877 h 29269"/>
                    <a:gd name="connsiteX20" fmla="*/ 22864 w 30387"/>
                    <a:gd name="connsiteY20" fmla="*/ 27695 h 29269"/>
                    <a:gd name="connsiteX21" fmla="*/ 22020 w 30387"/>
                    <a:gd name="connsiteY21" fmla="*/ 24768 h 29269"/>
                    <a:gd name="connsiteX22" fmla="*/ 19712 w 30387"/>
                    <a:gd name="connsiteY22" fmla="*/ 19083 h 29269"/>
                    <a:gd name="connsiteX23" fmla="*/ 14845 w 30387"/>
                    <a:gd name="connsiteY23" fmla="*/ 7516 h 29269"/>
                    <a:gd name="connsiteX24" fmla="*/ 9865 w 30387"/>
                    <a:gd name="connsiteY24" fmla="*/ 19083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303" y="20645"/>
                      </a:moveTo>
                      <a:lnTo>
                        <a:pt x="9218" y="20645"/>
                      </a:lnTo>
                      <a:lnTo>
                        <a:pt x="7276" y="25162"/>
                      </a:lnTo>
                      <a:cubicBezTo>
                        <a:pt x="6798" y="26274"/>
                        <a:pt x="6559" y="27104"/>
                        <a:pt x="6559" y="27653"/>
                      </a:cubicBezTo>
                      <a:cubicBezTo>
                        <a:pt x="6559" y="28103"/>
                        <a:pt x="6756" y="28497"/>
                        <a:pt x="7178" y="28807"/>
                      </a:cubicBezTo>
                      <a:cubicBezTo>
                        <a:pt x="7586" y="29145"/>
                        <a:pt x="8486" y="29356"/>
                        <a:pt x="9865" y="29440"/>
                      </a:cubicBezTo>
                      <a:lnTo>
                        <a:pt x="9865" y="30228"/>
                      </a:lnTo>
                      <a:lnTo>
                        <a:pt x="861" y="30228"/>
                      </a:lnTo>
                      <a:lnTo>
                        <a:pt x="861" y="29440"/>
                      </a:lnTo>
                      <a:cubicBezTo>
                        <a:pt x="2057" y="29243"/>
                        <a:pt x="2831" y="28962"/>
                        <a:pt x="3182" y="28624"/>
                      </a:cubicBezTo>
                      <a:cubicBezTo>
                        <a:pt x="3900" y="27948"/>
                        <a:pt x="4688" y="26583"/>
                        <a:pt x="5560" y="24515"/>
                      </a:cubicBezTo>
                      <a:lnTo>
                        <a:pt x="15633" y="959"/>
                      </a:lnTo>
                      <a:lnTo>
                        <a:pt x="16364" y="959"/>
                      </a:lnTo>
                      <a:lnTo>
                        <a:pt x="26325" y="24768"/>
                      </a:lnTo>
                      <a:cubicBezTo>
                        <a:pt x="27126" y="26696"/>
                        <a:pt x="27858" y="27934"/>
                        <a:pt x="28519" y="28497"/>
                      </a:cubicBezTo>
                      <a:cubicBezTo>
                        <a:pt x="29166" y="29060"/>
                        <a:pt x="30081" y="29384"/>
                        <a:pt x="31248" y="29440"/>
                      </a:cubicBezTo>
                      <a:lnTo>
                        <a:pt x="31248" y="30228"/>
                      </a:lnTo>
                      <a:lnTo>
                        <a:pt x="19966" y="30228"/>
                      </a:lnTo>
                      <a:lnTo>
                        <a:pt x="19966" y="29440"/>
                      </a:lnTo>
                      <a:cubicBezTo>
                        <a:pt x="21091" y="29398"/>
                        <a:pt x="21865" y="29201"/>
                        <a:pt x="22259" y="28877"/>
                      </a:cubicBezTo>
                      <a:cubicBezTo>
                        <a:pt x="22653" y="28568"/>
                        <a:pt x="22850" y="28174"/>
                        <a:pt x="22864" y="27695"/>
                      </a:cubicBezTo>
                      <a:cubicBezTo>
                        <a:pt x="22850" y="27076"/>
                        <a:pt x="22568" y="26105"/>
                        <a:pt x="22020" y="24768"/>
                      </a:cubicBezTo>
                      <a:close/>
                      <a:moveTo>
                        <a:pt x="19712" y="19083"/>
                      </a:moveTo>
                      <a:lnTo>
                        <a:pt x="14845" y="7516"/>
                      </a:lnTo>
                      <a:lnTo>
                        <a:pt x="9865" y="19083"/>
                      </a:lnTo>
                      <a:close/>
                    </a:path>
                  </a:pathLst>
                </a:custGeom>
                <a:solidFill>
                  <a:srgbClr val="000000"/>
                </a:solidFill>
                <a:ln w="3598" cap="flat">
                  <a:noFill/>
                  <a:prstDash val="solid"/>
                  <a:miter/>
                </a:ln>
              </p:spPr>
              <p:txBody>
                <a:bodyPr rtlCol="0" anchor="ctr"/>
                <a:lstStyle/>
                <a:p>
                  <a:endParaRPr lang="en-IN"/>
                </a:p>
              </p:txBody>
            </p:sp>
            <p:sp>
              <p:nvSpPr>
                <p:cNvPr id="4029" name="Freeform: Shape 4028">
                  <a:extLst>
                    <a:ext uri="{FF2B5EF4-FFF2-40B4-BE49-F238E27FC236}">
                      <a16:creationId xmlns:a16="http://schemas.microsoft.com/office/drawing/2014/main" id="{077D1F92-A852-5EE6-D8D7-113FACA8EA23}"/>
                    </a:ext>
                  </a:extLst>
                </p:cNvPr>
                <p:cNvSpPr/>
                <p:nvPr/>
              </p:nvSpPr>
              <p:spPr>
                <a:xfrm>
                  <a:off x="30418620" y="16596968"/>
                  <a:ext cx="12267" cy="28622"/>
                </a:xfrm>
                <a:custGeom>
                  <a:avLst/>
                  <a:gdLst>
                    <a:gd name="connsiteX0" fmla="*/ 13137 w 12267"/>
                    <a:gd name="connsiteY0" fmla="*/ 28793 h 28622"/>
                    <a:gd name="connsiteX1" fmla="*/ 13137 w 12267"/>
                    <a:gd name="connsiteY1" fmla="*/ 29581 h 28622"/>
                    <a:gd name="connsiteX2" fmla="*/ 870 w 12267"/>
                    <a:gd name="connsiteY2" fmla="*/ 29581 h 28622"/>
                    <a:gd name="connsiteX3" fmla="*/ 870 w 12267"/>
                    <a:gd name="connsiteY3" fmla="*/ 28793 h 28622"/>
                    <a:gd name="connsiteX4" fmla="*/ 1883 w 12267"/>
                    <a:gd name="connsiteY4" fmla="*/ 28793 h 28622"/>
                    <a:gd name="connsiteX5" fmla="*/ 4471 w 12267"/>
                    <a:gd name="connsiteY5" fmla="*/ 27766 h 28622"/>
                    <a:gd name="connsiteX6" fmla="*/ 4978 w 12267"/>
                    <a:gd name="connsiteY6" fmla="*/ 24515 h 28622"/>
                    <a:gd name="connsiteX7" fmla="*/ 4978 w 12267"/>
                    <a:gd name="connsiteY7" fmla="*/ 6024 h 28622"/>
                    <a:gd name="connsiteX8" fmla="*/ 4696 w 12267"/>
                    <a:gd name="connsiteY8" fmla="*/ 3154 h 28622"/>
                    <a:gd name="connsiteX9" fmla="*/ 3824 w 12267"/>
                    <a:gd name="connsiteY9" fmla="*/ 2253 h 28622"/>
                    <a:gd name="connsiteX10" fmla="*/ 1883 w 12267"/>
                    <a:gd name="connsiteY10" fmla="*/ 1747 h 28622"/>
                    <a:gd name="connsiteX11" fmla="*/ 870 w 12267"/>
                    <a:gd name="connsiteY11" fmla="*/ 1747 h 28622"/>
                    <a:gd name="connsiteX12" fmla="*/ 870 w 12267"/>
                    <a:gd name="connsiteY12" fmla="*/ 959 h 28622"/>
                    <a:gd name="connsiteX13" fmla="*/ 13137 w 12267"/>
                    <a:gd name="connsiteY13" fmla="*/ 959 h 28622"/>
                    <a:gd name="connsiteX14" fmla="*/ 13137 w 12267"/>
                    <a:gd name="connsiteY14" fmla="*/ 1747 h 28622"/>
                    <a:gd name="connsiteX15" fmla="*/ 12096 w 12267"/>
                    <a:gd name="connsiteY15" fmla="*/ 1747 h 28622"/>
                    <a:gd name="connsiteX16" fmla="*/ 9550 w 12267"/>
                    <a:gd name="connsiteY16" fmla="*/ 2774 h 28622"/>
                    <a:gd name="connsiteX17" fmla="*/ 9029 w 12267"/>
                    <a:gd name="connsiteY17" fmla="*/ 6024 h 28622"/>
                    <a:gd name="connsiteX18" fmla="*/ 9029 w 12267"/>
                    <a:gd name="connsiteY18" fmla="*/ 24515 h 28622"/>
                    <a:gd name="connsiteX19" fmla="*/ 9297 w 12267"/>
                    <a:gd name="connsiteY19" fmla="*/ 27386 h 28622"/>
                    <a:gd name="connsiteX20" fmla="*/ 10183 w 12267"/>
                    <a:gd name="connsiteY20" fmla="*/ 28286 h 28622"/>
                    <a:gd name="connsiteX21" fmla="*/ 12096 w 12267"/>
                    <a:gd name="connsiteY21" fmla="*/ 2879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137" y="28793"/>
                      </a:moveTo>
                      <a:lnTo>
                        <a:pt x="13137" y="29581"/>
                      </a:lnTo>
                      <a:lnTo>
                        <a:pt x="870" y="29581"/>
                      </a:lnTo>
                      <a:lnTo>
                        <a:pt x="870" y="28793"/>
                      </a:lnTo>
                      <a:lnTo>
                        <a:pt x="1883" y="28793"/>
                      </a:lnTo>
                      <a:cubicBezTo>
                        <a:pt x="3050" y="28807"/>
                        <a:pt x="3908" y="28455"/>
                        <a:pt x="4471" y="27766"/>
                      </a:cubicBezTo>
                      <a:cubicBezTo>
                        <a:pt x="4795" y="27315"/>
                        <a:pt x="4964" y="26232"/>
                        <a:pt x="4978" y="24515"/>
                      </a:cubicBezTo>
                      <a:lnTo>
                        <a:pt x="4978" y="6024"/>
                      </a:lnTo>
                      <a:cubicBezTo>
                        <a:pt x="4964" y="4589"/>
                        <a:pt x="4879" y="3632"/>
                        <a:pt x="4696" y="3154"/>
                      </a:cubicBezTo>
                      <a:cubicBezTo>
                        <a:pt x="4556" y="2802"/>
                        <a:pt x="4260" y="2506"/>
                        <a:pt x="3824" y="2253"/>
                      </a:cubicBezTo>
                      <a:cubicBezTo>
                        <a:pt x="3191" y="1930"/>
                        <a:pt x="2544" y="1761"/>
                        <a:pt x="1883" y="1747"/>
                      </a:cubicBezTo>
                      <a:lnTo>
                        <a:pt x="870" y="1747"/>
                      </a:lnTo>
                      <a:lnTo>
                        <a:pt x="870" y="959"/>
                      </a:lnTo>
                      <a:lnTo>
                        <a:pt x="13137" y="959"/>
                      </a:lnTo>
                      <a:lnTo>
                        <a:pt x="13137" y="1747"/>
                      </a:lnTo>
                      <a:lnTo>
                        <a:pt x="12096" y="1747"/>
                      </a:lnTo>
                      <a:cubicBezTo>
                        <a:pt x="10928" y="1761"/>
                        <a:pt x="10084" y="2098"/>
                        <a:pt x="9550" y="2774"/>
                      </a:cubicBezTo>
                      <a:cubicBezTo>
                        <a:pt x="9198" y="3224"/>
                        <a:pt x="9015" y="4308"/>
                        <a:pt x="9029" y="6024"/>
                      </a:cubicBezTo>
                      <a:lnTo>
                        <a:pt x="9029" y="24515"/>
                      </a:lnTo>
                      <a:cubicBezTo>
                        <a:pt x="9015" y="25964"/>
                        <a:pt x="9114" y="26921"/>
                        <a:pt x="9297" y="27386"/>
                      </a:cubicBezTo>
                      <a:cubicBezTo>
                        <a:pt x="9437" y="27751"/>
                        <a:pt x="9733" y="28061"/>
                        <a:pt x="10183" y="28286"/>
                      </a:cubicBezTo>
                      <a:cubicBezTo>
                        <a:pt x="10774" y="28638"/>
                        <a:pt x="11407" y="28807"/>
                        <a:pt x="12096" y="28793"/>
                      </a:cubicBezTo>
                      <a:close/>
                    </a:path>
                  </a:pathLst>
                </a:custGeom>
                <a:solidFill>
                  <a:srgbClr val="000000"/>
                </a:solidFill>
                <a:ln w="3598" cap="flat">
                  <a:noFill/>
                  <a:prstDash val="solid"/>
                  <a:miter/>
                </a:ln>
              </p:spPr>
              <p:txBody>
                <a:bodyPr rtlCol="0" anchor="ctr"/>
                <a:lstStyle/>
                <a:p>
                  <a:endParaRPr lang="en-IN"/>
                </a:p>
              </p:txBody>
            </p:sp>
            <p:sp>
              <p:nvSpPr>
                <p:cNvPr id="4030" name="Freeform: Shape 4029">
                  <a:extLst>
                    <a:ext uri="{FF2B5EF4-FFF2-40B4-BE49-F238E27FC236}">
                      <a16:creationId xmlns:a16="http://schemas.microsoft.com/office/drawing/2014/main" id="{E22D8685-519B-C438-AB64-747396CA0BE2}"/>
                    </a:ext>
                  </a:extLst>
                </p:cNvPr>
                <p:cNvSpPr/>
                <p:nvPr/>
              </p:nvSpPr>
              <p:spPr>
                <a:xfrm>
                  <a:off x="30432674" y="16596968"/>
                  <a:ext cx="28474" cy="28622"/>
                </a:xfrm>
                <a:custGeom>
                  <a:avLst/>
                  <a:gdLst>
                    <a:gd name="connsiteX0" fmla="*/ 29348 w 28474"/>
                    <a:gd name="connsiteY0" fmla="*/ 29581 h 28622"/>
                    <a:gd name="connsiteX1" fmla="*/ 21709 w 28474"/>
                    <a:gd name="connsiteY1" fmla="*/ 29581 h 28622"/>
                    <a:gd name="connsiteX2" fmla="*/ 12016 w 28474"/>
                    <a:gd name="connsiteY2" fmla="*/ 16198 h 28622"/>
                    <a:gd name="connsiteX3" fmla="*/ 10271 w 28474"/>
                    <a:gd name="connsiteY3" fmla="*/ 16241 h 28622"/>
                    <a:gd name="connsiteX4" fmla="*/ 9680 w 28474"/>
                    <a:gd name="connsiteY4" fmla="*/ 16227 h 28622"/>
                    <a:gd name="connsiteX5" fmla="*/ 9033 w 28474"/>
                    <a:gd name="connsiteY5" fmla="*/ 16198 h 28622"/>
                    <a:gd name="connsiteX6" fmla="*/ 9033 w 28474"/>
                    <a:gd name="connsiteY6" fmla="*/ 24515 h 28622"/>
                    <a:gd name="connsiteX7" fmla="*/ 9624 w 28474"/>
                    <a:gd name="connsiteY7" fmla="*/ 27864 h 28622"/>
                    <a:gd name="connsiteX8" fmla="*/ 12016 w 28474"/>
                    <a:gd name="connsiteY8" fmla="*/ 28793 h 28622"/>
                    <a:gd name="connsiteX9" fmla="*/ 13141 w 28474"/>
                    <a:gd name="connsiteY9" fmla="*/ 28793 h 28622"/>
                    <a:gd name="connsiteX10" fmla="*/ 13141 w 28474"/>
                    <a:gd name="connsiteY10" fmla="*/ 29581 h 28622"/>
                    <a:gd name="connsiteX11" fmla="*/ 874 w 28474"/>
                    <a:gd name="connsiteY11" fmla="*/ 29581 h 28622"/>
                    <a:gd name="connsiteX12" fmla="*/ 874 w 28474"/>
                    <a:gd name="connsiteY12" fmla="*/ 28793 h 28622"/>
                    <a:gd name="connsiteX13" fmla="*/ 1957 w 28474"/>
                    <a:gd name="connsiteY13" fmla="*/ 28793 h 28622"/>
                    <a:gd name="connsiteX14" fmla="*/ 4560 w 28474"/>
                    <a:gd name="connsiteY14" fmla="*/ 27611 h 28622"/>
                    <a:gd name="connsiteX15" fmla="*/ 4996 w 28474"/>
                    <a:gd name="connsiteY15" fmla="*/ 24515 h 28622"/>
                    <a:gd name="connsiteX16" fmla="*/ 4996 w 28474"/>
                    <a:gd name="connsiteY16" fmla="*/ 6024 h 28622"/>
                    <a:gd name="connsiteX17" fmla="*/ 4405 w 28474"/>
                    <a:gd name="connsiteY17" fmla="*/ 2675 h 28622"/>
                    <a:gd name="connsiteX18" fmla="*/ 1957 w 28474"/>
                    <a:gd name="connsiteY18" fmla="*/ 1747 h 28622"/>
                    <a:gd name="connsiteX19" fmla="*/ 874 w 28474"/>
                    <a:gd name="connsiteY19" fmla="*/ 1747 h 28622"/>
                    <a:gd name="connsiteX20" fmla="*/ 874 w 28474"/>
                    <a:gd name="connsiteY20" fmla="*/ 959 h 28622"/>
                    <a:gd name="connsiteX21" fmla="*/ 11312 w 28474"/>
                    <a:gd name="connsiteY21" fmla="*/ 959 h 28622"/>
                    <a:gd name="connsiteX22" fmla="*/ 18023 w 28474"/>
                    <a:gd name="connsiteY22" fmla="*/ 1620 h 28622"/>
                    <a:gd name="connsiteX23" fmla="*/ 21695 w 28474"/>
                    <a:gd name="connsiteY23" fmla="*/ 4068 h 28622"/>
                    <a:gd name="connsiteX24" fmla="*/ 23214 w 28474"/>
                    <a:gd name="connsiteY24" fmla="*/ 8332 h 28622"/>
                    <a:gd name="connsiteX25" fmla="*/ 21484 w 28474"/>
                    <a:gd name="connsiteY25" fmla="*/ 12906 h 28622"/>
                    <a:gd name="connsiteX26" fmla="*/ 16152 w 28474"/>
                    <a:gd name="connsiteY26" fmla="*/ 15650 h 28622"/>
                    <a:gd name="connsiteX27" fmla="*/ 22060 w 28474"/>
                    <a:gd name="connsiteY27" fmla="*/ 23868 h 28622"/>
                    <a:gd name="connsiteX28" fmla="*/ 25549 w 28474"/>
                    <a:gd name="connsiteY28" fmla="*/ 27611 h 28622"/>
                    <a:gd name="connsiteX29" fmla="*/ 29348 w 28474"/>
                    <a:gd name="connsiteY29" fmla="*/ 28793 h 28622"/>
                    <a:gd name="connsiteX30" fmla="*/ 9033 w 28474"/>
                    <a:gd name="connsiteY30" fmla="*/ 14862 h 28622"/>
                    <a:gd name="connsiteX31" fmla="*/ 9723 w 28474"/>
                    <a:gd name="connsiteY31" fmla="*/ 14876 h 28622"/>
                    <a:gd name="connsiteX32" fmla="*/ 10215 w 28474"/>
                    <a:gd name="connsiteY32" fmla="*/ 14890 h 28622"/>
                    <a:gd name="connsiteX33" fmla="*/ 16377 w 28474"/>
                    <a:gd name="connsiteY33" fmla="*/ 13117 h 28622"/>
                    <a:gd name="connsiteX34" fmla="*/ 18459 w 28474"/>
                    <a:gd name="connsiteY34" fmla="*/ 8600 h 28622"/>
                    <a:gd name="connsiteX35" fmla="*/ 16785 w 28474"/>
                    <a:gd name="connsiteY35" fmla="*/ 4237 h 28622"/>
                    <a:gd name="connsiteX36" fmla="*/ 12339 w 28474"/>
                    <a:gd name="connsiteY36" fmla="*/ 2563 h 28622"/>
                    <a:gd name="connsiteX37" fmla="*/ 9033 w 28474"/>
                    <a:gd name="connsiteY37" fmla="*/ 29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348" y="29581"/>
                      </a:moveTo>
                      <a:lnTo>
                        <a:pt x="21709" y="29581"/>
                      </a:lnTo>
                      <a:lnTo>
                        <a:pt x="12016" y="16198"/>
                      </a:lnTo>
                      <a:cubicBezTo>
                        <a:pt x="11298" y="16227"/>
                        <a:pt x="10721" y="16241"/>
                        <a:pt x="10271" y="16241"/>
                      </a:cubicBezTo>
                      <a:cubicBezTo>
                        <a:pt x="10074" y="16241"/>
                        <a:pt x="9877" y="16241"/>
                        <a:pt x="9680" y="16227"/>
                      </a:cubicBezTo>
                      <a:cubicBezTo>
                        <a:pt x="9469" y="16227"/>
                        <a:pt x="9244" y="16212"/>
                        <a:pt x="9033" y="16198"/>
                      </a:cubicBezTo>
                      <a:lnTo>
                        <a:pt x="9033" y="24515"/>
                      </a:lnTo>
                      <a:cubicBezTo>
                        <a:pt x="9019" y="26316"/>
                        <a:pt x="9216" y="27442"/>
                        <a:pt x="9624" y="27864"/>
                      </a:cubicBezTo>
                      <a:cubicBezTo>
                        <a:pt x="10131" y="28497"/>
                        <a:pt x="10932" y="28807"/>
                        <a:pt x="12016" y="28793"/>
                      </a:cubicBezTo>
                      <a:lnTo>
                        <a:pt x="13141" y="28793"/>
                      </a:lnTo>
                      <a:lnTo>
                        <a:pt x="13141" y="29581"/>
                      </a:lnTo>
                      <a:lnTo>
                        <a:pt x="874" y="29581"/>
                      </a:lnTo>
                      <a:lnTo>
                        <a:pt x="874" y="28793"/>
                      </a:lnTo>
                      <a:lnTo>
                        <a:pt x="1957" y="28793"/>
                      </a:lnTo>
                      <a:cubicBezTo>
                        <a:pt x="3167" y="28807"/>
                        <a:pt x="4025" y="28413"/>
                        <a:pt x="4560" y="27611"/>
                      </a:cubicBezTo>
                      <a:cubicBezTo>
                        <a:pt x="4841" y="27189"/>
                        <a:pt x="4996" y="26147"/>
                        <a:pt x="4996" y="24515"/>
                      </a:cubicBezTo>
                      <a:lnTo>
                        <a:pt x="4996" y="6024"/>
                      </a:lnTo>
                      <a:cubicBezTo>
                        <a:pt x="4996" y="4223"/>
                        <a:pt x="4799" y="3112"/>
                        <a:pt x="4405" y="2675"/>
                      </a:cubicBezTo>
                      <a:cubicBezTo>
                        <a:pt x="3842" y="2070"/>
                        <a:pt x="3026" y="1761"/>
                        <a:pt x="1957" y="1747"/>
                      </a:cubicBezTo>
                      <a:lnTo>
                        <a:pt x="874" y="1747"/>
                      </a:lnTo>
                      <a:lnTo>
                        <a:pt x="874" y="959"/>
                      </a:lnTo>
                      <a:lnTo>
                        <a:pt x="11312" y="959"/>
                      </a:lnTo>
                      <a:cubicBezTo>
                        <a:pt x="14337" y="959"/>
                        <a:pt x="16574" y="1184"/>
                        <a:pt x="18023" y="1620"/>
                      </a:cubicBezTo>
                      <a:cubicBezTo>
                        <a:pt x="19458" y="2070"/>
                        <a:pt x="20682" y="2886"/>
                        <a:pt x="21695" y="4068"/>
                      </a:cubicBezTo>
                      <a:cubicBezTo>
                        <a:pt x="22694" y="5265"/>
                        <a:pt x="23200" y="6686"/>
                        <a:pt x="23214" y="8332"/>
                      </a:cubicBezTo>
                      <a:cubicBezTo>
                        <a:pt x="23200" y="10091"/>
                        <a:pt x="22623" y="11611"/>
                        <a:pt x="21484" y="12906"/>
                      </a:cubicBezTo>
                      <a:cubicBezTo>
                        <a:pt x="20330" y="14200"/>
                        <a:pt x="18557" y="15115"/>
                        <a:pt x="16152" y="15650"/>
                      </a:cubicBezTo>
                      <a:lnTo>
                        <a:pt x="22060" y="23868"/>
                      </a:lnTo>
                      <a:cubicBezTo>
                        <a:pt x="23397" y="25753"/>
                        <a:pt x="24565" y="27006"/>
                        <a:pt x="25549" y="27611"/>
                      </a:cubicBezTo>
                      <a:cubicBezTo>
                        <a:pt x="26520" y="28244"/>
                        <a:pt x="27786" y="28638"/>
                        <a:pt x="29348" y="28793"/>
                      </a:cubicBezTo>
                      <a:close/>
                      <a:moveTo>
                        <a:pt x="9033" y="14862"/>
                      </a:moveTo>
                      <a:cubicBezTo>
                        <a:pt x="9286" y="14876"/>
                        <a:pt x="9526" y="14876"/>
                        <a:pt x="9723" y="14876"/>
                      </a:cubicBezTo>
                      <a:cubicBezTo>
                        <a:pt x="9920" y="14890"/>
                        <a:pt x="10074" y="14890"/>
                        <a:pt x="10215" y="14890"/>
                      </a:cubicBezTo>
                      <a:cubicBezTo>
                        <a:pt x="12916" y="14890"/>
                        <a:pt x="14970" y="14299"/>
                        <a:pt x="16377" y="13117"/>
                      </a:cubicBezTo>
                      <a:cubicBezTo>
                        <a:pt x="17756" y="11935"/>
                        <a:pt x="18459" y="10429"/>
                        <a:pt x="18459" y="8600"/>
                      </a:cubicBezTo>
                      <a:cubicBezTo>
                        <a:pt x="18459" y="6812"/>
                        <a:pt x="17896" y="5363"/>
                        <a:pt x="16785" y="4237"/>
                      </a:cubicBezTo>
                      <a:cubicBezTo>
                        <a:pt x="15659" y="3126"/>
                        <a:pt x="14182" y="2563"/>
                        <a:pt x="12339" y="2563"/>
                      </a:cubicBezTo>
                      <a:cubicBezTo>
                        <a:pt x="11523" y="2563"/>
                        <a:pt x="10412" y="2703"/>
                        <a:pt x="9033" y="2957"/>
                      </a:cubicBezTo>
                      <a:close/>
                    </a:path>
                  </a:pathLst>
                </a:custGeom>
                <a:solidFill>
                  <a:srgbClr val="000000"/>
                </a:solidFill>
                <a:ln w="3598" cap="flat">
                  <a:noFill/>
                  <a:prstDash val="solid"/>
                  <a:miter/>
                </a:ln>
              </p:spPr>
              <p:txBody>
                <a:bodyPr rtlCol="0" anchor="ctr"/>
                <a:lstStyle/>
                <a:p>
                  <a:endParaRPr lang="en-IN"/>
                </a:p>
              </p:txBody>
            </p:sp>
            <p:sp>
              <p:nvSpPr>
                <p:cNvPr id="4031" name="Freeform: Shape 4030">
                  <a:extLst>
                    <a:ext uri="{FF2B5EF4-FFF2-40B4-BE49-F238E27FC236}">
                      <a16:creationId xmlns:a16="http://schemas.microsoft.com/office/drawing/2014/main" id="{E7DC3E2A-FFFA-F9C2-D2EE-99E734CCE6CF}"/>
                    </a:ext>
                  </a:extLst>
                </p:cNvPr>
                <p:cNvSpPr/>
                <p:nvPr/>
              </p:nvSpPr>
              <p:spPr>
                <a:xfrm>
                  <a:off x="30460403" y="16633146"/>
                  <a:ext cx="22354" cy="1773"/>
                </a:xfrm>
                <a:custGeom>
                  <a:avLst/>
                  <a:gdLst>
                    <a:gd name="connsiteX0" fmla="*/ 23236 w 22354"/>
                    <a:gd name="connsiteY0" fmla="*/ 2732 h 1773"/>
                    <a:gd name="connsiteX1" fmla="*/ 882 w 22354"/>
                    <a:gd name="connsiteY1" fmla="*/ 2732 h 1773"/>
                    <a:gd name="connsiteX2" fmla="*/ 882 w 22354"/>
                    <a:gd name="connsiteY2" fmla="*/ 959 h 1773"/>
                    <a:gd name="connsiteX3" fmla="*/ 23236 w 22354"/>
                    <a:gd name="connsiteY3" fmla="*/ 959 h 1773"/>
                  </a:gdLst>
                  <a:ahLst/>
                  <a:cxnLst>
                    <a:cxn ang="0">
                      <a:pos x="connsiteX0" y="connsiteY0"/>
                    </a:cxn>
                    <a:cxn ang="0">
                      <a:pos x="connsiteX1" y="connsiteY1"/>
                    </a:cxn>
                    <a:cxn ang="0">
                      <a:pos x="connsiteX2" y="connsiteY2"/>
                    </a:cxn>
                    <a:cxn ang="0">
                      <a:pos x="connsiteX3" y="connsiteY3"/>
                    </a:cxn>
                  </a:cxnLst>
                  <a:rect l="l" t="t" r="r" b="b"/>
                  <a:pathLst>
                    <a:path w="22354" h="1773">
                      <a:moveTo>
                        <a:pt x="23236" y="2732"/>
                      </a:moveTo>
                      <a:lnTo>
                        <a:pt x="882" y="2732"/>
                      </a:lnTo>
                      <a:lnTo>
                        <a:pt x="882" y="959"/>
                      </a:lnTo>
                      <a:lnTo>
                        <a:pt x="23236" y="959"/>
                      </a:lnTo>
                      <a:close/>
                    </a:path>
                  </a:pathLst>
                </a:custGeom>
                <a:solidFill>
                  <a:srgbClr val="000000"/>
                </a:solidFill>
                <a:ln w="3598" cap="flat">
                  <a:noFill/>
                  <a:prstDash val="solid"/>
                  <a:miter/>
                </a:ln>
              </p:spPr>
              <p:txBody>
                <a:bodyPr rtlCol="0" anchor="ctr"/>
                <a:lstStyle/>
                <a:p>
                  <a:endParaRPr lang="en-IN"/>
                </a:p>
              </p:txBody>
            </p:sp>
            <p:sp>
              <p:nvSpPr>
                <p:cNvPr id="4032" name="Freeform: Shape 4031">
                  <a:extLst>
                    <a:ext uri="{FF2B5EF4-FFF2-40B4-BE49-F238E27FC236}">
                      <a16:creationId xmlns:a16="http://schemas.microsoft.com/office/drawing/2014/main" id="{EC62E032-F9ED-7653-5A9B-2FB11885A716}"/>
                    </a:ext>
                  </a:extLst>
                </p:cNvPr>
                <p:cNvSpPr/>
                <p:nvPr/>
              </p:nvSpPr>
              <p:spPr>
                <a:xfrm>
                  <a:off x="30483264" y="16596968"/>
                  <a:ext cx="24521" cy="28622"/>
                </a:xfrm>
                <a:custGeom>
                  <a:avLst/>
                  <a:gdLst>
                    <a:gd name="connsiteX0" fmla="*/ 9033 w 24521"/>
                    <a:gd name="connsiteY0" fmla="*/ 2521 h 28622"/>
                    <a:gd name="connsiteX1" fmla="*/ 9033 w 24521"/>
                    <a:gd name="connsiteY1" fmla="*/ 13834 h 28622"/>
                    <a:gd name="connsiteX2" fmla="*/ 15322 w 24521"/>
                    <a:gd name="connsiteY2" fmla="*/ 13834 h 28622"/>
                    <a:gd name="connsiteX3" fmla="*/ 18600 w 24521"/>
                    <a:gd name="connsiteY3" fmla="*/ 13089 h 28622"/>
                    <a:gd name="connsiteX4" fmla="*/ 19809 w 24521"/>
                    <a:gd name="connsiteY4" fmla="*/ 9683 h 28622"/>
                    <a:gd name="connsiteX5" fmla="*/ 20597 w 24521"/>
                    <a:gd name="connsiteY5" fmla="*/ 9683 h 28622"/>
                    <a:gd name="connsiteX6" fmla="*/ 20597 w 24521"/>
                    <a:gd name="connsiteY6" fmla="*/ 19646 h 28622"/>
                    <a:gd name="connsiteX7" fmla="*/ 19809 w 24521"/>
                    <a:gd name="connsiteY7" fmla="*/ 19646 h 28622"/>
                    <a:gd name="connsiteX8" fmla="*/ 19219 w 24521"/>
                    <a:gd name="connsiteY8" fmla="*/ 16958 h 28622"/>
                    <a:gd name="connsiteX9" fmla="*/ 17981 w 24521"/>
                    <a:gd name="connsiteY9" fmla="*/ 15790 h 28622"/>
                    <a:gd name="connsiteX10" fmla="*/ 15322 w 24521"/>
                    <a:gd name="connsiteY10" fmla="*/ 15368 h 28622"/>
                    <a:gd name="connsiteX11" fmla="*/ 9033 w 24521"/>
                    <a:gd name="connsiteY11" fmla="*/ 15368 h 28622"/>
                    <a:gd name="connsiteX12" fmla="*/ 9033 w 24521"/>
                    <a:gd name="connsiteY12" fmla="*/ 24810 h 28622"/>
                    <a:gd name="connsiteX13" fmla="*/ 9202 w 24521"/>
                    <a:gd name="connsiteY13" fmla="*/ 27118 h 28622"/>
                    <a:gd name="connsiteX14" fmla="*/ 9793 w 24521"/>
                    <a:gd name="connsiteY14" fmla="*/ 27780 h 28622"/>
                    <a:gd name="connsiteX15" fmla="*/ 11397 w 24521"/>
                    <a:gd name="connsiteY15" fmla="*/ 28019 h 28622"/>
                    <a:gd name="connsiteX16" fmla="*/ 16250 w 24521"/>
                    <a:gd name="connsiteY16" fmla="*/ 28019 h 28622"/>
                    <a:gd name="connsiteX17" fmla="*/ 19781 w 24521"/>
                    <a:gd name="connsiteY17" fmla="*/ 27681 h 28622"/>
                    <a:gd name="connsiteX18" fmla="*/ 21892 w 24521"/>
                    <a:gd name="connsiteY18" fmla="*/ 26344 h 28622"/>
                    <a:gd name="connsiteX19" fmla="*/ 24565 w 24521"/>
                    <a:gd name="connsiteY19" fmla="*/ 22404 h 28622"/>
                    <a:gd name="connsiteX20" fmla="*/ 25409 w 24521"/>
                    <a:gd name="connsiteY20" fmla="*/ 22404 h 28622"/>
                    <a:gd name="connsiteX21" fmla="*/ 22933 w 24521"/>
                    <a:gd name="connsiteY21" fmla="*/ 29581 h 28622"/>
                    <a:gd name="connsiteX22" fmla="*/ 888 w 24521"/>
                    <a:gd name="connsiteY22" fmla="*/ 29581 h 28622"/>
                    <a:gd name="connsiteX23" fmla="*/ 888 w 24521"/>
                    <a:gd name="connsiteY23" fmla="*/ 28793 h 28622"/>
                    <a:gd name="connsiteX24" fmla="*/ 1901 w 24521"/>
                    <a:gd name="connsiteY24" fmla="*/ 28793 h 28622"/>
                    <a:gd name="connsiteX25" fmla="*/ 3828 w 24521"/>
                    <a:gd name="connsiteY25" fmla="*/ 28314 h 28622"/>
                    <a:gd name="connsiteX26" fmla="*/ 4742 w 24521"/>
                    <a:gd name="connsiteY26" fmla="*/ 27301 h 28622"/>
                    <a:gd name="connsiteX27" fmla="*/ 4982 w 24521"/>
                    <a:gd name="connsiteY27" fmla="*/ 24543 h 28622"/>
                    <a:gd name="connsiteX28" fmla="*/ 4982 w 24521"/>
                    <a:gd name="connsiteY28" fmla="*/ 5940 h 28622"/>
                    <a:gd name="connsiteX29" fmla="*/ 4433 w 24521"/>
                    <a:gd name="connsiteY29" fmla="*/ 2591 h 28622"/>
                    <a:gd name="connsiteX30" fmla="*/ 1901 w 24521"/>
                    <a:gd name="connsiteY30" fmla="*/ 1747 h 28622"/>
                    <a:gd name="connsiteX31" fmla="*/ 888 w 24521"/>
                    <a:gd name="connsiteY31" fmla="*/ 1747 h 28622"/>
                    <a:gd name="connsiteX32" fmla="*/ 888 w 24521"/>
                    <a:gd name="connsiteY32" fmla="*/ 959 h 28622"/>
                    <a:gd name="connsiteX33" fmla="*/ 22933 w 24521"/>
                    <a:gd name="connsiteY33" fmla="*/ 959 h 28622"/>
                    <a:gd name="connsiteX34" fmla="*/ 23256 w 24521"/>
                    <a:gd name="connsiteY34" fmla="*/ 7235 h 28622"/>
                    <a:gd name="connsiteX35" fmla="*/ 22426 w 24521"/>
                    <a:gd name="connsiteY35" fmla="*/ 7235 h 28622"/>
                    <a:gd name="connsiteX36" fmla="*/ 21441 w 24521"/>
                    <a:gd name="connsiteY36" fmla="*/ 4125 h 28622"/>
                    <a:gd name="connsiteX37" fmla="*/ 19866 w 24521"/>
                    <a:gd name="connsiteY37" fmla="*/ 2844 h 28622"/>
                    <a:gd name="connsiteX38" fmla="*/ 16883 w 24521"/>
                    <a:gd name="connsiteY38" fmla="*/ 252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033" y="2521"/>
                      </a:moveTo>
                      <a:lnTo>
                        <a:pt x="9033" y="13834"/>
                      </a:lnTo>
                      <a:lnTo>
                        <a:pt x="15322" y="13834"/>
                      </a:lnTo>
                      <a:cubicBezTo>
                        <a:pt x="16954" y="13834"/>
                        <a:pt x="18037" y="13595"/>
                        <a:pt x="18600" y="13089"/>
                      </a:cubicBezTo>
                      <a:cubicBezTo>
                        <a:pt x="19317" y="12469"/>
                        <a:pt x="19725" y="11330"/>
                        <a:pt x="19809" y="9683"/>
                      </a:cubicBezTo>
                      <a:lnTo>
                        <a:pt x="20597" y="9683"/>
                      </a:lnTo>
                      <a:lnTo>
                        <a:pt x="20597" y="19646"/>
                      </a:lnTo>
                      <a:lnTo>
                        <a:pt x="19809" y="19646"/>
                      </a:lnTo>
                      <a:cubicBezTo>
                        <a:pt x="19613" y="18253"/>
                        <a:pt x="19416" y="17352"/>
                        <a:pt x="19219" y="16958"/>
                      </a:cubicBezTo>
                      <a:cubicBezTo>
                        <a:pt x="18965" y="16466"/>
                        <a:pt x="18557" y="16086"/>
                        <a:pt x="17981" y="15790"/>
                      </a:cubicBezTo>
                      <a:cubicBezTo>
                        <a:pt x="17390" y="15523"/>
                        <a:pt x="16503" y="15382"/>
                        <a:pt x="15322" y="15368"/>
                      </a:cubicBezTo>
                      <a:lnTo>
                        <a:pt x="9033" y="15368"/>
                      </a:lnTo>
                      <a:lnTo>
                        <a:pt x="9033" y="24810"/>
                      </a:lnTo>
                      <a:cubicBezTo>
                        <a:pt x="9033" y="26077"/>
                        <a:pt x="9089" y="26851"/>
                        <a:pt x="9202" y="27118"/>
                      </a:cubicBezTo>
                      <a:cubicBezTo>
                        <a:pt x="9315" y="27400"/>
                        <a:pt x="9511" y="27625"/>
                        <a:pt x="9793" y="27780"/>
                      </a:cubicBezTo>
                      <a:cubicBezTo>
                        <a:pt x="10074" y="27948"/>
                        <a:pt x="10609" y="28019"/>
                        <a:pt x="11397" y="28019"/>
                      </a:cubicBezTo>
                      <a:lnTo>
                        <a:pt x="16250" y="28019"/>
                      </a:lnTo>
                      <a:cubicBezTo>
                        <a:pt x="17868" y="28019"/>
                        <a:pt x="19036" y="27906"/>
                        <a:pt x="19781" y="27681"/>
                      </a:cubicBezTo>
                      <a:cubicBezTo>
                        <a:pt x="20499" y="27456"/>
                        <a:pt x="21202" y="27020"/>
                        <a:pt x="21892" y="26344"/>
                      </a:cubicBezTo>
                      <a:cubicBezTo>
                        <a:pt x="22736" y="25500"/>
                        <a:pt x="23636" y="24177"/>
                        <a:pt x="24565" y="22404"/>
                      </a:cubicBezTo>
                      <a:lnTo>
                        <a:pt x="25409" y="22404"/>
                      </a:lnTo>
                      <a:lnTo>
                        <a:pt x="22933" y="29581"/>
                      </a:lnTo>
                      <a:lnTo>
                        <a:pt x="888" y="29581"/>
                      </a:lnTo>
                      <a:lnTo>
                        <a:pt x="888" y="28793"/>
                      </a:lnTo>
                      <a:lnTo>
                        <a:pt x="1901" y="28793"/>
                      </a:lnTo>
                      <a:cubicBezTo>
                        <a:pt x="2576" y="28807"/>
                        <a:pt x="3209" y="28638"/>
                        <a:pt x="3828" y="28314"/>
                      </a:cubicBezTo>
                      <a:cubicBezTo>
                        <a:pt x="4264" y="28089"/>
                        <a:pt x="4574" y="27751"/>
                        <a:pt x="4742" y="27301"/>
                      </a:cubicBezTo>
                      <a:cubicBezTo>
                        <a:pt x="4897" y="26851"/>
                        <a:pt x="4982" y="25936"/>
                        <a:pt x="4982" y="24543"/>
                      </a:cubicBezTo>
                      <a:lnTo>
                        <a:pt x="4982" y="5940"/>
                      </a:lnTo>
                      <a:cubicBezTo>
                        <a:pt x="4982" y="4125"/>
                        <a:pt x="4799" y="3013"/>
                        <a:pt x="4433" y="2591"/>
                      </a:cubicBezTo>
                      <a:cubicBezTo>
                        <a:pt x="3926" y="2042"/>
                        <a:pt x="3082" y="1761"/>
                        <a:pt x="1901" y="1747"/>
                      </a:cubicBezTo>
                      <a:lnTo>
                        <a:pt x="888" y="1747"/>
                      </a:lnTo>
                      <a:lnTo>
                        <a:pt x="888" y="959"/>
                      </a:lnTo>
                      <a:lnTo>
                        <a:pt x="22933" y="959"/>
                      </a:lnTo>
                      <a:lnTo>
                        <a:pt x="23256" y="7235"/>
                      </a:lnTo>
                      <a:lnTo>
                        <a:pt x="22426" y="7235"/>
                      </a:lnTo>
                      <a:cubicBezTo>
                        <a:pt x="22131" y="5729"/>
                        <a:pt x="21807" y="4688"/>
                        <a:pt x="21441" y="4125"/>
                      </a:cubicBezTo>
                      <a:cubicBezTo>
                        <a:pt x="21076" y="3562"/>
                        <a:pt x="20541" y="3140"/>
                        <a:pt x="19866" y="2844"/>
                      </a:cubicBezTo>
                      <a:cubicBezTo>
                        <a:pt x="19289" y="2633"/>
                        <a:pt x="18304" y="2521"/>
                        <a:pt x="16883" y="2521"/>
                      </a:cubicBezTo>
                      <a:close/>
                    </a:path>
                  </a:pathLst>
                </a:custGeom>
                <a:solidFill>
                  <a:srgbClr val="000000"/>
                </a:solidFill>
                <a:ln w="3598" cap="flat">
                  <a:noFill/>
                  <a:prstDash val="solid"/>
                  <a:miter/>
                </a:ln>
              </p:spPr>
              <p:txBody>
                <a:bodyPr rtlCol="0" anchor="ctr"/>
                <a:lstStyle/>
                <a:p>
                  <a:endParaRPr lang="en-IN"/>
                </a:p>
              </p:txBody>
            </p:sp>
            <p:sp>
              <p:nvSpPr>
                <p:cNvPr id="4033" name="Freeform: Shape 4032">
                  <a:extLst>
                    <a:ext uri="{FF2B5EF4-FFF2-40B4-BE49-F238E27FC236}">
                      <a16:creationId xmlns:a16="http://schemas.microsoft.com/office/drawing/2014/main" id="{6074C825-10FC-8264-3F17-6CDF7A8E78AF}"/>
                    </a:ext>
                  </a:extLst>
                </p:cNvPr>
                <p:cNvSpPr/>
                <p:nvPr/>
              </p:nvSpPr>
              <p:spPr>
                <a:xfrm>
                  <a:off x="30510085" y="16596968"/>
                  <a:ext cx="24014" cy="28622"/>
                </a:xfrm>
                <a:custGeom>
                  <a:avLst/>
                  <a:gdLst>
                    <a:gd name="connsiteX0" fmla="*/ 24600 w 24014"/>
                    <a:gd name="connsiteY0" fmla="*/ 959 h 28622"/>
                    <a:gd name="connsiteX1" fmla="*/ 24910 w 24014"/>
                    <a:gd name="connsiteY1" fmla="*/ 7671 h 28622"/>
                    <a:gd name="connsiteX2" fmla="*/ 24108 w 24014"/>
                    <a:gd name="connsiteY2" fmla="*/ 7671 h 28622"/>
                    <a:gd name="connsiteX3" fmla="*/ 23475 w 24014"/>
                    <a:gd name="connsiteY3" fmla="*/ 5138 h 28622"/>
                    <a:gd name="connsiteX4" fmla="*/ 21730 w 24014"/>
                    <a:gd name="connsiteY4" fmla="*/ 3337 h 28622"/>
                    <a:gd name="connsiteX5" fmla="*/ 18874 w 24014"/>
                    <a:gd name="connsiteY5" fmla="*/ 2760 h 28622"/>
                    <a:gd name="connsiteX6" fmla="*/ 14837 w 24014"/>
                    <a:gd name="connsiteY6" fmla="*/ 2760 h 28622"/>
                    <a:gd name="connsiteX7" fmla="*/ 14837 w 24014"/>
                    <a:gd name="connsiteY7" fmla="*/ 24627 h 28622"/>
                    <a:gd name="connsiteX8" fmla="*/ 15413 w 24014"/>
                    <a:gd name="connsiteY8" fmla="*/ 27920 h 28622"/>
                    <a:gd name="connsiteX9" fmla="*/ 17875 w 24014"/>
                    <a:gd name="connsiteY9" fmla="*/ 28793 h 28622"/>
                    <a:gd name="connsiteX10" fmla="*/ 18874 w 24014"/>
                    <a:gd name="connsiteY10" fmla="*/ 28793 h 28622"/>
                    <a:gd name="connsiteX11" fmla="*/ 18874 w 24014"/>
                    <a:gd name="connsiteY11" fmla="*/ 29581 h 28622"/>
                    <a:gd name="connsiteX12" fmla="*/ 6733 w 24014"/>
                    <a:gd name="connsiteY12" fmla="*/ 29581 h 28622"/>
                    <a:gd name="connsiteX13" fmla="*/ 6733 w 24014"/>
                    <a:gd name="connsiteY13" fmla="*/ 28793 h 28622"/>
                    <a:gd name="connsiteX14" fmla="*/ 7746 w 24014"/>
                    <a:gd name="connsiteY14" fmla="*/ 28793 h 28622"/>
                    <a:gd name="connsiteX15" fmla="*/ 10335 w 24014"/>
                    <a:gd name="connsiteY15" fmla="*/ 27695 h 28622"/>
                    <a:gd name="connsiteX16" fmla="*/ 10785 w 24014"/>
                    <a:gd name="connsiteY16" fmla="*/ 24627 h 28622"/>
                    <a:gd name="connsiteX17" fmla="*/ 10785 w 24014"/>
                    <a:gd name="connsiteY17" fmla="*/ 2760 h 28622"/>
                    <a:gd name="connsiteX18" fmla="*/ 7352 w 24014"/>
                    <a:gd name="connsiteY18" fmla="*/ 2760 h 28622"/>
                    <a:gd name="connsiteX19" fmla="*/ 4511 w 24014"/>
                    <a:gd name="connsiteY19" fmla="*/ 3041 h 28622"/>
                    <a:gd name="connsiteX20" fmla="*/ 2625 w 24014"/>
                    <a:gd name="connsiteY20" fmla="*/ 4589 h 28622"/>
                    <a:gd name="connsiteX21" fmla="*/ 1697 w 24014"/>
                    <a:gd name="connsiteY21" fmla="*/ 7671 h 28622"/>
                    <a:gd name="connsiteX22" fmla="*/ 895 w 24014"/>
                    <a:gd name="connsiteY22" fmla="*/ 7671 h 28622"/>
                    <a:gd name="connsiteX23" fmla="*/ 1233 w 24014"/>
                    <a:gd name="connsiteY23" fmla="*/ 95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600" y="959"/>
                      </a:moveTo>
                      <a:lnTo>
                        <a:pt x="24910" y="7671"/>
                      </a:lnTo>
                      <a:lnTo>
                        <a:pt x="24108" y="7671"/>
                      </a:lnTo>
                      <a:cubicBezTo>
                        <a:pt x="23939" y="6489"/>
                        <a:pt x="23728" y="5645"/>
                        <a:pt x="23475" y="5138"/>
                      </a:cubicBezTo>
                      <a:cubicBezTo>
                        <a:pt x="23038" y="4322"/>
                        <a:pt x="22448" y="3731"/>
                        <a:pt x="21730" y="3337"/>
                      </a:cubicBezTo>
                      <a:cubicBezTo>
                        <a:pt x="20999" y="2971"/>
                        <a:pt x="20056" y="2774"/>
                        <a:pt x="18874" y="2760"/>
                      </a:cubicBezTo>
                      <a:lnTo>
                        <a:pt x="14837" y="2760"/>
                      </a:lnTo>
                      <a:lnTo>
                        <a:pt x="14837" y="24627"/>
                      </a:lnTo>
                      <a:cubicBezTo>
                        <a:pt x="14823" y="26386"/>
                        <a:pt x="15020" y="27484"/>
                        <a:pt x="15413" y="27920"/>
                      </a:cubicBezTo>
                      <a:cubicBezTo>
                        <a:pt x="15948" y="28511"/>
                        <a:pt x="16764" y="28807"/>
                        <a:pt x="17875" y="28793"/>
                      </a:cubicBezTo>
                      <a:lnTo>
                        <a:pt x="18874" y="28793"/>
                      </a:lnTo>
                      <a:lnTo>
                        <a:pt x="18874" y="29581"/>
                      </a:lnTo>
                      <a:lnTo>
                        <a:pt x="6733" y="29581"/>
                      </a:lnTo>
                      <a:lnTo>
                        <a:pt x="6733" y="28793"/>
                      </a:lnTo>
                      <a:lnTo>
                        <a:pt x="7746" y="28793"/>
                      </a:lnTo>
                      <a:cubicBezTo>
                        <a:pt x="8956" y="28807"/>
                        <a:pt x="9814" y="28441"/>
                        <a:pt x="10335" y="27695"/>
                      </a:cubicBezTo>
                      <a:cubicBezTo>
                        <a:pt x="10616" y="27259"/>
                        <a:pt x="10771" y="26232"/>
                        <a:pt x="10785" y="24627"/>
                      </a:cubicBezTo>
                      <a:lnTo>
                        <a:pt x="10785" y="2760"/>
                      </a:lnTo>
                      <a:lnTo>
                        <a:pt x="7352" y="2760"/>
                      </a:lnTo>
                      <a:cubicBezTo>
                        <a:pt x="6016" y="2774"/>
                        <a:pt x="5059" y="2872"/>
                        <a:pt x="4511" y="3041"/>
                      </a:cubicBezTo>
                      <a:cubicBezTo>
                        <a:pt x="3765" y="3323"/>
                        <a:pt x="3146" y="3829"/>
                        <a:pt x="2625" y="4589"/>
                      </a:cubicBezTo>
                      <a:cubicBezTo>
                        <a:pt x="2091" y="5349"/>
                        <a:pt x="1781" y="6376"/>
                        <a:pt x="1697" y="7671"/>
                      </a:cubicBezTo>
                      <a:lnTo>
                        <a:pt x="895" y="7671"/>
                      </a:lnTo>
                      <a:lnTo>
                        <a:pt x="1233" y="959"/>
                      </a:lnTo>
                      <a:close/>
                    </a:path>
                  </a:pathLst>
                </a:custGeom>
                <a:solidFill>
                  <a:srgbClr val="000000"/>
                </a:solidFill>
                <a:ln w="3598" cap="flat">
                  <a:noFill/>
                  <a:prstDash val="solid"/>
                  <a:miter/>
                </a:ln>
              </p:spPr>
              <p:txBody>
                <a:bodyPr rtlCol="0" anchor="ctr"/>
                <a:lstStyle/>
                <a:p>
                  <a:endParaRPr lang="en-IN"/>
                </a:p>
              </p:txBody>
            </p:sp>
            <p:sp>
              <p:nvSpPr>
                <p:cNvPr id="4034" name="Freeform: Shape 4033">
                  <a:extLst>
                    <a:ext uri="{FF2B5EF4-FFF2-40B4-BE49-F238E27FC236}">
                      <a16:creationId xmlns:a16="http://schemas.microsoft.com/office/drawing/2014/main" id="{5F1E62B9-EF36-1BFA-3E4D-C6CBBC0C253D}"/>
                    </a:ext>
                  </a:extLst>
                </p:cNvPr>
                <p:cNvSpPr/>
                <p:nvPr/>
              </p:nvSpPr>
              <p:spPr>
                <a:xfrm>
                  <a:off x="30538242" y="16621495"/>
                  <a:ext cx="4671" cy="4685"/>
                </a:xfrm>
                <a:custGeom>
                  <a:avLst/>
                  <a:gdLst>
                    <a:gd name="connsiteX0" fmla="*/ 3238 w 4671"/>
                    <a:gd name="connsiteY0" fmla="*/ 959 h 4685"/>
                    <a:gd name="connsiteX1" fmla="*/ 4898 w 4671"/>
                    <a:gd name="connsiteY1" fmla="*/ 1648 h 4685"/>
                    <a:gd name="connsiteX2" fmla="*/ 5574 w 4671"/>
                    <a:gd name="connsiteY2" fmla="*/ 3309 h 4685"/>
                    <a:gd name="connsiteX3" fmla="*/ 4884 w 4671"/>
                    <a:gd name="connsiteY3" fmla="*/ 4955 h 4685"/>
                    <a:gd name="connsiteX4" fmla="*/ 3238 w 4671"/>
                    <a:gd name="connsiteY4" fmla="*/ 5645 h 4685"/>
                    <a:gd name="connsiteX5" fmla="*/ 1578 w 4671"/>
                    <a:gd name="connsiteY5" fmla="*/ 4955 h 4685"/>
                    <a:gd name="connsiteX6" fmla="*/ 903 w 4671"/>
                    <a:gd name="connsiteY6" fmla="*/ 3309 h 4685"/>
                    <a:gd name="connsiteX7" fmla="*/ 1578 w 4671"/>
                    <a:gd name="connsiteY7" fmla="*/ 1634 h 4685"/>
                    <a:gd name="connsiteX8" fmla="*/ 3238 w 4671"/>
                    <a:gd name="connsiteY8" fmla="*/ 959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238" y="959"/>
                      </a:moveTo>
                      <a:cubicBezTo>
                        <a:pt x="3885" y="959"/>
                        <a:pt x="4434" y="1198"/>
                        <a:pt x="4898" y="1648"/>
                      </a:cubicBezTo>
                      <a:cubicBezTo>
                        <a:pt x="5334" y="2112"/>
                        <a:pt x="5560" y="2661"/>
                        <a:pt x="5574" y="3309"/>
                      </a:cubicBezTo>
                      <a:cubicBezTo>
                        <a:pt x="5560" y="3956"/>
                        <a:pt x="5334" y="4505"/>
                        <a:pt x="4884" y="4955"/>
                      </a:cubicBezTo>
                      <a:cubicBezTo>
                        <a:pt x="4434" y="5419"/>
                        <a:pt x="3885" y="5645"/>
                        <a:pt x="3238" y="5645"/>
                      </a:cubicBezTo>
                      <a:cubicBezTo>
                        <a:pt x="2591" y="5645"/>
                        <a:pt x="2028" y="5419"/>
                        <a:pt x="1578" y="4955"/>
                      </a:cubicBezTo>
                      <a:cubicBezTo>
                        <a:pt x="1114" y="4505"/>
                        <a:pt x="889" y="3956"/>
                        <a:pt x="903" y="3309"/>
                      </a:cubicBezTo>
                      <a:cubicBezTo>
                        <a:pt x="889" y="2647"/>
                        <a:pt x="1114" y="2084"/>
                        <a:pt x="1578" y="1634"/>
                      </a:cubicBezTo>
                      <a:cubicBezTo>
                        <a:pt x="2028" y="1184"/>
                        <a:pt x="2591" y="959"/>
                        <a:pt x="3238" y="959"/>
                      </a:cubicBezTo>
                      <a:close/>
                    </a:path>
                  </a:pathLst>
                </a:custGeom>
                <a:solidFill>
                  <a:srgbClr val="000000"/>
                </a:solidFill>
                <a:ln w="3598" cap="flat">
                  <a:noFill/>
                  <a:prstDash val="solid"/>
                  <a:miter/>
                </a:ln>
              </p:spPr>
              <p:txBody>
                <a:bodyPr rtlCol="0" anchor="ctr"/>
                <a:lstStyle/>
                <a:p>
                  <a:endParaRPr lang="en-IN"/>
                </a:p>
              </p:txBody>
            </p:sp>
            <p:sp>
              <p:nvSpPr>
                <p:cNvPr id="4035" name="Freeform: Shape 4034">
                  <a:extLst>
                    <a:ext uri="{FF2B5EF4-FFF2-40B4-BE49-F238E27FC236}">
                      <a16:creationId xmlns:a16="http://schemas.microsoft.com/office/drawing/2014/main" id="{6F4CEE7E-493A-3BBF-3C75-A3C41F11CCFC}"/>
                    </a:ext>
                  </a:extLst>
                </p:cNvPr>
                <p:cNvSpPr/>
                <p:nvPr/>
              </p:nvSpPr>
              <p:spPr>
                <a:xfrm>
                  <a:off x="30551045" y="16596377"/>
                  <a:ext cx="11268" cy="29213"/>
                </a:xfrm>
                <a:custGeom>
                  <a:avLst/>
                  <a:gdLst>
                    <a:gd name="connsiteX0" fmla="*/ 905 w 11268"/>
                    <a:gd name="connsiteY0" fmla="*/ 4364 h 29213"/>
                    <a:gd name="connsiteX1" fmla="*/ 7869 w 11268"/>
                    <a:gd name="connsiteY1" fmla="*/ 959 h 29213"/>
                    <a:gd name="connsiteX2" fmla="*/ 8558 w 11268"/>
                    <a:gd name="connsiteY2" fmla="*/ 959 h 29213"/>
                    <a:gd name="connsiteX3" fmla="*/ 8558 w 11268"/>
                    <a:gd name="connsiteY3" fmla="*/ 25134 h 29213"/>
                    <a:gd name="connsiteX4" fmla="*/ 8755 w 11268"/>
                    <a:gd name="connsiteY4" fmla="*/ 28117 h 29213"/>
                    <a:gd name="connsiteX5" fmla="*/ 9600 w 11268"/>
                    <a:gd name="connsiteY5" fmla="*/ 29032 h 29213"/>
                    <a:gd name="connsiteX6" fmla="*/ 12174 w 11268"/>
                    <a:gd name="connsiteY6" fmla="*/ 29384 h 29213"/>
                    <a:gd name="connsiteX7" fmla="*/ 12174 w 11268"/>
                    <a:gd name="connsiteY7" fmla="*/ 30172 h 29213"/>
                    <a:gd name="connsiteX8" fmla="*/ 1412 w 11268"/>
                    <a:gd name="connsiteY8" fmla="*/ 30172 h 29213"/>
                    <a:gd name="connsiteX9" fmla="*/ 1412 w 11268"/>
                    <a:gd name="connsiteY9" fmla="*/ 29384 h 29213"/>
                    <a:gd name="connsiteX10" fmla="*/ 4028 w 11268"/>
                    <a:gd name="connsiteY10" fmla="*/ 29046 h 29213"/>
                    <a:gd name="connsiteX11" fmla="*/ 4844 w 11268"/>
                    <a:gd name="connsiteY11" fmla="*/ 28216 h 29213"/>
                    <a:gd name="connsiteX12" fmla="*/ 5084 w 11268"/>
                    <a:gd name="connsiteY12" fmla="*/ 25134 h 29213"/>
                    <a:gd name="connsiteX13" fmla="*/ 5084 w 11268"/>
                    <a:gd name="connsiteY13" fmla="*/ 9683 h 29213"/>
                    <a:gd name="connsiteX14" fmla="*/ 4873 w 11268"/>
                    <a:gd name="connsiteY14" fmla="*/ 5659 h 29213"/>
                    <a:gd name="connsiteX15" fmla="*/ 4338 w 11268"/>
                    <a:gd name="connsiteY15" fmla="*/ 4674 h 29213"/>
                    <a:gd name="connsiteX16" fmla="*/ 3395 w 11268"/>
                    <a:gd name="connsiteY16" fmla="*/ 4364 h 29213"/>
                    <a:gd name="connsiteX17" fmla="*/ 1215 w 11268"/>
                    <a:gd name="connsiteY17" fmla="*/ 5011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905" y="4364"/>
                      </a:moveTo>
                      <a:lnTo>
                        <a:pt x="7869" y="959"/>
                      </a:lnTo>
                      <a:lnTo>
                        <a:pt x="8558" y="959"/>
                      </a:lnTo>
                      <a:lnTo>
                        <a:pt x="8558" y="25134"/>
                      </a:lnTo>
                      <a:cubicBezTo>
                        <a:pt x="8544" y="26738"/>
                        <a:pt x="8615" y="27737"/>
                        <a:pt x="8755" y="28117"/>
                      </a:cubicBezTo>
                      <a:cubicBezTo>
                        <a:pt x="8896" y="28525"/>
                        <a:pt x="9177" y="28821"/>
                        <a:pt x="9600" y="29032"/>
                      </a:cubicBezTo>
                      <a:cubicBezTo>
                        <a:pt x="10022" y="29257"/>
                        <a:pt x="10880" y="29384"/>
                        <a:pt x="12174" y="29384"/>
                      </a:cubicBezTo>
                      <a:lnTo>
                        <a:pt x="12174" y="30172"/>
                      </a:lnTo>
                      <a:lnTo>
                        <a:pt x="1412" y="30172"/>
                      </a:lnTo>
                      <a:lnTo>
                        <a:pt x="1412" y="29384"/>
                      </a:lnTo>
                      <a:cubicBezTo>
                        <a:pt x="2762" y="29384"/>
                        <a:pt x="3635" y="29271"/>
                        <a:pt x="4028" y="29046"/>
                      </a:cubicBezTo>
                      <a:cubicBezTo>
                        <a:pt x="4422" y="28849"/>
                        <a:pt x="4690" y="28568"/>
                        <a:pt x="4844" y="28216"/>
                      </a:cubicBezTo>
                      <a:cubicBezTo>
                        <a:pt x="4999" y="27878"/>
                        <a:pt x="5084" y="26851"/>
                        <a:pt x="5084" y="25134"/>
                      </a:cubicBezTo>
                      <a:lnTo>
                        <a:pt x="5084" y="9683"/>
                      </a:lnTo>
                      <a:cubicBezTo>
                        <a:pt x="5084" y="7615"/>
                        <a:pt x="5013" y="6278"/>
                        <a:pt x="4873" y="5659"/>
                      </a:cubicBezTo>
                      <a:cubicBezTo>
                        <a:pt x="4774" y="5222"/>
                        <a:pt x="4591" y="4885"/>
                        <a:pt x="4338" y="4674"/>
                      </a:cubicBezTo>
                      <a:cubicBezTo>
                        <a:pt x="4071" y="4477"/>
                        <a:pt x="3761" y="4378"/>
                        <a:pt x="3395" y="4364"/>
                      </a:cubicBezTo>
                      <a:cubicBezTo>
                        <a:pt x="2875" y="4378"/>
                        <a:pt x="2143" y="4589"/>
                        <a:pt x="1215" y="5011"/>
                      </a:cubicBezTo>
                      <a:close/>
                    </a:path>
                  </a:pathLst>
                </a:custGeom>
                <a:solidFill>
                  <a:srgbClr val="000000"/>
                </a:solidFill>
                <a:ln w="3598" cap="flat">
                  <a:noFill/>
                  <a:prstDash val="solid"/>
                  <a:miter/>
                </a:ln>
              </p:spPr>
              <p:txBody>
                <a:bodyPr rtlCol="0" anchor="ctr"/>
                <a:lstStyle/>
                <a:p>
                  <a:endParaRPr lang="en-IN"/>
                </a:p>
              </p:txBody>
            </p:sp>
          </p:grpSp>
          <p:grpSp>
            <p:nvGrpSpPr>
              <p:cNvPr id="4036" name="Graphic 3782">
                <a:extLst>
                  <a:ext uri="{FF2B5EF4-FFF2-40B4-BE49-F238E27FC236}">
                    <a16:creationId xmlns:a16="http://schemas.microsoft.com/office/drawing/2014/main" id="{75E02BCF-90CF-9FE9-DDB3-F6C5E22DE404}"/>
                  </a:ext>
                </a:extLst>
              </p:cNvPr>
              <p:cNvGrpSpPr/>
              <p:nvPr/>
            </p:nvGrpSpPr>
            <p:grpSpPr>
              <a:xfrm>
                <a:off x="30510957" y="16948033"/>
                <a:ext cx="229179" cy="38599"/>
                <a:chOff x="30510957" y="16948033"/>
                <a:chExt cx="229179" cy="38599"/>
              </a:xfrm>
            </p:grpSpPr>
            <p:sp>
              <p:nvSpPr>
                <p:cNvPr id="4037" name="Freeform: Shape 4036">
                  <a:extLst>
                    <a:ext uri="{FF2B5EF4-FFF2-40B4-BE49-F238E27FC236}">
                      <a16:creationId xmlns:a16="http://schemas.microsoft.com/office/drawing/2014/main" id="{E12ED2F1-4BD9-2A9B-000D-6977E0E1FB2F}"/>
                    </a:ext>
                  </a:extLst>
                </p:cNvPr>
                <p:cNvSpPr/>
                <p:nvPr/>
              </p:nvSpPr>
              <p:spPr>
                <a:xfrm>
                  <a:off x="30510957" y="16948680"/>
                  <a:ext cx="21552" cy="28622"/>
                </a:xfrm>
                <a:custGeom>
                  <a:avLst/>
                  <a:gdLst>
                    <a:gd name="connsiteX0" fmla="*/ 9027 w 21552"/>
                    <a:gd name="connsiteY0" fmla="*/ 2618 h 28622"/>
                    <a:gd name="connsiteX1" fmla="*/ 9027 w 21552"/>
                    <a:gd name="connsiteY1" fmla="*/ 13862 h 28622"/>
                    <a:gd name="connsiteX2" fmla="*/ 14246 w 21552"/>
                    <a:gd name="connsiteY2" fmla="*/ 13862 h 28622"/>
                    <a:gd name="connsiteX3" fmla="*/ 16863 w 21552"/>
                    <a:gd name="connsiteY3" fmla="*/ 13074 h 28622"/>
                    <a:gd name="connsiteX4" fmla="*/ 17974 w 21552"/>
                    <a:gd name="connsiteY4" fmla="*/ 9950 h 28622"/>
                    <a:gd name="connsiteX5" fmla="*/ 18762 w 21552"/>
                    <a:gd name="connsiteY5" fmla="*/ 9950 h 28622"/>
                    <a:gd name="connsiteX6" fmla="*/ 18762 w 21552"/>
                    <a:gd name="connsiteY6" fmla="*/ 19631 h 28622"/>
                    <a:gd name="connsiteX7" fmla="*/ 17974 w 21552"/>
                    <a:gd name="connsiteY7" fmla="*/ 19631 h 28622"/>
                    <a:gd name="connsiteX8" fmla="*/ 17538 w 21552"/>
                    <a:gd name="connsiteY8" fmla="*/ 17183 h 28622"/>
                    <a:gd name="connsiteX9" fmla="*/ 16399 w 21552"/>
                    <a:gd name="connsiteY9" fmla="*/ 16015 h 28622"/>
                    <a:gd name="connsiteX10" fmla="*/ 14246 w 21552"/>
                    <a:gd name="connsiteY10" fmla="*/ 15621 h 28622"/>
                    <a:gd name="connsiteX11" fmla="*/ 9027 w 21552"/>
                    <a:gd name="connsiteY11" fmla="*/ 15621 h 28622"/>
                    <a:gd name="connsiteX12" fmla="*/ 9027 w 21552"/>
                    <a:gd name="connsiteY12" fmla="*/ 24613 h 28622"/>
                    <a:gd name="connsiteX13" fmla="*/ 9308 w 21552"/>
                    <a:gd name="connsiteY13" fmla="*/ 27483 h 28622"/>
                    <a:gd name="connsiteX14" fmla="*/ 10195 w 21552"/>
                    <a:gd name="connsiteY14" fmla="*/ 28384 h 28622"/>
                    <a:gd name="connsiteX15" fmla="*/ 12136 w 21552"/>
                    <a:gd name="connsiteY15" fmla="*/ 28890 h 28622"/>
                    <a:gd name="connsiteX16" fmla="*/ 13163 w 21552"/>
                    <a:gd name="connsiteY16" fmla="*/ 28890 h 28622"/>
                    <a:gd name="connsiteX17" fmla="*/ 13163 w 21552"/>
                    <a:gd name="connsiteY17" fmla="*/ 29678 h 28622"/>
                    <a:gd name="connsiteX18" fmla="*/ 895 w 21552"/>
                    <a:gd name="connsiteY18" fmla="*/ 29678 h 28622"/>
                    <a:gd name="connsiteX19" fmla="*/ 895 w 21552"/>
                    <a:gd name="connsiteY19" fmla="*/ 28890 h 28622"/>
                    <a:gd name="connsiteX20" fmla="*/ 1908 w 21552"/>
                    <a:gd name="connsiteY20" fmla="*/ 28890 h 28622"/>
                    <a:gd name="connsiteX21" fmla="*/ 4469 w 21552"/>
                    <a:gd name="connsiteY21" fmla="*/ 27863 h 28622"/>
                    <a:gd name="connsiteX22" fmla="*/ 4975 w 21552"/>
                    <a:gd name="connsiteY22" fmla="*/ 24613 h 28622"/>
                    <a:gd name="connsiteX23" fmla="*/ 4975 w 21552"/>
                    <a:gd name="connsiteY23" fmla="*/ 6122 h 28622"/>
                    <a:gd name="connsiteX24" fmla="*/ 4708 w 21552"/>
                    <a:gd name="connsiteY24" fmla="*/ 3251 h 28622"/>
                    <a:gd name="connsiteX25" fmla="*/ 3850 w 21552"/>
                    <a:gd name="connsiteY25" fmla="*/ 2351 h 28622"/>
                    <a:gd name="connsiteX26" fmla="*/ 1908 w 21552"/>
                    <a:gd name="connsiteY26" fmla="*/ 1844 h 28622"/>
                    <a:gd name="connsiteX27" fmla="*/ 895 w 21552"/>
                    <a:gd name="connsiteY27" fmla="*/ 1844 h 28622"/>
                    <a:gd name="connsiteX28" fmla="*/ 895 w 21552"/>
                    <a:gd name="connsiteY28" fmla="*/ 1056 h 28622"/>
                    <a:gd name="connsiteX29" fmla="*/ 22181 w 21552"/>
                    <a:gd name="connsiteY29" fmla="*/ 1056 h 28622"/>
                    <a:gd name="connsiteX30" fmla="*/ 22448 w 21552"/>
                    <a:gd name="connsiteY30" fmla="*/ 7346 h 28622"/>
                    <a:gd name="connsiteX31" fmla="*/ 21716 w 21552"/>
                    <a:gd name="connsiteY31" fmla="*/ 7346 h 28622"/>
                    <a:gd name="connsiteX32" fmla="*/ 20436 w 21552"/>
                    <a:gd name="connsiteY32" fmla="*/ 4405 h 28622"/>
                    <a:gd name="connsiteX33" fmla="*/ 18650 w 21552"/>
                    <a:gd name="connsiteY33" fmla="*/ 3040 h 28622"/>
                    <a:gd name="connsiteX34" fmla="*/ 15344 w 21552"/>
                    <a:gd name="connsiteY34" fmla="*/ 261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9027" y="2618"/>
                      </a:moveTo>
                      <a:lnTo>
                        <a:pt x="9027" y="13862"/>
                      </a:lnTo>
                      <a:lnTo>
                        <a:pt x="14246" y="13862"/>
                      </a:lnTo>
                      <a:cubicBezTo>
                        <a:pt x="15428" y="13876"/>
                        <a:pt x="16300" y="13608"/>
                        <a:pt x="16863" y="13074"/>
                      </a:cubicBezTo>
                      <a:cubicBezTo>
                        <a:pt x="17426" y="12553"/>
                        <a:pt x="17791" y="11512"/>
                        <a:pt x="17974" y="9950"/>
                      </a:cubicBezTo>
                      <a:lnTo>
                        <a:pt x="18762" y="9950"/>
                      </a:lnTo>
                      <a:lnTo>
                        <a:pt x="18762" y="19631"/>
                      </a:lnTo>
                      <a:lnTo>
                        <a:pt x="17974" y="19631"/>
                      </a:lnTo>
                      <a:cubicBezTo>
                        <a:pt x="17960" y="18533"/>
                        <a:pt x="17820" y="17717"/>
                        <a:pt x="17538" y="17183"/>
                      </a:cubicBezTo>
                      <a:cubicBezTo>
                        <a:pt x="17257" y="16662"/>
                        <a:pt x="16877" y="16282"/>
                        <a:pt x="16399" y="16015"/>
                      </a:cubicBezTo>
                      <a:cubicBezTo>
                        <a:pt x="15920" y="15761"/>
                        <a:pt x="15203" y="15621"/>
                        <a:pt x="14246" y="15621"/>
                      </a:cubicBezTo>
                      <a:lnTo>
                        <a:pt x="9027" y="15621"/>
                      </a:lnTo>
                      <a:lnTo>
                        <a:pt x="9027" y="24613"/>
                      </a:lnTo>
                      <a:cubicBezTo>
                        <a:pt x="9013" y="26062"/>
                        <a:pt x="9111" y="27019"/>
                        <a:pt x="9308" y="27483"/>
                      </a:cubicBezTo>
                      <a:cubicBezTo>
                        <a:pt x="9449" y="27849"/>
                        <a:pt x="9744" y="28159"/>
                        <a:pt x="10195" y="28384"/>
                      </a:cubicBezTo>
                      <a:cubicBezTo>
                        <a:pt x="10814" y="28736"/>
                        <a:pt x="11461" y="28904"/>
                        <a:pt x="12136" y="28890"/>
                      </a:cubicBezTo>
                      <a:lnTo>
                        <a:pt x="13163" y="28890"/>
                      </a:lnTo>
                      <a:lnTo>
                        <a:pt x="13163" y="29678"/>
                      </a:lnTo>
                      <a:lnTo>
                        <a:pt x="895" y="29678"/>
                      </a:lnTo>
                      <a:lnTo>
                        <a:pt x="895" y="28890"/>
                      </a:lnTo>
                      <a:lnTo>
                        <a:pt x="1908" y="28890"/>
                      </a:lnTo>
                      <a:cubicBezTo>
                        <a:pt x="3076" y="28904"/>
                        <a:pt x="3934" y="28553"/>
                        <a:pt x="4469" y="27863"/>
                      </a:cubicBezTo>
                      <a:cubicBezTo>
                        <a:pt x="4792" y="27413"/>
                        <a:pt x="4961" y="26329"/>
                        <a:pt x="4975" y="24613"/>
                      </a:cubicBezTo>
                      <a:lnTo>
                        <a:pt x="4975" y="6122"/>
                      </a:lnTo>
                      <a:cubicBezTo>
                        <a:pt x="4961" y="4687"/>
                        <a:pt x="4877" y="3730"/>
                        <a:pt x="4708" y="3251"/>
                      </a:cubicBezTo>
                      <a:cubicBezTo>
                        <a:pt x="4567" y="2900"/>
                        <a:pt x="4272" y="2604"/>
                        <a:pt x="3850" y="2351"/>
                      </a:cubicBezTo>
                      <a:cubicBezTo>
                        <a:pt x="3231" y="2027"/>
                        <a:pt x="2584" y="1858"/>
                        <a:pt x="1908" y="1844"/>
                      </a:cubicBezTo>
                      <a:lnTo>
                        <a:pt x="895" y="1844"/>
                      </a:lnTo>
                      <a:lnTo>
                        <a:pt x="895" y="1056"/>
                      </a:lnTo>
                      <a:lnTo>
                        <a:pt x="22181" y="1056"/>
                      </a:lnTo>
                      <a:lnTo>
                        <a:pt x="22448" y="7346"/>
                      </a:lnTo>
                      <a:lnTo>
                        <a:pt x="21716" y="7346"/>
                      </a:lnTo>
                      <a:cubicBezTo>
                        <a:pt x="21351" y="6010"/>
                        <a:pt x="20915" y="5039"/>
                        <a:pt x="20436" y="4405"/>
                      </a:cubicBezTo>
                      <a:cubicBezTo>
                        <a:pt x="19944" y="3786"/>
                        <a:pt x="19353" y="3322"/>
                        <a:pt x="18650" y="3040"/>
                      </a:cubicBezTo>
                      <a:cubicBezTo>
                        <a:pt x="17932" y="2759"/>
                        <a:pt x="16835" y="2618"/>
                        <a:pt x="15344" y="2618"/>
                      </a:cubicBezTo>
                      <a:close/>
                    </a:path>
                  </a:pathLst>
                </a:custGeom>
                <a:solidFill>
                  <a:srgbClr val="000000"/>
                </a:solidFill>
                <a:ln w="3598" cap="flat">
                  <a:noFill/>
                  <a:prstDash val="solid"/>
                  <a:miter/>
                </a:ln>
              </p:spPr>
              <p:txBody>
                <a:bodyPr rtlCol="0" anchor="ctr"/>
                <a:lstStyle/>
                <a:p>
                  <a:endParaRPr lang="en-IN"/>
                </a:p>
              </p:txBody>
            </p:sp>
            <p:sp>
              <p:nvSpPr>
                <p:cNvPr id="4038" name="Freeform: Shape 4037">
                  <a:extLst>
                    <a:ext uri="{FF2B5EF4-FFF2-40B4-BE49-F238E27FC236}">
                      <a16:creationId xmlns:a16="http://schemas.microsoft.com/office/drawing/2014/main" id="{0B407CEC-5B1D-3926-31C4-F30207BBE327}"/>
                    </a:ext>
                  </a:extLst>
                </p:cNvPr>
                <p:cNvSpPr/>
                <p:nvPr/>
              </p:nvSpPr>
              <p:spPr>
                <a:xfrm>
                  <a:off x="30535162" y="16948680"/>
                  <a:ext cx="24591" cy="28622"/>
                </a:xfrm>
                <a:custGeom>
                  <a:avLst/>
                  <a:gdLst>
                    <a:gd name="connsiteX0" fmla="*/ 24804 w 24591"/>
                    <a:gd name="connsiteY0" fmla="*/ 21770 h 28622"/>
                    <a:gd name="connsiteX1" fmla="*/ 25493 w 24591"/>
                    <a:gd name="connsiteY1" fmla="*/ 21911 h 28622"/>
                    <a:gd name="connsiteX2" fmla="*/ 23046 w 24591"/>
                    <a:gd name="connsiteY2" fmla="*/ 29678 h 28622"/>
                    <a:gd name="connsiteX3" fmla="*/ 902 w 24591"/>
                    <a:gd name="connsiteY3" fmla="*/ 29678 h 28622"/>
                    <a:gd name="connsiteX4" fmla="*/ 902 w 24591"/>
                    <a:gd name="connsiteY4" fmla="*/ 28890 h 28622"/>
                    <a:gd name="connsiteX5" fmla="*/ 1971 w 24591"/>
                    <a:gd name="connsiteY5" fmla="*/ 28890 h 28622"/>
                    <a:gd name="connsiteX6" fmla="*/ 4560 w 24591"/>
                    <a:gd name="connsiteY6" fmla="*/ 27708 h 28622"/>
                    <a:gd name="connsiteX7" fmla="*/ 5010 w 24591"/>
                    <a:gd name="connsiteY7" fmla="*/ 24584 h 28622"/>
                    <a:gd name="connsiteX8" fmla="*/ 5010 w 24591"/>
                    <a:gd name="connsiteY8" fmla="*/ 6122 h 28622"/>
                    <a:gd name="connsiteX9" fmla="*/ 4419 w 24591"/>
                    <a:gd name="connsiteY9" fmla="*/ 2773 h 28622"/>
                    <a:gd name="connsiteX10" fmla="*/ 1971 w 24591"/>
                    <a:gd name="connsiteY10" fmla="*/ 1844 h 28622"/>
                    <a:gd name="connsiteX11" fmla="*/ 902 w 24591"/>
                    <a:gd name="connsiteY11" fmla="*/ 1844 h 28622"/>
                    <a:gd name="connsiteX12" fmla="*/ 902 w 24591"/>
                    <a:gd name="connsiteY12" fmla="*/ 1056 h 28622"/>
                    <a:gd name="connsiteX13" fmla="*/ 13845 w 24591"/>
                    <a:gd name="connsiteY13" fmla="*/ 1056 h 28622"/>
                    <a:gd name="connsiteX14" fmla="*/ 13845 w 24591"/>
                    <a:gd name="connsiteY14" fmla="*/ 1844 h 28622"/>
                    <a:gd name="connsiteX15" fmla="*/ 10651 w 24591"/>
                    <a:gd name="connsiteY15" fmla="*/ 2266 h 28622"/>
                    <a:gd name="connsiteX16" fmla="*/ 9399 w 24591"/>
                    <a:gd name="connsiteY16" fmla="*/ 3378 h 28622"/>
                    <a:gd name="connsiteX17" fmla="*/ 9062 w 24591"/>
                    <a:gd name="connsiteY17" fmla="*/ 6601 h 28622"/>
                    <a:gd name="connsiteX18" fmla="*/ 9062 w 24591"/>
                    <a:gd name="connsiteY18" fmla="*/ 24584 h 28622"/>
                    <a:gd name="connsiteX19" fmla="*/ 9399 w 24591"/>
                    <a:gd name="connsiteY19" fmla="*/ 27005 h 28622"/>
                    <a:gd name="connsiteX20" fmla="*/ 10173 w 24591"/>
                    <a:gd name="connsiteY20" fmla="*/ 27652 h 28622"/>
                    <a:gd name="connsiteX21" fmla="*/ 13479 w 24591"/>
                    <a:gd name="connsiteY21" fmla="*/ 27863 h 28622"/>
                    <a:gd name="connsiteX22" fmla="*/ 15561 w 24591"/>
                    <a:gd name="connsiteY22" fmla="*/ 27863 h 28622"/>
                    <a:gd name="connsiteX23" fmla="*/ 20176 w 24591"/>
                    <a:gd name="connsiteY23" fmla="*/ 27385 h 28622"/>
                    <a:gd name="connsiteX24" fmla="*/ 22609 w 24591"/>
                    <a:gd name="connsiteY24" fmla="*/ 25654 h 28622"/>
                    <a:gd name="connsiteX25" fmla="*/ 24804 w 24591"/>
                    <a:gd name="connsiteY25" fmla="*/ 2177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804" y="21770"/>
                      </a:moveTo>
                      <a:lnTo>
                        <a:pt x="25493" y="21911"/>
                      </a:lnTo>
                      <a:lnTo>
                        <a:pt x="23046" y="29678"/>
                      </a:lnTo>
                      <a:lnTo>
                        <a:pt x="902" y="29678"/>
                      </a:lnTo>
                      <a:lnTo>
                        <a:pt x="902" y="28890"/>
                      </a:lnTo>
                      <a:lnTo>
                        <a:pt x="1971" y="28890"/>
                      </a:lnTo>
                      <a:cubicBezTo>
                        <a:pt x="3181" y="28904"/>
                        <a:pt x="4039" y="28510"/>
                        <a:pt x="4560" y="27708"/>
                      </a:cubicBezTo>
                      <a:cubicBezTo>
                        <a:pt x="4855" y="27272"/>
                        <a:pt x="5010" y="26231"/>
                        <a:pt x="5010" y="24584"/>
                      </a:cubicBezTo>
                      <a:lnTo>
                        <a:pt x="5010" y="6122"/>
                      </a:lnTo>
                      <a:cubicBezTo>
                        <a:pt x="5010" y="4349"/>
                        <a:pt x="4813" y="3237"/>
                        <a:pt x="4419" y="2773"/>
                      </a:cubicBezTo>
                      <a:cubicBezTo>
                        <a:pt x="3870" y="2168"/>
                        <a:pt x="3054" y="1858"/>
                        <a:pt x="1971" y="1844"/>
                      </a:cubicBezTo>
                      <a:lnTo>
                        <a:pt x="902" y="1844"/>
                      </a:lnTo>
                      <a:lnTo>
                        <a:pt x="902" y="1056"/>
                      </a:lnTo>
                      <a:lnTo>
                        <a:pt x="13845" y="1056"/>
                      </a:lnTo>
                      <a:lnTo>
                        <a:pt x="13845" y="1844"/>
                      </a:lnTo>
                      <a:cubicBezTo>
                        <a:pt x="12311" y="1830"/>
                        <a:pt x="11242" y="1971"/>
                        <a:pt x="10651" y="2266"/>
                      </a:cubicBezTo>
                      <a:cubicBezTo>
                        <a:pt x="10032" y="2562"/>
                        <a:pt x="9624" y="2928"/>
                        <a:pt x="9399" y="3378"/>
                      </a:cubicBezTo>
                      <a:cubicBezTo>
                        <a:pt x="9174" y="3828"/>
                        <a:pt x="9062" y="4912"/>
                        <a:pt x="9062" y="6601"/>
                      </a:cubicBezTo>
                      <a:lnTo>
                        <a:pt x="9062" y="24584"/>
                      </a:lnTo>
                      <a:cubicBezTo>
                        <a:pt x="9062" y="25766"/>
                        <a:pt x="9174" y="26569"/>
                        <a:pt x="9399" y="27005"/>
                      </a:cubicBezTo>
                      <a:cubicBezTo>
                        <a:pt x="9568" y="27300"/>
                        <a:pt x="9821" y="27511"/>
                        <a:pt x="10173" y="27652"/>
                      </a:cubicBezTo>
                      <a:cubicBezTo>
                        <a:pt x="10525" y="27793"/>
                        <a:pt x="11622" y="27863"/>
                        <a:pt x="13479" y="27863"/>
                      </a:cubicBezTo>
                      <a:lnTo>
                        <a:pt x="15561" y="27863"/>
                      </a:lnTo>
                      <a:cubicBezTo>
                        <a:pt x="17756" y="27863"/>
                        <a:pt x="19289" y="27708"/>
                        <a:pt x="20176" y="27385"/>
                      </a:cubicBezTo>
                      <a:cubicBezTo>
                        <a:pt x="21062" y="27061"/>
                        <a:pt x="21878" y="26484"/>
                        <a:pt x="22609" y="25654"/>
                      </a:cubicBezTo>
                      <a:cubicBezTo>
                        <a:pt x="23341" y="24838"/>
                        <a:pt x="24073" y="23543"/>
                        <a:pt x="24804" y="21770"/>
                      </a:cubicBezTo>
                      <a:close/>
                    </a:path>
                  </a:pathLst>
                </a:custGeom>
                <a:solidFill>
                  <a:srgbClr val="000000"/>
                </a:solidFill>
                <a:ln w="3598" cap="flat">
                  <a:noFill/>
                  <a:prstDash val="solid"/>
                  <a:miter/>
                </a:ln>
              </p:spPr>
              <p:txBody>
                <a:bodyPr rtlCol="0" anchor="ctr"/>
                <a:lstStyle/>
                <a:p>
                  <a:endParaRPr lang="en-IN"/>
                </a:p>
              </p:txBody>
            </p:sp>
            <p:sp>
              <p:nvSpPr>
                <p:cNvPr id="4039" name="Freeform: Shape 4038">
                  <a:extLst>
                    <a:ext uri="{FF2B5EF4-FFF2-40B4-BE49-F238E27FC236}">
                      <a16:creationId xmlns:a16="http://schemas.microsoft.com/office/drawing/2014/main" id="{1A36FC6A-D6C1-4AA5-2B86-15DDF71BB23C}"/>
                    </a:ext>
                  </a:extLst>
                </p:cNvPr>
                <p:cNvSpPr/>
                <p:nvPr/>
              </p:nvSpPr>
              <p:spPr>
                <a:xfrm>
                  <a:off x="30561026" y="16948033"/>
                  <a:ext cx="30387" cy="29269"/>
                </a:xfrm>
                <a:custGeom>
                  <a:avLst/>
                  <a:gdLst>
                    <a:gd name="connsiteX0" fmla="*/ 20352 w 30387"/>
                    <a:gd name="connsiteY0" fmla="*/ 20743 h 29269"/>
                    <a:gd name="connsiteX1" fmla="*/ 9266 w 30387"/>
                    <a:gd name="connsiteY1" fmla="*/ 20743 h 29269"/>
                    <a:gd name="connsiteX2" fmla="*/ 7325 w 30387"/>
                    <a:gd name="connsiteY2" fmla="*/ 25260 h 29269"/>
                    <a:gd name="connsiteX3" fmla="*/ 6607 w 30387"/>
                    <a:gd name="connsiteY3" fmla="*/ 27751 h 29269"/>
                    <a:gd name="connsiteX4" fmla="*/ 7226 w 30387"/>
                    <a:gd name="connsiteY4" fmla="*/ 28904 h 29269"/>
                    <a:gd name="connsiteX5" fmla="*/ 9913 w 30387"/>
                    <a:gd name="connsiteY5" fmla="*/ 29538 h 29269"/>
                    <a:gd name="connsiteX6" fmla="*/ 9913 w 30387"/>
                    <a:gd name="connsiteY6" fmla="*/ 30326 h 29269"/>
                    <a:gd name="connsiteX7" fmla="*/ 909 w 30387"/>
                    <a:gd name="connsiteY7" fmla="*/ 30326 h 29269"/>
                    <a:gd name="connsiteX8" fmla="*/ 909 w 30387"/>
                    <a:gd name="connsiteY8" fmla="*/ 29538 h 29269"/>
                    <a:gd name="connsiteX9" fmla="*/ 3231 w 30387"/>
                    <a:gd name="connsiteY9" fmla="*/ 28722 h 29269"/>
                    <a:gd name="connsiteX10" fmla="*/ 5608 w 30387"/>
                    <a:gd name="connsiteY10" fmla="*/ 24613 h 29269"/>
                    <a:gd name="connsiteX11" fmla="*/ 15681 w 30387"/>
                    <a:gd name="connsiteY11" fmla="*/ 1056 h 29269"/>
                    <a:gd name="connsiteX12" fmla="*/ 16413 w 30387"/>
                    <a:gd name="connsiteY12" fmla="*/ 1056 h 29269"/>
                    <a:gd name="connsiteX13" fmla="*/ 26373 w 30387"/>
                    <a:gd name="connsiteY13" fmla="*/ 24866 h 29269"/>
                    <a:gd name="connsiteX14" fmla="*/ 28568 w 30387"/>
                    <a:gd name="connsiteY14" fmla="*/ 28595 h 29269"/>
                    <a:gd name="connsiteX15" fmla="*/ 31297 w 30387"/>
                    <a:gd name="connsiteY15" fmla="*/ 29538 h 29269"/>
                    <a:gd name="connsiteX16" fmla="*/ 31297 w 30387"/>
                    <a:gd name="connsiteY16" fmla="*/ 30326 h 29269"/>
                    <a:gd name="connsiteX17" fmla="*/ 20014 w 30387"/>
                    <a:gd name="connsiteY17" fmla="*/ 30326 h 29269"/>
                    <a:gd name="connsiteX18" fmla="*/ 20014 w 30387"/>
                    <a:gd name="connsiteY18" fmla="*/ 29538 h 29269"/>
                    <a:gd name="connsiteX19" fmla="*/ 22307 w 30387"/>
                    <a:gd name="connsiteY19" fmla="*/ 28975 h 29269"/>
                    <a:gd name="connsiteX20" fmla="*/ 22912 w 30387"/>
                    <a:gd name="connsiteY20" fmla="*/ 27793 h 29269"/>
                    <a:gd name="connsiteX21" fmla="*/ 22068 w 30387"/>
                    <a:gd name="connsiteY21" fmla="*/ 24866 h 29269"/>
                    <a:gd name="connsiteX22" fmla="*/ 19761 w 30387"/>
                    <a:gd name="connsiteY22" fmla="*/ 19181 h 29269"/>
                    <a:gd name="connsiteX23" fmla="*/ 14893 w 30387"/>
                    <a:gd name="connsiteY23" fmla="*/ 7614 h 29269"/>
                    <a:gd name="connsiteX24" fmla="*/ 9913 w 30387"/>
                    <a:gd name="connsiteY24" fmla="*/ 19181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352" y="20743"/>
                      </a:moveTo>
                      <a:lnTo>
                        <a:pt x="9266" y="20743"/>
                      </a:lnTo>
                      <a:lnTo>
                        <a:pt x="7325" y="25260"/>
                      </a:lnTo>
                      <a:cubicBezTo>
                        <a:pt x="6846" y="26372"/>
                        <a:pt x="6607" y="27202"/>
                        <a:pt x="6607" y="27751"/>
                      </a:cubicBezTo>
                      <a:cubicBezTo>
                        <a:pt x="6607" y="28201"/>
                        <a:pt x="6804" y="28595"/>
                        <a:pt x="7226" y="28904"/>
                      </a:cubicBezTo>
                      <a:cubicBezTo>
                        <a:pt x="7634" y="29242"/>
                        <a:pt x="8534" y="29453"/>
                        <a:pt x="9913" y="29538"/>
                      </a:cubicBezTo>
                      <a:lnTo>
                        <a:pt x="9913" y="30326"/>
                      </a:lnTo>
                      <a:lnTo>
                        <a:pt x="909" y="30326"/>
                      </a:lnTo>
                      <a:lnTo>
                        <a:pt x="909" y="29538"/>
                      </a:lnTo>
                      <a:cubicBezTo>
                        <a:pt x="2105" y="29341"/>
                        <a:pt x="2879" y="29059"/>
                        <a:pt x="3231" y="28722"/>
                      </a:cubicBezTo>
                      <a:cubicBezTo>
                        <a:pt x="3948" y="28046"/>
                        <a:pt x="4736" y="26681"/>
                        <a:pt x="5608" y="24613"/>
                      </a:cubicBezTo>
                      <a:lnTo>
                        <a:pt x="15681" y="1056"/>
                      </a:lnTo>
                      <a:lnTo>
                        <a:pt x="16413" y="1056"/>
                      </a:lnTo>
                      <a:lnTo>
                        <a:pt x="26373" y="24866"/>
                      </a:lnTo>
                      <a:cubicBezTo>
                        <a:pt x="27175" y="26794"/>
                        <a:pt x="27906" y="28032"/>
                        <a:pt x="28568" y="28595"/>
                      </a:cubicBezTo>
                      <a:cubicBezTo>
                        <a:pt x="29215" y="29158"/>
                        <a:pt x="30129" y="29481"/>
                        <a:pt x="31297" y="29538"/>
                      </a:cubicBezTo>
                      <a:lnTo>
                        <a:pt x="31297" y="30326"/>
                      </a:lnTo>
                      <a:lnTo>
                        <a:pt x="20014" y="30326"/>
                      </a:lnTo>
                      <a:lnTo>
                        <a:pt x="20014" y="29538"/>
                      </a:lnTo>
                      <a:cubicBezTo>
                        <a:pt x="21140" y="29495"/>
                        <a:pt x="21913" y="29298"/>
                        <a:pt x="22307" y="28975"/>
                      </a:cubicBezTo>
                      <a:cubicBezTo>
                        <a:pt x="22701" y="28665"/>
                        <a:pt x="22898" y="28271"/>
                        <a:pt x="22912" y="27793"/>
                      </a:cubicBezTo>
                      <a:cubicBezTo>
                        <a:pt x="22898" y="27174"/>
                        <a:pt x="22617" y="26203"/>
                        <a:pt x="22068" y="24866"/>
                      </a:cubicBezTo>
                      <a:close/>
                      <a:moveTo>
                        <a:pt x="19761" y="19181"/>
                      </a:moveTo>
                      <a:lnTo>
                        <a:pt x="14893" y="7614"/>
                      </a:lnTo>
                      <a:lnTo>
                        <a:pt x="9913" y="19181"/>
                      </a:lnTo>
                      <a:close/>
                    </a:path>
                  </a:pathLst>
                </a:custGeom>
                <a:solidFill>
                  <a:srgbClr val="000000"/>
                </a:solidFill>
                <a:ln w="3598" cap="flat">
                  <a:noFill/>
                  <a:prstDash val="solid"/>
                  <a:miter/>
                </a:ln>
              </p:spPr>
              <p:txBody>
                <a:bodyPr rtlCol="0" anchor="ctr"/>
                <a:lstStyle/>
                <a:p>
                  <a:endParaRPr lang="en-IN"/>
                </a:p>
              </p:txBody>
            </p:sp>
            <p:sp>
              <p:nvSpPr>
                <p:cNvPr id="4040" name="Freeform: Shape 4039">
                  <a:extLst>
                    <a:ext uri="{FF2B5EF4-FFF2-40B4-BE49-F238E27FC236}">
                      <a16:creationId xmlns:a16="http://schemas.microsoft.com/office/drawing/2014/main" id="{1A76373C-C949-9A18-1B33-BC62211F5839}"/>
                    </a:ext>
                  </a:extLst>
                </p:cNvPr>
                <p:cNvSpPr/>
                <p:nvPr/>
              </p:nvSpPr>
              <p:spPr>
                <a:xfrm>
                  <a:off x="30592968" y="16948680"/>
                  <a:ext cx="12267" cy="28622"/>
                </a:xfrm>
                <a:custGeom>
                  <a:avLst/>
                  <a:gdLst>
                    <a:gd name="connsiteX0" fmla="*/ 13186 w 12267"/>
                    <a:gd name="connsiteY0" fmla="*/ 28890 h 28622"/>
                    <a:gd name="connsiteX1" fmla="*/ 13186 w 12267"/>
                    <a:gd name="connsiteY1" fmla="*/ 29678 h 28622"/>
                    <a:gd name="connsiteX2" fmla="*/ 918 w 12267"/>
                    <a:gd name="connsiteY2" fmla="*/ 29678 h 28622"/>
                    <a:gd name="connsiteX3" fmla="*/ 918 w 12267"/>
                    <a:gd name="connsiteY3" fmla="*/ 28890 h 28622"/>
                    <a:gd name="connsiteX4" fmla="*/ 1931 w 12267"/>
                    <a:gd name="connsiteY4" fmla="*/ 28890 h 28622"/>
                    <a:gd name="connsiteX5" fmla="*/ 4520 w 12267"/>
                    <a:gd name="connsiteY5" fmla="*/ 27863 h 28622"/>
                    <a:gd name="connsiteX6" fmla="*/ 5026 w 12267"/>
                    <a:gd name="connsiteY6" fmla="*/ 24613 h 28622"/>
                    <a:gd name="connsiteX7" fmla="*/ 5026 w 12267"/>
                    <a:gd name="connsiteY7" fmla="*/ 6122 h 28622"/>
                    <a:gd name="connsiteX8" fmla="*/ 4745 w 12267"/>
                    <a:gd name="connsiteY8" fmla="*/ 3251 h 28622"/>
                    <a:gd name="connsiteX9" fmla="*/ 3872 w 12267"/>
                    <a:gd name="connsiteY9" fmla="*/ 2351 h 28622"/>
                    <a:gd name="connsiteX10" fmla="*/ 1931 w 12267"/>
                    <a:gd name="connsiteY10" fmla="*/ 1844 h 28622"/>
                    <a:gd name="connsiteX11" fmla="*/ 918 w 12267"/>
                    <a:gd name="connsiteY11" fmla="*/ 1844 h 28622"/>
                    <a:gd name="connsiteX12" fmla="*/ 918 w 12267"/>
                    <a:gd name="connsiteY12" fmla="*/ 1056 h 28622"/>
                    <a:gd name="connsiteX13" fmla="*/ 13186 w 12267"/>
                    <a:gd name="connsiteY13" fmla="*/ 1056 h 28622"/>
                    <a:gd name="connsiteX14" fmla="*/ 13186 w 12267"/>
                    <a:gd name="connsiteY14" fmla="*/ 1844 h 28622"/>
                    <a:gd name="connsiteX15" fmla="*/ 12145 w 12267"/>
                    <a:gd name="connsiteY15" fmla="*/ 1844 h 28622"/>
                    <a:gd name="connsiteX16" fmla="*/ 9598 w 12267"/>
                    <a:gd name="connsiteY16" fmla="*/ 2871 h 28622"/>
                    <a:gd name="connsiteX17" fmla="*/ 9078 w 12267"/>
                    <a:gd name="connsiteY17" fmla="*/ 6122 h 28622"/>
                    <a:gd name="connsiteX18" fmla="*/ 9078 w 12267"/>
                    <a:gd name="connsiteY18" fmla="*/ 24613 h 28622"/>
                    <a:gd name="connsiteX19" fmla="*/ 9345 w 12267"/>
                    <a:gd name="connsiteY19" fmla="*/ 27483 h 28622"/>
                    <a:gd name="connsiteX20" fmla="*/ 10231 w 12267"/>
                    <a:gd name="connsiteY20" fmla="*/ 28384 h 28622"/>
                    <a:gd name="connsiteX21" fmla="*/ 12145 w 12267"/>
                    <a:gd name="connsiteY21" fmla="*/ 28890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186" y="28890"/>
                      </a:moveTo>
                      <a:lnTo>
                        <a:pt x="13186" y="29678"/>
                      </a:lnTo>
                      <a:lnTo>
                        <a:pt x="918" y="29678"/>
                      </a:lnTo>
                      <a:lnTo>
                        <a:pt x="918" y="28890"/>
                      </a:lnTo>
                      <a:lnTo>
                        <a:pt x="1931" y="28890"/>
                      </a:lnTo>
                      <a:cubicBezTo>
                        <a:pt x="3099" y="28904"/>
                        <a:pt x="3957" y="28553"/>
                        <a:pt x="4520" y="27863"/>
                      </a:cubicBezTo>
                      <a:cubicBezTo>
                        <a:pt x="4843" y="27413"/>
                        <a:pt x="5012" y="26329"/>
                        <a:pt x="5026" y="24613"/>
                      </a:cubicBezTo>
                      <a:lnTo>
                        <a:pt x="5026" y="6122"/>
                      </a:lnTo>
                      <a:cubicBezTo>
                        <a:pt x="5012" y="4687"/>
                        <a:pt x="4928" y="3730"/>
                        <a:pt x="4745" y="3251"/>
                      </a:cubicBezTo>
                      <a:cubicBezTo>
                        <a:pt x="4604" y="2900"/>
                        <a:pt x="4309" y="2604"/>
                        <a:pt x="3872" y="2351"/>
                      </a:cubicBezTo>
                      <a:cubicBezTo>
                        <a:pt x="3239" y="2027"/>
                        <a:pt x="2592" y="1858"/>
                        <a:pt x="1931" y="1844"/>
                      </a:cubicBezTo>
                      <a:lnTo>
                        <a:pt x="918" y="1844"/>
                      </a:lnTo>
                      <a:lnTo>
                        <a:pt x="918" y="1056"/>
                      </a:lnTo>
                      <a:lnTo>
                        <a:pt x="13186" y="1056"/>
                      </a:lnTo>
                      <a:lnTo>
                        <a:pt x="13186" y="1844"/>
                      </a:lnTo>
                      <a:lnTo>
                        <a:pt x="12145" y="1844"/>
                      </a:lnTo>
                      <a:cubicBezTo>
                        <a:pt x="10977" y="1858"/>
                        <a:pt x="10133" y="2196"/>
                        <a:pt x="9598" y="2871"/>
                      </a:cubicBezTo>
                      <a:cubicBezTo>
                        <a:pt x="9246" y="3322"/>
                        <a:pt x="9064" y="4405"/>
                        <a:pt x="9078" y="6122"/>
                      </a:cubicBezTo>
                      <a:lnTo>
                        <a:pt x="9078" y="24613"/>
                      </a:lnTo>
                      <a:cubicBezTo>
                        <a:pt x="9064" y="26062"/>
                        <a:pt x="9162" y="27019"/>
                        <a:pt x="9345" y="27483"/>
                      </a:cubicBezTo>
                      <a:cubicBezTo>
                        <a:pt x="9486" y="27849"/>
                        <a:pt x="9781" y="28159"/>
                        <a:pt x="10231" y="28384"/>
                      </a:cubicBezTo>
                      <a:cubicBezTo>
                        <a:pt x="10822" y="28736"/>
                        <a:pt x="11455" y="28904"/>
                        <a:pt x="12145" y="28890"/>
                      </a:cubicBezTo>
                      <a:close/>
                    </a:path>
                  </a:pathLst>
                </a:custGeom>
                <a:solidFill>
                  <a:srgbClr val="000000"/>
                </a:solidFill>
                <a:ln w="3598" cap="flat">
                  <a:noFill/>
                  <a:prstDash val="solid"/>
                  <a:miter/>
                </a:ln>
              </p:spPr>
              <p:txBody>
                <a:bodyPr rtlCol="0" anchor="ctr"/>
                <a:lstStyle/>
                <a:p>
                  <a:endParaRPr lang="en-IN"/>
                </a:p>
              </p:txBody>
            </p:sp>
            <p:sp>
              <p:nvSpPr>
                <p:cNvPr id="4041" name="Freeform: Shape 4040">
                  <a:extLst>
                    <a:ext uri="{FF2B5EF4-FFF2-40B4-BE49-F238E27FC236}">
                      <a16:creationId xmlns:a16="http://schemas.microsoft.com/office/drawing/2014/main" id="{4BA97990-FC29-B902-7E9A-4D38A89FB076}"/>
                    </a:ext>
                  </a:extLst>
                </p:cNvPr>
                <p:cNvSpPr/>
                <p:nvPr/>
              </p:nvSpPr>
              <p:spPr>
                <a:xfrm>
                  <a:off x="30607023" y="16948680"/>
                  <a:ext cx="28474" cy="28622"/>
                </a:xfrm>
                <a:custGeom>
                  <a:avLst/>
                  <a:gdLst>
                    <a:gd name="connsiteX0" fmla="*/ 29396 w 28474"/>
                    <a:gd name="connsiteY0" fmla="*/ 29678 h 28622"/>
                    <a:gd name="connsiteX1" fmla="*/ 21757 w 28474"/>
                    <a:gd name="connsiteY1" fmla="*/ 29678 h 28622"/>
                    <a:gd name="connsiteX2" fmla="*/ 12064 w 28474"/>
                    <a:gd name="connsiteY2" fmla="*/ 16296 h 28622"/>
                    <a:gd name="connsiteX3" fmla="*/ 10320 w 28474"/>
                    <a:gd name="connsiteY3" fmla="*/ 16338 h 28622"/>
                    <a:gd name="connsiteX4" fmla="*/ 9729 w 28474"/>
                    <a:gd name="connsiteY4" fmla="*/ 16324 h 28622"/>
                    <a:gd name="connsiteX5" fmla="*/ 9082 w 28474"/>
                    <a:gd name="connsiteY5" fmla="*/ 16296 h 28622"/>
                    <a:gd name="connsiteX6" fmla="*/ 9082 w 28474"/>
                    <a:gd name="connsiteY6" fmla="*/ 24613 h 28622"/>
                    <a:gd name="connsiteX7" fmla="*/ 9673 w 28474"/>
                    <a:gd name="connsiteY7" fmla="*/ 27962 h 28622"/>
                    <a:gd name="connsiteX8" fmla="*/ 12064 w 28474"/>
                    <a:gd name="connsiteY8" fmla="*/ 28890 h 28622"/>
                    <a:gd name="connsiteX9" fmla="*/ 13190 w 28474"/>
                    <a:gd name="connsiteY9" fmla="*/ 28890 h 28622"/>
                    <a:gd name="connsiteX10" fmla="*/ 13190 w 28474"/>
                    <a:gd name="connsiteY10" fmla="*/ 29678 h 28622"/>
                    <a:gd name="connsiteX11" fmla="*/ 922 w 28474"/>
                    <a:gd name="connsiteY11" fmla="*/ 29678 h 28622"/>
                    <a:gd name="connsiteX12" fmla="*/ 922 w 28474"/>
                    <a:gd name="connsiteY12" fmla="*/ 28890 h 28622"/>
                    <a:gd name="connsiteX13" fmla="*/ 2005 w 28474"/>
                    <a:gd name="connsiteY13" fmla="*/ 28890 h 28622"/>
                    <a:gd name="connsiteX14" fmla="*/ 4608 w 28474"/>
                    <a:gd name="connsiteY14" fmla="*/ 27708 h 28622"/>
                    <a:gd name="connsiteX15" fmla="*/ 5044 w 28474"/>
                    <a:gd name="connsiteY15" fmla="*/ 24613 h 28622"/>
                    <a:gd name="connsiteX16" fmla="*/ 5044 w 28474"/>
                    <a:gd name="connsiteY16" fmla="*/ 6122 h 28622"/>
                    <a:gd name="connsiteX17" fmla="*/ 4453 w 28474"/>
                    <a:gd name="connsiteY17" fmla="*/ 2773 h 28622"/>
                    <a:gd name="connsiteX18" fmla="*/ 2005 w 28474"/>
                    <a:gd name="connsiteY18" fmla="*/ 1844 h 28622"/>
                    <a:gd name="connsiteX19" fmla="*/ 922 w 28474"/>
                    <a:gd name="connsiteY19" fmla="*/ 1844 h 28622"/>
                    <a:gd name="connsiteX20" fmla="*/ 922 w 28474"/>
                    <a:gd name="connsiteY20" fmla="*/ 1056 h 28622"/>
                    <a:gd name="connsiteX21" fmla="*/ 11361 w 28474"/>
                    <a:gd name="connsiteY21" fmla="*/ 1056 h 28622"/>
                    <a:gd name="connsiteX22" fmla="*/ 18071 w 28474"/>
                    <a:gd name="connsiteY22" fmla="*/ 1718 h 28622"/>
                    <a:gd name="connsiteX23" fmla="*/ 21743 w 28474"/>
                    <a:gd name="connsiteY23" fmla="*/ 4166 h 28622"/>
                    <a:gd name="connsiteX24" fmla="*/ 23262 w 28474"/>
                    <a:gd name="connsiteY24" fmla="*/ 8430 h 28622"/>
                    <a:gd name="connsiteX25" fmla="*/ 21532 w 28474"/>
                    <a:gd name="connsiteY25" fmla="*/ 13003 h 28622"/>
                    <a:gd name="connsiteX26" fmla="*/ 16200 w 28474"/>
                    <a:gd name="connsiteY26" fmla="*/ 15747 h 28622"/>
                    <a:gd name="connsiteX27" fmla="*/ 22109 w 28474"/>
                    <a:gd name="connsiteY27" fmla="*/ 23965 h 28622"/>
                    <a:gd name="connsiteX28" fmla="*/ 25598 w 28474"/>
                    <a:gd name="connsiteY28" fmla="*/ 27708 h 28622"/>
                    <a:gd name="connsiteX29" fmla="*/ 29396 w 28474"/>
                    <a:gd name="connsiteY29" fmla="*/ 28890 h 28622"/>
                    <a:gd name="connsiteX30" fmla="*/ 9082 w 28474"/>
                    <a:gd name="connsiteY30" fmla="*/ 14959 h 28622"/>
                    <a:gd name="connsiteX31" fmla="*/ 9771 w 28474"/>
                    <a:gd name="connsiteY31" fmla="*/ 14973 h 28622"/>
                    <a:gd name="connsiteX32" fmla="*/ 10263 w 28474"/>
                    <a:gd name="connsiteY32" fmla="*/ 14987 h 28622"/>
                    <a:gd name="connsiteX33" fmla="*/ 16425 w 28474"/>
                    <a:gd name="connsiteY33" fmla="*/ 13214 h 28622"/>
                    <a:gd name="connsiteX34" fmla="*/ 18507 w 28474"/>
                    <a:gd name="connsiteY34" fmla="*/ 8697 h 28622"/>
                    <a:gd name="connsiteX35" fmla="*/ 16833 w 28474"/>
                    <a:gd name="connsiteY35" fmla="*/ 4335 h 28622"/>
                    <a:gd name="connsiteX36" fmla="*/ 12388 w 28474"/>
                    <a:gd name="connsiteY36" fmla="*/ 2660 h 28622"/>
                    <a:gd name="connsiteX37" fmla="*/ 9082 w 28474"/>
                    <a:gd name="connsiteY37" fmla="*/ 305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396" y="29678"/>
                      </a:moveTo>
                      <a:lnTo>
                        <a:pt x="21757" y="29678"/>
                      </a:lnTo>
                      <a:lnTo>
                        <a:pt x="12064" y="16296"/>
                      </a:lnTo>
                      <a:cubicBezTo>
                        <a:pt x="11347" y="16324"/>
                        <a:pt x="10770" y="16338"/>
                        <a:pt x="10320" y="16338"/>
                      </a:cubicBezTo>
                      <a:cubicBezTo>
                        <a:pt x="10123" y="16338"/>
                        <a:pt x="9926" y="16338"/>
                        <a:pt x="9729" y="16324"/>
                      </a:cubicBezTo>
                      <a:cubicBezTo>
                        <a:pt x="9518" y="16324"/>
                        <a:pt x="9293" y="16310"/>
                        <a:pt x="9082" y="16296"/>
                      </a:cubicBezTo>
                      <a:lnTo>
                        <a:pt x="9082" y="24613"/>
                      </a:lnTo>
                      <a:cubicBezTo>
                        <a:pt x="9068" y="26414"/>
                        <a:pt x="9265" y="27539"/>
                        <a:pt x="9673" y="27962"/>
                      </a:cubicBezTo>
                      <a:cubicBezTo>
                        <a:pt x="10179" y="28595"/>
                        <a:pt x="10981" y="28904"/>
                        <a:pt x="12064" y="28890"/>
                      </a:cubicBezTo>
                      <a:lnTo>
                        <a:pt x="13190" y="28890"/>
                      </a:lnTo>
                      <a:lnTo>
                        <a:pt x="13190" y="29678"/>
                      </a:lnTo>
                      <a:lnTo>
                        <a:pt x="922" y="29678"/>
                      </a:lnTo>
                      <a:lnTo>
                        <a:pt x="922" y="28890"/>
                      </a:lnTo>
                      <a:lnTo>
                        <a:pt x="2005" y="28890"/>
                      </a:lnTo>
                      <a:cubicBezTo>
                        <a:pt x="3215" y="28904"/>
                        <a:pt x="4073" y="28510"/>
                        <a:pt x="4608" y="27708"/>
                      </a:cubicBezTo>
                      <a:cubicBezTo>
                        <a:pt x="4889" y="27286"/>
                        <a:pt x="5044" y="26245"/>
                        <a:pt x="5044" y="24613"/>
                      </a:cubicBezTo>
                      <a:lnTo>
                        <a:pt x="5044" y="6122"/>
                      </a:lnTo>
                      <a:cubicBezTo>
                        <a:pt x="5044" y="4321"/>
                        <a:pt x="4847" y="3209"/>
                        <a:pt x="4453" y="2773"/>
                      </a:cubicBezTo>
                      <a:cubicBezTo>
                        <a:pt x="3890" y="2168"/>
                        <a:pt x="3074" y="1858"/>
                        <a:pt x="2005" y="1844"/>
                      </a:cubicBezTo>
                      <a:lnTo>
                        <a:pt x="922" y="1844"/>
                      </a:lnTo>
                      <a:lnTo>
                        <a:pt x="922" y="1056"/>
                      </a:lnTo>
                      <a:lnTo>
                        <a:pt x="11361" y="1056"/>
                      </a:lnTo>
                      <a:cubicBezTo>
                        <a:pt x="14385" y="1056"/>
                        <a:pt x="16622" y="1281"/>
                        <a:pt x="18071" y="1718"/>
                      </a:cubicBezTo>
                      <a:cubicBezTo>
                        <a:pt x="19506" y="2168"/>
                        <a:pt x="20730" y="2984"/>
                        <a:pt x="21743" y="4166"/>
                      </a:cubicBezTo>
                      <a:cubicBezTo>
                        <a:pt x="22742" y="5362"/>
                        <a:pt x="23248" y="6783"/>
                        <a:pt x="23262" y="8430"/>
                      </a:cubicBezTo>
                      <a:cubicBezTo>
                        <a:pt x="23248" y="10189"/>
                        <a:pt x="22672" y="11709"/>
                        <a:pt x="21532" y="13003"/>
                      </a:cubicBezTo>
                      <a:cubicBezTo>
                        <a:pt x="20378" y="14298"/>
                        <a:pt x="18606" y="15213"/>
                        <a:pt x="16200" y="15747"/>
                      </a:cubicBezTo>
                      <a:lnTo>
                        <a:pt x="22109" y="23965"/>
                      </a:lnTo>
                      <a:cubicBezTo>
                        <a:pt x="23445" y="25851"/>
                        <a:pt x="24613" y="27103"/>
                        <a:pt x="25598" y="27708"/>
                      </a:cubicBezTo>
                      <a:cubicBezTo>
                        <a:pt x="26569" y="28342"/>
                        <a:pt x="27835" y="28736"/>
                        <a:pt x="29396" y="28890"/>
                      </a:cubicBezTo>
                      <a:close/>
                      <a:moveTo>
                        <a:pt x="9082" y="14959"/>
                      </a:moveTo>
                      <a:cubicBezTo>
                        <a:pt x="9335" y="14973"/>
                        <a:pt x="9574" y="14973"/>
                        <a:pt x="9771" y="14973"/>
                      </a:cubicBezTo>
                      <a:cubicBezTo>
                        <a:pt x="9968" y="14987"/>
                        <a:pt x="10123" y="14987"/>
                        <a:pt x="10263" y="14987"/>
                      </a:cubicBezTo>
                      <a:cubicBezTo>
                        <a:pt x="12964" y="14987"/>
                        <a:pt x="15018" y="14396"/>
                        <a:pt x="16425" y="13214"/>
                      </a:cubicBezTo>
                      <a:cubicBezTo>
                        <a:pt x="17804" y="12032"/>
                        <a:pt x="18507" y="10527"/>
                        <a:pt x="18507" y="8697"/>
                      </a:cubicBezTo>
                      <a:cubicBezTo>
                        <a:pt x="18507" y="6910"/>
                        <a:pt x="17945" y="5461"/>
                        <a:pt x="16833" y="4335"/>
                      </a:cubicBezTo>
                      <a:cubicBezTo>
                        <a:pt x="15708" y="3223"/>
                        <a:pt x="14231" y="2660"/>
                        <a:pt x="12388" y="2660"/>
                      </a:cubicBezTo>
                      <a:cubicBezTo>
                        <a:pt x="11572" y="2660"/>
                        <a:pt x="10460" y="2801"/>
                        <a:pt x="9082" y="3054"/>
                      </a:cubicBezTo>
                      <a:close/>
                    </a:path>
                  </a:pathLst>
                </a:custGeom>
                <a:solidFill>
                  <a:srgbClr val="000000"/>
                </a:solidFill>
                <a:ln w="3598" cap="flat">
                  <a:noFill/>
                  <a:prstDash val="solid"/>
                  <a:miter/>
                </a:ln>
              </p:spPr>
              <p:txBody>
                <a:bodyPr rtlCol="0" anchor="ctr"/>
                <a:lstStyle/>
                <a:p>
                  <a:endParaRPr lang="en-IN"/>
                </a:p>
              </p:txBody>
            </p:sp>
            <p:sp>
              <p:nvSpPr>
                <p:cNvPr id="4042" name="Freeform: Shape 4041">
                  <a:extLst>
                    <a:ext uri="{FF2B5EF4-FFF2-40B4-BE49-F238E27FC236}">
                      <a16:creationId xmlns:a16="http://schemas.microsoft.com/office/drawing/2014/main" id="{7B1AB174-731A-C759-46F2-8E92FB8774E1}"/>
                    </a:ext>
                  </a:extLst>
                </p:cNvPr>
                <p:cNvSpPr/>
                <p:nvPr/>
              </p:nvSpPr>
              <p:spPr>
                <a:xfrm>
                  <a:off x="30634751" y="16984859"/>
                  <a:ext cx="22354" cy="1773"/>
                </a:xfrm>
                <a:custGeom>
                  <a:avLst/>
                  <a:gdLst>
                    <a:gd name="connsiteX0" fmla="*/ 23285 w 22354"/>
                    <a:gd name="connsiteY0" fmla="*/ 2829 h 1773"/>
                    <a:gd name="connsiteX1" fmla="*/ 930 w 22354"/>
                    <a:gd name="connsiteY1" fmla="*/ 2829 h 1773"/>
                    <a:gd name="connsiteX2" fmla="*/ 930 w 22354"/>
                    <a:gd name="connsiteY2" fmla="*/ 1056 h 1773"/>
                    <a:gd name="connsiteX3" fmla="*/ 23285 w 22354"/>
                    <a:gd name="connsiteY3" fmla="*/ 1056 h 1773"/>
                  </a:gdLst>
                  <a:ahLst/>
                  <a:cxnLst>
                    <a:cxn ang="0">
                      <a:pos x="connsiteX0" y="connsiteY0"/>
                    </a:cxn>
                    <a:cxn ang="0">
                      <a:pos x="connsiteX1" y="connsiteY1"/>
                    </a:cxn>
                    <a:cxn ang="0">
                      <a:pos x="connsiteX2" y="connsiteY2"/>
                    </a:cxn>
                    <a:cxn ang="0">
                      <a:pos x="connsiteX3" y="connsiteY3"/>
                    </a:cxn>
                  </a:cxnLst>
                  <a:rect l="l" t="t" r="r" b="b"/>
                  <a:pathLst>
                    <a:path w="22354" h="1773">
                      <a:moveTo>
                        <a:pt x="23285" y="2829"/>
                      </a:moveTo>
                      <a:lnTo>
                        <a:pt x="930" y="2829"/>
                      </a:lnTo>
                      <a:lnTo>
                        <a:pt x="930" y="1056"/>
                      </a:lnTo>
                      <a:lnTo>
                        <a:pt x="23285" y="1056"/>
                      </a:lnTo>
                      <a:close/>
                    </a:path>
                  </a:pathLst>
                </a:custGeom>
                <a:solidFill>
                  <a:srgbClr val="000000"/>
                </a:solidFill>
                <a:ln w="3598" cap="flat">
                  <a:noFill/>
                  <a:prstDash val="solid"/>
                  <a:miter/>
                </a:ln>
              </p:spPr>
              <p:txBody>
                <a:bodyPr rtlCol="0" anchor="ctr"/>
                <a:lstStyle/>
                <a:p>
                  <a:endParaRPr lang="en-IN"/>
                </a:p>
              </p:txBody>
            </p:sp>
            <p:sp>
              <p:nvSpPr>
                <p:cNvPr id="4043" name="Freeform: Shape 4042">
                  <a:extLst>
                    <a:ext uri="{FF2B5EF4-FFF2-40B4-BE49-F238E27FC236}">
                      <a16:creationId xmlns:a16="http://schemas.microsoft.com/office/drawing/2014/main" id="{EBADABB8-75FC-1FF3-1B27-3859698C140F}"/>
                    </a:ext>
                  </a:extLst>
                </p:cNvPr>
                <p:cNvSpPr/>
                <p:nvPr/>
              </p:nvSpPr>
              <p:spPr>
                <a:xfrm>
                  <a:off x="30657612" y="16948680"/>
                  <a:ext cx="24521" cy="28622"/>
                </a:xfrm>
                <a:custGeom>
                  <a:avLst/>
                  <a:gdLst>
                    <a:gd name="connsiteX0" fmla="*/ 9082 w 24521"/>
                    <a:gd name="connsiteY0" fmla="*/ 2618 h 28622"/>
                    <a:gd name="connsiteX1" fmla="*/ 9082 w 24521"/>
                    <a:gd name="connsiteY1" fmla="*/ 13932 h 28622"/>
                    <a:gd name="connsiteX2" fmla="*/ 15370 w 24521"/>
                    <a:gd name="connsiteY2" fmla="*/ 13932 h 28622"/>
                    <a:gd name="connsiteX3" fmla="*/ 18648 w 24521"/>
                    <a:gd name="connsiteY3" fmla="*/ 13186 h 28622"/>
                    <a:gd name="connsiteX4" fmla="*/ 19858 w 24521"/>
                    <a:gd name="connsiteY4" fmla="*/ 9781 h 28622"/>
                    <a:gd name="connsiteX5" fmla="*/ 20646 w 24521"/>
                    <a:gd name="connsiteY5" fmla="*/ 9781 h 28622"/>
                    <a:gd name="connsiteX6" fmla="*/ 20646 w 24521"/>
                    <a:gd name="connsiteY6" fmla="*/ 19744 h 28622"/>
                    <a:gd name="connsiteX7" fmla="*/ 19858 w 24521"/>
                    <a:gd name="connsiteY7" fmla="*/ 19744 h 28622"/>
                    <a:gd name="connsiteX8" fmla="*/ 19267 w 24521"/>
                    <a:gd name="connsiteY8" fmla="*/ 17056 h 28622"/>
                    <a:gd name="connsiteX9" fmla="*/ 18029 w 24521"/>
                    <a:gd name="connsiteY9" fmla="*/ 15888 h 28622"/>
                    <a:gd name="connsiteX10" fmla="*/ 15370 w 24521"/>
                    <a:gd name="connsiteY10" fmla="*/ 15466 h 28622"/>
                    <a:gd name="connsiteX11" fmla="*/ 9082 w 24521"/>
                    <a:gd name="connsiteY11" fmla="*/ 15466 h 28622"/>
                    <a:gd name="connsiteX12" fmla="*/ 9082 w 24521"/>
                    <a:gd name="connsiteY12" fmla="*/ 24908 h 28622"/>
                    <a:gd name="connsiteX13" fmla="*/ 9250 w 24521"/>
                    <a:gd name="connsiteY13" fmla="*/ 27216 h 28622"/>
                    <a:gd name="connsiteX14" fmla="*/ 9841 w 24521"/>
                    <a:gd name="connsiteY14" fmla="*/ 27877 h 28622"/>
                    <a:gd name="connsiteX15" fmla="*/ 11445 w 24521"/>
                    <a:gd name="connsiteY15" fmla="*/ 28116 h 28622"/>
                    <a:gd name="connsiteX16" fmla="*/ 16299 w 24521"/>
                    <a:gd name="connsiteY16" fmla="*/ 28116 h 28622"/>
                    <a:gd name="connsiteX17" fmla="*/ 19830 w 24521"/>
                    <a:gd name="connsiteY17" fmla="*/ 27779 h 28622"/>
                    <a:gd name="connsiteX18" fmla="*/ 21940 w 24521"/>
                    <a:gd name="connsiteY18" fmla="*/ 26442 h 28622"/>
                    <a:gd name="connsiteX19" fmla="*/ 24613 w 24521"/>
                    <a:gd name="connsiteY19" fmla="*/ 22502 h 28622"/>
                    <a:gd name="connsiteX20" fmla="*/ 25457 w 24521"/>
                    <a:gd name="connsiteY20" fmla="*/ 22502 h 28622"/>
                    <a:gd name="connsiteX21" fmla="*/ 22981 w 24521"/>
                    <a:gd name="connsiteY21" fmla="*/ 29678 h 28622"/>
                    <a:gd name="connsiteX22" fmla="*/ 936 w 24521"/>
                    <a:gd name="connsiteY22" fmla="*/ 29678 h 28622"/>
                    <a:gd name="connsiteX23" fmla="*/ 936 w 24521"/>
                    <a:gd name="connsiteY23" fmla="*/ 28890 h 28622"/>
                    <a:gd name="connsiteX24" fmla="*/ 1949 w 24521"/>
                    <a:gd name="connsiteY24" fmla="*/ 28890 h 28622"/>
                    <a:gd name="connsiteX25" fmla="*/ 3876 w 24521"/>
                    <a:gd name="connsiteY25" fmla="*/ 28412 h 28622"/>
                    <a:gd name="connsiteX26" fmla="*/ 4791 w 24521"/>
                    <a:gd name="connsiteY26" fmla="*/ 27399 h 28622"/>
                    <a:gd name="connsiteX27" fmla="*/ 5030 w 24521"/>
                    <a:gd name="connsiteY27" fmla="*/ 24641 h 28622"/>
                    <a:gd name="connsiteX28" fmla="*/ 5030 w 24521"/>
                    <a:gd name="connsiteY28" fmla="*/ 6038 h 28622"/>
                    <a:gd name="connsiteX29" fmla="*/ 4481 w 24521"/>
                    <a:gd name="connsiteY29" fmla="*/ 2689 h 28622"/>
                    <a:gd name="connsiteX30" fmla="*/ 1949 w 24521"/>
                    <a:gd name="connsiteY30" fmla="*/ 1844 h 28622"/>
                    <a:gd name="connsiteX31" fmla="*/ 936 w 24521"/>
                    <a:gd name="connsiteY31" fmla="*/ 1844 h 28622"/>
                    <a:gd name="connsiteX32" fmla="*/ 936 w 24521"/>
                    <a:gd name="connsiteY32" fmla="*/ 1056 h 28622"/>
                    <a:gd name="connsiteX33" fmla="*/ 22981 w 24521"/>
                    <a:gd name="connsiteY33" fmla="*/ 1056 h 28622"/>
                    <a:gd name="connsiteX34" fmla="*/ 23305 w 24521"/>
                    <a:gd name="connsiteY34" fmla="*/ 7332 h 28622"/>
                    <a:gd name="connsiteX35" fmla="*/ 22475 w 24521"/>
                    <a:gd name="connsiteY35" fmla="*/ 7332 h 28622"/>
                    <a:gd name="connsiteX36" fmla="*/ 21490 w 24521"/>
                    <a:gd name="connsiteY36" fmla="*/ 4222 h 28622"/>
                    <a:gd name="connsiteX37" fmla="*/ 19914 w 24521"/>
                    <a:gd name="connsiteY37" fmla="*/ 2942 h 28622"/>
                    <a:gd name="connsiteX38" fmla="*/ 16932 w 24521"/>
                    <a:gd name="connsiteY38" fmla="*/ 261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082" y="2618"/>
                      </a:moveTo>
                      <a:lnTo>
                        <a:pt x="9082" y="13932"/>
                      </a:lnTo>
                      <a:lnTo>
                        <a:pt x="15370" y="13932"/>
                      </a:lnTo>
                      <a:cubicBezTo>
                        <a:pt x="17002" y="13932"/>
                        <a:pt x="18085" y="13693"/>
                        <a:pt x="18648" y="13186"/>
                      </a:cubicBezTo>
                      <a:cubicBezTo>
                        <a:pt x="19366" y="12567"/>
                        <a:pt x="19773" y="11427"/>
                        <a:pt x="19858" y="9781"/>
                      </a:cubicBezTo>
                      <a:lnTo>
                        <a:pt x="20646" y="9781"/>
                      </a:lnTo>
                      <a:lnTo>
                        <a:pt x="20646" y="19744"/>
                      </a:lnTo>
                      <a:lnTo>
                        <a:pt x="19858" y="19744"/>
                      </a:lnTo>
                      <a:cubicBezTo>
                        <a:pt x="19661" y="18351"/>
                        <a:pt x="19464" y="17450"/>
                        <a:pt x="19267" y="17056"/>
                      </a:cubicBezTo>
                      <a:cubicBezTo>
                        <a:pt x="19014" y="16563"/>
                        <a:pt x="18606" y="16183"/>
                        <a:pt x="18029" y="15888"/>
                      </a:cubicBezTo>
                      <a:cubicBezTo>
                        <a:pt x="17438" y="15621"/>
                        <a:pt x="16552" y="15480"/>
                        <a:pt x="15370" y="15466"/>
                      </a:cubicBezTo>
                      <a:lnTo>
                        <a:pt x="9082" y="15466"/>
                      </a:lnTo>
                      <a:lnTo>
                        <a:pt x="9082" y="24908"/>
                      </a:lnTo>
                      <a:cubicBezTo>
                        <a:pt x="9082" y="26175"/>
                        <a:pt x="9138" y="26948"/>
                        <a:pt x="9250" y="27216"/>
                      </a:cubicBezTo>
                      <a:cubicBezTo>
                        <a:pt x="9363" y="27497"/>
                        <a:pt x="9560" y="27722"/>
                        <a:pt x="9841" y="27877"/>
                      </a:cubicBezTo>
                      <a:cubicBezTo>
                        <a:pt x="10123" y="28046"/>
                        <a:pt x="10657" y="28116"/>
                        <a:pt x="11445" y="28116"/>
                      </a:cubicBezTo>
                      <a:lnTo>
                        <a:pt x="16299" y="28116"/>
                      </a:lnTo>
                      <a:cubicBezTo>
                        <a:pt x="17916" y="28116"/>
                        <a:pt x="19084" y="28004"/>
                        <a:pt x="19830" y="27779"/>
                      </a:cubicBezTo>
                      <a:cubicBezTo>
                        <a:pt x="20547" y="27554"/>
                        <a:pt x="21251" y="27117"/>
                        <a:pt x="21940" y="26442"/>
                      </a:cubicBezTo>
                      <a:cubicBezTo>
                        <a:pt x="22784" y="25598"/>
                        <a:pt x="23684" y="24275"/>
                        <a:pt x="24613" y="22502"/>
                      </a:cubicBezTo>
                      <a:lnTo>
                        <a:pt x="25457" y="22502"/>
                      </a:lnTo>
                      <a:lnTo>
                        <a:pt x="22981" y="29678"/>
                      </a:lnTo>
                      <a:lnTo>
                        <a:pt x="936" y="29678"/>
                      </a:lnTo>
                      <a:lnTo>
                        <a:pt x="936" y="28890"/>
                      </a:lnTo>
                      <a:lnTo>
                        <a:pt x="1949" y="28890"/>
                      </a:lnTo>
                      <a:cubicBezTo>
                        <a:pt x="2624" y="28904"/>
                        <a:pt x="3257" y="28736"/>
                        <a:pt x="3876" y="28412"/>
                      </a:cubicBezTo>
                      <a:cubicBezTo>
                        <a:pt x="4312" y="28187"/>
                        <a:pt x="4622" y="27849"/>
                        <a:pt x="4791" y="27399"/>
                      </a:cubicBezTo>
                      <a:cubicBezTo>
                        <a:pt x="4946" y="26948"/>
                        <a:pt x="5030" y="26034"/>
                        <a:pt x="5030" y="24641"/>
                      </a:cubicBezTo>
                      <a:lnTo>
                        <a:pt x="5030" y="6038"/>
                      </a:lnTo>
                      <a:cubicBezTo>
                        <a:pt x="5030" y="4222"/>
                        <a:pt x="4847" y="3111"/>
                        <a:pt x="4481" y="2689"/>
                      </a:cubicBezTo>
                      <a:cubicBezTo>
                        <a:pt x="3975" y="2140"/>
                        <a:pt x="3131" y="1858"/>
                        <a:pt x="1949" y="1844"/>
                      </a:cubicBezTo>
                      <a:lnTo>
                        <a:pt x="936" y="1844"/>
                      </a:lnTo>
                      <a:lnTo>
                        <a:pt x="936" y="1056"/>
                      </a:lnTo>
                      <a:lnTo>
                        <a:pt x="22981" y="1056"/>
                      </a:lnTo>
                      <a:lnTo>
                        <a:pt x="23305" y="7332"/>
                      </a:lnTo>
                      <a:lnTo>
                        <a:pt x="22475" y="7332"/>
                      </a:lnTo>
                      <a:cubicBezTo>
                        <a:pt x="22179" y="5827"/>
                        <a:pt x="21856" y="4785"/>
                        <a:pt x="21490" y="4222"/>
                      </a:cubicBezTo>
                      <a:cubicBezTo>
                        <a:pt x="21124" y="3660"/>
                        <a:pt x="20589" y="3237"/>
                        <a:pt x="19914" y="2942"/>
                      </a:cubicBezTo>
                      <a:cubicBezTo>
                        <a:pt x="19337" y="2731"/>
                        <a:pt x="18353" y="2618"/>
                        <a:pt x="16932" y="2618"/>
                      </a:cubicBezTo>
                      <a:close/>
                    </a:path>
                  </a:pathLst>
                </a:custGeom>
                <a:solidFill>
                  <a:srgbClr val="000000"/>
                </a:solidFill>
                <a:ln w="3598" cap="flat">
                  <a:noFill/>
                  <a:prstDash val="solid"/>
                  <a:miter/>
                </a:ln>
              </p:spPr>
              <p:txBody>
                <a:bodyPr rtlCol="0" anchor="ctr"/>
                <a:lstStyle/>
                <a:p>
                  <a:endParaRPr lang="en-IN"/>
                </a:p>
              </p:txBody>
            </p:sp>
            <p:sp>
              <p:nvSpPr>
                <p:cNvPr id="4044" name="Freeform: Shape 4043">
                  <a:extLst>
                    <a:ext uri="{FF2B5EF4-FFF2-40B4-BE49-F238E27FC236}">
                      <a16:creationId xmlns:a16="http://schemas.microsoft.com/office/drawing/2014/main" id="{6BAB9F1E-3A43-43F5-5E49-645B1258DD0C}"/>
                    </a:ext>
                  </a:extLst>
                </p:cNvPr>
                <p:cNvSpPr/>
                <p:nvPr/>
              </p:nvSpPr>
              <p:spPr>
                <a:xfrm>
                  <a:off x="30684433" y="16948680"/>
                  <a:ext cx="24014" cy="28622"/>
                </a:xfrm>
                <a:custGeom>
                  <a:avLst/>
                  <a:gdLst>
                    <a:gd name="connsiteX0" fmla="*/ 24648 w 24014"/>
                    <a:gd name="connsiteY0" fmla="*/ 1056 h 28622"/>
                    <a:gd name="connsiteX1" fmla="*/ 24958 w 24014"/>
                    <a:gd name="connsiteY1" fmla="*/ 7768 h 28622"/>
                    <a:gd name="connsiteX2" fmla="*/ 24156 w 24014"/>
                    <a:gd name="connsiteY2" fmla="*/ 7768 h 28622"/>
                    <a:gd name="connsiteX3" fmla="*/ 23523 w 24014"/>
                    <a:gd name="connsiteY3" fmla="*/ 5236 h 28622"/>
                    <a:gd name="connsiteX4" fmla="*/ 21779 w 24014"/>
                    <a:gd name="connsiteY4" fmla="*/ 3434 h 28622"/>
                    <a:gd name="connsiteX5" fmla="*/ 18923 w 24014"/>
                    <a:gd name="connsiteY5" fmla="*/ 2857 h 28622"/>
                    <a:gd name="connsiteX6" fmla="*/ 14885 w 24014"/>
                    <a:gd name="connsiteY6" fmla="*/ 2857 h 28622"/>
                    <a:gd name="connsiteX7" fmla="*/ 14885 w 24014"/>
                    <a:gd name="connsiteY7" fmla="*/ 24725 h 28622"/>
                    <a:gd name="connsiteX8" fmla="*/ 15462 w 24014"/>
                    <a:gd name="connsiteY8" fmla="*/ 28018 h 28622"/>
                    <a:gd name="connsiteX9" fmla="*/ 17924 w 24014"/>
                    <a:gd name="connsiteY9" fmla="*/ 28890 h 28622"/>
                    <a:gd name="connsiteX10" fmla="*/ 18923 w 24014"/>
                    <a:gd name="connsiteY10" fmla="*/ 28890 h 28622"/>
                    <a:gd name="connsiteX11" fmla="*/ 18923 w 24014"/>
                    <a:gd name="connsiteY11" fmla="*/ 29678 h 28622"/>
                    <a:gd name="connsiteX12" fmla="*/ 6782 w 24014"/>
                    <a:gd name="connsiteY12" fmla="*/ 29678 h 28622"/>
                    <a:gd name="connsiteX13" fmla="*/ 6782 w 24014"/>
                    <a:gd name="connsiteY13" fmla="*/ 28890 h 28622"/>
                    <a:gd name="connsiteX14" fmla="*/ 7795 w 24014"/>
                    <a:gd name="connsiteY14" fmla="*/ 28890 h 28622"/>
                    <a:gd name="connsiteX15" fmla="*/ 10383 w 24014"/>
                    <a:gd name="connsiteY15" fmla="*/ 27793 h 28622"/>
                    <a:gd name="connsiteX16" fmla="*/ 10833 w 24014"/>
                    <a:gd name="connsiteY16" fmla="*/ 24725 h 28622"/>
                    <a:gd name="connsiteX17" fmla="*/ 10833 w 24014"/>
                    <a:gd name="connsiteY17" fmla="*/ 2857 h 28622"/>
                    <a:gd name="connsiteX18" fmla="*/ 7401 w 24014"/>
                    <a:gd name="connsiteY18" fmla="*/ 2857 h 28622"/>
                    <a:gd name="connsiteX19" fmla="*/ 4559 w 24014"/>
                    <a:gd name="connsiteY19" fmla="*/ 3139 h 28622"/>
                    <a:gd name="connsiteX20" fmla="*/ 2674 w 24014"/>
                    <a:gd name="connsiteY20" fmla="*/ 4687 h 28622"/>
                    <a:gd name="connsiteX21" fmla="*/ 1745 w 24014"/>
                    <a:gd name="connsiteY21" fmla="*/ 7768 h 28622"/>
                    <a:gd name="connsiteX22" fmla="*/ 943 w 24014"/>
                    <a:gd name="connsiteY22" fmla="*/ 7768 h 28622"/>
                    <a:gd name="connsiteX23" fmla="*/ 1281 w 24014"/>
                    <a:gd name="connsiteY23" fmla="*/ 105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648" y="1056"/>
                      </a:moveTo>
                      <a:lnTo>
                        <a:pt x="24958" y="7768"/>
                      </a:lnTo>
                      <a:lnTo>
                        <a:pt x="24156" y="7768"/>
                      </a:lnTo>
                      <a:cubicBezTo>
                        <a:pt x="23987" y="6586"/>
                        <a:pt x="23776" y="5742"/>
                        <a:pt x="23523" y="5236"/>
                      </a:cubicBezTo>
                      <a:cubicBezTo>
                        <a:pt x="23087" y="4419"/>
                        <a:pt x="22496" y="3828"/>
                        <a:pt x="21779" y="3434"/>
                      </a:cubicBezTo>
                      <a:cubicBezTo>
                        <a:pt x="21047" y="3068"/>
                        <a:pt x="20104" y="2871"/>
                        <a:pt x="18923" y="2857"/>
                      </a:cubicBezTo>
                      <a:lnTo>
                        <a:pt x="14885" y="2857"/>
                      </a:lnTo>
                      <a:lnTo>
                        <a:pt x="14885" y="24725"/>
                      </a:lnTo>
                      <a:cubicBezTo>
                        <a:pt x="14871" y="26484"/>
                        <a:pt x="15068" y="27582"/>
                        <a:pt x="15462" y="28018"/>
                      </a:cubicBezTo>
                      <a:cubicBezTo>
                        <a:pt x="15996" y="28609"/>
                        <a:pt x="16812" y="28904"/>
                        <a:pt x="17924" y="28890"/>
                      </a:cubicBezTo>
                      <a:lnTo>
                        <a:pt x="18923" y="28890"/>
                      </a:lnTo>
                      <a:lnTo>
                        <a:pt x="18923" y="29678"/>
                      </a:lnTo>
                      <a:lnTo>
                        <a:pt x="6782" y="29678"/>
                      </a:lnTo>
                      <a:lnTo>
                        <a:pt x="6782" y="28890"/>
                      </a:lnTo>
                      <a:lnTo>
                        <a:pt x="7795" y="28890"/>
                      </a:lnTo>
                      <a:cubicBezTo>
                        <a:pt x="9005" y="28904"/>
                        <a:pt x="9863" y="28539"/>
                        <a:pt x="10383" y="27793"/>
                      </a:cubicBezTo>
                      <a:cubicBezTo>
                        <a:pt x="10665" y="27357"/>
                        <a:pt x="10819" y="26329"/>
                        <a:pt x="10833" y="24725"/>
                      </a:cubicBezTo>
                      <a:lnTo>
                        <a:pt x="10833" y="2857"/>
                      </a:lnTo>
                      <a:lnTo>
                        <a:pt x="7401" y="2857"/>
                      </a:lnTo>
                      <a:cubicBezTo>
                        <a:pt x="6064" y="2871"/>
                        <a:pt x="5108" y="2970"/>
                        <a:pt x="4559" y="3139"/>
                      </a:cubicBezTo>
                      <a:cubicBezTo>
                        <a:pt x="3813" y="3420"/>
                        <a:pt x="3194" y="3927"/>
                        <a:pt x="2674" y="4687"/>
                      </a:cubicBezTo>
                      <a:cubicBezTo>
                        <a:pt x="2139" y="5447"/>
                        <a:pt x="1830" y="6474"/>
                        <a:pt x="1745" y="7768"/>
                      </a:cubicBezTo>
                      <a:lnTo>
                        <a:pt x="943" y="7768"/>
                      </a:lnTo>
                      <a:lnTo>
                        <a:pt x="1281" y="1056"/>
                      </a:lnTo>
                      <a:close/>
                    </a:path>
                  </a:pathLst>
                </a:custGeom>
                <a:solidFill>
                  <a:srgbClr val="000000"/>
                </a:solidFill>
                <a:ln w="3598" cap="flat">
                  <a:noFill/>
                  <a:prstDash val="solid"/>
                  <a:miter/>
                </a:ln>
              </p:spPr>
              <p:txBody>
                <a:bodyPr rtlCol="0" anchor="ctr"/>
                <a:lstStyle/>
                <a:p>
                  <a:endParaRPr lang="en-IN"/>
                </a:p>
              </p:txBody>
            </p:sp>
            <p:sp>
              <p:nvSpPr>
                <p:cNvPr id="4045" name="Freeform: Shape 4044">
                  <a:extLst>
                    <a:ext uri="{FF2B5EF4-FFF2-40B4-BE49-F238E27FC236}">
                      <a16:creationId xmlns:a16="http://schemas.microsoft.com/office/drawing/2014/main" id="{D8BE0BD3-726B-77A9-992D-E704167DAFC1}"/>
                    </a:ext>
                  </a:extLst>
                </p:cNvPr>
                <p:cNvSpPr/>
                <p:nvPr/>
              </p:nvSpPr>
              <p:spPr>
                <a:xfrm>
                  <a:off x="30712590" y="16973207"/>
                  <a:ext cx="4671" cy="4685"/>
                </a:xfrm>
                <a:custGeom>
                  <a:avLst/>
                  <a:gdLst>
                    <a:gd name="connsiteX0" fmla="*/ 3287 w 4671"/>
                    <a:gd name="connsiteY0" fmla="*/ 1056 h 4685"/>
                    <a:gd name="connsiteX1" fmla="*/ 4947 w 4671"/>
                    <a:gd name="connsiteY1" fmla="*/ 1746 h 4685"/>
                    <a:gd name="connsiteX2" fmla="*/ 5622 w 4671"/>
                    <a:gd name="connsiteY2" fmla="*/ 3406 h 4685"/>
                    <a:gd name="connsiteX3" fmla="*/ 4933 w 4671"/>
                    <a:gd name="connsiteY3" fmla="*/ 5053 h 4685"/>
                    <a:gd name="connsiteX4" fmla="*/ 3287 w 4671"/>
                    <a:gd name="connsiteY4" fmla="*/ 5742 h 4685"/>
                    <a:gd name="connsiteX5" fmla="*/ 1627 w 4671"/>
                    <a:gd name="connsiteY5" fmla="*/ 5053 h 4685"/>
                    <a:gd name="connsiteX6" fmla="*/ 951 w 4671"/>
                    <a:gd name="connsiteY6" fmla="*/ 3406 h 4685"/>
                    <a:gd name="connsiteX7" fmla="*/ 1627 w 4671"/>
                    <a:gd name="connsiteY7" fmla="*/ 1732 h 4685"/>
                    <a:gd name="connsiteX8" fmla="*/ 3287 w 4671"/>
                    <a:gd name="connsiteY8" fmla="*/ 1056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287" y="1056"/>
                      </a:moveTo>
                      <a:cubicBezTo>
                        <a:pt x="3934" y="1056"/>
                        <a:pt x="4482" y="1295"/>
                        <a:pt x="4947" y="1746"/>
                      </a:cubicBezTo>
                      <a:cubicBezTo>
                        <a:pt x="5383" y="2210"/>
                        <a:pt x="5608" y="2759"/>
                        <a:pt x="5622" y="3406"/>
                      </a:cubicBezTo>
                      <a:cubicBezTo>
                        <a:pt x="5608" y="4054"/>
                        <a:pt x="5383" y="4602"/>
                        <a:pt x="4933" y="5053"/>
                      </a:cubicBezTo>
                      <a:cubicBezTo>
                        <a:pt x="4482" y="5517"/>
                        <a:pt x="3934" y="5742"/>
                        <a:pt x="3287" y="5742"/>
                      </a:cubicBezTo>
                      <a:cubicBezTo>
                        <a:pt x="2640" y="5742"/>
                        <a:pt x="2077" y="5517"/>
                        <a:pt x="1627" y="5053"/>
                      </a:cubicBezTo>
                      <a:cubicBezTo>
                        <a:pt x="1162" y="4602"/>
                        <a:pt x="937" y="4054"/>
                        <a:pt x="951" y="3406"/>
                      </a:cubicBezTo>
                      <a:cubicBezTo>
                        <a:pt x="937" y="2745"/>
                        <a:pt x="1162" y="2182"/>
                        <a:pt x="1627" y="1732"/>
                      </a:cubicBezTo>
                      <a:cubicBezTo>
                        <a:pt x="2077" y="1281"/>
                        <a:pt x="2640" y="1056"/>
                        <a:pt x="3287" y="1056"/>
                      </a:cubicBezTo>
                      <a:close/>
                    </a:path>
                  </a:pathLst>
                </a:custGeom>
                <a:solidFill>
                  <a:srgbClr val="000000"/>
                </a:solidFill>
                <a:ln w="3598" cap="flat">
                  <a:noFill/>
                  <a:prstDash val="solid"/>
                  <a:miter/>
                </a:ln>
              </p:spPr>
              <p:txBody>
                <a:bodyPr rtlCol="0" anchor="ctr"/>
                <a:lstStyle/>
                <a:p>
                  <a:endParaRPr lang="en-IN"/>
                </a:p>
              </p:txBody>
            </p:sp>
            <p:sp>
              <p:nvSpPr>
                <p:cNvPr id="4046" name="Freeform: Shape 4045">
                  <a:extLst>
                    <a:ext uri="{FF2B5EF4-FFF2-40B4-BE49-F238E27FC236}">
                      <a16:creationId xmlns:a16="http://schemas.microsoft.com/office/drawing/2014/main" id="{0142A7E3-876D-27C7-042D-CC50176B17C6}"/>
                    </a:ext>
                  </a:extLst>
                </p:cNvPr>
                <p:cNvSpPr/>
                <p:nvPr/>
              </p:nvSpPr>
              <p:spPr>
                <a:xfrm>
                  <a:off x="30721257" y="16948089"/>
                  <a:ext cx="18879" cy="29213"/>
                </a:xfrm>
                <a:custGeom>
                  <a:avLst/>
                  <a:gdLst>
                    <a:gd name="connsiteX0" fmla="*/ 19833 w 18879"/>
                    <a:gd name="connsiteY0" fmla="*/ 24753 h 29213"/>
                    <a:gd name="connsiteX1" fmla="*/ 17836 w 18879"/>
                    <a:gd name="connsiteY1" fmla="*/ 30269 h 29213"/>
                    <a:gd name="connsiteX2" fmla="*/ 954 w 18879"/>
                    <a:gd name="connsiteY2" fmla="*/ 30269 h 29213"/>
                    <a:gd name="connsiteX3" fmla="*/ 954 w 18879"/>
                    <a:gd name="connsiteY3" fmla="*/ 29481 h 29213"/>
                    <a:gd name="connsiteX4" fmla="*/ 11449 w 18879"/>
                    <a:gd name="connsiteY4" fmla="*/ 18393 h 29213"/>
                    <a:gd name="connsiteX5" fmla="*/ 14487 w 18879"/>
                    <a:gd name="connsiteY5" fmla="*/ 10513 h 29213"/>
                    <a:gd name="connsiteX6" fmla="*/ 12813 w 18879"/>
                    <a:gd name="connsiteY6" fmla="*/ 6038 h 29213"/>
                    <a:gd name="connsiteX7" fmla="*/ 8832 w 18879"/>
                    <a:gd name="connsiteY7" fmla="*/ 4293 h 29213"/>
                    <a:gd name="connsiteX8" fmla="*/ 5034 w 18879"/>
                    <a:gd name="connsiteY8" fmla="*/ 5531 h 29213"/>
                    <a:gd name="connsiteX9" fmla="*/ 2557 w 18879"/>
                    <a:gd name="connsiteY9" fmla="*/ 9133 h 29213"/>
                    <a:gd name="connsiteX10" fmla="*/ 1770 w 18879"/>
                    <a:gd name="connsiteY10" fmla="*/ 9133 h 29213"/>
                    <a:gd name="connsiteX11" fmla="*/ 4485 w 18879"/>
                    <a:gd name="connsiteY11" fmla="*/ 3153 h 29213"/>
                    <a:gd name="connsiteX12" fmla="*/ 9943 w 18879"/>
                    <a:gd name="connsiteY12" fmla="*/ 1056 h 29213"/>
                    <a:gd name="connsiteX13" fmla="*/ 15754 w 18879"/>
                    <a:gd name="connsiteY13" fmla="*/ 3294 h 29213"/>
                    <a:gd name="connsiteX14" fmla="*/ 18089 w 18879"/>
                    <a:gd name="connsiteY14" fmla="*/ 8571 h 29213"/>
                    <a:gd name="connsiteX15" fmla="*/ 17076 w 18879"/>
                    <a:gd name="connsiteY15" fmla="*/ 12919 h 29213"/>
                    <a:gd name="connsiteX16" fmla="*/ 12011 w 18879"/>
                    <a:gd name="connsiteY16" fmla="*/ 20166 h 29213"/>
                    <a:gd name="connsiteX17" fmla="*/ 5456 w 18879"/>
                    <a:gd name="connsiteY17" fmla="*/ 27089 h 29213"/>
                    <a:gd name="connsiteX18" fmla="*/ 12912 w 18879"/>
                    <a:gd name="connsiteY18" fmla="*/ 27089 h 29213"/>
                    <a:gd name="connsiteX19" fmla="*/ 16105 w 18879"/>
                    <a:gd name="connsiteY19" fmla="*/ 26920 h 29213"/>
                    <a:gd name="connsiteX20" fmla="*/ 17765 w 18879"/>
                    <a:gd name="connsiteY20" fmla="*/ 26231 h 29213"/>
                    <a:gd name="connsiteX21" fmla="*/ 19060 w 18879"/>
                    <a:gd name="connsiteY21" fmla="*/ 24753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19833" y="24753"/>
                      </a:moveTo>
                      <a:lnTo>
                        <a:pt x="17836" y="30269"/>
                      </a:lnTo>
                      <a:lnTo>
                        <a:pt x="954" y="30269"/>
                      </a:lnTo>
                      <a:lnTo>
                        <a:pt x="954" y="29481"/>
                      </a:lnTo>
                      <a:cubicBezTo>
                        <a:pt x="5920" y="24978"/>
                        <a:pt x="9409" y="21278"/>
                        <a:pt x="11449" y="18393"/>
                      </a:cubicBezTo>
                      <a:cubicBezTo>
                        <a:pt x="13460" y="15536"/>
                        <a:pt x="14473" y="12905"/>
                        <a:pt x="14487" y="10513"/>
                      </a:cubicBezTo>
                      <a:cubicBezTo>
                        <a:pt x="14473" y="8697"/>
                        <a:pt x="13925" y="7206"/>
                        <a:pt x="12813" y="6038"/>
                      </a:cubicBezTo>
                      <a:cubicBezTo>
                        <a:pt x="11688" y="4884"/>
                        <a:pt x="10351" y="4307"/>
                        <a:pt x="8832" y="4293"/>
                      </a:cubicBezTo>
                      <a:cubicBezTo>
                        <a:pt x="7411" y="4307"/>
                        <a:pt x="6145" y="4715"/>
                        <a:pt x="5034" y="5531"/>
                      </a:cubicBezTo>
                      <a:cubicBezTo>
                        <a:pt x="3908" y="6347"/>
                        <a:pt x="3092" y="7557"/>
                        <a:pt x="2557" y="9133"/>
                      </a:cubicBezTo>
                      <a:lnTo>
                        <a:pt x="1770" y="9133"/>
                      </a:lnTo>
                      <a:cubicBezTo>
                        <a:pt x="2121" y="6544"/>
                        <a:pt x="3022" y="4546"/>
                        <a:pt x="4485" y="3153"/>
                      </a:cubicBezTo>
                      <a:cubicBezTo>
                        <a:pt x="5920" y="1760"/>
                        <a:pt x="7749" y="1056"/>
                        <a:pt x="9943" y="1056"/>
                      </a:cubicBezTo>
                      <a:cubicBezTo>
                        <a:pt x="12251" y="1056"/>
                        <a:pt x="14178" y="1802"/>
                        <a:pt x="15754" y="3294"/>
                      </a:cubicBezTo>
                      <a:cubicBezTo>
                        <a:pt x="17301" y="4785"/>
                        <a:pt x="18089" y="6544"/>
                        <a:pt x="18089" y="8571"/>
                      </a:cubicBezTo>
                      <a:cubicBezTo>
                        <a:pt x="18089" y="10020"/>
                        <a:pt x="17751" y="11469"/>
                        <a:pt x="17076" y="12919"/>
                      </a:cubicBezTo>
                      <a:cubicBezTo>
                        <a:pt x="16035" y="15198"/>
                        <a:pt x="14347" y="17619"/>
                        <a:pt x="12011" y="20166"/>
                      </a:cubicBezTo>
                      <a:cubicBezTo>
                        <a:pt x="8494" y="24007"/>
                        <a:pt x="6300" y="26315"/>
                        <a:pt x="5456" y="27089"/>
                      </a:cubicBezTo>
                      <a:lnTo>
                        <a:pt x="12912" y="27089"/>
                      </a:lnTo>
                      <a:cubicBezTo>
                        <a:pt x="14417" y="27103"/>
                        <a:pt x="15486" y="27047"/>
                        <a:pt x="16105" y="26920"/>
                      </a:cubicBezTo>
                      <a:cubicBezTo>
                        <a:pt x="16724" y="26822"/>
                        <a:pt x="17273" y="26597"/>
                        <a:pt x="17765" y="26231"/>
                      </a:cubicBezTo>
                      <a:cubicBezTo>
                        <a:pt x="18258" y="25893"/>
                        <a:pt x="18694" y="25401"/>
                        <a:pt x="19060" y="24753"/>
                      </a:cubicBezTo>
                      <a:close/>
                    </a:path>
                  </a:pathLst>
                </a:custGeom>
                <a:solidFill>
                  <a:srgbClr val="000000"/>
                </a:solidFill>
                <a:ln w="3598" cap="flat">
                  <a:noFill/>
                  <a:prstDash val="solid"/>
                  <a:miter/>
                </a:ln>
              </p:spPr>
              <p:txBody>
                <a:bodyPr rtlCol="0" anchor="ctr"/>
                <a:lstStyle/>
                <a:p>
                  <a:endParaRPr lang="en-IN"/>
                </a:p>
              </p:txBody>
            </p:sp>
          </p:grpSp>
          <p:grpSp>
            <p:nvGrpSpPr>
              <p:cNvPr id="4047" name="Graphic 3782">
                <a:extLst>
                  <a:ext uri="{FF2B5EF4-FFF2-40B4-BE49-F238E27FC236}">
                    <a16:creationId xmlns:a16="http://schemas.microsoft.com/office/drawing/2014/main" id="{E3FC2B87-8C7C-F894-F922-5E5BEA0F4F24}"/>
                  </a:ext>
                </a:extLst>
              </p:cNvPr>
              <p:cNvGrpSpPr/>
              <p:nvPr/>
            </p:nvGrpSpPr>
            <p:grpSpPr>
              <a:xfrm>
                <a:off x="30746657" y="17261568"/>
                <a:ext cx="227392" cy="38600"/>
                <a:chOff x="30746657" y="17261568"/>
                <a:chExt cx="227392" cy="38600"/>
              </a:xfrm>
            </p:grpSpPr>
            <p:sp>
              <p:nvSpPr>
                <p:cNvPr id="4048" name="Freeform: Shape 4047">
                  <a:extLst>
                    <a:ext uri="{FF2B5EF4-FFF2-40B4-BE49-F238E27FC236}">
                      <a16:creationId xmlns:a16="http://schemas.microsoft.com/office/drawing/2014/main" id="{6BDA9F58-FD41-409C-C374-912B51917594}"/>
                    </a:ext>
                  </a:extLst>
                </p:cNvPr>
                <p:cNvSpPr/>
                <p:nvPr/>
              </p:nvSpPr>
              <p:spPr>
                <a:xfrm>
                  <a:off x="30746657" y="17262216"/>
                  <a:ext cx="21552" cy="28622"/>
                </a:xfrm>
                <a:custGeom>
                  <a:avLst/>
                  <a:gdLst>
                    <a:gd name="connsiteX0" fmla="*/ 9092 w 21552"/>
                    <a:gd name="connsiteY0" fmla="*/ 2705 h 28622"/>
                    <a:gd name="connsiteX1" fmla="*/ 9092 w 21552"/>
                    <a:gd name="connsiteY1" fmla="*/ 13949 h 28622"/>
                    <a:gd name="connsiteX2" fmla="*/ 14312 w 21552"/>
                    <a:gd name="connsiteY2" fmla="*/ 13949 h 28622"/>
                    <a:gd name="connsiteX3" fmla="*/ 16928 w 21552"/>
                    <a:gd name="connsiteY3" fmla="*/ 13161 h 28622"/>
                    <a:gd name="connsiteX4" fmla="*/ 18040 w 21552"/>
                    <a:gd name="connsiteY4" fmla="*/ 10037 h 28622"/>
                    <a:gd name="connsiteX5" fmla="*/ 18828 w 21552"/>
                    <a:gd name="connsiteY5" fmla="*/ 10037 h 28622"/>
                    <a:gd name="connsiteX6" fmla="*/ 18828 w 21552"/>
                    <a:gd name="connsiteY6" fmla="*/ 19718 h 28622"/>
                    <a:gd name="connsiteX7" fmla="*/ 18040 w 21552"/>
                    <a:gd name="connsiteY7" fmla="*/ 19718 h 28622"/>
                    <a:gd name="connsiteX8" fmla="*/ 17604 w 21552"/>
                    <a:gd name="connsiteY8" fmla="*/ 17270 h 28622"/>
                    <a:gd name="connsiteX9" fmla="*/ 16464 w 21552"/>
                    <a:gd name="connsiteY9" fmla="*/ 16102 h 28622"/>
                    <a:gd name="connsiteX10" fmla="*/ 14312 w 21552"/>
                    <a:gd name="connsiteY10" fmla="*/ 15708 h 28622"/>
                    <a:gd name="connsiteX11" fmla="*/ 9092 w 21552"/>
                    <a:gd name="connsiteY11" fmla="*/ 15708 h 28622"/>
                    <a:gd name="connsiteX12" fmla="*/ 9092 w 21552"/>
                    <a:gd name="connsiteY12" fmla="*/ 24700 h 28622"/>
                    <a:gd name="connsiteX13" fmla="*/ 9374 w 21552"/>
                    <a:gd name="connsiteY13" fmla="*/ 27570 h 28622"/>
                    <a:gd name="connsiteX14" fmla="*/ 10260 w 21552"/>
                    <a:gd name="connsiteY14" fmla="*/ 28471 h 28622"/>
                    <a:gd name="connsiteX15" fmla="*/ 12201 w 21552"/>
                    <a:gd name="connsiteY15" fmla="*/ 28977 h 28622"/>
                    <a:gd name="connsiteX16" fmla="*/ 13228 w 21552"/>
                    <a:gd name="connsiteY16" fmla="*/ 28977 h 28622"/>
                    <a:gd name="connsiteX17" fmla="*/ 13228 w 21552"/>
                    <a:gd name="connsiteY17" fmla="*/ 29765 h 28622"/>
                    <a:gd name="connsiteX18" fmla="*/ 961 w 21552"/>
                    <a:gd name="connsiteY18" fmla="*/ 29765 h 28622"/>
                    <a:gd name="connsiteX19" fmla="*/ 961 w 21552"/>
                    <a:gd name="connsiteY19" fmla="*/ 28977 h 28622"/>
                    <a:gd name="connsiteX20" fmla="*/ 1974 w 21552"/>
                    <a:gd name="connsiteY20" fmla="*/ 28977 h 28622"/>
                    <a:gd name="connsiteX21" fmla="*/ 4534 w 21552"/>
                    <a:gd name="connsiteY21" fmla="*/ 27950 h 28622"/>
                    <a:gd name="connsiteX22" fmla="*/ 5041 w 21552"/>
                    <a:gd name="connsiteY22" fmla="*/ 24700 h 28622"/>
                    <a:gd name="connsiteX23" fmla="*/ 5041 w 21552"/>
                    <a:gd name="connsiteY23" fmla="*/ 6209 h 28622"/>
                    <a:gd name="connsiteX24" fmla="*/ 4773 w 21552"/>
                    <a:gd name="connsiteY24" fmla="*/ 3338 h 28622"/>
                    <a:gd name="connsiteX25" fmla="*/ 3915 w 21552"/>
                    <a:gd name="connsiteY25" fmla="*/ 2438 h 28622"/>
                    <a:gd name="connsiteX26" fmla="*/ 1974 w 21552"/>
                    <a:gd name="connsiteY26" fmla="*/ 1931 h 28622"/>
                    <a:gd name="connsiteX27" fmla="*/ 961 w 21552"/>
                    <a:gd name="connsiteY27" fmla="*/ 1931 h 28622"/>
                    <a:gd name="connsiteX28" fmla="*/ 961 w 21552"/>
                    <a:gd name="connsiteY28" fmla="*/ 1143 h 28622"/>
                    <a:gd name="connsiteX29" fmla="*/ 22246 w 21552"/>
                    <a:gd name="connsiteY29" fmla="*/ 1143 h 28622"/>
                    <a:gd name="connsiteX30" fmla="*/ 22513 w 21552"/>
                    <a:gd name="connsiteY30" fmla="*/ 7433 h 28622"/>
                    <a:gd name="connsiteX31" fmla="*/ 21782 w 21552"/>
                    <a:gd name="connsiteY31" fmla="*/ 7433 h 28622"/>
                    <a:gd name="connsiteX32" fmla="*/ 20502 w 21552"/>
                    <a:gd name="connsiteY32" fmla="*/ 4492 h 28622"/>
                    <a:gd name="connsiteX33" fmla="*/ 18715 w 21552"/>
                    <a:gd name="connsiteY33" fmla="*/ 3127 h 28622"/>
                    <a:gd name="connsiteX34" fmla="*/ 15409 w 21552"/>
                    <a:gd name="connsiteY34" fmla="*/ 270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9092" y="2705"/>
                      </a:moveTo>
                      <a:lnTo>
                        <a:pt x="9092" y="13949"/>
                      </a:lnTo>
                      <a:lnTo>
                        <a:pt x="14312" y="13949"/>
                      </a:lnTo>
                      <a:cubicBezTo>
                        <a:pt x="15493" y="13963"/>
                        <a:pt x="16366" y="13695"/>
                        <a:pt x="16928" y="13161"/>
                      </a:cubicBezTo>
                      <a:cubicBezTo>
                        <a:pt x="17491" y="12640"/>
                        <a:pt x="17857" y="11599"/>
                        <a:pt x="18040" y="10037"/>
                      </a:cubicBezTo>
                      <a:lnTo>
                        <a:pt x="18828" y="10037"/>
                      </a:lnTo>
                      <a:lnTo>
                        <a:pt x="18828" y="19718"/>
                      </a:lnTo>
                      <a:lnTo>
                        <a:pt x="18040" y="19718"/>
                      </a:lnTo>
                      <a:cubicBezTo>
                        <a:pt x="18026" y="18621"/>
                        <a:pt x="17885" y="17804"/>
                        <a:pt x="17604" y="17270"/>
                      </a:cubicBezTo>
                      <a:cubicBezTo>
                        <a:pt x="17322" y="16749"/>
                        <a:pt x="16942" y="16369"/>
                        <a:pt x="16464" y="16102"/>
                      </a:cubicBezTo>
                      <a:cubicBezTo>
                        <a:pt x="15986" y="15848"/>
                        <a:pt x="15268" y="15708"/>
                        <a:pt x="14312" y="15708"/>
                      </a:cubicBezTo>
                      <a:lnTo>
                        <a:pt x="9092" y="15708"/>
                      </a:lnTo>
                      <a:lnTo>
                        <a:pt x="9092" y="24700"/>
                      </a:lnTo>
                      <a:cubicBezTo>
                        <a:pt x="9078" y="26149"/>
                        <a:pt x="9177" y="27106"/>
                        <a:pt x="9374" y="27570"/>
                      </a:cubicBezTo>
                      <a:cubicBezTo>
                        <a:pt x="9514" y="27936"/>
                        <a:pt x="9810" y="28246"/>
                        <a:pt x="10260" y="28471"/>
                      </a:cubicBezTo>
                      <a:cubicBezTo>
                        <a:pt x="10879" y="28823"/>
                        <a:pt x="11526" y="28991"/>
                        <a:pt x="12201" y="28977"/>
                      </a:cubicBezTo>
                      <a:lnTo>
                        <a:pt x="13228" y="28977"/>
                      </a:lnTo>
                      <a:lnTo>
                        <a:pt x="13228" y="29765"/>
                      </a:lnTo>
                      <a:lnTo>
                        <a:pt x="961" y="29765"/>
                      </a:lnTo>
                      <a:lnTo>
                        <a:pt x="961" y="28977"/>
                      </a:lnTo>
                      <a:lnTo>
                        <a:pt x="1974" y="28977"/>
                      </a:lnTo>
                      <a:cubicBezTo>
                        <a:pt x="3141" y="28991"/>
                        <a:pt x="4000" y="28640"/>
                        <a:pt x="4534" y="27950"/>
                      </a:cubicBezTo>
                      <a:cubicBezTo>
                        <a:pt x="4858" y="27500"/>
                        <a:pt x="5027" y="26416"/>
                        <a:pt x="5041" y="24700"/>
                      </a:cubicBezTo>
                      <a:lnTo>
                        <a:pt x="5041" y="6209"/>
                      </a:lnTo>
                      <a:cubicBezTo>
                        <a:pt x="5027" y="4774"/>
                        <a:pt x="4942" y="3817"/>
                        <a:pt x="4773" y="3338"/>
                      </a:cubicBezTo>
                      <a:cubicBezTo>
                        <a:pt x="4633" y="2987"/>
                        <a:pt x="4337" y="2691"/>
                        <a:pt x="3915" y="2438"/>
                      </a:cubicBezTo>
                      <a:cubicBezTo>
                        <a:pt x="3296" y="2114"/>
                        <a:pt x="2649" y="1945"/>
                        <a:pt x="1974" y="1931"/>
                      </a:cubicBezTo>
                      <a:lnTo>
                        <a:pt x="961" y="1931"/>
                      </a:lnTo>
                      <a:lnTo>
                        <a:pt x="961" y="1143"/>
                      </a:lnTo>
                      <a:lnTo>
                        <a:pt x="22246" y="1143"/>
                      </a:lnTo>
                      <a:lnTo>
                        <a:pt x="22513" y="7433"/>
                      </a:lnTo>
                      <a:lnTo>
                        <a:pt x="21782" y="7433"/>
                      </a:lnTo>
                      <a:cubicBezTo>
                        <a:pt x="21416" y="6097"/>
                        <a:pt x="20980" y="5126"/>
                        <a:pt x="20502" y="4492"/>
                      </a:cubicBezTo>
                      <a:cubicBezTo>
                        <a:pt x="20009" y="3873"/>
                        <a:pt x="19418" y="3409"/>
                        <a:pt x="18715" y="3127"/>
                      </a:cubicBezTo>
                      <a:cubicBezTo>
                        <a:pt x="17998" y="2846"/>
                        <a:pt x="16900" y="2705"/>
                        <a:pt x="15409" y="2705"/>
                      </a:cubicBezTo>
                      <a:close/>
                    </a:path>
                  </a:pathLst>
                </a:custGeom>
                <a:solidFill>
                  <a:srgbClr val="000000"/>
                </a:solidFill>
                <a:ln w="3598" cap="flat">
                  <a:noFill/>
                  <a:prstDash val="solid"/>
                  <a:miter/>
                </a:ln>
              </p:spPr>
              <p:txBody>
                <a:bodyPr rtlCol="0" anchor="ctr"/>
                <a:lstStyle/>
                <a:p>
                  <a:endParaRPr lang="en-IN"/>
                </a:p>
              </p:txBody>
            </p:sp>
            <p:sp>
              <p:nvSpPr>
                <p:cNvPr id="4049" name="Freeform: Shape 4048">
                  <a:extLst>
                    <a:ext uri="{FF2B5EF4-FFF2-40B4-BE49-F238E27FC236}">
                      <a16:creationId xmlns:a16="http://schemas.microsoft.com/office/drawing/2014/main" id="{B32B870A-0C97-E893-80C2-95AB193265EC}"/>
                    </a:ext>
                  </a:extLst>
                </p:cNvPr>
                <p:cNvSpPr/>
                <p:nvPr/>
              </p:nvSpPr>
              <p:spPr>
                <a:xfrm>
                  <a:off x="30770862" y="17262216"/>
                  <a:ext cx="24591" cy="28622"/>
                </a:xfrm>
                <a:custGeom>
                  <a:avLst/>
                  <a:gdLst>
                    <a:gd name="connsiteX0" fmla="*/ 24870 w 24591"/>
                    <a:gd name="connsiteY0" fmla="*/ 21857 h 28622"/>
                    <a:gd name="connsiteX1" fmla="*/ 25559 w 24591"/>
                    <a:gd name="connsiteY1" fmla="*/ 21998 h 28622"/>
                    <a:gd name="connsiteX2" fmla="*/ 23111 w 24591"/>
                    <a:gd name="connsiteY2" fmla="*/ 29765 h 28622"/>
                    <a:gd name="connsiteX3" fmla="*/ 967 w 24591"/>
                    <a:gd name="connsiteY3" fmla="*/ 29765 h 28622"/>
                    <a:gd name="connsiteX4" fmla="*/ 967 w 24591"/>
                    <a:gd name="connsiteY4" fmla="*/ 28977 h 28622"/>
                    <a:gd name="connsiteX5" fmla="*/ 2037 w 24591"/>
                    <a:gd name="connsiteY5" fmla="*/ 28977 h 28622"/>
                    <a:gd name="connsiteX6" fmla="*/ 4625 w 24591"/>
                    <a:gd name="connsiteY6" fmla="*/ 27795 h 28622"/>
                    <a:gd name="connsiteX7" fmla="*/ 5075 w 24591"/>
                    <a:gd name="connsiteY7" fmla="*/ 24671 h 28622"/>
                    <a:gd name="connsiteX8" fmla="*/ 5075 w 24591"/>
                    <a:gd name="connsiteY8" fmla="*/ 6209 h 28622"/>
                    <a:gd name="connsiteX9" fmla="*/ 4485 w 24591"/>
                    <a:gd name="connsiteY9" fmla="*/ 2860 h 28622"/>
                    <a:gd name="connsiteX10" fmla="*/ 2037 w 24591"/>
                    <a:gd name="connsiteY10" fmla="*/ 1931 h 28622"/>
                    <a:gd name="connsiteX11" fmla="*/ 967 w 24591"/>
                    <a:gd name="connsiteY11" fmla="*/ 1931 h 28622"/>
                    <a:gd name="connsiteX12" fmla="*/ 967 w 24591"/>
                    <a:gd name="connsiteY12" fmla="*/ 1143 h 28622"/>
                    <a:gd name="connsiteX13" fmla="*/ 13910 w 24591"/>
                    <a:gd name="connsiteY13" fmla="*/ 1143 h 28622"/>
                    <a:gd name="connsiteX14" fmla="*/ 13910 w 24591"/>
                    <a:gd name="connsiteY14" fmla="*/ 1931 h 28622"/>
                    <a:gd name="connsiteX15" fmla="*/ 10717 w 24591"/>
                    <a:gd name="connsiteY15" fmla="*/ 2353 h 28622"/>
                    <a:gd name="connsiteX16" fmla="*/ 9465 w 24591"/>
                    <a:gd name="connsiteY16" fmla="*/ 3465 h 28622"/>
                    <a:gd name="connsiteX17" fmla="*/ 9127 w 24591"/>
                    <a:gd name="connsiteY17" fmla="*/ 6688 h 28622"/>
                    <a:gd name="connsiteX18" fmla="*/ 9127 w 24591"/>
                    <a:gd name="connsiteY18" fmla="*/ 24671 h 28622"/>
                    <a:gd name="connsiteX19" fmla="*/ 9465 w 24591"/>
                    <a:gd name="connsiteY19" fmla="*/ 27092 h 28622"/>
                    <a:gd name="connsiteX20" fmla="*/ 10238 w 24591"/>
                    <a:gd name="connsiteY20" fmla="*/ 27739 h 28622"/>
                    <a:gd name="connsiteX21" fmla="*/ 13545 w 24591"/>
                    <a:gd name="connsiteY21" fmla="*/ 27950 h 28622"/>
                    <a:gd name="connsiteX22" fmla="*/ 15627 w 24591"/>
                    <a:gd name="connsiteY22" fmla="*/ 27950 h 28622"/>
                    <a:gd name="connsiteX23" fmla="*/ 20241 w 24591"/>
                    <a:gd name="connsiteY23" fmla="*/ 27472 h 28622"/>
                    <a:gd name="connsiteX24" fmla="*/ 22675 w 24591"/>
                    <a:gd name="connsiteY24" fmla="*/ 25741 h 28622"/>
                    <a:gd name="connsiteX25" fmla="*/ 24870 w 24591"/>
                    <a:gd name="connsiteY25" fmla="*/ 218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870" y="21857"/>
                      </a:moveTo>
                      <a:lnTo>
                        <a:pt x="25559" y="21998"/>
                      </a:lnTo>
                      <a:lnTo>
                        <a:pt x="23111" y="29765"/>
                      </a:lnTo>
                      <a:lnTo>
                        <a:pt x="967" y="29765"/>
                      </a:lnTo>
                      <a:lnTo>
                        <a:pt x="967" y="28977"/>
                      </a:lnTo>
                      <a:lnTo>
                        <a:pt x="2037" y="28977"/>
                      </a:lnTo>
                      <a:cubicBezTo>
                        <a:pt x="3247" y="28991"/>
                        <a:pt x="4105" y="28597"/>
                        <a:pt x="4625" y="27795"/>
                      </a:cubicBezTo>
                      <a:cubicBezTo>
                        <a:pt x="4921" y="27359"/>
                        <a:pt x="5075" y="26318"/>
                        <a:pt x="5075" y="24671"/>
                      </a:cubicBezTo>
                      <a:lnTo>
                        <a:pt x="5075" y="6209"/>
                      </a:lnTo>
                      <a:cubicBezTo>
                        <a:pt x="5075" y="4436"/>
                        <a:pt x="4878" y="3324"/>
                        <a:pt x="4485" y="2860"/>
                      </a:cubicBezTo>
                      <a:cubicBezTo>
                        <a:pt x="3936" y="2255"/>
                        <a:pt x="3120" y="1945"/>
                        <a:pt x="2037" y="1931"/>
                      </a:cubicBezTo>
                      <a:lnTo>
                        <a:pt x="967" y="1931"/>
                      </a:lnTo>
                      <a:lnTo>
                        <a:pt x="967" y="1143"/>
                      </a:lnTo>
                      <a:lnTo>
                        <a:pt x="13910" y="1143"/>
                      </a:lnTo>
                      <a:lnTo>
                        <a:pt x="13910" y="1931"/>
                      </a:lnTo>
                      <a:cubicBezTo>
                        <a:pt x="12377" y="1917"/>
                        <a:pt x="11308" y="2058"/>
                        <a:pt x="10717" y="2353"/>
                      </a:cubicBezTo>
                      <a:cubicBezTo>
                        <a:pt x="10098" y="2649"/>
                        <a:pt x="9690" y="3015"/>
                        <a:pt x="9465" y="3465"/>
                      </a:cubicBezTo>
                      <a:cubicBezTo>
                        <a:pt x="9240" y="3915"/>
                        <a:pt x="9127" y="4999"/>
                        <a:pt x="9127" y="6688"/>
                      </a:cubicBezTo>
                      <a:lnTo>
                        <a:pt x="9127" y="24671"/>
                      </a:lnTo>
                      <a:cubicBezTo>
                        <a:pt x="9127" y="25853"/>
                        <a:pt x="9240" y="26656"/>
                        <a:pt x="9465" y="27092"/>
                      </a:cubicBezTo>
                      <a:cubicBezTo>
                        <a:pt x="9634" y="27387"/>
                        <a:pt x="9887" y="27598"/>
                        <a:pt x="10238" y="27739"/>
                      </a:cubicBezTo>
                      <a:cubicBezTo>
                        <a:pt x="10590" y="27880"/>
                        <a:pt x="11688" y="27950"/>
                        <a:pt x="13545" y="27950"/>
                      </a:cubicBezTo>
                      <a:lnTo>
                        <a:pt x="15627" y="27950"/>
                      </a:lnTo>
                      <a:cubicBezTo>
                        <a:pt x="17821" y="27950"/>
                        <a:pt x="19355" y="27795"/>
                        <a:pt x="20241" y="27472"/>
                      </a:cubicBezTo>
                      <a:cubicBezTo>
                        <a:pt x="21127" y="27148"/>
                        <a:pt x="21943" y="26571"/>
                        <a:pt x="22675" y="25741"/>
                      </a:cubicBezTo>
                      <a:cubicBezTo>
                        <a:pt x="23406" y="24925"/>
                        <a:pt x="24138" y="23630"/>
                        <a:pt x="24870" y="21857"/>
                      </a:cubicBezTo>
                      <a:close/>
                    </a:path>
                  </a:pathLst>
                </a:custGeom>
                <a:solidFill>
                  <a:srgbClr val="000000"/>
                </a:solidFill>
                <a:ln w="3598" cap="flat">
                  <a:noFill/>
                  <a:prstDash val="solid"/>
                  <a:miter/>
                </a:ln>
              </p:spPr>
              <p:txBody>
                <a:bodyPr rtlCol="0" anchor="ctr"/>
                <a:lstStyle/>
                <a:p>
                  <a:endParaRPr lang="en-IN"/>
                </a:p>
              </p:txBody>
            </p:sp>
            <p:sp>
              <p:nvSpPr>
                <p:cNvPr id="4050" name="Freeform: Shape 4049">
                  <a:extLst>
                    <a:ext uri="{FF2B5EF4-FFF2-40B4-BE49-F238E27FC236}">
                      <a16:creationId xmlns:a16="http://schemas.microsoft.com/office/drawing/2014/main" id="{5251C1BF-E011-A001-A7B7-DA801C49DED6}"/>
                    </a:ext>
                  </a:extLst>
                </p:cNvPr>
                <p:cNvSpPr/>
                <p:nvPr/>
              </p:nvSpPr>
              <p:spPr>
                <a:xfrm>
                  <a:off x="30796726" y="17261568"/>
                  <a:ext cx="30387" cy="29269"/>
                </a:xfrm>
                <a:custGeom>
                  <a:avLst/>
                  <a:gdLst>
                    <a:gd name="connsiteX0" fmla="*/ 20417 w 30387"/>
                    <a:gd name="connsiteY0" fmla="*/ 20830 h 29269"/>
                    <a:gd name="connsiteX1" fmla="*/ 9331 w 30387"/>
                    <a:gd name="connsiteY1" fmla="*/ 20830 h 29269"/>
                    <a:gd name="connsiteX2" fmla="*/ 7390 w 30387"/>
                    <a:gd name="connsiteY2" fmla="*/ 25347 h 29269"/>
                    <a:gd name="connsiteX3" fmla="*/ 6672 w 30387"/>
                    <a:gd name="connsiteY3" fmla="*/ 27838 h 29269"/>
                    <a:gd name="connsiteX4" fmla="*/ 7291 w 30387"/>
                    <a:gd name="connsiteY4" fmla="*/ 28991 h 29269"/>
                    <a:gd name="connsiteX5" fmla="*/ 9979 w 30387"/>
                    <a:gd name="connsiteY5" fmla="*/ 29625 h 29269"/>
                    <a:gd name="connsiteX6" fmla="*/ 9979 w 30387"/>
                    <a:gd name="connsiteY6" fmla="*/ 30413 h 29269"/>
                    <a:gd name="connsiteX7" fmla="*/ 975 w 30387"/>
                    <a:gd name="connsiteY7" fmla="*/ 30413 h 29269"/>
                    <a:gd name="connsiteX8" fmla="*/ 975 w 30387"/>
                    <a:gd name="connsiteY8" fmla="*/ 29625 h 29269"/>
                    <a:gd name="connsiteX9" fmla="*/ 3296 w 30387"/>
                    <a:gd name="connsiteY9" fmla="*/ 28809 h 29269"/>
                    <a:gd name="connsiteX10" fmla="*/ 5674 w 30387"/>
                    <a:gd name="connsiteY10" fmla="*/ 24700 h 29269"/>
                    <a:gd name="connsiteX11" fmla="*/ 15747 w 30387"/>
                    <a:gd name="connsiteY11" fmla="*/ 1143 h 29269"/>
                    <a:gd name="connsiteX12" fmla="*/ 16478 w 30387"/>
                    <a:gd name="connsiteY12" fmla="*/ 1143 h 29269"/>
                    <a:gd name="connsiteX13" fmla="*/ 26438 w 30387"/>
                    <a:gd name="connsiteY13" fmla="*/ 24953 h 29269"/>
                    <a:gd name="connsiteX14" fmla="*/ 28633 w 30387"/>
                    <a:gd name="connsiteY14" fmla="*/ 28682 h 29269"/>
                    <a:gd name="connsiteX15" fmla="*/ 31362 w 30387"/>
                    <a:gd name="connsiteY15" fmla="*/ 29625 h 29269"/>
                    <a:gd name="connsiteX16" fmla="*/ 31362 w 30387"/>
                    <a:gd name="connsiteY16" fmla="*/ 30413 h 29269"/>
                    <a:gd name="connsiteX17" fmla="*/ 20080 w 30387"/>
                    <a:gd name="connsiteY17" fmla="*/ 30413 h 29269"/>
                    <a:gd name="connsiteX18" fmla="*/ 20080 w 30387"/>
                    <a:gd name="connsiteY18" fmla="*/ 29625 h 29269"/>
                    <a:gd name="connsiteX19" fmla="*/ 22373 w 30387"/>
                    <a:gd name="connsiteY19" fmla="*/ 29062 h 29269"/>
                    <a:gd name="connsiteX20" fmla="*/ 22978 w 30387"/>
                    <a:gd name="connsiteY20" fmla="*/ 27880 h 29269"/>
                    <a:gd name="connsiteX21" fmla="*/ 22134 w 30387"/>
                    <a:gd name="connsiteY21" fmla="*/ 24953 h 29269"/>
                    <a:gd name="connsiteX22" fmla="*/ 19826 w 30387"/>
                    <a:gd name="connsiteY22" fmla="*/ 19268 h 29269"/>
                    <a:gd name="connsiteX23" fmla="*/ 14959 w 30387"/>
                    <a:gd name="connsiteY23" fmla="*/ 7701 h 29269"/>
                    <a:gd name="connsiteX24" fmla="*/ 9979 w 30387"/>
                    <a:gd name="connsiteY24" fmla="*/ 19268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417" y="20830"/>
                      </a:moveTo>
                      <a:lnTo>
                        <a:pt x="9331" y="20830"/>
                      </a:lnTo>
                      <a:lnTo>
                        <a:pt x="7390" y="25347"/>
                      </a:lnTo>
                      <a:cubicBezTo>
                        <a:pt x="6912" y="26459"/>
                        <a:pt x="6672" y="27289"/>
                        <a:pt x="6672" y="27838"/>
                      </a:cubicBezTo>
                      <a:cubicBezTo>
                        <a:pt x="6672" y="28288"/>
                        <a:pt x="6869" y="28682"/>
                        <a:pt x="7291" y="28991"/>
                      </a:cubicBezTo>
                      <a:cubicBezTo>
                        <a:pt x="7699" y="29329"/>
                        <a:pt x="8600" y="29540"/>
                        <a:pt x="9979" y="29625"/>
                      </a:cubicBezTo>
                      <a:lnTo>
                        <a:pt x="9979" y="30413"/>
                      </a:lnTo>
                      <a:lnTo>
                        <a:pt x="975" y="30413"/>
                      </a:lnTo>
                      <a:lnTo>
                        <a:pt x="975" y="29625"/>
                      </a:lnTo>
                      <a:cubicBezTo>
                        <a:pt x="2171" y="29428"/>
                        <a:pt x="2944" y="29146"/>
                        <a:pt x="3296" y="28809"/>
                      </a:cubicBezTo>
                      <a:cubicBezTo>
                        <a:pt x="4014" y="28133"/>
                        <a:pt x="4801" y="26768"/>
                        <a:pt x="5674" y="24700"/>
                      </a:cubicBezTo>
                      <a:lnTo>
                        <a:pt x="15747" y="1143"/>
                      </a:lnTo>
                      <a:lnTo>
                        <a:pt x="16478" y="1143"/>
                      </a:lnTo>
                      <a:lnTo>
                        <a:pt x="26438" y="24953"/>
                      </a:lnTo>
                      <a:cubicBezTo>
                        <a:pt x="27240" y="26881"/>
                        <a:pt x="27972" y="28119"/>
                        <a:pt x="28633" y="28682"/>
                      </a:cubicBezTo>
                      <a:cubicBezTo>
                        <a:pt x="29280" y="29245"/>
                        <a:pt x="30195" y="29568"/>
                        <a:pt x="31362" y="29625"/>
                      </a:cubicBezTo>
                      <a:lnTo>
                        <a:pt x="31362" y="30413"/>
                      </a:lnTo>
                      <a:lnTo>
                        <a:pt x="20080" y="30413"/>
                      </a:lnTo>
                      <a:lnTo>
                        <a:pt x="20080" y="29625"/>
                      </a:lnTo>
                      <a:cubicBezTo>
                        <a:pt x="21205" y="29583"/>
                        <a:pt x="21979" y="29386"/>
                        <a:pt x="22373" y="29062"/>
                      </a:cubicBezTo>
                      <a:cubicBezTo>
                        <a:pt x="22767" y="28752"/>
                        <a:pt x="22964" y="28358"/>
                        <a:pt x="22978" y="27880"/>
                      </a:cubicBezTo>
                      <a:cubicBezTo>
                        <a:pt x="22964" y="27261"/>
                        <a:pt x="22682" y="26290"/>
                        <a:pt x="22134" y="24953"/>
                      </a:cubicBezTo>
                      <a:close/>
                      <a:moveTo>
                        <a:pt x="19826" y="19268"/>
                      </a:moveTo>
                      <a:lnTo>
                        <a:pt x="14959" y="7701"/>
                      </a:lnTo>
                      <a:lnTo>
                        <a:pt x="9979" y="19268"/>
                      </a:lnTo>
                      <a:close/>
                    </a:path>
                  </a:pathLst>
                </a:custGeom>
                <a:solidFill>
                  <a:srgbClr val="000000"/>
                </a:solidFill>
                <a:ln w="3598" cap="flat">
                  <a:noFill/>
                  <a:prstDash val="solid"/>
                  <a:miter/>
                </a:ln>
              </p:spPr>
              <p:txBody>
                <a:bodyPr rtlCol="0" anchor="ctr"/>
                <a:lstStyle/>
                <a:p>
                  <a:endParaRPr lang="en-IN"/>
                </a:p>
              </p:txBody>
            </p:sp>
            <p:sp>
              <p:nvSpPr>
                <p:cNvPr id="4051" name="Freeform: Shape 4050">
                  <a:extLst>
                    <a:ext uri="{FF2B5EF4-FFF2-40B4-BE49-F238E27FC236}">
                      <a16:creationId xmlns:a16="http://schemas.microsoft.com/office/drawing/2014/main" id="{E97095C1-3275-CD2B-0BF8-7A57F34580A5}"/>
                    </a:ext>
                  </a:extLst>
                </p:cNvPr>
                <p:cNvSpPr/>
                <p:nvPr/>
              </p:nvSpPr>
              <p:spPr>
                <a:xfrm>
                  <a:off x="30828669" y="17262216"/>
                  <a:ext cx="12267" cy="28622"/>
                </a:xfrm>
                <a:custGeom>
                  <a:avLst/>
                  <a:gdLst>
                    <a:gd name="connsiteX0" fmla="*/ 13251 w 12267"/>
                    <a:gd name="connsiteY0" fmla="*/ 28977 h 28622"/>
                    <a:gd name="connsiteX1" fmla="*/ 13251 w 12267"/>
                    <a:gd name="connsiteY1" fmla="*/ 29765 h 28622"/>
                    <a:gd name="connsiteX2" fmla="*/ 983 w 12267"/>
                    <a:gd name="connsiteY2" fmla="*/ 29765 h 28622"/>
                    <a:gd name="connsiteX3" fmla="*/ 983 w 12267"/>
                    <a:gd name="connsiteY3" fmla="*/ 28977 h 28622"/>
                    <a:gd name="connsiteX4" fmla="*/ 1996 w 12267"/>
                    <a:gd name="connsiteY4" fmla="*/ 28977 h 28622"/>
                    <a:gd name="connsiteX5" fmla="*/ 4585 w 12267"/>
                    <a:gd name="connsiteY5" fmla="*/ 27950 h 28622"/>
                    <a:gd name="connsiteX6" fmla="*/ 5091 w 12267"/>
                    <a:gd name="connsiteY6" fmla="*/ 24700 h 28622"/>
                    <a:gd name="connsiteX7" fmla="*/ 5091 w 12267"/>
                    <a:gd name="connsiteY7" fmla="*/ 6209 h 28622"/>
                    <a:gd name="connsiteX8" fmla="*/ 4810 w 12267"/>
                    <a:gd name="connsiteY8" fmla="*/ 3338 h 28622"/>
                    <a:gd name="connsiteX9" fmla="*/ 3938 w 12267"/>
                    <a:gd name="connsiteY9" fmla="*/ 2438 h 28622"/>
                    <a:gd name="connsiteX10" fmla="*/ 1996 w 12267"/>
                    <a:gd name="connsiteY10" fmla="*/ 1931 h 28622"/>
                    <a:gd name="connsiteX11" fmla="*/ 983 w 12267"/>
                    <a:gd name="connsiteY11" fmla="*/ 1931 h 28622"/>
                    <a:gd name="connsiteX12" fmla="*/ 983 w 12267"/>
                    <a:gd name="connsiteY12" fmla="*/ 1143 h 28622"/>
                    <a:gd name="connsiteX13" fmla="*/ 13251 w 12267"/>
                    <a:gd name="connsiteY13" fmla="*/ 1143 h 28622"/>
                    <a:gd name="connsiteX14" fmla="*/ 13251 w 12267"/>
                    <a:gd name="connsiteY14" fmla="*/ 1931 h 28622"/>
                    <a:gd name="connsiteX15" fmla="*/ 12210 w 12267"/>
                    <a:gd name="connsiteY15" fmla="*/ 1931 h 28622"/>
                    <a:gd name="connsiteX16" fmla="*/ 9664 w 12267"/>
                    <a:gd name="connsiteY16" fmla="*/ 2959 h 28622"/>
                    <a:gd name="connsiteX17" fmla="*/ 9143 w 12267"/>
                    <a:gd name="connsiteY17" fmla="*/ 6209 h 28622"/>
                    <a:gd name="connsiteX18" fmla="*/ 9143 w 12267"/>
                    <a:gd name="connsiteY18" fmla="*/ 24700 h 28622"/>
                    <a:gd name="connsiteX19" fmla="*/ 9410 w 12267"/>
                    <a:gd name="connsiteY19" fmla="*/ 27570 h 28622"/>
                    <a:gd name="connsiteX20" fmla="*/ 10297 w 12267"/>
                    <a:gd name="connsiteY20" fmla="*/ 28471 h 28622"/>
                    <a:gd name="connsiteX21" fmla="*/ 12210 w 12267"/>
                    <a:gd name="connsiteY21" fmla="*/ 2897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251" y="28977"/>
                      </a:moveTo>
                      <a:lnTo>
                        <a:pt x="13251" y="29765"/>
                      </a:lnTo>
                      <a:lnTo>
                        <a:pt x="983" y="29765"/>
                      </a:lnTo>
                      <a:lnTo>
                        <a:pt x="983" y="28977"/>
                      </a:lnTo>
                      <a:lnTo>
                        <a:pt x="1996" y="28977"/>
                      </a:lnTo>
                      <a:cubicBezTo>
                        <a:pt x="3164" y="28991"/>
                        <a:pt x="4022" y="28640"/>
                        <a:pt x="4585" y="27950"/>
                      </a:cubicBezTo>
                      <a:cubicBezTo>
                        <a:pt x="4909" y="27500"/>
                        <a:pt x="5077" y="26416"/>
                        <a:pt x="5091" y="24700"/>
                      </a:cubicBezTo>
                      <a:lnTo>
                        <a:pt x="5091" y="6209"/>
                      </a:lnTo>
                      <a:cubicBezTo>
                        <a:pt x="5077" y="4774"/>
                        <a:pt x="4993" y="3817"/>
                        <a:pt x="4810" y="3338"/>
                      </a:cubicBezTo>
                      <a:cubicBezTo>
                        <a:pt x="4669" y="2987"/>
                        <a:pt x="4374" y="2691"/>
                        <a:pt x="3938" y="2438"/>
                      </a:cubicBezTo>
                      <a:cubicBezTo>
                        <a:pt x="3305" y="2114"/>
                        <a:pt x="2658" y="1945"/>
                        <a:pt x="1996" y="1931"/>
                      </a:cubicBezTo>
                      <a:lnTo>
                        <a:pt x="983" y="1931"/>
                      </a:lnTo>
                      <a:lnTo>
                        <a:pt x="983" y="1143"/>
                      </a:lnTo>
                      <a:lnTo>
                        <a:pt x="13251" y="1143"/>
                      </a:lnTo>
                      <a:lnTo>
                        <a:pt x="13251" y="1931"/>
                      </a:lnTo>
                      <a:lnTo>
                        <a:pt x="12210" y="1931"/>
                      </a:lnTo>
                      <a:cubicBezTo>
                        <a:pt x="11042" y="1945"/>
                        <a:pt x="10198" y="2283"/>
                        <a:pt x="9664" y="2959"/>
                      </a:cubicBezTo>
                      <a:cubicBezTo>
                        <a:pt x="9312" y="3409"/>
                        <a:pt x="9129" y="4492"/>
                        <a:pt x="9143" y="6209"/>
                      </a:cubicBezTo>
                      <a:lnTo>
                        <a:pt x="9143" y="24700"/>
                      </a:lnTo>
                      <a:cubicBezTo>
                        <a:pt x="9129" y="26149"/>
                        <a:pt x="9228" y="27106"/>
                        <a:pt x="9410" y="27570"/>
                      </a:cubicBezTo>
                      <a:cubicBezTo>
                        <a:pt x="9551" y="27936"/>
                        <a:pt x="9847" y="28246"/>
                        <a:pt x="10297" y="28471"/>
                      </a:cubicBezTo>
                      <a:cubicBezTo>
                        <a:pt x="10888" y="28823"/>
                        <a:pt x="11521" y="28991"/>
                        <a:pt x="12210" y="28977"/>
                      </a:cubicBezTo>
                      <a:close/>
                    </a:path>
                  </a:pathLst>
                </a:custGeom>
                <a:solidFill>
                  <a:srgbClr val="000000"/>
                </a:solidFill>
                <a:ln w="3598" cap="flat">
                  <a:noFill/>
                  <a:prstDash val="solid"/>
                  <a:miter/>
                </a:ln>
              </p:spPr>
              <p:txBody>
                <a:bodyPr rtlCol="0" anchor="ctr"/>
                <a:lstStyle/>
                <a:p>
                  <a:endParaRPr lang="en-IN"/>
                </a:p>
              </p:txBody>
            </p:sp>
            <p:sp>
              <p:nvSpPr>
                <p:cNvPr id="4052" name="Freeform: Shape 4051">
                  <a:extLst>
                    <a:ext uri="{FF2B5EF4-FFF2-40B4-BE49-F238E27FC236}">
                      <a16:creationId xmlns:a16="http://schemas.microsoft.com/office/drawing/2014/main" id="{2FC90AE8-AD70-9B8B-2F75-C6765C68632B}"/>
                    </a:ext>
                  </a:extLst>
                </p:cNvPr>
                <p:cNvSpPr/>
                <p:nvPr/>
              </p:nvSpPr>
              <p:spPr>
                <a:xfrm>
                  <a:off x="30842723" y="17262216"/>
                  <a:ext cx="28474" cy="28622"/>
                </a:xfrm>
                <a:custGeom>
                  <a:avLst/>
                  <a:gdLst>
                    <a:gd name="connsiteX0" fmla="*/ 29462 w 28474"/>
                    <a:gd name="connsiteY0" fmla="*/ 29765 h 28622"/>
                    <a:gd name="connsiteX1" fmla="*/ 21823 w 28474"/>
                    <a:gd name="connsiteY1" fmla="*/ 29765 h 28622"/>
                    <a:gd name="connsiteX2" fmla="*/ 12130 w 28474"/>
                    <a:gd name="connsiteY2" fmla="*/ 16383 h 28622"/>
                    <a:gd name="connsiteX3" fmla="*/ 10385 w 28474"/>
                    <a:gd name="connsiteY3" fmla="*/ 16425 h 28622"/>
                    <a:gd name="connsiteX4" fmla="*/ 9794 w 28474"/>
                    <a:gd name="connsiteY4" fmla="*/ 16411 h 28622"/>
                    <a:gd name="connsiteX5" fmla="*/ 9147 w 28474"/>
                    <a:gd name="connsiteY5" fmla="*/ 16383 h 28622"/>
                    <a:gd name="connsiteX6" fmla="*/ 9147 w 28474"/>
                    <a:gd name="connsiteY6" fmla="*/ 24700 h 28622"/>
                    <a:gd name="connsiteX7" fmla="*/ 9738 w 28474"/>
                    <a:gd name="connsiteY7" fmla="*/ 28049 h 28622"/>
                    <a:gd name="connsiteX8" fmla="*/ 12130 w 28474"/>
                    <a:gd name="connsiteY8" fmla="*/ 28977 h 28622"/>
                    <a:gd name="connsiteX9" fmla="*/ 13255 w 28474"/>
                    <a:gd name="connsiteY9" fmla="*/ 28977 h 28622"/>
                    <a:gd name="connsiteX10" fmla="*/ 13255 w 28474"/>
                    <a:gd name="connsiteY10" fmla="*/ 29765 h 28622"/>
                    <a:gd name="connsiteX11" fmla="*/ 987 w 28474"/>
                    <a:gd name="connsiteY11" fmla="*/ 29765 h 28622"/>
                    <a:gd name="connsiteX12" fmla="*/ 987 w 28474"/>
                    <a:gd name="connsiteY12" fmla="*/ 28977 h 28622"/>
                    <a:gd name="connsiteX13" fmla="*/ 2071 w 28474"/>
                    <a:gd name="connsiteY13" fmla="*/ 28977 h 28622"/>
                    <a:gd name="connsiteX14" fmla="*/ 4673 w 28474"/>
                    <a:gd name="connsiteY14" fmla="*/ 27795 h 28622"/>
                    <a:gd name="connsiteX15" fmla="*/ 5109 w 28474"/>
                    <a:gd name="connsiteY15" fmla="*/ 24700 h 28622"/>
                    <a:gd name="connsiteX16" fmla="*/ 5109 w 28474"/>
                    <a:gd name="connsiteY16" fmla="*/ 6209 h 28622"/>
                    <a:gd name="connsiteX17" fmla="*/ 4519 w 28474"/>
                    <a:gd name="connsiteY17" fmla="*/ 2860 h 28622"/>
                    <a:gd name="connsiteX18" fmla="*/ 2071 w 28474"/>
                    <a:gd name="connsiteY18" fmla="*/ 1931 h 28622"/>
                    <a:gd name="connsiteX19" fmla="*/ 987 w 28474"/>
                    <a:gd name="connsiteY19" fmla="*/ 1931 h 28622"/>
                    <a:gd name="connsiteX20" fmla="*/ 987 w 28474"/>
                    <a:gd name="connsiteY20" fmla="*/ 1143 h 28622"/>
                    <a:gd name="connsiteX21" fmla="*/ 11426 w 28474"/>
                    <a:gd name="connsiteY21" fmla="*/ 1143 h 28622"/>
                    <a:gd name="connsiteX22" fmla="*/ 18137 w 28474"/>
                    <a:gd name="connsiteY22" fmla="*/ 1805 h 28622"/>
                    <a:gd name="connsiteX23" fmla="*/ 21809 w 28474"/>
                    <a:gd name="connsiteY23" fmla="*/ 4253 h 28622"/>
                    <a:gd name="connsiteX24" fmla="*/ 23328 w 28474"/>
                    <a:gd name="connsiteY24" fmla="*/ 8517 h 28622"/>
                    <a:gd name="connsiteX25" fmla="*/ 21598 w 28474"/>
                    <a:gd name="connsiteY25" fmla="*/ 13090 h 28622"/>
                    <a:gd name="connsiteX26" fmla="*/ 16266 w 28474"/>
                    <a:gd name="connsiteY26" fmla="*/ 15834 h 28622"/>
                    <a:gd name="connsiteX27" fmla="*/ 22174 w 28474"/>
                    <a:gd name="connsiteY27" fmla="*/ 24052 h 28622"/>
                    <a:gd name="connsiteX28" fmla="*/ 25663 w 28474"/>
                    <a:gd name="connsiteY28" fmla="*/ 27795 h 28622"/>
                    <a:gd name="connsiteX29" fmla="*/ 29462 w 28474"/>
                    <a:gd name="connsiteY29" fmla="*/ 28977 h 28622"/>
                    <a:gd name="connsiteX30" fmla="*/ 9147 w 28474"/>
                    <a:gd name="connsiteY30" fmla="*/ 15046 h 28622"/>
                    <a:gd name="connsiteX31" fmla="*/ 9836 w 28474"/>
                    <a:gd name="connsiteY31" fmla="*/ 15060 h 28622"/>
                    <a:gd name="connsiteX32" fmla="*/ 10329 w 28474"/>
                    <a:gd name="connsiteY32" fmla="*/ 15074 h 28622"/>
                    <a:gd name="connsiteX33" fmla="*/ 16491 w 28474"/>
                    <a:gd name="connsiteY33" fmla="*/ 13301 h 28622"/>
                    <a:gd name="connsiteX34" fmla="*/ 18573 w 28474"/>
                    <a:gd name="connsiteY34" fmla="*/ 8784 h 28622"/>
                    <a:gd name="connsiteX35" fmla="*/ 16899 w 28474"/>
                    <a:gd name="connsiteY35" fmla="*/ 4422 h 28622"/>
                    <a:gd name="connsiteX36" fmla="*/ 12453 w 28474"/>
                    <a:gd name="connsiteY36" fmla="*/ 2747 h 28622"/>
                    <a:gd name="connsiteX37" fmla="*/ 9147 w 28474"/>
                    <a:gd name="connsiteY37" fmla="*/ 314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462" y="29765"/>
                      </a:moveTo>
                      <a:lnTo>
                        <a:pt x="21823" y="29765"/>
                      </a:lnTo>
                      <a:lnTo>
                        <a:pt x="12130" y="16383"/>
                      </a:lnTo>
                      <a:cubicBezTo>
                        <a:pt x="11412" y="16411"/>
                        <a:pt x="10835" y="16425"/>
                        <a:pt x="10385" y="16425"/>
                      </a:cubicBezTo>
                      <a:cubicBezTo>
                        <a:pt x="10188" y="16425"/>
                        <a:pt x="9991" y="16425"/>
                        <a:pt x="9794" y="16411"/>
                      </a:cubicBezTo>
                      <a:cubicBezTo>
                        <a:pt x="9583" y="16411"/>
                        <a:pt x="9358" y="16397"/>
                        <a:pt x="9147" y="16383"/>
                      </a:cubicBezTo>
                      <a:lnTo>
                        <a:pt x="9147" y="24700"/>
                      </a:lnTo>
                      <a:cubicBezTo>
                        <a:pt x="9133" y="26501"/>
                        <a:pt x="9330" y="27627"/>
                        <a:pt x="9738" y="28049"/>
                      </a:cubicBezTo>
                      <a:cubicBezTo>
                        <a:pt x="10244" y="28682"/>
                        <a:pt x="11046" y="28991"/>
                        <a:pt x="12130" y="28977"/>
                      </a:cubicBezTo>
                      <a:lnTo>
                        <a:pt x="13255" y="28977"/>
                      </a:lnTo>
                      <a:lnTo>
                        <a:pt x="13255" y="29765"/>
                      </a:lnTo>
                      <a:lnTo>
                        <a:pt x="987" y="29765"/>
                      </a:lnTo>
                      <a:lnTo>
                        <a:pt x="987" y="28977"/>
                      </a:lnTo>
                      <a:lnTo>
                        <a:pt x="2071" y="28977"/>
                      </a:lnTo>
                      <a:cubicBezTo>
                        <a:pt x="3281" y="28991"/>
                        <a:pt x="4139" y="28597"/>
                        <a:pt x="4673" y="27795"/>
                      </a:cubicBezTo>
                      <a:cubicBezTo>
                        <a:pt x="4955" y="27373"/>
                        <a:pt x="5109" y="26332"/>
                        <a:pt x="5109" y="24700"/>
                      </a:cubicBezTo>
                      <a:lnTo>
                        <a:pt x="5109" y="6209"/>
                      </a:lnTo>
                      <a:cubicBezTo>
                        <a:pt x="5109" y="4408"/>
                        <a:pt x="4913" y="3296"/>
                        <a:pt x="4519" y="2860"/>
                      </a:cubicBezTo>
                      <a:cubicBezTo>
                        <a:pt x="3956" y="2255"/>
                        <a:pt x="3140" y="1945"/>
                        <a:pt x="2071" y="1931"/>
                      </a:cubicBezTo>
                      <a:lnTo>
                        <a:pt x="987" y="1931"/>
                      </a:lnTo>
                      <a:lnTo>
                        <a:pt x="987" y="1143"/>
                      </a:lnTo>
                      <a:lnTo>
                        <a:pt x="11426" y="1143"/>
                      </a:lnTo>
                      <a:cubicBezTo>
                        <a:pt x="14451" y="1143"/>
                        <a:pt x="16688" y="1368"/>
                        <a:pt x="18137" y="1805"/>
                      </a:cubicBezTo>
                      <a:cubicBezTo>
                        <a:pt x="19572" y="2255"/>
                        <a:pt x="20796" y="3071"/>
                        <a:pt x="21809" y="4253"/>
                      </a:cubicBezTo>
                      <a:cubicBezTo>
                        <a:pt x="22807" y="5449"/>
                        <a:pt x="23314" y="6870"/>
                        <a:pt x="23328" y="8517"/>
                      </a:cubicBezTo>
                      <a:cubicBezTo>
                        <a:pt x="23314" y="10276"/>
                        <a:pt x="22737" y="11796"/>
                        <a:pt x="21598" y="13090"/>
                      </a:cubicBezTo>
                      <a:cubicBezTo>
                        <a:pt x="20444" y="14385"/>
                        <a:pt x="18671" y="15300"/>
                        <a:pt x="16266" y="15834"/>
                      </a:cubicBezTo>
                      <a:lnTo>
                        <a:pt x="22174" y="24052"/>
                      </a:lnTo>
                      <a:cubicBezTo>
                        <a:pt x="23511" y="25938"/>
                        <a:pt x="24678" y="27190"/>
                        <a:pt x="25663" y="27795"/>
                      </a:cubicBezTo>
                      <a:cubicBezTo>
                        <a:pt x="26634" y="28429"/>
                        <a:pt x="27900" y="28823"/>
                        <a:pt x="29462" y="28977"/>
                      </a:cubicBezTo>
                      <a:close/>
                      <a:moveTo>
                        <a:pt x="9147" y="15046"/>
                      </a:moveTo>
                      <a:cubicBezTo>
                        <a:pt x="9400" y="15060"/>
                        <a:pt x="9639" y="15060"/>
                        <a:pt x="9836" y="15060"/>
                      </a:cubicBezTo>
                      <a:cubicBezTo>
                        <a:pt x="10033" y="15074"/>
                        <a:pt x="10188" y="15074"/>
                        <a:pt x="10329" y="15074"/>
                      </a:cubicBezTo>
                      <a:cubicBezTo>
                        <a:pt x="13030" y="15074"/>
                        <a:pt x="15084" y="14483"/>
                        <a:pt x="16491" y="13301"/>
                      </a:cubicBezTo>
                      <a:cubicBezTo>
                        <a:pt x="17869" y="12119"/>
                        <a:pt x="18573" y="10614"/>
                        <a:pt x="18573" y="8784"/>
                      </a:cubicBezTo>
                      <a:cubicBezTo>
                        <a:pt x="18573" y="6997"/>
                        <a:pt x="18010" y="5548"/>
                        <a:pt x="16899" y="4422"/>
                      </a:cubicBezTo>
                      <a:cubicBezTo>
                        <a:pt x="15773" y="3310"/>
                        <a:pt x="14296" y="2747"/>
                        <a:pt x="12453" y="2747"/>
                      </a:cubicBezTo>
                      <a:cubicBezTo>
                        <a:pt x="11637" y="2747"/>
                        <a:pt x="10526" y="2888"/>
                        <a:pt x="9147" y="3141"/>
                      </a:cubicBezTo>
                      <a:close/>
                    </a:path>
                  </a:pathLst>
                </a:custGeom>
                <a:solidFill>
                  <a:srgbClr val="000000"/>
                </a:solidFill>
                <a:ln w="3598" cap="flat">
                  <a:noFill/>
                  <a:prstDash val="solid"/>
                  <a:miter/>
                </a:ln>
              </p:spPr>
              <p:txBody>
                <a:bodyPr rtlCol="0" anchor="ctr"/>
                <a:lstStyle/>
                <a:p>
                  <a:endParaRPr lang="en-IN"/>
                </a:p>
              </p:txBody>
            </p:sp>
            <p:sp>
              <p:nvSpPr>
                <p:cNvPr id="4053" name="Freeform: Shape 4052">
                  <a:extLst>
                    <a:ext uri="{FF2B5EF4-FFF2-40B4-BE49-F238E27FC236}">
                      <a16:creationId xmlns:a16="http://schemas.microsoft.com/office/drawing/2014/main" id="{17753878-F604-0662-39FC-B8FE9B329263}"/>
                    </a:ext>
                  </a:extLst>
                </p:cNvPr>
                <p:cNvSpPr/>
                <p:nvPr/>
              </p:nvSpPr>
              <p:spPr>
                <a:xfrm>
                  <a:off x="30870451" y="17298395"/>
                  <a:ext cx="22354" cy="1773"/>
                </a:xfrm>
                <a:custGeom>
                  <a:avLst/>
                  <a:gdLst>
                    <a:gd name="connsiteX0" fmla="*/ 23350 w 22354"/>
                    <a:gd name="connsiteY0" fmla="*/ 2916 h 1773"/>
                    <a:gd name="connsiteX1" fmla="*/ 995 w 22354"/>
                    <a:gd name="connsiteY1" fmla="*/ 2916 h 1773"/>
                    <a:gd name="connsiteX2" fmla="*/ 995 w 22354"/>
                    <a:gd name="connsiteY2" fmla="*/ 1143 h 1773"/>
                    <a:gd name="connsiteX3" fmla="*/ 23350 w 22354"/>
                    <a:gd name="connsiteY3" fmla="*/ 1143 h 1773"/>
                  </a:gdLst>
                  <a:ahLst/>
                  <a:cxnLst>
                    <a:cxn ang="0">
                      <a:pos x="connsiteX0" y="connsiteY0"/>
                    </a:cxn>
                    <a:cxn ang="0">
                      <a:pos x="connsiteX1" y="connsiteY1"/>
                    </a:cxn>
                    <a:cxn ang="0">
                      <a:pos x="connsiteX2" y="connsiteY2"/>
                    </a:cxn>
                    <a:cxn ang="0">
                      <a:pos x="connsiteX3" y="connsiteY3"/>
                    </a:cxn>
                  </a:cxnLst>
                  <a:rect l="l" t="t" r="r" b="b"/>
                  <a:pathLst>
                    <a:path w="22354" h="1773">
                      <a:moveTo>
                        <a:pt x="23350" y="2916"/>
                      </a:moveTo>
                      <a:lnTo>
                        <a:pt x="995" y="2916"/>
                      </a:lnTo>
                      <a:lnTo>
                        <a:pt x="995" y="1143"/>
                      </a:lnTo>
                      <a:lnTo>
                        <a:pt x="23350" y="1143"/>
                      </a:lnTo>
                      <a:close/>
                    </a:path>
                  </a:pathLst>
                </a:custGeom>
                <a:solidFill>
                  <a:srgbClr val="000000"/>
                </a:solidFill>
                <a:ln w="3598" cap="flat">
                  <a:noFill/>
                  <a:prstDash val="solid"/>
                  <a:miter/>
                </a:ln>
              </p:spPr>
              <p:txBody>
                <a:bodyPr rtlCol="0" anchor="ctr"/>
                <a:lstStyle/>
                <a:p>
                  <a:endParaRPr lang="en-IN"/>
                </a:p>
              </p:txBody>
            </p:sp>
            <p:sp>
              <p:nvSpPr>
                <p:cNvPr id="4054" name="Freeform: Shape 4053">
                  <a:extLst>
                    <a:ext uri="{FF2B5EF4-FFF2-40B4-BE49-F238E27FC236}">
                      <a16:creationId xmlns:a16="http://schemas.microsoft.com/office/drawing/2014/main" id="{0A64F46F-AD7B-5222-7BBC-1725FB6C28CE}"/>
                    </a:ext>
                  </a:extLst>
                </p:cNvPr>
                <p:cNvSpPr/>
                <p:nvPr/>
              </p:nvSpPr>
              <p:spPr>
                <a:xfrm>
                  <a:off x="30893312" y="17262216"/>
                  <a:ext cx="24521" cy="28622"/>
                </a:xfrm>
                <a:custGeom>
                  <a:avLst/>
                  <a:gdLst>
                    <a:gd name="connsiteX0" fmla="*/ 9147 w 24521"/>
                    <a:gd name="connsiteY0" fmla="*/ 2705 h 28622"/>
                    <a:gd name="connsiteX1" fmla="*/ 9147 w 24521"/>
                    <a:gd name="connsiteY1" fmla="*/ 14019 h 28622"/>
                    <a:gd name="connsiteX2" fmla="*/ 15436 w 24521"/>
                    <a:gd name="connsiteY2" fmla="*/ 14019 h 28622"/>
                    <a:gd name="connsiteX3" fmla="*/ 18713 w 24521"/>
                    <a:gd name="connsiteY3" fmla="*/ 13273 h 28622"/>
                    <a:gd name="connsiteX4" fmla="*/ 19923 w 24521"/>
                    <a:gd name="connsiteY4" fmla="*/ 9868 h 28622"/>
                    <a:gd name="connsiteX5" fmla="*/ 20711 w 24521"/>
                    <a:gd name="connsiteY5" fmla="*/ 9868 h 28622"/>
                    <a:gd name="connsiteX6" fmla="*/ 20711 w 24521"/>
                    <a:gd name="connsiteY6" fmla="*/ 19831 h 28622"/>
                    <a:gd name="connsiteX7" fmla="*/ 19923 w 24521"/>
                    <a:gd name="connsiteY7" fmla="*/ 19831 h 28622"/>
                    <a:gd name="connsiteX8" fmla="*/ 19332 w 24521"/>
                    <a:gd name="connsiteY8" fmla="*/ 17143 h 28622"/>
                    <a:gd name="connsiteX9" fmla="*/ 18094 w 24521"/>
                    <a:gd name="connsiteY9" fmla="*/ 15975 h 28622"/>
                    <a:gd name="connsiteX10" fmla="*/ 15436 w 24521"/>
                    <a:gd name="connsiteY10" fmla="*/ 15553 h 28622"/>
                    <a:gd name="connsiteX11" fmla="*/ 9147 w 24521"/>
                    <a:gd name="connsiteY11" fmla="*/ 15553 h 28622"/>
                    <a:gd name="connsiteX12" fmla="*/ 9147 w 24521"/>
                    <a:gd name="connsiteY12" fmla="*/ 24995 h 28622"/>
                    <a:gd name="connsiteX13" fmla="*/ 9316 w 24521"/>
                    <a:gd name="connsiteY13" fmla="*/ 27303 h 28622"/>
                    <a:gd name="connsiteX14" fmla="*/ 9907 w 24521"/>
                    <a:gd name="connsiteY14" fmla="*/ 27964 h 28622"/>
                    <a:gd name="connsiteX15" fmla="*/ 11511 w 24521"/>
                    <a:gd name="connsiteY15" fmla="*/ 28203 h 28622"/>
                    <a:gd name="connsiteX16" fmla="*/ 16364 w 24521"/>
                    <a:gd name="connsiteY16" fmla="*/ 28203 h 28622"/>
                    <a:gd name="connsiteX17" fmla="*/ 19895 w 24521"/>
                    <a:gd name="connsiteY17" fmla="*/ 27866 h 28622"/>
                    <a:gd name="connsiteX18" fmla="*/ 22005 w 24521"/>
                    <a:gd name="connsiteY18" fmla="*/ 26529 h 28622"/>
                    <a:gd name="connsiteX19" fmla="*/ 24678 w 24521"/>
                    <a:gd name="connsiteY19" fmla="*/ 22589 h 28622"/>
                    <a:gd name="connsiteX20" fmla="*/ 25523 w 24521"/>
                    <a:gd name="connsiteY20" fmla="*/ 22589 h 28622"/>
                    <a:gd name="connsiteX21" fmla="*/ 23047 w 24521"/>
                    <a:gd name="connsiteY21" fmla="*/ 29765 h 28622"/>
                    <a:gd name="connsiteX22" fmla="*/ 1001 w 24521"/>
                    <a:gd name="connsiteY22" fmla="*/ 29765 h 28622"/>
                    <a:gd name="connsiteX23" fmla="*/ 1001 w 24521"/>
                    <a:gd name="connsiteY23" fmla="*/ 28977 h 28622"/>
                    <a:gd name="connsiteX24" fmla="*/ 2014 w 24521"/>
                    <a:gd name="connsiteY24" fmla="*/ 28977 h 28622"/>
                    <a:gd name="connsiteX25" fmla="*/ 3942 w 24521"/>
                    <a:gd name="connsiteY25" fmla="*/ 28499 h 28622"/>
                    <a:gd name="connsiteX26" fmla="*/ 4856 w 24521"/>
                    <a:gd name="connsiteY26" fmla="*/ 27486 h 28622"/>
                    <a:gd name="connsiteX27" fmla="*/ 5095 w 24521"/>
                    <a:gd name="connsiteY27" fmla="*/ 24728 h 28622"/>
                    <a:gd name="connsiteX28" fmla="*/ 5095 w 24521"/>
                    <a:gd name="connsiteY28" fmla="*/ 6125 h 28622"/>
                    <a:gd name="connsiteX29" fmla="*/ 4547 w 24521"/>
                    <a:gd name="connsiteY29" fmla="*/ 2776 h 28622"/>
                    <a:gd name="connsiteX30" fmla="*/ 2014 w 24521"/>
                    <a:gd name="connsiteY30" fmla="*/ 1931 h 28622"/>
                    <a:gd name="connsiteX31" fmla="*/ 1001 w 24521"/>
                    <a:gd name="connsiteY31" fmla="*/ 1931 h 28622"/>
                    <a:gd name="connsiteX32" fmla="*/ 1001 w 24521"/>
                    <a:gd name="connsiteY32" fmla="*/ 1143 h 28622"/>
                    <a:gd name="connsiteX33" fmla="*/ 23047 w 24521"/>
                    <a:gd name="connsiteY33" fmla="*/ 1143 h 28622"/>
                    <a:gd name="connsiteX34" fmla="*/ 23370 w 24521"/>
                    <a:gd name="connsiteY34" fmla="*/ 7419 h 28622"/>
                    <a:gd name="connsiteX35" fmla="*/ 22540 w 24521"/>
                    <a:gd name="connsiteY35" fmla="*/ 7419 h 28622"/>
                    <a:gd name="connsiteX36" fmla="*/ 21555 w 24521"/>
                    <a:gd name="connsiteY36" fmla="*/ 4309 h 28622"/>
                    <a:gd name="connsiteX37" fmla="*/ 19980 w 24521"/>
                    <a:gd name="connsiteY37" fmla="*/ 3029 h 28622"/>
                    <a:gd name="connsiteX38" fmla="*/ 16997 w 24521"/>
                    <a:gd name="connsiteY38" fmla="*/ 270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147" y="2705"/>
                      </a:moveTo>
                      <a:lnTo>
                        <a:pt x="9147" y="14019"/>
                      </a:lnTo>
                      <a:lnTo>
                        <a:pt x="15436" y="14019"/>
                      </a:lnTo>
                      <a:cubicBezTo>
                        <a:pt x="17067" y="14019"/>
                        <a:pt x="18151" y="13780"/>
                        <a:pt x="18713" y="13273"/>
                      </a:cubicBezTo>
                      <a:cubicBezTo>
                        <a:pt x="19431" y="12654"/>
                        <a:pt x="19839" y="11514"/>
                        <a:pt x="19923" y="9868"/>
                      </a:cubicBezTo>
                      <a:lnTo>
                        <a:pt x="20711" y="9868"/>
                      </a:lnTo>
                      <a:lnTo>
                        <a:pt x="20711" y="19831"/>
                      </a:lnTo>
                      <a:lnTo>
                        <a:pt x="19923" y="19831"/>
                      </a:lnTo>
                      <a:cubicBezTo>
                        <a:pt x="19726" y="18438"/>
                        <a:pt x="19529" y="17537"/>
                        <a:pt x="19332" y="17143"/>
                      </a:cubicBezTo>
                      <a:cubicBezTo>
                        <a:pt x="19079" y="16650"/>
                        <a:pt x="18671" y="16271"/>
                        <a:pt x="18094" y="15975"/>
                      </a:cubicBezTo>
                      <a:cubicBezTo>
                        <a:pt x="17504" y="15708"/>
                        <a:pt x="16617" y="15567"/>
                        <a:pt x="15436" y="15553"/>
                      </a:cubicBezTo>
                      <a:lnTo>
                        <a:pt x="9147" y="15553"/>
                      </a:lnTo>
                      <a:lnTo>
                        <a:pt x="9147" y="24995"/>
                      </a:lnTo>
                      <a:cubicBezTo>
                        <a:pt x="9147" y="26262"/>
                        <a:pt x="9203" y="27036"/>
                        <a:pt x="9316" y="27303"/>
                      </a:cubicBezTo>
                      <a:cubicBezTo>
                        <a:pt x="9428" y="27584"/>
                        <a:pt x="9625" y="27809"/>
                        <a:pt x="9907" y="27964"/>
                      </a:cubicBezTo>
                      <a:cubicBezTo>
                        <a:pt x="10188" y="28133"/>
                        <a:pt x="10723" y="28203"/>
                        <a:pt x="11511" y="28203"/>
                      </a:cubicBezTo>
                      <a:lnTo>
                        <a:pt x="16364" y="28203"/>
                      </a:lnTo>
                      <a:cubicBezTo>
                        <a:pt x="17982" y="28203"/>
                        <a:pt x="19150" y="28091"/>
                        <a:pt x="19895" y="27866"/>
                      </a:cubicBezTo>
                      <a:cubicBezTo>
                        <a:pt x="20613" y="27641"/>
                        <a:pt x="21316" y="27204"/>
                        <a:pt x="22005" y="26529"/>
                      </a:cubicBezTo>
                      <a:cubicBezTo>
                        <a:pt x="22850" y="25685"/>
                        <a:pt x="23750" y="24362"/>
                        <a:pt x="24678" y="22589"/>
                      </a:cubicBezTo>
                      <a:lnTo>
                        <a:pt x="25523" y="22589"/>
                      </a:lnTo>
                      <a:lnTo>
                        <a:pt x="23047" y="29765"/>
                      </a:lnTo>
                      <a:lnTo>
                        <a:pt x="1001" y="29765"/>
                      </a:lnTo>
                      <a:lnTo>
                        <a:pt x="1001" y="28977"/>
                      </a:lnTo>
                      <a:lnTo>
                        <a:pt x="2014" y="28977"/>
                      </a:lnTo>
                      <a:cubicBezTo>
                        <a:pt x="2690" y="28991"/>
                        <a:pt x="3323" y="28823"/>
                        <a:pt x="3942" y="28499"/>
                      </a:cubicBezTo>
                      <a:cubicBezTo>
                        <a:pt x="4378" y="28274"/>
                        <a:pt x="4687" y="27936"/>
                        <a:pt x="4856" y="27486"/>
                      </a:cubicBezTo>
                      <a:cubicBezTo>
                        <a:pt x="5011" y="27036"/>
                        <a:pt x="5095" y="26121"/>
                        <a:pt x="5095" y="24728"/>
                      </a:cubicBezTo>
                      <a:lnTo>
                        <a:pt x="5095" y="6125"/>
                      </a:lnTo>
                      <a:cubicBezTo>
                        <a:pt x="5095" y="4309"/>
                        <a:pt x="4912" y="3198"/>
                        <a:pt x="4547" y="2776"/>
                      </a:cubicBezTo>
                      <a:cubicBezTo>
                        <a:pt x="4040" y="2227"/>
                        <a:pt x="3196" y="1945"/>
                        <a:pt x="2014" y="1931"/>
                      </a:cubicBezTo>
                      <a:lnTo>
                        <a:pt x="1001" y="1931"/>
                      </a:lnTo>
                      <a:lnTo>
                        <a:pt x="1001" y="1143"/>
                      </a:lnTo>
                      <a:lnTo>
                        <a:pt x="23047" y="1143"/>
                      </a:lnTo>
                      <a:lnTo>
                        <a:pt x="23370" y="7419"/>
                      </a:lnTo>
                      <a:lnTo>
                        <a:pt x="22540" y="7419"/>
                      </a:lnTo>
                      <a:cubicBezTo>
                        <a:pt x="22245" y="5914"/>
                        <a:pt x="21921" y="4872"/>
                        <a:pt x="21555" y="4309"/>
                      </a:cubicBezTo>
                      <a:cubicBezTo>
                        <a:pt x="21189" y="3747"/>
                        <a:pt x="20655" y="3324"/>
                        <a:pt x="19980" y="3029"/>
                      </a:cubicBezTo>
                      <a:cubicBezTo>
                        <a:pt x="19403" y="2818"/>
                        <a:pt x="18418" y="2705"/>
                        <a:pt x="16997" y="2705"/>
                      </a:cubicBezTo>
                      <a:close/>
                    </a:path>
                  </a:pathLst>
                </a:custGeom>
                <a:solidFill>
                  <a:srgbClr val="000000"/>
                </a:solidFill>
                <a:ln w="3598" cap="flat">
                  <a:noFill/>
                  <a:prstDash val="solid"/>
                  <a:miter/>
                </a:ln>
              </p:spPr>
              <p:txBody>
                <a:bodyPr rtlCol="0" anchor="ctr"/>
                <a:lstStyle/>
                <a:p>
                  <a:endParaRPr lang="en-IN"/>
                </a:p>
              </p:txBody>
            </p:sp>
            <p:sp>
              <p:nvSpPr>
                <p:cNvPr id="4055" name="Freeform: Shape 4054">
                  <a:extLst>
                    <a:ext uri="{FF2B5EF4-FFF2-40B4-BE49-F238E27FC236}">
                      <a16:creationId xmlns:a16="http://schemas.microsoft.com/office/drawing/2014/main" id="{3CD8ECAF-3256-4FCF-CD34-0F68F36CA544}"/>
                    </a:ext>
                  </a:extLst>
                </p:cNvPr>
                <p:cNvSpPr/>
                <p:nvPr/>
              </p:nvSpPr>
              <p:spPr>
                <a:xfrm>
                  <a:off x="30920134" y="17262216"/>
                  <a:ext cx="24014" cy="28622"/>
                </a:xfrm>
                <a:custGeom>
                  <a:avLst/>
                  <a:gdLst>
                    <a:gd name="connsiteX0" fmla="*/ 24714 w 24014"/>
                    <a:gd name="connsiteY0" fmla="*/ 1143 h 28622"/>
                    <a:gd name="connsiteX1" fmla="*/ 25023 w 24014"/>
                    <a:gd name="connsiteY1" fmla="*/ 7856 h 28622"/>
                    <a:gd name="connsiteX2" fmla="*/ 24222 w 24014"/>
                    <a:gd name="connsiteY2" fmla="*/ 7856 h 28622"/>
                    <a:gd name="connsiteX3" fmla="*/ 23588 w 24014"/>
                    <a:gd name="connsiteY3" fmla="*/ 5323 h 28622"/>
                    <a:gd name="connsiteX4" fmla="*/ 21844 w 24014"/>
                    <a:gd name="connsiteY4" fmla="*/ 3521 h 28622"/>
                    <a:gd name="connsiteX5" fmla="*/ 18988 w 24014"/>
                    <a:gd name="connsiteY5" fmla="*/ 2944 h 28622"/>
                    <a:gd name="connsiteX6" fmla="*/ 14950 w 24014"/>
                    <a:gd name="connsiteY6" fmla="*/ 2944 h 28622"/>
                    <a:gd name="connsiteX7" fmla="*/ 14950 w 24014"/>
                    <a:gd name="connsiteY7" fmla="*/ 24812 h 28622"/>
                    <a:gd name="connsiteX8" fmla="*/ 15527 w 24014"/>
                    <a:gd name="connsiteY8" fmla="*/ 28105 h 28622"/>
                    <a:gd name="connsiteX9" fmla="*/ 17989 w 24014"/>
                    <a:gd name="connsiteY9" fmla="*/ 28977 h 28622"/>
                    <a:gd name="connsiteX10" fmla="*/ 18988 w 24014"/>
                    <a:gd name="connsiteY10" fmla="*/ 28977 h 28622"/>
                    <a:gd name="connsiteX11" fmla="*/ 18988 w 24014"/>
                    <a:gd name="connsiteY11" fmla="*/ 29765 h 28622"/>
                    <a:gd name="connsiteX12" fmla="*/ 6847 w 24014"/>
                    <a:gd name="connsiteY12" fmla="*/ 29765 h 28622"/>
                    <a:gd name="connsiteX13" fmla="*/ 6847 w 24014"/>
                    <a:gd name="connsiteY13" fmla="*/ 28977 h 28622"/>
                    <a:gd name="connsiteX14" fmla="*/ 7860 w 24014"/>
                    <a:gd name="connsiteY14" fmla="*/ 28977 h 28622"/>
                    <a:gd name="connsiteX15" fmla="*/ 10449 w 24014"/>
                    <a:gd name="connsiteY15" fmla="*/ 27880 h 28622"/>
                    <a:gd name="connsiteX16" fmla="*/ 10899 w 24014"/>
                    <a:gd name="connsiteY16" fmla="*/ 24812 h 28622"/>
                    <a:gd name="connsiteX17" fmla="*/ 10899 w 24014"/>
                    <a:gd name="connsiteY17" fmla="*/ 2944 h 28622"/>
                    <a:gd name="connsiteX18" fmla="*/ 7466 w 24014"/>
                    <a:gd name="connsiteY18" fmla="*/ 2944 h 28622"/>
                    <a:gd name="connsiteX19" fmla="*/ 4624 w 24014"/>
                    <a:gd name="connsiteY19" fmla="*/ 3226 h 28622"/>
                    <a:gd name="connsiteX20" fmla="*/ 2739 w 24014"/>
                    <a:gd name="connsiteY20" fmla="*/ 4774 h 28622"/>
                    <a:gd name="connsiteX21" fmla="*/ 1811 w 24014"/>
                    <a:gd name="connsiteY21" fmla="*/ 7856 h 28622"/>
                    <a:gd name="connsiteX22" fmla="*/ 1009 w 24014"/>
                    <a:gd name="connsiteY22" fmla="*/ 7856 h 28622"/>
                    <a:gd name="connsiteX23" fmla="*/ 1346 w 24014"/>
                    <a:gd name="connsiteY23" fmla="*/ 114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714" y="1143"/>
                      </a:moveTo>
                      <a:lnTo>
                        <a:pt x="25023" y="7856"/>
                      </a:lnTo>
                      <a:lnTo>
                        <a:pt x="24222" y="7856"/>
                      </a:lnTo>
                      <a:cubicBezTo>
                        <a:pt x="24053" y="6673"/>
                        <a:pt x="23842" y="5829"/>
                        <a:pt x="23588" y="5323"/>
                      </a:cubicBezTo>
                      <a:cubicBezTo>
                        <a:pt x="23152" y="4506"/>
                        <a:pt x="22561" y="3915"/>
                        <a:pt x="21844" y="3521"/>
                      </a:cubicBezTo>
                      <a:cubicBezTo>
                        <a:pt x="21112" y="3156"/>
                        <a:pt x="20170" y="2959"/>
                        <a:pt x="18988" y="2944"/>
                      </a:cubicBezTo>
                      <a:lnTo>
                        <a:pt x="14950" y="2944"/>
                      </a:lnTo>
                      <a:lnTo>
                        <a:pt x="14950" y="24812"/>
                      </a:lnTo>
                      <a:cubicBezTo>
                        <a:pt x="14936" y="26571"/>
                        <a:pt x="15133" y="27669"/>
                        <a:pt x="15527" y="28105"/>
                      </a:cubicBezTo>
                      <a:cubicBezTo>
                        <a:pt x="16062" y="28696"/>
                        <a:pt x="16878" y="28991"/>
                        <a:pt x="17989" y="28977"/>
                      </a:cubicBezTo>
                      <a:lnTo>
                        <a:pt x="18988" y="28977"/>
                      </a:lnTo>
                      <a:lnTo>
                        <a:pt x="18988" y="29765"/>
                      </a:lnTo>
                      <a:lnTo>
                        <a:pt x="6847" y="29765"/>
                      </a:lnTo>
                      <a:lnTo>
                        <a:pt x="6847" y="28977"/>
                      </a:lnTo>
                      <a:lnTo>
                        <a:pt x="7860" y="28977"/>
                      </a:lnTo>
                      <a:cubicBezTo>
                        <a:pt x="9070" y="28991"/>
                        <a:pt x="9928" y="28626"/>
                        <a:pt x="10449" y="27880"/>
                      </a:cubicBezTo>
                      <a:cubicBezTo>
                        <a:pt x="10730" y="27444"/>
                        <a:pt x="10885" y="26416"/>
                        <a:pt x="10899" y="24812"/>
                      </a:cubicBezTo>
                      <a:lnTo>
                        <a:pt x="10899" y="2944"/>
                      </a:lnTo>
                      <a:lnTo>
                        <a:pt x="7466" y="2944"/>
                      </a:lnTo>
                      <a:cubicBezTo>
                        <a:pt x="6130" y="2959"/>
                        <a:pt x="5173" y="3057"/>
                        <a:pt x="4624" y="3226"/>
                      </a:cubicBezTo>
                      <a:cubicBezTo>
                        <a:pt x="3879" y="3507"/>
                        <a:pt x="3260" y="4014"/>
                        <a:pt x="2739" y="4774"/>
                      </a:cubicBezTo>
                      <a:cubicBezTo>
                        <a:pt x="2205" y="5534"/>
                        <a:pt x="1895" y="6561"/>
                        <a:pt x="1811" y="7856"/>
                      </a:cubicBezTo>
                      <a:lnTo>
                        <a:pt x="1009" y="7856"/>
                      </a:lnTo>
                      <a:lnTo>
                        <a:pt x="1346" y="1143"/>
                      </a:lnTo>
                      <a:close/>
                    </a:path>
                  </a:pathLst>
                </a:custGeom>
                <a:solidFill>
                  <a:srgbClr val="000000"/>
                </a:solidFill>
                <a:ln w="3598" cap="flat">
                  <a:noFill/>
                  <a:prstDash val="solid"/>
                  <a:miter/>
                </a:ln>
              </p:spPr>
              <p:txBody>
                <a:bodyPr rtlCol="0" anchor="ctr"/>
                <a:lstStyle/>
                <a:p>
                  <a:endParaRPr lang="en-IN"/>
                </a:p>
              </p:txBody>
            </p:sp>
            <p:sp>
              <p:nvSpPr>
                <p:cNvPr id="4056" name="Freeform: Shape 4055">
                  <a:extLst>
                    <a:ext uri="{FF2B5EF4-FFF2-40B4-BE49-F238E27FC236}">
                      <a16:creationId xmlns:a16="http://schemas.microsoft.com/office/drawing/2014/main" id="{9CF1FFA0-A7BD-5909-3D9F-D41CF1878804}"/>
                    </a:ext>
                  </a:extLst>
                </p:cNvPr>
                <p:cNvSpPr/>
                <p:nvPr/>
              </p:nvSpPr>
              <p:spPr>
                <a:xfrm>
                  <a:off x="30948291" y="17286743"/>
                  <a:ext cx="4671" cy="4685"/>
                </a:xfrm>
                <a:custGeom>
                  <a:avLst/>
                  <a:gdLst>
                    <a:gd name="connsiteX0" fmla="*/ 3352 w 4671"/>
                    <a:gd name="connsiteY0" fmla="*/ 1143 h 4685"/>
                    <a:gd name="connsiteX1" fmla="*/ 5012 w 4671"/>
                    <a:gd name="connsiteY1" fmla="*/ 1833 h 4685"/>
                    <a:gd name="connsiteX2" fmla="*/ 5687 w 4671"/>
                    <a:gd name="connsiteY2" fmla="*/ 3493 h 4685"/>
                    <a:gd name="connsiteX3" fmla="*/ 4998 w 4671"/>
                    <a:gd name="connsiteY3" fmla="*/ 5140 h 4685"/>
                    <a:gd name="connsiteX4" fmla="*/ 3352 w 4671"/>
                    <a:gd name="connsiteY4" fmla="*/ 5829 h 4685"/>
                    <a:gd name="connsiteX5" fmla="*/ 1692 w 4671"/>
                    <a:gd name="connsiteY5" fmla="*/ 5140 h 4685"/>
                    <a:gd name="connsiteX6" fmla="*/ 1017 w 4671"/>
                    <a:gd name="connsiteY6" fmla="*/ 3493 h 4685"/>
                    <a:gd name="connsiteX7" fmla="*/ 1692 w 4671"/>
                    <a:gd name="connsiteY7" fmla="*/ 1819 h 4685"/>
                    <a:gd name="connsiteX8" fmla="*/ 3352 w 4671"/>
                    <a:gd name="connsiteY8" fmla="*/ 1143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352" y="1143"/>
                      </a:moveTo>
                      <a:cubicBezTo>
                        <a:pt x="3999" y="1143"/>
                        <a:pt x="4548" y="1382"/>
                        <a:pt x="5012" y="1833"/>
                      </a:cubicBezTo>
                      <a:cubicBezTo>
                        <a:pt x="5448" y="2297"/>
                        <a:pt x="5673" y="2846"/>
                        <a:pt x="5687" y="3493"/>
                      </a:cubicBezTo>
                      <a:cubicBezTo>
                        <a:pt x="5673" y="4141"/>
                        <a:pt x="5448" y="4689"/>
                        <a:pt x="4998" y="5140"/>
                      </a:cubicBezTo>
                      <a:cubicBezTo>
                        <a:pt x="4548" y="5604"/>
                        <a:pt x="3999" y="5829"/>
                        <a:pt x="3352" y="5829"/>
                      </a:cubicBezTo>
                      <a:cubicBezTo>
                        <a:pt x="2705" y="5829"/>
                        <a:pt x="2142" y="5604"/>
                        <a:pt x="1692" y="5140"/>
                      </a:cubicBezTo>
                      <a:cubicBezTo>
                        <a:pt x="1228" y="4689"/>
                        <a:pt x="1003" y="4141"/>
                        <a:pt x="1017" y="3493"/>
                      </a:cubicBezTo>
                      <a:cubicBezTo>
                        <a:pt x="1003" y="2832"/>
                        <a:pt x="1228" y="2269"/>
                        <a:pt x="1692" y="1819"/>
                      </a:cubicBezTo>
                      <a:cubicBezTo>
                        <a:pt x="2142" y="1368"/>
                        <a:pt x="2705" y="1143"/>
                        <a:pt x="3352" y="1143"/>
                      </a:cubicBezTo>
                      <a:close/>
                    </a:path>
                  </a:pathLst>
                </a:custGeom>
                <a:solidFill>
                  <a:srgbClr val="000000"/>
                </a:solidFill>
                <a:ln w="3598" cap="flat">
                  <a:noFill/>
                  <a:prstDash val="solid"/>
                  <a:miter/>
                </a:ln>
              </p:spPr>
              <p:txBody>
                <a:bodyPr rtlCol="0" anchor="ctr"/>
                <a:lstStyle/>
                <a:p>
                  <a:endParaRPr lang="en-IN"/>
                </a:p>
              </p:txBody>
            </p:sp>
            <p:sp>
              <p:nvSpPr>
                <p:cNvPr id="4057" name="Freeform: Shape 4056">
                  <a:extLst>
                    <a:ext uri="{FF2B5EF4-FFF2-40B4-BE49-F238E27FC236}">
                      <a16:creationId xmlns:a16="http://schemas.microsoft.com/office/drawing/2014/main" id="{5EA4DDEB-E78E-12B6-D93C-DACF15B66B21}"/>
                    </a:ext>
                  </a:extLst>
                </p:cNvPr>
                <p:cNvSpPr/>
                <p:nvPr/>
              </p:nvSpPr>
              <p:spPr>
                <a:xfrm>
                  <a:off x="30957772" y="17261625"/>
                  <a:ext cx="16277" cy="29719"/>
                </a:xfrm>
                <a:custGeom>
                  <a:avLst/>
                  <a:gdLst>
                    <a:gd name="connsiteX0" fmla="*/ 1470 w 16277"/>
                    <a:gd name="connsiteY0" fmla="*/ 7180 h 29719"/>
                    <a:gd name="connsiteX1" fmla="*/ 4551 w 16277"/>
                    <a:gd name="connsiteY1" fmla="*/ 2719 h 29719"/>
                    <a:gd name="connsiteX2" fmla="*/ 9208 w 16277"/>
                    <a:gd name="connsiteY2" fmla="*/ 1143 h 29719"/>
                    <a:gd name="connsiteX3" fmla="*/ 14497 w 16277"/>
                    <a:gd name="connsiteY3" fmla="*/ 3381 h 29719"/>
                    <a:gd name="connsiteX4" fmla="*/ 15876 w 16277"/>
                    <a:gd name="connsiteY4" fmla="*/ 6941 h 29719"/>
                    <a:gd name="connsiteX5" fmla="*/ 11965 w 16277"/>
                    <a:gd name="connsiteY5" fmla="*/ 13414 h 29719"/>
                    <a:gd name="connsiteX6" fmla="*/ 15946 w 16277"/>
                    <a:gd name="connsiteY6" fmla="*/ 16369 h 29719"/>
                    <a:gd name="connsiteX7" fmla="*/ 17297 w 16277"/>
                    <a:gd name="connsiteY7" fmla="*/ 20872 h 29719"/>
                    <a:gd name="connsiteX8" fmla="*/ 14934 w 16277"/>
                    <a:gd name="connsiteY8" fmla="*/ 27317 h 29719"/>
                    <a:gd name="connsiteX9" fmla="*/ 6000 w 16277"/>
                    <a:gd name="connsiteY9" fmla="*/ 30863 h 29719"/>
                    <a:gd name="connsiteX10" fmla="*/ 2061 w 16277"/>
                    <a:gd name="connsiteY10" fmla="*/ 30145 h 29719"/>
                    <a:gd name="connsiteX11" fmla="*/ 1020 w 16277"/>
                    <a:gd name="connsiteY11" fmla="*/ 28612 h 29719"/>
                    <a:gd name="connsiteX12" fmla="*/ 1512 w 16277"/>
                    <a:gd name="connsiteY12" fmla="*/ 27528 h 29719"/>
                    <a:gd name="connsiteX13" fmla="*/ 2708 w 16277"/>
                    <a:gd name="connsiteY13" fmla="*/ 27064 h 29719"/>
                    <a:gd name="connsiteX14" fmla="*/ 3791 w 16277"/>
                    <a:gd name="connsiteY14" fmla="*/ 27233 h 29719"/>
                    <a:gd name="connsiteX15" fmla="*/ 5409 w 16277"/>
                    <a:gd name="connsiteY15" fmla="*/ 28006 h 29719"/>
                    <a:gd name="connsiteX16" fmla="*/ 7168 w 16277"/>
                    <a:gd name="connsiteY16" fmla="*/ 28794 h 29719"/>
                    <a:gd name="connsiteX17" fmla="*/ 8842 w 16277"/>
                    <a:gd name="connsiteY17" fmla="*/ 29034 h 29719"/>
                    <a:gd name="connsiteX18" fmla="*/ 12570 w 16277"/>
                    <a:gd name="connsiteY18" fmla="*/ 27359 h 29719"/>
                    <a:gd name="connsiteX19" fmla="*/ 14174 w 16277"/>
                    <a:gd name="connsiteY19" fmla="*/ 23405 h 29719"/>
                    <a:gd name="connsiteX20" fmla="*/ 13428 w 16277"/>
                    <a:gd name="connsiteY20" fmla="*/ 20168 h 29719"/>
                    <a:gd name="connsiteX21" fmla="*/ 12232 w 16277"/>
                    <a:gd name="connsiteY21" fmla="*/ 18367 h 29719"/>
                    <a:gd name="connsiteX22" fmla="*/ 9742 w 16277"/>
                    <a:gd name="connsiteY22" fmla="*/ 16833 h 29719"/>
                    <a:gd name="connsiteX23" fmla="*/ 6507 w 16277"/>
                    <a:gd name="connsiteY23" fmla="*/ 16144 h 29719"/>
                    <a:gd name="connsiteX24" fmla="*/ 5831 w 16277"/>
                    <a:gd name="connsiteY24" fmla="*/ 16144 h 29719"/>
                    <a:gd name="connsiteX25" fmla="*/ 5831 w 16277"/>
                    <a:gd name="connsiteY25" fmla="*/ 15525 h 29719"/>
                    <a:gd name="connsiteX26" fmla="*/ 9180 w 16277"/>
                    <a:gd name="connsiteY26" fmla="*/ 14315 h 29719"/>
                    <a:gd name="connsiteX27" fmla="*/ 11627 w 16277"/>
                    <a:gd name="connsiteY27" fmla="*/ 11936 h 29719"/>
                    <a:gd name="connsiteX28" fmla="*/ 12387 w 16277"/>
                    <a:gd name="connsiteY28" fmla="*/ 8869 h 29719"/>
                    <a:gd name="connsiteX29" fmla="*/ 11023 w 16277"/>
                    <a:gd name="connsiteY29" fmla="*/ 5351 h 29719"/>
                    <a:gd name="connsiteX30" fmla="*/ 7632 w 16277"/>
                    <a:gd name="connsiteY30" fmla="*/ 4014 h 29719"/>
                    <a:gd name="connsiteX31" fmla="*/ 2174 w 16277"/>
                    <a:gd name="connsiteY31" fmla="*/ 7518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77" h="29719">
                      <a:moveTo>
                        <a:pt x="1470" y="7180"/>
                      </a:moveTo>
                      <a:cubicBezTo>
                        <a:pt x="2286" y="5266"/>
                        <a:pt x="3313" y="3789"/>
                        <a:pt x="4551" y="2719"/>
                      </a:cubicBezTo>
                      <a:cubicBezTo>
                        <a:pt x="5789" y="1678"/>
                        <a:pt x="7337" y="1143"/>
                        <a:pt x="9208" y="1143"/>
                      </a:cubicBezTo>
                      <a:cubicBezTo>
                        <a:pt x="11501" y="1143"/>
                        <a:pt x="13259" y="1889"/>
                        <a:pt x="14497" y="3381"/>
                      </a:cubicBezTo>
                      <a:cubicBezTo>
                        <a:pt x="15398" y="4506"/>
                        <a:pt x="15862" y="5703"/>
                        <a:pt x="15876" y="6941"/>
                      </a:cubicBezTo>
                      <a:cubicBezTo>
                        <a:pt x="15862" y="9038"/>
                        <a:pt x="14554" y="11191"/>
                        <a:pt x="11965" y="13414"/>
                      </a:cubicBezTo>
                      <a:cubicBezTo>
                        <a:pt x="13710" y="14103"/>
                        <a:pt x="15046" y="15088"/>
                        <a:pt x="15946" y="16369"/>
                      </a:cubicBezTo>
                      <a:cubicBezTo>
                        <a:pt x="16847" y="17650"/>
                        <a:pt x="17297" y="19155"/>
                        <a:pt x="17297" y="20872"/>
                      </a:cubicBezTo>
                      <a:cubicBezTo>
                        <a:pt x="17297" y="23363"/>
                        <a:pt x="16509" y="25502"/>
                        <a:pt x="14934" y="27317"/>
                      </a:cubicBezTo>
                      <a:cubicBezTo>
                        <a:pt x="12880" y="29681"/>
                        <a:pt x="9897" y="30863"/>
                        <a:pt x="6000" y="30863"/>
                      </a:cubicBezTo>
                      <a:cubicBezTo>
                        <a:pt x="4073" y="30863"/>
                        <a:pt x="2764" y="30624"/>
                        <a:pt x="2061" y="30145"/>
                      </a:cubicBezTo>
                      <a:cubicBezTo>
                        <a:pt x="1358" y="29667"/>
                        <a:pt x="1006" y="29160"/>
                        <a:pt x="1020" y="28612"/>
                      </a:cubicBezTo>
                      <a:cubicBezTo>
                        <a:pt x="1006" y="28203"/>
                        <a:pt x="1175" y="27838"/>
                        <a:pt x="1512" y="27528"/>
                      </a:cubicBezTo>
                      <a:cubicBezTo>
                        <a:pt x="1850" y="27218"/>
                        <a:pt x="2244" y="27064"/>
                        <a:pt x="2708" y="27064"/>
                      </a:cubicBezTo>
                      <a:cubicBezTo>
                        <a:pt x="3060" y="27064"/>
                        <a:pt x="3426" y="27120"/>
                        <a:pt x="3791" y="27233"/>
                      </a:cubicBezTo>
                      <a:cubicBezTo>
                        <a:pt x="4017" y="27317"/>
                        <a:pt x="4551" y="27584"/>
                        <a:pt x="5409" y="28006"/>
                      </a:cubicBezTo>
                      <a:cubicBezTo>
                        <a:pt x="6239" y="28457"/>
                        <a:pt x="6830" y="28710"/>
                        <a:pt x="7168" y="28794"/>
                      </a:cubicBezTo>
                      <a:cubicBezTo>
                        <a:pt x="7674" y="28963"/>
                        <a:pt x="8223" y="29048"/>
                        <a:pt x="8842" y="29034"/>
                      </a:cubicBezTo>
                      <a:cubicBezTo>
                        <a:pt x="10249" y="29048"/>
                        <a:pt x="11501" y="28485"/>
                        <a:pt x="12570" y="27359"/>
                      </a:cubicBezTo>
                      <a:cubicBezTo>
                        <a:pt x="13639" y="26247"/>
                        <a:pt x="14174" y="24939"/>
                        <a:pt x="14174" y="23405"/>
                      </a:cubicBezTo>
                      <a:cubicBezTo>
                        <a:pt x="14174" y="22307"/>
                        <a:pt x="13921" y="21224"/>
                        <a:pt x="13428" y="20168"/>
                      </a:cubicBezTo>
                      <a:cubicBezTo>
                        <a:pt x="13062" y="19394"/>
                        <a:pt x="12669" y="18789"/>
                        <a:pt x="12232" y="18367"/>
                      </a:cubicBezTo>
                      <a:cubicBezTo>
                        <a:pt x="11613" y="17804"/>
                        <a:pt x="10783" y="17298"/>
                        <a:pt x="9742" y="16833"/>
                      </a:cubicBezTo>
                      <a:cubicBezTo>
                        <a:pt x="8687" y="16383"/>
                        <a:pt x="7604" y="16158"/>
                        <a:pt x="6507" y="16144"/>
                      </a:cubicBezTo>
                      <a:lnTo>
                        <a:pt x="5831" y="16144"/>
                      </a:lnTo>
                      <a:lnTo>
                        <a:pt x="5831" y="15525"/>
                      </a:lnTo>
                      <a:cubicBezTo>
                        <a:pt x="6943" y="15384"/>
                        <a:pt x="8054" y="14976"/>
                        <a:pt x="9180" y="14315"/>
                      </a:cubicBezTo>
                      <a:cubicBezTo>
                        <a:pt x="10291" y="13667"/>
                        <a:pt x="11107" y="12879"/>
                        <a:pt x="11627" y="11936"/>
                      </a:cubicBezTo>
                      <a:cubicBezTo>
                        <a:pt x="12120" y="11022"/>
                        <a:pt x="12373" y="9994"/>
                        <a:pt x="12387" y="8869"/>
                      </a:cubicBezTo>
                      <a:cubicBezTo>
                        <a:pt x="12373" y="7419"/>
                        <a:pt x="11923" y="6251"/>
                        <a:pt x="11023" y="5351"/>
                      </a:cubicBezTo>
                      <a:cubicBezTo>
                        <a:pt x="10108" y="4464"/>
                        <a:pt x="8983" y="4014"/>
                        <a:pt x="7632" y="4014"/>
                      </a:cubicBezTo>
                      <a:cubicBezTo>
                        <a:pt x="5451" y="4014"/>
                        <a:pt x="3623" y="5182"/>
                        <a:pt x="2174" y="7518"/>
                      </a:cubicBezTo>
                      <a:close/>
                    </a:path>
                  </a:pathLst>
                </a:custGeom>
                <a:solidFill>
                  <a:srgbClr val="000000"/>
                </a:solidFill>
                <a:ln w="3598" cap="flat">
                  <a:noFill/>
                  <a:prstDash val="solid"/>
                  <a:miter/>
                </a:ln>
              </p:spPr>
              <p:txBody>
                <a:bodyPr rtlCol="0" anchor="ctr"/>
                <a:lstStyle/>
                <a:p>
                  <a:endParaRPr lang="en-IN"/>
                </a:p>
              </p:txBody>
            </p:sp>
          </p:grpSp>
          <p:grpSp>
            <p:nvGrpSpPr>
              <p:cNvPr id="4058" name="Graphic 3782">
                <a:extLst>
                  <a:ext uri="{FF2B5EF4-FFF2-40B4-BE49-F238E27FC236}">
                    <a16:creationId xmlns:a16="http://schemas.microsoft.com/office/drawing/2014/main" id="{6E11FD0E-F205-8586-A2BD-7F91FDE8C3F9}"/>
                  </a:ext>
                </a:extLst>
              </p:cNvPr>
              <p:cNvGrpSpPr/>
              <p:nvPr/>
            </p:nvGrpSpPr>
            <p:grpSpPr>
              <a:xfrm>
                <a:off x="31035705" y="17526275"/>
                <a:ext cx="229319" cy="38599"/>
                <a:chOff x="31035705" y="17526275"/>
                <a:chExt cx="229319" cy="38599"/>
              </a:xfrm>
            </p:grpSpPr>
            <p:sp>
              <p:nvSpPr>
                <p:cNvPr id="4059" name="Freeform: Shape 4058">
                  <a:extLst>
                    <a:ext uri="{FF2B5EF4-FFF2-40B4-BE49-F238E27FC236}">
                      <a16:creationId xmlns:a16="http://schemas.microsoft.com/office/drawing/2014/main" id="{2D71FDC2-6706-927C-3A36-00A6E14D44B6}"/>
                    </a:ext>
                  </a:extLst>
                </p:cNvPr>
                <p:cNvSpPr/>
                <p:nvPr/>
              </p:nvSpPr>
              <p:spPr>
                <a:xfrm>
                  <a:off x="31035705" y="17526922"/>
                  <a:ext cx="21552" cy="28622"/>
                </a:xfrm>
                <a:custGeom>
                  <a:avLst/>
                  <a:gdLst>
                    <a:gd name="connsiteX0" fmla="*/ 9173 w 21552"/>
                    <a:gd name="connsiteY0" fmla="*/ 2779 h 28622"/>
                    <a:gd name="connsiteX1" fmla="*/ 9173 w 21552"/>
                    <a:gd name="connsiteY1" fmla="*/ 14022 h 28622"/>
                    <a:gd name="connsiteX2" fmla="*/ 14392 w 21552"/>
                    <a:gd name="connsiteY2" fmla="*/ 14022 h 28622"/>
                    <a:gd name="connsiteX3" fmla="*/ 17009 w 21552"/>
                    <a:gd name="connsiteY3" fmla="*/ 13234 h 28622"/>
                    <a:gd name="connsiteX4" fmla="*/ 18120 w 21552"/>
                    <a:gd name="connsiteY4" fmla="*/ 10110 h 28622"/>
                    <a:gd name="connsiteX5" fmla="*/ 18908 w 21552"/>
                    <a:gd name="connsiteY5" fmla="*/ 10110 h 28622"/>
                    <a:gd name="connsiteX6" fmla="*/ 18908 w 21552"/>
                    <a:gd name="connsiteY6" fmla="*/ 19792 h 28622"/>
                    <a:gd name="connsiteX7" fmla="*/ 18120 w 21552"/>
                    <a:gd name="connsiteY7" fmla="*/ 19792 h 28622"/>
                    <a:gd name="connsiteX8" fmla="*/ 17684 w 21552"/>
                    <a:gd name="connsiteY8" fmla="*/ 17343 h 28622"/>
                    <a:gd name="connsiteX9" fmla="*/ 16544 w 21552"/>
                    <a:gd name="connsiteY9" fmla="*/ 16175 h 28622"/>
                    <a:gd name="connsiteX10" fmla="*/ 14392 w 21552"/>
                    <a:gd name="connsiteY10" fmla="*/ 15781 h 28622"/>
                    <a:gd name="connsiteX11" fmla="*/ 9173 w 21552"/>
                    <a:gd name="connsiteY11" fmla="*/ 15781 h 28622"/>
                    <a:gd name="connsiteX12" fmla="*/ 9173 w 21552"/>
                    <a:gd name="connsiteY12" fmla="*/ 24773 h 28622"/>
                    <a:gd name="connsiteX13" fmla="*/ 9454 w 21552"/>
                    <a:gd name="connsiteY13" fmla="*/ 27644 h 28622"/>
                    <a:gd name="connsiteX14" fmla="*/ 10340 w 21552"/>
                    <a:gd name="connsiteY14" fmla="*/ 28544 h 28622"/>
                    <a:gd name="connsiteX15" fmla="*/ 12282 w 21552"/>
                    <a:gd name="connsiteY15" fmla="*/ 29051 h 28622"/>
                    <a:gd name="connsiteX16" fmla="*/ 13309 w 21552"/>
                    <a:gd name="connsiteY16" fmla="*/ 29051 h 28622"/>
                    <a:gd name="connsiteX17" fmla="*/ 13309 w 21552"/>
                    <a:gd name="connsiteY17" fmla="*/ 29839 h 28622"/>
                    <a:gd name="connsiteX18" fmla="*/ 1041 w 21552"/>
                    <a:gd name="connsiteY18" fmla="*/ 29839 h 28622"/>
                    <a:gd name="connsiteX19" fmla="*/ 1041 w 21552"/>
                    <a:gd name="connsiteY19" fmla="*/ 29051 h 28622"/>
                    <a:gd name="connsiteX20" fmla="*/ 2054 w 21552"/>
                    <a:gd name="connsiteY20" fmla="*/ 29051 h 28622"/>
                    <a:gd name="connsiteX21" fmla="*/ 4614 w 21552"/>
                    <a:gd name="connsiteY21" fmla="*/ 28024 h 28622"/>
                    <a:gd name="connsiteX22" fmla="*/ 5121 w 21552"/>
                    <a:gd name="connsiteY22" fmla="*/ 24773 h 28622"/>
                    <a:gd name="connsiteX23" fmla="*/ 5121 w 21552"/>
                    <a:gd name="connsiteY23" fmla="*/ 6283 h 28622"/>
                    <a:gd name="connsiteX24" fmla="*/ 4854 w 21552"/>
                    <a:gd name="connsiteY24" fmla="*/ 3412 h 28622"/>
                    <a:gd name="connsiteX25" fmla="*/ 3995 w 21552"/>
                    <a:gd name="connsiteY25" fmla="*/ 2511 h 28622"/>
                    <a:gd name="connsiteX26" fmla="*/ 2054 w 21552"/>
                    <a:gd name="connsiteY26" fmla="*/ 2005 h 28622"/>
                    <a:gd name="connsiteX27" fmla="*/ 1041 w 21552"/>
                    <a:gd name="connsiteY27" fmla="*/ 2005 h 28622"/>
                    <a:gd name="connsiteX28" fmla="*/ 1041 w 21552"/>
                    <a:gd name="connsiteY28" fmla="*/ 1217 h 28622"/>
                    <a:gd name="connsiteX29" fmla="*/ 22326 w 21552"/>
                    <a:gd name="connsiteY29" fmla="*/ 1217 h 28622"/>
                    <a:gd name="connsiteX30" fmla="*/ 22594 w 21552"/>
                    <a:gd name="connsiteY30" fmla="*/ 7507 h 28622"/>
                    <a:gd name="connsiteX31" fmla="*/ 21862 w 21552"/>
                    <a:gd name="connsiteY31" fmla="*/ 7507 h 28622"/>
                    <a:gd name="connsiteX32" fmla="*/ 20582 w 21552"/>
                    <a:gd name="connsiteY32" fmla="*/ 4566 h 28622"/>
                    <a:gd name="connsiteX33" fmla="*/ 18795 w 21552"/>
                    <a:gd name="connsiteY33" fmla="*/ 3201 h 28622"/>
                    <a:gd name="connsiteX34" fmla="*/ 15489 w 21552"/>
                    <a:gd name="connsiteY34" fmla="*/ 277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9173" y="2779"/>
                      </a:moveTo>
                      <a:lnTo>
                        <a:pt x="9173" y="14022"/>
                      </a:lnTo>
                      <a:lnTo>
                        <a:pt x="14392" y="14022"/>
                      </a:lnTo>
                      <a:cubicBezTo>
                        <a:pt x="15574" y="14036"/>
                        <a:pt x="16446" y="13769"/>
                        <a:pt x="17009" y="13234"/>
                      </a:cubicBezTo>
                      <a:cubicBezTo>
                        <a:pt x="17571" y="12713"/>
                        <a:pt x="17937" y="11672"/>
                        <a:pt x="18120" y="10110"/>
                      </a:cubicBezTo>
                      <a:lnTo>
                        <a:pt x="18908" y="10110"/>
                      </a:lnTo>
                      <a:lnTo>
                        <a:pt x="18908" y="19792"/>
                      </a:lnTo>
                      <a:lnTo>
                        <a:pt x="18120" y="19792"/>
                      </a:lnTo>
                      <a:cubicBezTo>
                        <a:pt x="18106" y="18694"/>
                        <a:pt x="17965" y="17878"/>
                        <a:pt x="17684" y="17343"/>
                      </a:cubicBezTo>
                      <a:cubicBezTo>
                        <a:pt x="17402" y="16822"/>
                        <a:pt x="17023" y="16443"/>
                        <a:pt x="16544" y="16175"/>
                      </a:cubicBezTo>
                      <a:cubicBezTo>
                        <a:pt x="16066" y="15922"/>
                        <a:pt x="15349" y="15781"/>
                        <a:pt x="14392" y="15781"/>
                      </a:cubicBezTo>
                      <a:lnTo>
                        <a:pt x="9173" y="15781"/>
                      </a:lnTo>
                      <a:lnTo>
                        <a:pt x="9173" y="24773"/>
                      </a:lnTo>
                      <a:cubicBezTo>
                        <a:pt x="9158" y="26222"/>
                        <a:pt x="9257" y="27179"/>
                        <a:pt x="9454" y="27644"/>
                      </a:cubicBezTo>
                      <a:cubicBezTo>
                        <a:pt x="9595" y="28010"/>
                        <a:pt x="9890" y="28319"/>
                        <a:pt x="10340" y="28544"/>
                      </a:cubicBezTo>
                      <a:cubicBezTo>
                        <a:pt x="10959" y="28896"/>
                        <a:pt x="11606" y="29065"/>
                        <a:pt x="12282" y="29051"/>
                      </a:cubicBezTo>
                      <a:lnTo>
                        <a:pt x="13309" y="29051"/>
                      </a:lnTo>
                      <a:lnTo>
                        <a:pt x="13309" y="29839"/>
                      </a:lnTo>
                      <a:lnTo>
                        <a:pt x="1041" y="29839"/>
                      </a:lnTo>
                      <a:lnTo>
                        <a:pt x="1041" y="29051"/>
                      </a:lnTo>
                      <a:lnTo>
                        <a:pt x="2054" y="29051"/>
                      </a:lnTo>
                      <a:cubicBezTo>
                        <a:pt x="3222" y="29065"/>
                        <a:pt x="4080" y="28713"/>
                        <a:pt x="4614" y="28024"/>
                      </a:cubicBezTo>
                      <a:cubicBezTo>
                        <a:pt x="4938" y="27573"/>
                        <a:pt x="5107" y="26490"/>
                        <a:pt x="5121" y="24773"/>
                      </a:cubicBezTo>
                      <a:lnTo>
                        <a:pt x="5121" y="6283"/>
                      </a:lnTo>
                      <a:cubicBezTo>
                        <a:pt x="5107" y="4847"/>
                        <a:pt x="5022" y="3890"/>
                        <a:pt x="4854" y="3412"/>
                      </a:cubicBezTo>
                      <a:cubicBezTo>
                        <a:pt x="4713" y="3060"/>
                        <a:pt x="4417" y="2765"/>
                        <a:pt x="3995" y="2511"/>
                      </a:cubicBezTo>
                      <a:cubicBezTo>
                        <a:pt x="3376" y="2188"/>
                        <a:pt x="2729" y="2019"/>
                        <a:pt x="2054" y="2005"/>
                      </a:cubicBezTo>
                      <a:lnTo>
                        <a:pt x="1041" y="2005"/>
                      </a:lnTo>
                      <a:lnTo>
                        <a:pt x="1041" y="1217"/>
                      </a:lnTo>
                      <a:lnTo>
                        <a:pt x="22326" y="1217"/>
                      </a:lnTo>
                      <a:lnTo>
                        <a:pt x="22594" y="7507"/>
                      </a:lnTo>
                      <a:lnTo>
                        <a:pt x="21862" y="7507"/>
                      </a:lnTo>
                      <a:cubicBezTo>
                        <a:pt x="21496" y="6170"/>
                        <a:pt x="21060" y="5199"/>
                        <a:pt x="20582" y="4566"/>
                      </a:cubicBezTo>
                      <a:cubicBezTo>
                        <a:pt x="20090" y="3947"/>
                        <a:pt x="19499" y="3482"/>
                        <a:pt x="18795" y="3201"/>
                      </a:cubicBezTo>
                      <a:cubicBezTo>
                        <a:pt x="18078" y="2919"/>
                        <a:pt x="16980" y="2779"/>
                        <a:pt x="15489" y="2779"/>
                      </a:cubicBezTo>
                      <a:close/>
                    </a:path>
                  </a:pathLst>
                </a:custGeom>
                <a:solidFill>
                  <a:srgbClr val="000000"/>
                </a:solidFill>
                <a:ln w="3598" cap="flat">
                  <a:noFill/>
                  <a:prstDash val="solid"/>
                  <a:miter/>
                </a:ln>
              </p:spPr>
              <p:txBody>
                <a:bodyPr rtlCol="0" anchor="ctr"/>
                <a:lstStyle/>
                <a:p>
                  <a:endParaRPr lang="en-IN"/>
                </a:p>
              </p:txBody>
            </p:sp>
            <p:sp>
              <p:nvSpPr>
                <p:cNvPr id="4060" name="Freeform: Shape 4059">
                  <a:extLst>
                    <a:ext uri="{FF2B5EF4-FFF2-40B4-BE49-F238E27FC236}">
                      <a16:creationId xmlns:a16="http://schemas.microsoft.com/office/drawing/2014/main" id="{36007654-9797-7489-A6ED-50946059DAB5}"/>
                    </a:ext>
                  </a:extLst>
                </p:cNvPr>
                <p:cNvSpPr/>
                <p:nvPr/>
              </p:nvSpPr>
              <p:spPr>
                <a:xfrm>
                  <a:off x="31059909" y="17526922"/>
                  <a:ext cx="24591" cy="28622"/>
                </a:xfrm>
                <a:custGeom>
                  <a:avLst/>
                  <a:gdLst>
                    <a:gd name="connsiteX0" fmla="*/ 24950 w 24591"/>
                    <a:gd name="connsiteY0" fmla="*/ 21931 h 28622"/>
                    <a:gd name="connsiteX1" fmla="*/ 25639 w 24591"/>
                    <a:gd name="connsiteY1" fmla="*/ 22071 h 28622"/>
                    <a:gd name="connsiteX2" fmla="*/ 23191 w 24591"/>
                    <a:gd name="connsiteY2" fmla="*/ 29839 h 28622"/>
                    <a:gd name="connsiteX3" fmla="*/ 1048 w 24591"/>
                    <a:gd name="connsiteY3" fmla="*/ 29839 h 28622"/>
                    <a:gd name="connsiteX4" fmla="*/ 1048 w 24591"/>
                    <a:gd name="connsiteY4" fmla="*/ 29051 h 28622"/>
                    <a:gd name="connsiteX5" fmla="*/ 2117 w 24591"/>
                    <a:gd name="connsiteY5" fmla="*/ 29051 h 28622"/>
                    <a:gd name="connsiteX6" fmla="*/ 4706 w 24591"/>
                    <a:gd name="connsiteY6" fmla="*/ 27869 h 28622"/>
                    <a:gd name="connsiteX7" fmla="*/ 5156 w 24591"/>
                    <a:gd name="connsiteY7" fmla="*/ 24745 h 28622"/>
                    <a:gd name="connsiteX8" fmla="*/ 5156 w 24591"/>
                    <a:gd name="connsiteY8" fmla="*/ 6283 h 28622"/>
                    <a:gd name="connsiteX9" fmla="*/ 4565 w 24591"/>
                    <a:gd name="connsiteY9" fmla="*/ 2933 h 28622"/>
                    <a:gd name="connsiteX10" fmla="*/ 2117 w 24591"/>
                    <a:gd name="connsiteY10" fmla="*/ 2005 h 28622"/>
                    <a:gd name="connsiteX11" fmla="*/ 1048 w 24591"/>
                    <a:gd name="connsiteY11" fmla="*/ 2005 h 28622"/>
                    <a:gd name="connsiteX12" fmla="*/ 1048 w 24591"/>
                    <a:gd name="connsiteY12" fmla="*/ 1217 h 28622"/>
                    <a:gd name="connsiteX13" fmla="*/ 13991 w 24591"/>
                    <a:gd name="connsiteY13" fmla="*/ 1217 h 28622"/>
                    <a:gd name="connsiteX14" fmla="*/ 13991 w 24591"/>
                    <a:gd name="connsiteY14" fmla="*/ 2005 h 28622"/>
                    <a:gd name="connsiteX15" fmla="*/ 10797 w 24591"/>
                    <a:gd name="connsiteY15" fmla="*/ 2427 h 28622"/>
                    <a:gd name="connsiteX16" fmla="*/ 9545 w 24591"/>
                    <a:gd name="connsiteY16" fmla="*/ 3539 h 28622"/>
                    <a:gd name="connsiteX17" fmla="*/ 9207 w 24591"/>
                    <a:gd name="connsiteY17" fmla="*/ 6761 h 28622"/>
                    <a:gd name="connsiteX18" fmla="*/ 9207 w 24591"/>
                    <a:gd name="connsiteY18" fmla="*/ 24745 h 28622"/>
                    <a:gd name="connsiteX19" fmla="*/ 9545 w 24591"/>
                    <a:gd name="connsiteY19" fmla="*/ 27165 h 28622"/>
                    <a:gd name="connsiteX20" fmla="*/ 10319 w 24591"/>
                    <a:gd name="connsiteY20" fmla="*/ 27813 h 28622"/>
                    <a:gd name="connsiteX21" fmla="*/ 13625 w 24591"/>
                    <a:gd name="connsiteY21" fmla="*/ 28024 h 28622"/>
                    <a:gd name="connsiteX22" fmla="*/ 15707 w 24591"/>
                    <a:gd name="connsiteY22" fmla="*/ 28024 h 28622"/>
                    <a:gd name="connsiteX23" fmla="*/ 20321 w 24591"/>
                    <a:gd name="connsiteY23" fmla="*/ 27545 h 28622"/>
                    <a:gd name="connsiteX24" fmla="*/ 22755 w 24591"/>
                    <a:gd name="connsiteY24" fmla="*/ 25814 h 28622"/>
                    <a:gd name="connsiteX25" fmla="*/ 24950 w 24591"/>
                    <a:gd name="connsiteY25" fmla="*/ 2193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4950" y="21931"/>
                      </a:moveTo>
                      <a:lnTo>
                        <a:pt x="25639" y="22071"/>
                      </a:lnTo>
                      <a:lnTo>
                        <a:pt x="23191" y="29839"/>
                      </a:lnTo>
                      <a:lnTo>
                        <a:pt x="1048" y="29839"/>
                      </a:lnTo>
                      <a:lnTo>
                        <a:pt x="1048" y="29051"/>
                      </a:lnTo>
                      <a:lnTo>
                        <a:pt x="2117" y="29051"/>
                      </a:lnTo>
                      <a:cubicBezTo>
                        <a:pt x="3327" y="29065"/>
                        <a:pt x="4185" y="28671"/>
                        <a:pt x="4706" y="27869"/>
                      </a:cubicBezTo>
                      <a:cubicBezTo>
                        <a:pt x="5001" y="27433"/>
                        <a:pt x="5156" y="26391"/>
                        <a:pt x="5156" y="24745"/>
                      </a:cubicBezTo>
                      <a:lnTo>
                        <a:pt x="5156" y="6283"/>
                      </a:lnTo>
                      <a:cubicBezTo>
                        <a:pt x="5156" y="4510"/>
                        <a:pt x="4959" y="3398"/>
                        <a:pt x="4565" y="2933"/>
                      </a:cubicBezTo>
                      <a:cubicBezTo>
                        <a:pt x="4016" y="2328"/>
                        <a:pt x="3200" y="2019"/>
                        <a:pt x="2117" y="2005"/>
                      </a:cubicBezTo>
                      <a:lnTo>
                        <a:pt x="1048" y="2005"/>
                      </a:lnTo>
                      <a:lnTo>
                        <a:pt x="1048" y="1217"/>
                      </a:lnTo>
                      <a:lnTo>
                        <a:pt x="13991" y="1217"/>
                      </a:lnTo>
                      <a:lnTo>
                        <a:pt x="13991" y="2005"/>
                      </a:lnTo>
                      <a:cubicBezTo>
                        <a:pt x="12457" y="1991"/>
                        <a:pt x="11388" y="2131"/>
                        <a:pt x="10797" y="2427"/>
                      </a:cubicBezTo>
                      <a:cubicBezTo>
                        <a:pt x="10178" y="2722"/>
                        <a:pt x="9770" y="3088"/>
                        <a:pt x="9545" y="3539"/>
                      </a:cubicBezTo>
                      <a:cubicBezTo>
                        <a:pt x="9320" y="3989"/>
                        <a:pt x="9207" y="5072"/>
                        <a:pt x="9207" y="6761"/>
                      </a:cubicBezTo>
                      <a:lnTo>
                        <a:pt x="9207" y="24745"/>
                      </a:lnTo>
                      <a:cubicBezTo>
                        <a:pt x="9207" y="25927"/>
                        <a:pt x="9320" y="26729"/>
                        <a:pt x="9545" y="27165"/>
                      </a:cubicBezTo>
                      <a:cubicBezTo>
                        <a:pt x="9714" y="27461"/>
                        <a:pt x="9967" y="27672"/>
                        <a:pt x="10319" y="27813"/>
                      </a:cubicBezTo>
                      <a:cubicBezTo>
                        <a:pt x="10670" y="27953"/>
                        <a:pt x="11768" y="28024"/>
                        <a:pt x="13625" y="28024"/>
                      </a:cubicBezTo>
                      <a:lnTo>
                        <a:pt x="15707" y="28024"/>
                      </a:lnTo>
                      <a:cubicBezTo>
                        <a:pt x="17902" y="28024"/>
                        <a:pt x="19435" y="27869"/>
                        <a:pt x="20321" y="27545"/>
                      </a:cubicBezTo>
                      <a:cubicBezTo>
                        <a:pt x="21208" y="27222"/>
                        <a:pt x="22024" y="26645"/>
                        <a:pt x="22755" y="25814"/>
                      </a:cubicBezTo>
                      <a:cubicBezTo>
                        <a:pt x="23487" y="24998"/>
                        <a:pt x="24218" y="23704"/>
                        <a:pt x="24950" y="21931"/>
                      </a:cubicBezTo>
                      <a:close/>
                    </a:path>
                  </a:pathLst>
                </a:custGeom>
                <a:solidFill>
                  <a:srgbClr val="000000"/>
                </a:solidFill>
                <a:ln w="3598" cap="flat">
                  <a:noFill/>
                  <a:prstDash val="solid"/>
                  <a:miter/>
                </a:ln>
              </p:spPr>
              <p:txBody>
                <a:bodyPr rtlCol="0" anchor="ctr"/>
                <a:lstStyle/>
                <a:p>
                  <a:endParaRPr lang="en-IN"/>
                </a:p>
              </p:txBody>
            </p:sp>
            <p:sp>
              <p:nvSpPr>
                <p:cNvPr id="4061" name="Freeform: Shape 4060">
                  <a:extLst>
                    <a:ext uri="{FF2B5EF4-FFF2-40B4-BE49-F238E27FC236}">
                      <a16:creationId xmlns:a16="http://schemas.microsoft.com/office/drawing/2014/main" id="{2882F927-2144-32FB-040B-97E049205B55}"/>
                    </a:ext>
                  </a:extLst>
                </p:cNvPr>
                <p:cNvSpPr/>
                <p:nvPr/>
              </p:nvSpPr>
              <p:spPr>
                <a:xfrm>
                  <a:off x="31085774" y="17526275"/>
                  <a:ext cx="30387" cy="29269"/>
                </a:xfrm>
                <a:custGeom>
                  <a:avLst/>
                  <a:gdLst>
                    <a:gd name="connsiteX0" fmla="*/ 20497 w 30387"/>
                    <a:gd name="connsiteY0" fmla="*/ 20903 h 29269"/>
                    <a:gd name="connsiteX1" fmla="*/ 9412 w 30387"/>
                    <a:gd name="connsiteY1" fmla="*/ 20903 h 29269"/>
                    <a:gd name="connsiteX2" fmla="*/ 7470 w 30387"/>
                    <a:gd name="connsiteY2" fmla="*/ 25420 h 29269"/>
                    <a:gd name="connsiteX3" fmla="*/ 6753 w 30387"/>
                    <a:gd name="connsiteY3" fmla="*/ 27911 h 29269"/>
                    <a:gd name="connsiteX4" fmla="*/ 7372 w 30387"/>
                    <a:gd name="connsiteY4" fmla="*/ 29065 h 29269"/>
                    <a:gd name="connsiteX5" fmla="*/ 10059 w 30387"/>
                    <a:gd name="connsiteY5" fmla="*/ 29698 h 29269"/>
                    <a:gd name="connsiteX6" fmla="*/ 10059 w 30387"/>
                    <a:gd name="connsiteY6" fmla="*/ 30486 h 29269"/>
                    <a:gd name="connsiteX7" fmla="*/ 1055 w 30387"/>
                    <a:gd name="connsiteY7" fmla="*/ 30486 h 29269"/>
                    <a:gd name="connsiteX8" fmla="*/ 1055 w 30387"/>
                    <a:gd name="connsiteY8" fmla="*/ 29698 h 29269"/>
                    <a:gd name="connsiteX9" fmla="*/ 3376 w 30387"/>
                    <a:gd name="connsiteY9" fmla="*/ 28882 h 29269"/>
                    <a:gd name="connsiteX10" fmla="*/ 5754 w 30387"/>
                    <a:gd name="connsiteY10" fmla="*/ 24773 h 29269"/>
                    <a:gd name="connsiteX11" fmla="*/ 15827 w 30387"/>
                    <a:gd name="connsiteY11" fmla="*/ 1217 h 29269"/>
                    <a:gd name="connsiteX12" fmla="*/ 16558 w 30387"/>
                    <a:gd name="connsiteY12" fmla="*/ 1217 h 29269"/>
                    <a:gd name="connsiteX13" fmla="*/ 26519 w 30387"/>
                    <a:gd name="connsiteY13" fmla="*/ 25026 h 29269"/>
                    <a:gd name="connsiteX14" fmla="*/ 28713 w 30387"/>
                    <a:gd name="connsiteY14" fmla="*/ 28755 h 29269"/>
                    <a:gd name="connsiteX15" fmla="*/ 31443 w 30387"/>
                    <a:gd name="connsiteY15" fmla="*/ 29698 h 29269"/>
                    <a:gd name="connsiteX16" fmla="*/ 31443 w 30387"/>
                    <a:gd name="connsiteY16" fmla="*/ 30486 h 29269"/>
                    <a:gd name="connsiteX17" fmla="*/ 20160 w 30387"/>
                    <a:gd name="connsiteY17" fmla="*/ 30486 h 29269"/>
                    <a:gd name="connsiteX18" fmla="*/ 20160 w 30387"/>
                    <a:gd name="connsiteY18" fmla="*/ 29698 h 29269"/>
                    <a:gd name="connsiteX19" fmla="*/ 22453 w 30387"/>
                    <a:gd name="connsiteY19" fmla="*/ 29135 h 29269"/>
                    <a:gd name="connsiteX20" fmla="*/ 23058 w 30387"/>
                    <a:gd name="connsiteY20" fmla="*/ 27953 h 29269"/>
                    <a:gd name="connsiteX21" fmla="*/ 22214 w 30387"/>
                    <a:gd name="connsiteY21" fmla="*/ 25026 h 29269"/>
                    <a:gd name="connsiteX22" fmla="*/ 19907 w 30387"/>
                    <a:gd name="connsiteY22" fmla="*/ 19341 h 29269"/>
                    <a:gd name="connsiteX23" fmla="*/ 15039 w 30387"/>
                    <a:gd name="connsiteY23" fmla="*/ 7774 h 29269"/>
                    <a:gd name="connsiteX24" fmla="*/ 10059 w 30387"/>
                    <a:gd name="connsiteY24" fmla="*/ 19341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497" y="20903"/>
                      </a:moveTo>
                      <a:lnTo>
                        <a:pt x="9412" y="20903"/>
                      </a:lnTo>
                      <a:lnTo>
                        <a:pt x="7470" y="25420"/>
                      </a:lnTo>
                      <a:cubicBezTo>
                        <a:pt x="6992" y="26532"/>
                        <a:pt x="6753" y="27362"/>
                        <a:pt x="6753" y="27911"/>
                      </a:cubicBezTo>
                      <a:cubicBezTo>
                        <a:pt x="6753" y="28361"/>
                        <a:pt x="6950" y="28755"/>
                        <a:pt x="7372" y="29065"/>
                      </a:cubicBezTo>
                      <a:cubicBezTo>
                        <a:pt x="7780" y="29403"/>
                        <a:pt x="8680" y="29614"/>
                        <a:pt x="10059" y="29698"/>
                      </a:cubicBezTo>
                      <a:lnTo>
                        <a:pt x="10059" y="30486"/>
                      </a:lnTo>
                      <a:lnTo>
                        <a:pt x="1055" y="30486"/>
                      </a:lnTo>
                      <a:lnTo>
                        <a:pt x="1055" y="29698"/>
                      </a:lnTo>
                      <a:cubicBezTo>
                        <a:pt x="2251" y="29501"/>
                        <a:pt x="3025" y="29220"/>
                        <a:pt x="3376" y="28882"/>
                      </a:cubicBezTo>
                      <a:cubicBezTo>
                        <a:pt x="4094" y="28207"/>
                        <a:pt x="4882" y="26842"/>
                        <a:pt x="5754" y="24773"/>
                      </a:cubicBezTo>
                      <a:lnTo>
                        <a:pt x="15827" y="1217"/>
                      </a:lnTo>
                      <a:lnTo>
                        <a:pt x="16558" y="1217"/>
                      </a:lnTo>
                      <a:lnTo>
                        <a:pt x="26519" y="25026"/>
                      </a:lnTo>
                      <a:cubicBezTo>
                        <a:pt x="27321" y="26954"/>
                        <a:pt x="28052" y="28193"/>
                        <a:pt x="28713" y="28755"/>
                      </a:cubicBezTo>
                      <a:cubicBezTo>
                        <a:pt x="29360" y="29318"/>
                        <a:pt x="30275" y="29642"/>
                        <a:pt x="31443" y="29698"/>
                      </a:cubicBezTo>
                      <a:lnTo>
                        <a:pt x="31443" y="30486"/>
                      </a:lnTo>
                      <a:lnTo>
                        <a:pt x="20160" y="30486"/>
                      </a:lnTo>
                      <a:lnTo>
                        <a:pt x="20160" y="29698"/>
                      </a:lnTo>
                      <a:cubicBezTo>
                        <a:pt x="21285" y="29656"/>
                        <a:pt x="22059" y="29459"/>
                        <a:pt x="22453" y="29135"/>
                      </a:cubicBezTo>
                      <a:cubicBezTo>
                        <a:pt x="22847" y="28826"/>
                        <a:pt x="23044" y="28432"/>
                        <a:pt x="23058" y="27953"/>
                      </a:cubicBezTo>
                      <a:cubicBezTo>
                        <a:pt x="23044" y="27334"/>
                        <a:pt x="22762" y="26363"/>
                        <a:pt x="22214" y="25026"/>
                      </a:cubicBezTo>
                      <a:close/>
                      <a:moveTo>
                        <a:pt x="19907" y="19341"/>
                      </a:moveTo>
                      <a:lnTo>
                        <a:pt x="15039" y="7774"/>
                      </a:lnTo>
                      <a:lnTo>
                        <a:pt x="10059" y="19341"/>
                      </a:lnTo>
                      <a:close/>
                    </a:path>
                  </a:pathLst>
                </a:custGeom>
                <a:solidFill>
                  <a:srgbClr val="000000"/>
                </a:solidFill>
                <a:ln w="3598" cap="flat">
                  <a:noFill/>
                  <a:prstDash val="solid"/>
                  <a:miter/>
                </a:ln>
              </p:spPr>
              <p:txBody>
                <a:bodyPr rtlCol="0" anchor="ctr"/>
                <a:lstStyle/>
                <a:p>
                  <a:endParaRPr lang="en-IN"/>
                </a:p>
              </p:txBody>
            </p:sp>
            <p:sp>
              <p:nvSpPr>
                <p:cNvPr id="4062" name="Freeform: Shape 4061">
                  <a:extLst>
                    <a:ext uri="{FF2B5EF4-FFF2-40B4-BE49-F238E27FC236}">
                      <a16:creationId xmlns:a16="http://schemas.microsoft.com/office/drawing/2014/main" id="{2A3E72EB-0444-82F2-D491-7CECEF4EE9FB}"/>
                    </a:ext>
                  </a:extLst>
                </p:cNvPr>
                <p:cNvSpPr/>
                <p:nvPr/>
              </p:nvSpPr>
              <p:spPr>
                <a:xfrm>
                  <a:off x="31117716" y="17526922"/>
                  <a:ext cx="12267" cy="28622"/>
                </a:xfrm>
                <a:custGeom>
                  <a:avLst/>
                  <a:gdLst>
                    <a:gd name="connsiteX0" fmla="*/ 13331 w 12267"/>
                    <a:gd name="connsiteY0" fmla="*/ 29051 h 28622"/>
                    <a:gd name="connsiteX1" fmla="*/ 13331 w 12267"/>
                    <a:gd name="connsiteY1" fmla="*/ 29839 h 28622"/>
                    <a:gd name="connsiteX2" fmla="*/ 1064 w 12267"/>
                    <a:gd name="connsiteY2" fmla="*/ 29839 h 28622"/>
                    <a:gd name="connsiteX3" fmla="*/ 1064 w 12267"/>
                    <a:gd name="connsiteY3" fmla="*/ 29051 h 28622"/>
                    <a:gd name="connsiteX4" fmla="*/ 2077 w 12267"/>
                    <a:gd name="connsiteY4" fmla="*/ 29051 h 28622"/>
                    <a:gd name="connsiteX5" fmla="*/ 4665 w 12267"/>
                    <a:gd name="connsiteY5" fmla="*/ 28024 h 28622"/>
                    <a:gd name="connsiteX6" fmla="*/ 5172 w 12267"/>
                    <a:gd name="connsiteY6" fmla="*/ 24773 h 28622"/>
                    <a:gd name="connsiteX7" fmla="*/ 5172 w 12267"/>
                    <a:gd name="connsiteY7" fmla="*/ 6283 h 28622"/>
                    <a:gd name="connsiteX8" fmla="*/ 4890 w 12267"/>
                    <a:gd name="connsiteY8" fmla="*/ 3412 h 28622"/>
                    <a:gd name="connsiteX9" fmla="*/ 4018 w 12267"/>
                    <a:gd name="connsiteY9" fmla="*/ 2511 h 28622"/>
                    <a:gd name="connsiteX10" fmla="*/ 2077 w 12267"/>
                    <a:gd name="connsiteY10" fmla="*/ 2005 h 28622"/>
                    <a:gd name="connsiteX11" fmla="*/ 1064 w 12267"/>
                    <a:gd name="connsiteY11" fmla="*/ 2005 h 28622"/>
                    <a:gd name="connsiteX12" fmla="*/ 1064 w 12267"/>
                    <a:gd name="connsiteY12" fmla="*/ 1217 h 28622"/>
                    <a:gd name="connsiteX13" fmla="*/ 13331 w 12267"/>
                    <a:gd name="connsiteY13" fmla="*/ 1217 h 28622"/>
                    <a:gd name="connsiteX14" fmla="*/ 13331 w 12267"/>
                    <a:gd name="connsiteY14" fmla="*/ 2005 h 28622"/>
                    <a:gd name="connsiteX15" fmla="*/ 12290 w 12267"/>
                    <a:gd name="connsiteY15" fmla="*/ 2005 h 28622"/>
                    <a:gd name="connsiteX16" fmla="*/ 9744 w 12267"/>
                    <a:gd name="connsiteY16" fmla="*/ 3032 h 28622"/>
                    <a:gd name="connsiteX17" fmla="*/ 9223 w 12267"/>
                    <a:gd name="connsiteY17" fmla="*/ 6283 h 28622"/>
                    <a:gd name="connsiteX18" fmla="*/ 9223 w 12267"/>
                    <a:gd name="connsiteY18" fmla="*/ 24773 h 28622"/>
                    <a:gd name="connsiteX19" fmla="*/ 9491 w 12267"/>
                    <a:gd name="connsiteY19" fmla="*/ 27644 h 28622"/>
                    <a:gd name="connsiteX20" fmla="*/ 10377 w 12267"/>
                    <a:gd name="connsiteY20" fmla="*/ 28544 h 28622"/>
                    <a:gd name="connsiteX21" fmla="*/ 12290 w 12267"/>
                    <a:gd name="connsiteY21" fmla="*/ 2905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331" y="29051"/>
                      </a:moveTo>
                      <a:lnTo>
                        <a:pt x="13331" y="29839"/>
                      </a:lnTo>
                      <a:lnTo>
                        <a:pt x="1064" y="29839"/>
                      </a:lnTo>
                      <a:lnTo>
                        <a:pt x="1064" y="29051"/>
                      </a:lnTo>
                      <a:lnTo>
                        <a:pt x="2077" y="29051"/>
                      </a:lnTo>
                      <a:cubicBezTo>
                        <a:pt x="3244" y="29065"/>
                        <a:pt x="4102" y="28713"/>
                        <a:pt x="4665" y="28024"/>
                      </a:cubicBezTo>
                      <a:cubicBezTo>
                        <a:pt x="4989" y="27573"/>
                        <a:pt x="5158" y="26490"/>
                        <a:pt x="5172" y="24773"/>
                      </a:cubicBezTo>
                      <a:lnTo>
                        <a:pt x="5172" y="6283"/>
                      </a:lnTo>
                      <a:cubicBezTo>
                        <a:pt x="5158" y="4847"/>
                        <a:pt x="5073" y="3890"/>
                        <a:pt x="4890" y="3412"/>
                      </a:cubicBezTo>
                      <a:cubicBezTo>
                        <a:pt x="4750" y="3060"/>
                        <a:pt x="4454" y="2765"/>
                        <a:pt x="4018" y="2511"/>
                      </a:cubicBezTo>
                      <a:cubicBezTo>
                        <a:pt x="3385" y="2188"/>
                        <a:pt x="2738" y="2019"/>
                        <a:pt x="2077" y="2005"/>
                      </a:cubicBezTo>
                      <a:lnTo>
                        <a:pt x="1064" y="2005"/>
                      </a:lnTo>
                      <a:lnTo>
                        <a:pt x="1064" y="1217"/>
                      </a:lnTo>
                      <a:lnTo>
                        <a:pt x="13331" y="1217"/>
                      </a:lnTo>
                      <a:lnTo>
                        <a:pt x="13331" y="2005"/>
                      </a:lnTo>
                      <a:lnTo>
                        <a:pt x="12290" y="2005"/>
                      </a:lnTo>
                      <a:cubicBezTo>
                        <a:pt x="11123" y="2019"/>
                        <a:pt x="10278" y="2357"/>
                        <a:pt x="9744" y="3032"/>
                      </a:cubicBezTo>
                      <a:cubicBezTo>
                        <a:pt x="9392" y="3482"/>
                        <a:pt x="9209" y="4566"/>
                        <a:pt x="9223" y="6283"/>
                      </a:cubicBezTo>
                      <a:lnTo>
                        <a:pt x="9223" y="24773"/>
                      </a:lnTo>
                      <a:cubicBezTo>
                        <a:pt x="9209" y="26222"/>
                        <a:pt x="9308" y="27179"/>
                        <a:pt x="9491" y="27644"/>
                      </a:cubicBezTo>
                      <a:cubicBezTo>
                        <a:pt x="9631" y="28010"/>
                        <a:pt x="9927" y="28319"/>
                        <a:pt x="10377" y="28544"/>
                      </a:cubicBezTo>
                      <a:cubicBezTo>
                        <a:pt x="10968" y="28896"/>
                        <a:pt x="11601" y="29065"/>
                        <a:pt x="12290" y="29051"/>
                      </a:cubicBezTo>
                      <a:close/>
                    </a:path>
                  </a:pathLst>
                </a:custGeom>
                <a:solidFill>
                  <a:srgbClr val="000000"/>
                </a:solidFill>
                <a:ln w="3598" cap="flat">
                  <a:noFill/>
                  <a:prstDash val="solid"/>
                  <a:miter/>
                </a:ln>
              </p:spPr>
              <p:txBody>
                <a:bodyPr rtlCol="0" anchor="ctr"/>
                <a:lstStyle/>
                <a:p>
                  <a:endParaRPr lang="en-IN"/>
                </a:p>
              </p:txBody>
            </p:sp>
            <p:sp>
              <p:nvSpPr>
                <p:cNvPr id="4063" name="Freeform: Shape 4062">
                  <a:extLst>
                    <a:ext uri="{FF2B5EF4-FFF2-40B4-BE49-F238E27FC236}">
                      <a16:creationId xmlns:a16="http://schemas.microsoft.com/office/drawing/2014/main" id="{E6547B69-52CB-A073-8CF2-988543B78B99}"/>
                    </a:ext>
                  </a:extLst>
                </p:cNvPr>
                <p:cNvSpPr/>
                <p:nvPr/>
              </p:nvSpPr>
              <p:spPr>
                <a:xfrm>
                  <a:off x="31131770" y="17526922"/>
                  <a:ext cx="28474" cy="28622"/>
                </a:xfrm>
                <a:custGeom>
                  <a:avLst/>
                  <a:gdLst>
                    <a:gd name="connsiteX0" fmla="*/ 29542 w 28474"/>
                    <a:gd name="connsiteY0" fmla="*/ 29839 h 28622"/>
                    <a:gd name="connsiteX1" fmla="*/ 21903 w 28474"/>
                    <a:gd name="connsiteY1" fmla="*/ 29839 h 28622"/>
                    <a:gd name="connsiteX2" fmla="*/ 12210 w 28474"/>
                    <a:gd name="connsiteY2" fmla="*/ 16457 h 28622"/>
                    <a:gd name="connsiteX3" fmla="*/ 10465 w 28474"/>
                    <a:gd name="connsiteY3" fmla="*/ 16499 h 28622"/>
                    <a:gd name="connsiteX4" fmla="*/ 9874 w 28474"/>
                    <a:gd name="connsiteY4" fmla="*/ 16485 h 28622"/>
                    <a:gd name="connsiteX5" fmla="*/ 9227 w 28474"/>
                    <a:gd name="connsiteY5" fmla="*/ 16457 h 28622"/>
                    <a:gd name="connsiteX6" fmla="*/ 9227 w 28474"/>
                    <a:gd name="connsiteY6" fmla="*/ 24773 h 28622"/>
                    <a:gd name="connsiteX7" fmla="*/ 9818 w 28474"/>
                    <a:gd name="connsiteY7" fmla="*/ 28122 h 28622"/>
                    <a:gd name="connsiteX8" fmla="*/ 12210 w 28474"/>
                    <a:gd name="connsiteY8" fmla="*/ 29051 h 28622"/>
                    <a:gd name="connsiteX9" fmla="*/ 13335 w 28474"/>
                    <a:gd name="connsiteY9" fmla="*/ 29051 h 28622"/>
                    <a:gd name="connsiteX10" fmla="*/ 13335 w 28474"/>
                    <a:gd name="connsiteY10" fmla="*/ 29839 h 28622"/>
                    <a:gd name="connsiteX11" fmla="*/ 1068 w 28474"/>
                    <a:gd name="connsiteY11" fmla="*/ 29839 h 28622"/>
                    <a:gd name="connsiteX12" fmla="*/ 1068 w 28474"/>
                    <a:gd name="connsiteY12" fmla="*/ 29051 h 28622"/>
                    <a:gd name="connsiteX13" fmla="*/ 2151 w 28474"/>
                    <a:gd name="connsiteY13" fmla="*/ 29051 h 28622"/>
                    <a:gd name="connsiteX14" fmla="*/ 4754 w 28474"/>
                    <a:gd name="connsiteY14" fmla="*/ 27869 h 28622"/>
                    <a:gd name="connsiteX15" fmla="*/ 5190 w 28474"/>
                    <a:gd name="connsiteY15" fmla="*/ 24773 h 28622"/>
                    <a:gd name="connsiteX16" fmla="*/ 5190 w 28474"/>
                    <a:gd name="connsiteY16" fmla="*/ 6283 h 28622"/>
                    <a:gd name="connsiteX17" fmla="*/ 4599 w 28474"/>
                    <a:gd name="connsiteY17" fmla="*/ 2933 h 28622"/>
                    <a:gd name="connsiteX18" fmla="*/ 2151 w 28474"/>
                    <a:gd name="connsiteY18" fmla="*/ 2005 h 28622"/>
                    <a:gd name="connsiteX19" fmla="*/ 1068 w 28474"/>
                    <a:gd name="connsiteY19" fmla="*/ 2005 h 28622"/>
                    <a:gd name="connsiteX20" fmla="*/ 1068 w 28474"/>
                    <a:gd name="connsiteY20" fmla="*/ 1217 h 28622"/>
                    <a:gd name="connsiteX21" fmla="*/ 11506 w 28474"/>
                    <a:gd name="connsiteY21" fmla="*/ 1217 h 28622"/>
                    <a:gd name="connsiteX22" fmla="*/ 18217 w 28474"/>
                    <a:gd name="connsiteY22" fmla="*/ 1878 h 28622"/>
                    <a:gd name="connsiteX23" fmla="*/ 21889 w 28474"/>
                    <a:gd name="connsiteY23" fmla="*/ 4327 h 28622"/>
                    <a:gd name="connsiteX24" fmla="*/ 23408 w 28474"/>
                    <a:gd name="connsiteY24" fmla="*/ 8590 h 28622"/>
                    <a:gd name="connsiteX25" fmla="*/ 21678 w 28474"/>
                    <a:gd name="connsiteY25" fmla="*/ 13164 h 28622"/>
                    <a:gd name="connsiteX26" fmla="*/ 16346 w 28474"/>
                    <a:gd name="connsiteY26" fmla="*/ 15908 h 28622"/>
                    <a:gd name="connsiteX27" fmla="*/ 22255 w 28474"/>
                    <a:gd name="connsiteY27" fmla="*/ 24126 h 28622"/>
                    <a:gd name="connsiteX28" fmla="*/ 25744 w 28474"/>
                    <a:gd name="connsiteY28" fmla="*/ 27869 h 28622"/>
                    <a:gd name="connsiteX29" fmla="*/ 29542 w 28474"/>
                    <a:gd name="connsiteY29" fmla="*/ 29051 h 28622"/>
                    <a:gd name="connsiteX30" fmla="*/ 9227 w 28474"/>
                    <a:gd name="connsiteY30" fmla="*/ 15120 h 28622"/>
                    <a:gd name="connsiteX31" fmla="*/ 9917 w 28474"/>
                    <a:gd name="connsiteY31" fmla="*/ 15134 h 28622"/>
                    <a:gd name="connsiteX32" fmla="*/ 10409 w 28474"/>
                    <a:gd name="connsiteY32" fmla="*/ 15148 h 28622"/>
                    <a:gd name="connsiteX33" fmla="*/ 16571 w 28474"/>
                    <a:gd name="connsiteY33" fmla="*/ 13375 h 28622"/>
                    <a:gd name="connsiteX34" fmla="*/ 18653 w 28474"/>
                    <a:gd name="connsiteY34" fmla="*/ 8858 h 28622"/>
                    <a:gd name="connsiteX35" fmla="*/ 16979 w 28474"/>
                    <a:gd name="connsiteY35" fmla="*/ 4495 h 28622"/>
                    <a:gd name="connsiteX36" fmla="*/ 12533 w 28474"/>
                    <a:gd name="connsiteY36" fmla="*/ 2821 h 28622"/>
                    <a:gd name="connsiteX37" fmla="*/ 9227 w 28474"/>
                    <a:gd name="connsiteY37" fmla="*/ 321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542" y="29839"/>
                      </a:moveTo>
                      <a:lnTo>
                        <a:pt x="21903" y="29839"/>
                      </a:lnTo>
                      <a:lnTo>
                        <a:pt x="12210" y="16457"/>
                      </a:lnTo>
                      <a:cubicBezTo>
                        <a:pt x="11492" y="16485"/>
                        <a:pt x="10916" y="16499"/>
                        <a:pt x="10465" y="16499"/>
                      </a:cubicBezTo>
                      <a:cubicBezTo>
                        <a:pt x="10268" y="16499"/>
                        <a:pt x="10071" y="16499"/>
                        <a:pt x="9874" y="16485"/>
                      </a:cubicBezTo>
                      <a:cubicBezTo>
                        <a:pt x="9663" y="16485"/>
                        <a:pt x="9438" y="16471"/>
                        <a:pt x="9227" y="16457"/>
                      </a:cubicBezTo>
                      <a:lnTo>
                        <a:pt x="9227" y="24773"/>
                      </a:lnTo>
                      <a:cubicBezTo>
                        <a:pt x="9213" y="26574"/>
                        <a:pt x="9410" y="27700"/>
                        <a:pt x="9818" y="28122"/>
                      </a:cubicBezTo>
                      <a:cubicBezTo>
                        <a:pt x="10325" y="28755"/>
                        <a:pt x="11127" y="29065"/>
                        <a:pt x="12210" y="29051"/>
                      </a:cubicBezTo>
                      <a:lnTo>
                        <a:pt x="13335" y="29051"/>
                      </a:lnTo>
                      <a:lnTo>
                        <a:pt x="13335" y="29839"/>
                      </a:lnTo>
                      <a:lnTo>
                        <a:pt x="1068" y="29839"/>
                      </a:lnTo>
                      <a:lnTo>
                        <a:pt x="1068" y="29051"/>
                      </a:lnTo>
                      <a:lnTo>
                        <a:pt x="2151" y="29051"/>
                      </a:lnTo>
                      <a:cubicBezTo>
                        <a:pt x="3361" y="29065"/>
                        <a:pt x="4219" y="28671"/>
                        <a:pt x="4754" y="27869"/>
                      </a:cubicBezTo>
                      <a:cubicBezTo>
                        <a:pt x="5035" y="27447"/>
                        <a:pt x="5190" y="26405"/>
                        <a:pt x="5190" y="24773"/>
                      </a:cubicBezTo>
                      <a:lnTo>
                        <a:pt x="5190" y="6283"/>
                      </a:lnTo>
                      <a:cubicBezTo>
                        <a:pt x="5190" y="4481"/>
                        <a:pt x="4993" y="3370"/>
                        <a:pt x="4599" y="2933"/>
                      </a:cubicBezTo>
                      <a:cubicBezTo>
                        <a:pt x="4036" y="2328"/>
                        <a:pt x="3220" y="2019"/>
                        <a:pt x="2151" y="2005"/>
                      </a:cubicBezTo>
                      <a:lnTo>
                        <a:pt x="1068" y="2005"/>
                      </a:lnTo>
                      <a:lnTo>
                        <a:pt x="1068" y="1217"/>
                      </a:lnTo>
                      <a:lnTo>
                        <a:pt x="11506" y="1217"/>
                      </a:lnTo>
                      <a:cubicBezTo>
                        <a:pt x="14531" y="1217"/>
                        <a:pt x="16768" y="1442"/>
                        <a:pt x="18217" y="1878"/>
                      </a:cubicBezTo>
                      <a:cubicBezTo>
                        <a:pt x="19652" y="2328"/>
                        <a:pt x="20876" y="3145"/>
                        <a:pt x="21889" y="4327"/>
                      </a:cubicBezTo>
                      <a:cubicBezTo>
                        <a:pt x="22888" y="5523"/>
                        <a:pt x="23394" y="6944"/>
                        <a:pt x="23408" y="8590"/>
                      </a:cubicBezTo>
                      <a:cubicBezTo>
                        <a:pt x="23394" y="10349"/>
                        <a:pt x="22817" y="11869"/>
                        <a:pt x="21678" y="13164"/>
                      </a:cubicBezTo>
                      <a:cubicBezTo>
                        <a:pt x="20524" y="14458"/>
                        <a:pt x="18752" y="15373"/>
                        <a:pt x="16346" y="15908"/>
                      </a:cubicBezTo>
                      <a:lnTo>
                        <a:pt x="22255" y="24126"/>
                      </a:lnTo>
                      <a:cubicBezTo>
                        <a:pt x="23591" y="26011"/>
                        <a:pt x="24759" y="27264"/>
                        <a:pt x="25744" y="27869"/>
                      </a:cubicBezTo>
                      <a:cubicBezTo>
                        <a:pt x="26714" y="28502"/>
                        <a:pt x="27980" y="28896"/>
                        <a:pt x="29542" y="29051"/>
                      </a:cubicBezTo>
                      <a:close/>
                      <a:moveTo>
                        <a:pt x="9227" y="15120"/>
                      </a:moveTo>
                      <a:cubicBezTo>
                        <a:pt x="9481" y="15134"/>
                        <a:pt x="9720" y="15134"/>
                        <a:pt x="9917" y="15134"/>
                      </a:cubicBezTo>
                      <a:cubicBezTo>
                        <a:pt x="10114" y="15148"/>
                        <a:pt x="10268" y="15148"/>
                        <a:pt x="10409" y="15148"/>
                      </a:cubicBezTo>
                      <a:cubicBezTo>
                        <a:pt x="13110" y="15148"/>
                        <a:pt x="15164" y="14557"/>
                        <a:pt x="16571" y="13375"/>
                      </a:cubicBezTo>
                      <a:cubicBezTo>
                        <a:pt x="17950" y="12193"/>
                        <a:pt x="18653" y="10687"/>
                        <a:pt x="18653" y="8858"/>
                      </a:cubicBezTo>
                      <a:cubicBezTo>
                        <a:pt x="18653" y="7071"/>
                        <a:pt x="18090" y="5621"/>
                        <a:pt x="16979" y="4495"/>
                      </a:cubicBezTo>
                      <a:cubicBezTo>
                        <a:pt x="15854" y="3384"/>
                        <a:pt x="14376" y="2821"/>
                        <a:pt x="12533" y="2821"/>
                      </a:cubicBezTo>
                      <a:cubicBezTo>
                        <a:pt x="11717" y="2821"/>
                        <a:pt x="10606" y="2962"/>
                        <a:pt x="9227" y="3215"/>
                      </a:cubicBezTo>
                      <a:close/>
                    </a:path>
                  </a:pathLst>
                </a:custGeom>
                <a:solidFill>
                  <a:srgbClr val="000000"/>
                </a:solidFill>
                <a:ln w="3598" cap="flat">
                  <a:noFill/>
                  <a:prstDash val="solid"/>
                  <a:miter/>
                </a:ln>
              </p:spPr>
              <p:txBody>
                <a:bodyPr rtlCol="0" anchor="ctr"/>
                <a:lstStyle/>
                <a:p>
                  <a:endParaRPr lang="en-IN"/>
                </a:p>
              </p:txBody>
            </p:sp>
            <p:sp>
              <p:nvSpPr>
                <p:cNvPr id="4064" name="Freeform: Shape 4063">
                  <a:extLst>
                    <a:ext uri="{FF2B5EF4-FFF2-40B4-BE49-F238E27FC236}">
                      <a16:creationId xmlns:a16="http://schemas.microsoft.com/office/drawing/2014/main" id="{49CA047C-6432-527F-1BFB-27F24C3B3B6B}"/>
                    </a:ext>
                  </a:extLst>
                </p:cNvPr>
                <p:cNvSpPr/>
                <p:nvPr/>
              </p:nvSpPr>
              <p:spPr>
                <a:xfrm>
                  <a:off x="31159498" y="17563101"/>
                  <a:ext cx="22354" cy="1773"/>
                </a:xfrm>
                <a:custGeom>
                  <a:avLst/>
                  <a:gdLst>
                    <a:gd name="connsiteX0" fmla="*/ 23430 w 22354"/>
                    <a:gd name="connsiteY0" fmla="*/ 2990 h 1773"/>
                    <a:gd name="connsiteX1" fmla="*/ 1076 w 22354"/>
                    <a:gd name="connsiteY1" fmla="*/ 2990 h 1773"/>
                    <a:gd name="connsiteX2" fmla="*/ 1076 w 22354"/>
                    <a:gd name="connsiteY2" fmla="*/ 1217 h 1773"/>
                    <a:gd name="connsiteX3" fmla="*/ 23430 w 22354"/>
                    <a:gd name="connsiteY3" fmla="*/ 1217 h 1773"/>
                  </a:gdLst>
                  <a:ahLst/>
                  <a:cxnLst>
                    <a:cxn ang="0">
                      <a:pos x="connsiteX0" y="connsiteY0"/>
                    </a:cxn>
                    <a:cxn ang="0">
                      <a:pos x="connsiteX1" y="connsiteY1"/>
                    </a:cxn>
                    <a:cxn ang="0">
                      <a:pos x="connsiteX2" y="connsiteY2"/>
                    </a:cxn>
                    <a:cxn ang="0">
                      <a:pos x="connsiteX3" y="connsiteY3"/>
                    </a:cxn>
                  </a:cxnLst>
                  <a:rect l="l" t="t" r="r" b="b"/>
                  <a:pathLst>
                    <a:path w="22354" h="1773">
                      <a:moveTo>
                        <a:pt x="23430" y="2990"/>
                      </a:moveTo>
                      <a:lnTo>
                        <a:pt x="1076" y="2990"/>
                      </a:lnTo>
                      <a:lnTo>
                        <a:pt x="1076" y="1217"/>
                      </a:lnTo>
                      <a:lnTo>
                        <a:pt x="23430" y="1217"/>
                      </a:lnTo>
                      <a:close/>
                    </a:path>
                  </a:pathLst>
                </a:custGeom>
                <a:solidFill>
                  <a:srgbClr val="000000"/>
                </a:solidFill>
                <a:ln w="3598" cap="flat">
                  <a:noFill/>
                  <a:prstDash val="solid"/>
                  <a:miter/>
                </a:ln>
              </p:spPr>
              <p:txBody>
                <a:bodyPr rtlCol="0" anchor="ctr"/>
                <a:lstStyle/>
                <a:p>
                  <a:endParaRPr lang="en-IN"/>
                </a:p>
              </p:txBody>
            </p:sp>
            <p:sp>
              <p:nvSpPr>
                <p:cNvPr id="4065" name="Freeform: Shape 4064">
                  <a:extLst>
                    <a:ext uri="{FF2B5EF4-FFF2-40B4-BE49-F238E27FC236}">
                      <a16:creationId xmlns:a16="http://schemas.microsoft.com/office/drawing/2014/main" id="{445D5DE4-1A1C-7B7F-5804-9C3F4207B5A5}"/>
                    </a:ext>
                  </a:extLst>
                </p:cNvPr>
                <p:cNvSpPr/>
                <p:nvPr/>
              </p:nvSpPr>
              <p:spPr>
                <a:xfrm>
                  <a:off x="31182359" y="17526922"/>
                  <a:ext cx="24521" cy="28622"/>
                </a:xfrm>
                <a:custGeom>
                  <a:avLst/>
                  <a:gdLst>
                    <a:gd name="connsiteX0" fmla="*/ 9227 w 24521"/>
                    <a:gd name="connsiteY0" fmla="*/ 2779 h 28622"/>
                    <a:gd name="connsiteX1" fmla="*/ 9227 w 24521"/>
                    <a:gd name="connsiteY1" fmla="*/ 14092 h 28622"/>
                    <a:gd name="connsiteX2" fmla="*/ 15516 w 24521"/>
                    <a:gd name="connsiteY2" fmla="*/ 14092 h 28622"/>
                    <a:gd name="connsiteX3" fmla="*/ 18794 w 24521"/>
                    <a:gd name="connsiteY3" fmla="*/ 13347 h 28622"/>
                    <a:gd name="connsiteX4" fmla="*/ 20004 w 24521"/>
                    <a:gd name="connsiteY4" fmla="*/ 9941 h 28622"/>
                    <a:gd name="connsiteX5" fmla="*/ 20791 w 24521"/>
                    <a:gd name="connsiteY5" fmla="*/ 9941 h 28622"/>
                    <a:gd name="connsiteX6" fmla="*/ 20791 w 24521"/>
                    <a:gd name="connsiteY6" fmla="*/ 19904 h 28622"/>
                    <a:gd name="connsiteX7" fmla="*/ 20004 w 24521"/>
                    <a:gd name="connsiteY7" fmla="*/ 19904 h 28622"/>
                    <a:gd name="connsiteX8" fmla="*/ 19413 w 24521"/>
                    <a:gd name="connsiteY8" fmla="*/ 17216 h 28622"/>
                    <a:gd name="connsiteX9" fmla="*/ 18175 w 24521"/>
                    <a:gd name="connsiteY9" fmla="*/ 16048 h 28622"/>
                    <a:gd name="connsiteX10" fmla="*/ 15516 w 24521"/>
                    <a:gd name="connsiteY10" fmla="*/ 15626 h 28622"/>
                    <a:gd name="connsiteX11" fmla="*/ 9227 w 24521"/>
                    <a:gd name="connsiteY11" fmla="*/ 15626 h 28622"/>
                    <a:gd name="connsiteX12" fmla="*/ 9227 w 24521"/>
                    <a:gd name="connsiteY12" fmla="*/ 25069 h 28622"/>
                    <a:gd name="connsiteX13" fmla="*/ 9396 w 24521"/>
                    <a:gd name="connsiteY13" fmla="*/ 27376 h 28622"/>
                    <a:gd name="connsiteX14" fmla="*/ 9987 w 24521"/>
                    <a:gd name="connsiteY14" fmla="*/ 28038 h 28622"/>
                    <a:gd name="connsiteX15" fmla="*/ 11591 w 24521"/>
                    <a:gd name="connsiteY15" fmla="*/ 28277 h 28622"/>
                    <a:gd name="connsiteX16" fmla="*/ 16444 w 24521"/>
                    <a:gd name="connsiteY16" fmla="*/ 28277 h 28622"/>
                    <a:gd name="connsiteX17" fmla="*/ 19975 w 24521"/>
                    <a:gd name="connsiteY17" fmla="*/ 27939 h 28622"/>
                    <a:gd name="connsiteX18" fmla="*/ 22086 w 24521"/>
                    <a:gd name="connsiteY18" fmla="*/ 26602 h 28622"/>
                    <a:gd name="connsiteX19" fmla="*/ 24759 w 24521"/>
                    <a:gd name="connsiteY19" fmla="*/ 22662 h 28622"/>
                    <a:gd name="connsiteX20" fmla="*/ 25603 w 24521"/>
                    <a:gd name="connsiteY20" fmla="*/ 22662 h 28622"/>
                    <a:gd name="connsiteX21" fmla="*/ 23127 w 24521"/>
                    <a:gd name="connsiteY21" fmla="*/ 29839 h 28622"/>
                    <a:gd name="connsiteX22" fmla="*/ 1082 w 24521"/>
                    <a:gd name="connsiteY22" fmla="*/ 29839 h 28622"/>
                    <a:gd name="connsiteX23" fmla="*/ 1082 w 24521"/>
                    <a:gd name="connsiteY23" fmla="*/ 29051 h 28622"/>
                    <a:gd name="connsiteX24" fmla="*/ 2095 w 24521"/>
                    <a:gd name="connsiteY24" fmla="*/ 29051 h 28622"/>
                    <a:gd name="connsiteX25" fmla="*/ 4022 w 24521"/>
                    <a:gd name="connsiteY25" fmla="*/ 28572 h 28622"/>
                    <a:gd name="connsiteX26" fmla="*/ 4936 w 24521"/>
                    <a:gd name="connsiteY26" fmla="*/ 27559 h 28622"/>
                    <a:gd name="connsiteX27" fmla="*/ 5176 w 24521"/>
                    <a:gd name="connsiteY27" fmla="*/ 24801 h 28622"/>
                    <a:gd name="connsiteX28" fmla="*/ 5176 w 24521"/>
                    <a:gd name="connsiteY28" fmla="*/ 6198 h 28622"/>
                    <a:gd name="connsiteX29" fmla="*/ 4627 w 24521"/>
                    <a:gd name="connsiteY29" fmla="*/ 2849 h 28622"/>
                    <a:gd name="connsiteX30" fmla="*/ 2095 w 24521"/>
                    <a:gd name="connsiteY30" fmla="*/ 2005 h 28622"/>
                    <a:gd name="connsiteX31" fmla="*/ 1082 w 24521"/>
                    <a:gd name="connsiteY31" fmla="*/ 2005 h 28622"/>
                    <a:gd name="connsiteX32" fmla="*/ 1082 w 24521"/>
                    <a:gd name="connsiteY32" fmla="*/ 1217 h 28622"/>
                    <a:gd name="connsiteX33" fmla="*/ 23127 w 24521"/>
                    <a:gd name="connsiteY33" fmla="*/ 1217 h 28622"/>
                    <a:gd name="connsiteX34" fmla="*/ 23450 w 24521"/>
                    <a:gd name="connsiteY34" fmla="*/ 7493 h 28622"/>
                    <a:gd name="connsiteX35" fmla="*/ 22620 w 24521"/>
                    <a:gd name="connsiteY35" fmla="*/ 7493 h 28622"/>
                    <a:gd name="connsiteX36" fmla="*/ 21636 w 24521"/>
                    <a:gd name="connsiteY36" fmla="*/ 4383 h 28622"/>
                    <a:gd name="connsiteX37" fmla="*/ 20060 w 24521"/>
                    <a:gd name="connsiteY37" fmla="*/ 3102 h 28622"/>
                    <a:gd name="connsiteX38" fmla="*/ 17077 w 24521"/>
                    <a:gd name="connsiteY38" fmla="*/ 277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227" y="2779"/>
                      </a:moveTo>
                      <a:lnTo>
                        <a:pt x="9227" y="14092"/>
                      </a:lnTo>
                      <a:lnTo>
                        <a:pt x="15516" y="14092"/>
                      </a:lnTo>
                      <a:cubicBezTo>
                        <a:pt x="17148" y="14092"/>
                        <a:pt x="18231" y="13853"/>
                        <a:pt x="18794" y="13347"/>
                      </a:cubicBezTo>
                      <a:cubicBezTo>
                        <a:pt x="19511" y="12728"/>
                        <a:pt x="19919" y="11588"/>
                        <a:pt x="20004" y="9941"/>
                      </a:cubicBezTo>
                      <a:lnTo>
                        <a:pt x="20791" y="9941"/>
                      </a:lnTo>
                      <a:lnTo>
                        <a:pt x="20791" y="19904"/>
                      </a:lnTo>
                      <a:lnTo>
                        <a:pt x="20004" y="19904"/>
                      </a:lnTo>
                      <a:cubicBezTo>
                        <a:pt x="19807" y="18511"/>
                        <a:pt x="19610" y="17610"/>
                        <a:pt x="19413" y="17216"/>
                      </a:cubicBezTo>
                      <a:cubicBezTo>
                        <a:pt x="19160" y="16724"/>
                        <a:pt x="18752" y="16344"/>
                        <a:pt x="18175" y="16048"/>
                      </a:cubicBezTo>
                      <a:cubicBezTo>
                        <a:pt x="17584" y="15781"/>
                        <a:pt x="16698" y="15640"/>
                        <a:pt x="15516" y="15626"/>
                      </a:cubicBezTo>
                      <a:lnTo>
                        <a:pt x="9227" y="15626"/>
                      </a:lnTo>
                      <a:lnTo>
                        <a:pt x="9227" y="25069"/>
                      </a:lnTo>
                      <a:cubicBezTo>
                        <a:pt x="9227" y="26335"/>
                        <a:pt x="9284" y="27109"/>
                        <a:pt x="9396" y="27376"/>
                      </a:cubicBezTo>
                      <a:cubicBezTo>
                        <a:pt x="9509" y="27658"/>
                        <a:pt x="9706" y="27883"/>
                        <a:pt x="9987" y="28038"/>
                      </a:cubicBezTo>
                      <a:cubicBezTo>
                        <a:pt x="10268" y="28207"/>
                        <a:pt x="10803" y="28277"/>
                        <a:pt x="11591" y="28277"/>
                      </a:cubicBezTo>
                      <a:lnTo>
                        <a:pt x="16444" y="28277"/>
                      </a:lnTo>
                      <a:cubicBezTo>
                        <a:pt x="18062" y="28277"/>
                        <a:pt x="19230" y="28164"/>
                        <a:pt x="19975" y="27939"/>
                      </a:cubicBezTo>
                      <a:cubicBezTo>
                        <a:pt x="20693" y="27714"/>
                        <a:pt x="21396" y="27278"/>
                        <a:pt x="22086" y="26602"/>
                      </a:cubicBezTo>
                      <a:cubicBezTo>
                        <a:pt x="22930" y="25758"/>
                        <a:pt x="23830" y="24435"/>
                        <a:pt x="24759" y="22662"/>
                      </a:cubicBezTo>
                      <a:lnTo>
                        <a:pt x="25603" y="22662"/>
                      </a:lnTo>
                      <a:lnTo>
                        <a:pt x="23127" y="29839"/>
                      </a:lnTo>
                      <a:lnTo>
                        <a:pt x="1082" y="29839"/>
                      </a:lnTo>
                      <a:lnTo>
                        <a:pt x="1082" y="29051"/>
                      </a:lnTo>
                      <a:lnTo>
                        <a:pt x="2095" y="29051"/>
                      </a:lnTo>
                      <a:cubicBezTo>
                        <a:pt x="2770" y="29065"/>
                        <a:pt x="3403" y="28896"/>
                        <a:pt x="4022" y="28572"/>
                      </a:cubicBezTo>
                      <a:cubicBezTo>
                        <a:pt x="4458" y="28347"/>
                        <a:pt x="4768" y="28010"/>
                        <a:pt x="4936" y="27559"/>
                      </a:cubicBezTo>
                      <a:cubicBezTo>
                        <a:pt x="5091" y="27109"/>
                        <a:pt x="5176" y="26194"/>
                        <a:pt x="5176" y="24801"/>
                      </a:cubicBezTo>
                      <a:lnTo>
                        <a:pt x="5176" y="6198"/>
                      </a:lnTo>
                      <a:cubicBezTo>
                        <a:pt x="5176" y="4383"/>
                        <a:pt x="4993" y="3271"/>
                        <a:pt x="4627" y="2849"/>
                      </a:cubicBezTo>
                      <a:cubicBezTo>
                        <a:pt x="4120" y="2300"/>
                        <a:pt x="3276" y="2019"/>
                        <a:pt x="2095" y="2005"/>
                      </a:cubicBezTo>
                      <a:lnTo>
                        <a:pt x="1082" y="2005"/>
                      </a:lnTo>
                      <a:lnTo>
                        <a:pt x="1082" y="1217"/>
                      </a:lnTo>
                      <a:lnTo>
                        <a:pt x="23127" y="1217"/>
                      </a:lnTo>
                      <a:lnTo>
                        <a:pt x="23450" y="7493"/>
                      </a:lnTo>
                      <a:lnTo>
                        <a:pt x="22620" y="7493"/>
                      </a:lnTo>
                      <a:cubicBezTo>
                        <a:pt x="22325" y="5987"/>
                        <a:pt x="22001" y="4946"/>
                        <a:pt x="21636" y="4383"/>
                      </a:cubicBezTo>
                      <a:cubicBezTo>
                        <a:pt x="21270" y="3820"/>
                        <a:pt x="20735" y="3398"/>
                        <a:pt x="20060" y="3102"/>
                      </a:cubicBezTo>
                      <a:cubicBezTo>
                        <a:pt x="19483" y="2891"/>
                        <a:pt x="18498" y="2779"/>
                        <a:pt x="17077" y="2779"/>
                      </a:cubicBezTo>
                      <a:close/>
                    </a:path>
                  </a:pathLst>
                </a:custGeom>
                <a:solidFill>
                  <a:srgbClr val="000000"/>
                </a:solidFill>
                <a:ln w="3598" cap="flat">
                  <a:noFill/>
                  <a:prstDash val="solid"/>
                  <a:miter/>
                </a:ln>
              </p:spPr>
              <p:txBody>
                <a:bodyPr rtlCol="0" anchor="ctr"/>
                <a:lstStyle/>
                <a:p>
                  <a:endParaRPr lang="en-IN"/>
                </a:p>
              </p:txBody>
            </p:sp>
            <p:sp>
              <p:nvSpPr>
                <p:cNvPr id="4066" name="Freeform: Shape 4065">
                  <a:extLst>
                    <a:ext uri="{FF2B5EF4-FFF2-40B4-BE49-F238E27FC236}">
                      <a16:creationId xmlns:a16="http://schemas.microsoft.com/office/drawing/2014/main" id="{6FB1ACCF-0852-A3FF-0D5B-327570E63F33}"/>
                    </a:ext>
                  </a:extLst>
                </p:cNvPr>
                <p:cNvSpPr/>
                <p:nvPr/>
              </p:nvSpPr>
              <p:spPr>
                <a:xfrm>
                  <a:off x="31209181" y="17526922"/>
                  <a:ext cx="24014" cy="28622"/>
                </a:xfrm>
                <a:custGeom>
                  <a:avLst/>
                  <a:gdLst>
                    <a:gd name="connsiteX0" fmla="*/ 24794 w 24014"/>
                    <a:gd name="connsiteY0" fmla="*/ 1217 h 28622"/>
                    <a:gd name="connsiteX1" fmla="*/ 25104 w 24014"/>
                    <a:gd name="connsiteY1" fmla="*/ 7929 h 28622"/>
                    <a:gd name="connsiteX2" fmla="*/ 24302 w 24014"/>
                    <a:gd name="connsiteY2" fmla="*/ 7929 h 28622"/>
                    <a:gd name="connsiteX3" fmla="*/ 23669 w 24014"/>
                    <a:gd name="connsiteY3" fmla="*/ 5396 h 28622"/>
                    <a:gd name="connsiteX4" fmla="*/ 21924 w 24014"/>
                    <a:gd name="connsiteY4" fmla="*/ 3595 h 28622"/>
                    <a:gd name="connsiteX5" fmla="*/ 19068 w 24014"/>
                    <a:gd name="connsiteY5" fmla="*/ 3018 h 28622"/>
                    <a:gd name="connsiteX6" fmla="*/ 15031 w 24014"/>
                    <a:gd name="connsiteY6" fmla="*/ 3018 h 28622"/>
                    <a:gd name="connsiteX7" fmla="*/ 15031 w 24014"/>
                    <a:gd name="connsiteY7" fmla="*/ 24886 h 28622"/>
                    <a:gd name="connsiteX8" fmla="*/ 15608 w 24014"/>
                    <a:gd name="connsiteY8" fmla="*/ 28178 h 28622"/>
                    <a:gd name="connsiteX9" fmla="*/ 18070 w 24014"/>
                    <a:gd name="connsiteY9" fmla="*/ 29051 h 28622"/>
                    <a:gd name="connsiteX10" fmla="*/ 19068 w 24014"/>
                    <a:gd name="connsiteY10" fmla="*/ 29051 h 28622"/>
                    <a:gd name="connsiteX11" fmla="*/ 19068 w 24014"/>
                    <a:gd name="connsiteY11" fmla="*/ 29839 h 28622"/>
                    <a:gd name="connsiteX12" fmla="*/ 6927 w 24014"/>
                    <a:gd name="connsiteY12" fmla="*/ 29839 h 28622"/>
                    <a:gd name="connsiteX13" fmla="*/ 6927 w 24014"/>
                    <a:gd name="connsiteY13" fmla="*/ 29051 h 28622"/>
                    <a:gd name="connsiteX14" fmla="*/ 7940 w 24014"/>
                    <a:gd name="connsiteY14" fmla="*/ 29051 h 28622"/>
                    <a:gd name="connsiteX15" fmla="*/ 10529 w 24014"/>
                    <a:gd name="connsiteY15" fmla="*/ 27953 h 28622"/>
                    <a:gd name="connsiteX16" fmla="*/ 10979 w 24014"/>
                    <a:gd name="connsiteY16" fmla="*/ 24886 h 28622"/>
                    <a:gd name="connsiteX17" fmla="*/ 10979 w 24014"/>
                    <a:gd name="connsiteY17" fmla="*/ 3018 h 28622"/>
                    <a:gd name="connsiteX18" fmla="*/ 7546 w 24014"/>
                    <a:gd name="connsiteY18" fmla="*/ 3018 h 28622"/>
                    <a:gd name="connsiteX19" fmla="*/ 4705 w 24014"/>
                    <a:gd name="connsiteY19" fmla="*/ 3299 h 28622"/>
                    <a:gd name="connsiteX20" fmla="*/ 2819 w 24014"/>
                    <a:gd name="connsiteY20" fmla="*/ 4847 h 28622"/>
                    <a:gd name="connsiteX21" fmla="*/ 1891 w 24014"/>
                    <a:gd name="connsiteY21" fmla="*/ 7929 h 28622"/>
                    <a:gd name="connsiteX22" fmla="*/ 1089 w 24014"/>
                    <a:gd name="connsiteY22" fmla="*/ 7929 h 28622"/>
                    <a:gd name="connsiteX23" fmla="*/ 1427 w 24014"/>
                    <a:gd name="connsiteY23" fmla="*/ 121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794" y="1217"/>
                      </a:moveTo>
                      <a:lnTo>
                        <a:pt x="25104" y="7929"/>
                      </a:lnTo>
                      <a:lnTo>
                        <a:pt x="24302" y="7929"/>
                      </a:lnTo>
                      <a:cubicBezTo>
                        <a:pt x="24133" y="6747"/>
                        <a:pt x="23922" y="5903"/>
                        <a:pt x="23669" y="5396"/>
                      </a:cubicBezTo>
                      <a:cubicBezTo>
                        <a:pt x="23233" y="4580"/>
                        <a:pt x="22642" y="3989"/>
                        <a:pt x="21924" y="3595"/>
                      </a:cubicBezTo>
                      <a:cubicBezTo>
                        <a:pt x="21193" y="3229"/>
                        <a:pt x="20250" y="3032"/>
                        <a:pt x="19068" y="3018"/>
                      </a:cubicBezTo>
                      <a:lnTo>
                        <a:pt x="15031" y="3018"/>
                      </a:lnTo>
                      <a:lnTo>
                        <a:pt x="15031" y="24886"/>
                      </a:lnTo>
                      <a:cubicBezTo>
                        <a:pt x="15017" y="26645"/>
                        <a:pt x="15214" y="27742"/>
                        <a:pt x="15608" y="28178"/>
                      </a:cubicBezTo>
                      <a:cubicBezTo>
                        <a:pt x="16142" y="28769"/>
                        <a:pt x="16958" y="29065"/>
                        <a:pt x="18070" y="29051"/>
                      </a:cubicBezTo>
                      <a:lnTo>
                        <a:pt x="19068" y="29051"/>
                      </a:lnTo>
                      <a:lnTo>
                        <a:pt x="19068" y="29839"/>
                      </a:lnTo>
                      <a:lnTo>
                        <a:pt x="6927" y="29839"/>
                      </a:lnTo>
                      <a:lnTo>
                        <a:pt x="6927" y="29051"/>
                      </a:lnTo>
                      <a:lnTo>
                        <a:pt x="7940" y="29051"/>
                      </a:lnTo>
                      <a:cubicBezTo>
                        <a:pt x="9150" y="29065"/>
                        <a:pt x="10008" y="28699"/>
                        <a:pt x="10529" y="27953"/>
                      </a:cubicBezTo>
                      <a:cubicBezTo>
                        <a:pt x="10810" y="27517"/>
                        <a:pt x="10965" y="26490"/>
                        <a:pt x="10979" y="24886"/>
                      </a:cubicBezTo>
                      <a:lnTo>
                        <a:pt x="10979" y="3018"/>
                      </a:lnTo>
                      <a:lnTo>
                        <a:pt x="7546" y="3018"/>
                      </a:lnTo>
                      <a:cubicBezTo>
                        <a:pt x="6210" y="3032"/>
                        <a:pt x="5253" y="3130"/>
                        <a:pt x="4705" y="3299"/>
                      </a:cubicBezTo>
                      <a:cubicBezTo>
                        <a:pt x="3959" y="3581"/>
                        <a:pt x="3340" y="4087"/>
                        <a:pt x="2819" y="4847"/>
                      </a:cubicBezTo>
                      <a:cubicBezTo>
                        <a:pt x="2285" y="5607"/>
                        <a:pt x="1975" y="6634"/>
                        <a:pt x="1891" y="7929"/>
                      </a:cubicBezTo>
                      <a:lnTo>
                        <a:pt x="1089" y="7929"/>
                      </a:lnTo>
                      <a:lnTo>
                        <a:pt x="1427" y="1217"/>
                      </a:lnTo>
                      <a:close/>
                    </a:path>
                  </a:pathLst>
                </a:custGeom>
                <a:solidFill>
                  <a:srgbClr val="000000"/>
                </a:solidFill>
                <a:ln w="3598" cap="flat">
                  <a:noFill/>
                  <a:prstDash val="solid"/>
                  <a:miter/>
                </a:ln>
              </p:spPr>
              <p:txBody>
                <a:bodyPr rtlCol="0" anchor="ctr"/>
                <a:lstStyle/>
                <a:p>
                  <a:endParaRPr lang="en-IN"/>
                </a:p>
              </p:txBody>
            </p:sp>
            <p:sp>
              <p:nvSpPr>
                <p:cNvPr id="4067" name="Freeform: Shape 4066">
                  <a:extLst>
                    <a:ext uri="{FF2B5EF4-FFF2-40B4-BE49-F238E27FC236}">
                      <a16:creationId xmlns:a16="http://schemas.microsoft.com/office/drawing/2014/main" id="{2E3EA027-6ABF-9A08-9279-143EB63F198C}"/>
                    </a:ext>
                  </a:extLst>
                </p:cNvPr>
                <p:cNvSpPr/>
                <p:nvPr/>
              </p:nvSpPr>
              <p:spPr>
                <a:xfrm>
                  <a:off x="31237338" y="17551449"/>
                  <a:ext cx="4671" cy="4685"/>
                </a:xfrm>
                <a:custGeom>
                  <a:avLst/>
                  <a:gdLst>
                    <a:gd name="connsiteX0" fmla="*/ 3432 w 4671"/>
                    <a:gd name="connsiteY0" fmla="*/ 1217 h 4685"/>
                    <a:gd name="connsiteX1" fmla="*/ 5092 w 4671"/>
                    <a:gd name="connsiteY1" fmla="*/ 1906 h 4685"/>
                    <a:gd name="connsiteX2" fmla="*/ 5768 w 4671"/>
                    <a:gd name="connsiteY2" fmla="*/ 3567 h 4685"/>
                    <a:gd name="connsiteX3" fmla="*/ 5078 w 4671"/>
                    <a:gd name="connsiteY3" fmla="*/ 5213 h 4685"/>
                    <a:gd name="connsiteX4" fmla="*/ 3432 w 4671"/>
                    <a:gd name="connsiteY4" fmla="*/ 5903 h 4685"/>
                    <a:gd name="connsiteX5" fmla="*/ 1772 w 4671"/>
                    <a:gd name="connsiteY5" fmla="*/ 5213 h 4685"/>
                    <a:gd name="connsiteX6" fmla="*/ 1097 w 4671"/>
                    <a:gd name="connsiteY6" fmla="*/ 3567 h 4685"/>
                    <a:gd name="connsiteX7" fmla="*/ 1772 w 4671"/>
                    <a:gd name="connsiteY7" fmla="*/ 1892 h 4685"/>
                    <a:gd name="connsiteX8" fmla="*/ 3432 w 4671"/>
                    <a:gd name="connsiteY8" fmla="*/ 121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432" y="1217"/>
                      </a:moveTo>
                      <a:cubicBezTo>
                        <a:pt x="4080" y="1217"/>
                        <a:pt x="4628" y="1456"/>
                        <a:pt x="5092" y="1906"/>
                      </a:cubicBezTo>
                      <a:cubicBezTo>
                        <a:pt x="5529" y="2371"/>
                        <a:pt x="5754" y="2919"/>
                        <a:pt x="5768" y="3567"/>
                      </a:cubicBezTo>
                      <a:cubicBezTo>
                        <a:pt x="5754" y="4214"/>
                        <a:pt x="5529" y="4763"/>
                        <a:pt x="5078" y="5213"/>
                      </a:cubicBezTo>
                      <a:cubicBezTo>
                        <a:pt x="4628" y="5678"/>
                        <a:pt x="4080" y="5903"/>
                        <a:pt x="3432" y="5903"/>
                      </a:cubicBezTo>
                      <a:cubicBezTo>
                        <a:pt x="2785" y="5903"/>
                        <a:pt x="2222" y="5678"/>
                        <a:pt x="1772" y="5213"/>
                      </a:cubicBezTo>
                      <a:cubicBezTo>
                        <a:pt x="1308" y="4763"/>
                        <a:pt x="1083" y="4214"/>
                        <a:pt x="1097" y="3567"/>
                      </a:cubicBezTo>
                      <a:cubicBezTo>
                        <a:pt x="1083" y="2905"/>
                        <a:pt x="1308" y="2342"/>
                        <a:pt x="1772" y="1892"/>
                      </a:cubicBezTo>
                      <a:cubicBezTo>
                        <a:pt x="2222" y="1442"/>
                        <a:pt x="2785" y="1217"/>
                        <a:pt x="3432" y="1217"/>
                      </a:cubicBezTo>
                      <a:close/>
                    </a:path>
                  </a:pathLst>
                </a:custGeom>
                <a:solidFill>
                  <a:srgbClr val="000000"/>
                </a:solidFill>
                <a:ln w="3598" cap="flat">
                  <a:noFill/>
                  <a:prstDash val="solid"/>
                  <a:miter/>
                </a:ln>
              </p:spPr>
              <p:txBody>
                <a:bodyPr rtlCol="0" anchor="ctr"/>
                <a:lstStyle/>
                <a:p>
                  <a:endParaRPr lang="en-IN"/>
                </a:p>
              </p:txBody>
            </p:sp>
            <p:sp>
              <p:nvSpPr>
                <p:cNvPr id="4068" name="Freeform: Shape 4067">
                  <a:extLst>
                    <a:ext uri="{FF2B5EF4-FFF2-40B4-BE49-F238E27FC236}">
                      <a16:creationId xmlns:a16="http://schemas.microsoft.com/office/drawing/2014/main" id="{7FE54BFC-8B30-F7A6-C3F0-6FCA24AA15CD}"/>
                    </a:ext>
                  </a:extLst>
                </p:cNvPr>
                <p:cNvSpPr/>
                <p:nvPr/>
              </p:nvSpPr>
              <p:spPr>
                <a:xfrm>
                  <a:off x="31246933" y="17526331"/>
                  <a:ext cx="18091" cy="29719"/>
                </a:xfrm>
                <a:custGeom>
                  <a:avLst/>
                  <a:gdLst>
                    <a:gd name="connsiteX0" fmla="*/ 18614 w 18091"/>
                    <a:gd name="connsiteY0" fmla="*/ 1217 h 29719"/>
                    <a:gd name="connsiteX1" fmla="*/ 18614 w 18091"/>
                    <a:gd name="connsiteY1" fmla="*/ 2005 h 29719"/>
                    <a:gd name="connsiteX2" fmla="*/ 14056 w 18091"/>
                    <a:gd name="connsiteY2" fmla="*/ 3116 h 29719"/>
                    <a:gd name="connsiteX3" fmla="*/ 10581 w 18091"/>
                    <a:gd name="connsiteY3" fmla="*/ 5649 h 29719"/>
                    <a:gd name="connsiteX4" fmla="*/ 7740 w 18091"/>
                    <a:gd name="connsiteY4" fmla="*/ 9463 h 29719"/>
                    <a:gd name="connsiteX5" fmla="*/ 5854 w 18091"/>
                    <a:gd name="connsiteY5" fmla="*/ 14444 h 29719"/>
                    <a:gd name="connsiteX6" fmla="*/ 11946 w 18091"/>
                    <a:gd name="connsiteY6" fmla="*/ 12362 h 29719"/>
                    <a:gd name="connsiteX7" fmla="*/ 17039 w 18091"/>
                    <a:gd name="connsiteY7" fmla="*/ 14726 h 29719"/>
                    <a:gd name="connsiteX8" fmla="*/ 19191 w 18091"/>
                    <a:gd name="connsiteY8" fmla="*/ 20805 h 29719"/>
                    <a:gd name="connsiteX9" fmla="*/ 17011 w 18091"/>
                    <a:gd name="connsiteY9" fmla="*/ 27348 h 29719"/>
                    <a:gd name="connsiteX10" fmla="*/ 10089 w 18091"/>
                    <a:gd name="connsiteY10" fmla="*/ 30937 h 29719"/>
                    <a:gd name="connsiteX11" fmla="*/ 5109 w 18091"/>
                    <a:gd name="connsiteY11" fmla="*/ 28995 h 29719"/>
                    <a:gd name="connsiteX12" fmla="*/ 1099 w 18091"/>
                    <a:gd name="connsiteY12" fmla="*/ 19201 h 29719"/>
                    <a:gd name="connsiteX13" fmla="*/ 2633 w 18091"/>
                    <a:gd name="connsiteY13" fmla="*/ 11897 h 29719"/>
                    <a:gd name="connsiteX14" fmla="*/ 7036 w 18091"/>
                    <a:gd name="connsiteY14" fmla="*/ 5762 h 29719"/>
                    <a:gd name="connsiteX15" fmla="*/ 12523 w 18091"/>
                    <a:gd name="connsiteY15" fmla="*/ 2145 h 29719"/>
                    <a:gd name="connsiteX16" fmla="*/ 17390 w 18091"/>
                    <a:gd name="connsiteY16" fmla="*/ 1217 h 29719"/>
                    <a:gd name="connsiteX17" fmla="*/ 5489 w 18091"/>
                    <a:gd name="connsiteY17" fmla="*/ 15992 h 29719"/>
                    <a:gd name="connsiteX18" fmla="*/ 5109 w 18091"/>
                    <a:gd name="connsiteY18" fmla="*/ 20594 h 29719"/>
                    <a:gd name="connsiteX19" fmla="*/ 5854 w 18091"/>
                    <a:gd name="connsiteY19" fmla="*/ 24998 h 29719"/>
                    <a:gd name="connsiteX20" fmla="*/ 8077 w 18091"/>
                    <a:gd name="connsiteY20" fmla="*/ 28769 h 29719"/>
                    <a:gd name="connsiteX21" fmla="*/ 10694 w 18091"/>
                    <a:gd name="connsiteY21" fmla="*/ 29754 h 29719"/>
                    <a:gd name="connsiteX22" fmla="*/ 13972 w 18091"/>
                    <a:gd name="connsiteY22" fmla="*/ 28024 h 29719"/>
                    <a:gd name="connsiteX23" fmla="*/ 15421 w 18091"/>
                    <a:gd name="connsiteY23" fmla="*/ 23084 h 29719"/>
                    <a:gd name="connsiteX24" fmla="*/ 13986 w 18091"/>
                    <a:gd name="connsiteY24" fmla="*/ 16837 h 29719"/>
                    <a:gd name="connsiteX25" fmla="*/ 9920 w 18091"/>
                    <a:gd name="connsiteY25" fmla="*/ 14191 h 29719"/>
                    <a:gd name="connsiteX26" fmla="*/ 8204 w 18091"/>
                    <a:gd name="connsiteY26" fmla="*/ 14529 h 29719"/>
                    <a:gd name="connsiteX27" fmla="*/ 5489 w 18091"/>
                    <a:gd name="connsiteY27" fmla="*/ 15992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091" h="29719">
                      <a:moveTo>
                        <a:pt x="18614" y="1217"/>
                      </a:moveTo>
                      <a:lnTo>
                        <a:pt x="18614" y="2005"/>
                      </a:lnTo>
                      <a:cubicBezTo>
                        <a:pt x="16757" y="2188"/>
                        <a:pt x="15238" y="2554"/>
                        <a:pt x="14056" y="3116"/>
                      </a:cubicBezTo>
                      <a:cubicBezTo>
                        <a:pt x="12875" y="3679"/>
                        <a:pt x="11707" y="4524"/>
                        <a:pt x="10581" y="5649"/>
                      </a:cubicBezTo>
                      <a:cubicBezTo>
                        <a:pt x="9428" y="6789"/>
                        <a:pt x="8485" y="8070"/>
                        <a:pt x="7740" y="9463"/>
                      </a:cubicBezTo>
                      <a:cubicBezTo>
                        <a:pt x="6980" y="10870"/>
                        <a:pt x="6347" y="12531"/>
                        <a:pt x="5854" y="14444"/>
                      </a:cubicBezTo>
                      <a:cubicBezTo>
                        <a:pt x="7866" y="13065"/>
                        <a:pt x="9906" y="12362"/>
                        <a:pt x="11946" y="12362"/>
                      </a:cubicBezTo>
                      <a:cubicBezTo>
                        <a:pt x="13902" y="12362"/>
                        <a:pt x="15590" y="13150"/>
                        <a:pt x="17039" y="14726"/>
                      </a:cubicBezTo>
                      <a:cubicBezTo>
                        <a:pt x="18460" y="16302"/>
                        <a:pt x="19177" y="18328"/>
                        <a:pt x="19191" y="20805"/>
                      </a:cubicBezTo>
                      <a:cubicBezTo>
                        <a:pt x="19177" y="23197"/>
                        <a:pt x="18460" y="25378"/>
                        <a:pt x="17011" y="27348"/>
                      </a:cubicBezTo>
                      <a:cubicBezTo>
                        <a:pt x="15266" y="29740"/>
                        <a:pt x="12959" y="30937"/>
                        <a:pt x="10089" y="30937"/>
                      </a:cubicBezTo>
                      <a:cubicBezTo>
                        <a:pt x="8119" y="30937"/>
                        <a:pt x="6459" y="30289"/>
                        <a:pt x="5109" y="28995"/>
                      </a:cubicBezTo>
                      <a:cubicBezTo>
                        <a:pt x="2436" y="26490"/>
                        <a:pt x="1099" y="23225"/>
                        <a:pt x="1099" y="19201"/>
                      </a:cubicBezTo>
                      <a:cubicBezTo>
                        <a:pt x="1099" y="16640"/>
                        <a:pt x="1606" y="14205"/>
                        <a:pt x="2633" y="11897"/>
                      </a:cubicBezTo>
                      <a:cubicBezTo>
                        <a:pt x="3660" y="9589"/>
                        <a:pt x="5123" y="7549"/>
                        <a:pt x="7036" y="5762"/>
                      </a:cubicBezTo>
                      <a:cubicBezTo>
                        <a:pt x="8935" y="3975"/>
                        <a:pt x="10764" y="2765"/>
                        <a:pt x="12523" y="2145"/>
                      </a:cubicBezTo>
                      <a:cubicBezTo>
                        <a:pt x="14253" y="1526"/>
                        <a:pt x="15885" y="1217"/>
                        <a:pt x="17390" y="1217"/>
                      </a:cubicBezTo>
                      <a:close/>
                      <a:moveTo>
                        <a:pt x="5489" y="15992"/>
                      </a:moveTo>
                      <a:cubicBezTo>
                        <a:pt x="5235" y="17892"/>
                        <a:pt x="5109" y="19426"/>
                        <a:pt x="5109" y="20594"/>
                      </a:cubicBezTo>
                      <a:cubicBezTo>
                        <a:pt x="5109" y="21945"/>
                        <a:pt x="5348" y="23422"/>
                        <a:pt x="5854" y="24998"/>
                      </a:cubicBezTo>
                      <a:cubicBezTo>
                        <a:pt x="6347" y="26588"/>
                        <a:pt x="7093" y="27841"/>
                        <a:pt x="8077" y="28769"/>
                      </a:cubicBezTo>
                      <a:cubicBezTo>
                        <a:pt x="8795" y="29431"/>
                        <a:pt x="9667" y="29754"/>
                        <a:pt x="10694" y="29754"/>
                      </a:cubicBezTo>
                      <a:cubicBezTo>
                        <a:pt x="11918" y="29754"/>
                        <a:pt x="13015" y="29178"/>
                        <a:pt x="13972" y="28024"/>
                      </a:cubicBezTo>
                      <a:cubicBezTo>
                        <a:pt x="14929" y="26870"/>
                        <a:pt x="15407" y="25223"/>
                        <a:pt x="15421" y="23084"/>
                      </a:cubicBezTo>
                      <a:cubicBezTo>
                        <a:pt x="15407" y="20692"/>
                        <a:pt x="14929" y="18610"/>
                        <a:pt x="13986" y="16837"/>
                      </a:cubicBezTo>
                      <a:cubicBezTo>
                        <a:pt x="13015" y="15078"/>
                        <a:pt x="11665" y="14205"/>
                        <a:pt x="9920" y="14191"/>
                      </a:cubicBezTo>
                      <a:cubicBezTo>
                        <a:pt x="9386" y="14205"/>
                        <a:pt x="8809" y="14318"/>
                        <a:pt x="8204" y="14529"/>
                      </a:cubicBezTo>
                      <a:cubicBezTo>
                        <a:pt x="7585" y="14768"/>
                        <a:pt x="6685" y="15246"/>
                        <a:pt x="5489" y="15992"/>
                      </a:cubicBezTo>
                      <a:close/>
                    </a:path>
                  </a:pathLst>
                </a:custGeom>
                <a:solidFill>
                  <a:srgbClr val="000000"/>
                </a:solidFill>
                <a:ln w="3598" cap="flat">
                  <a:noFill/>
                  <a:prstDash val="solid"/>
                  <a:miter/>
                </a:ln>
              </p:spPr>
              <p:txBody>
                <a:bodyPr rtlCol="0" anchor="ctr"/>
                <a:lstStyle/>
                <a:p>
                  <a:endParaRPr lang="en-IN"/>
                </a:p>
              </p:txBody>
            </p:sp>
          </p:grpSp>
          <p:grpSp>
            <p:nvGrpSpPr>
              <p:cNvPr id="4069" name="Graphic 3782">
                <a:extLst>
                  <a:ext uri="{FF2B5EF4-FFF2-40B4-BE49-F238E27FC236}">
                    <a16:creationId xmlns:a16="http://schemas.microsoft.com/office/drawing/2014/main" id="{C9649064-D915-A5FD-1420-4522C92EA7EF}"/>
                  </a:ext>
                </a:extLst>
              </p:cNvPr>
              <p:cNvGrpSpPr/>
              <p:nvPr/>
            </p:nvGrpSpPr>
            <p:grpSpPr>
              <a:xfrm>
                <a:off x="31357446" y="17733103"/>
                <a:ext cx="251098" cy="38599"/>
                <a:chOff x="31357446" y="17733103"/>
                <a:chExt cx="251098" cy="38599"/>
              </a:xfrm>
            </p:grpSpPr>
            <p:sp>
              <p:nvSpPr>
                <p:cNvPr id="4070" name="Freeform: Shape 4069">
                  <a:extLst>
                    <a:ext uri="{FF2B5EF4-FFF2-40B4-BE49-F238E27FC236}">
                      <a16:creationId xmlns:a16="http://schemas.microsoft.com/office/drawing/2014/main" id="{ED0FC8B5-C636-1634-ACBD-89DDC14DF8A1}"/>
                    </a:ext>
                  </a:extLst>
                </p:cNvPr>
                <p:cNvSpPr/>
                <p:nvPr/>
              </p:nvSpPr>
              <p:spPr>
                <a:xfrm>
                  <a:off x="31357446" y="17733750"/>
                  <a:ext cx="21552" cy="28622"/>
                </a:xfrm>
                <a:custGeom>
                  <a:avLst/>
                  <a:gdLst>
                    <a:gd name="connsiteX0" fmla="*/ 9262 w 21552"/>
                    <a:gd name="connsiteY0" fmla="*/ 2836 h 28622"/>
                    <a:gd name="connsiteX1" fmla="*/ 9262 w 21552"/>
                    <a:gd name="connsiteY1" fmla="*/ 14080 h 28622"/>
                    <a:gd name="connsiteX2" fmla="*/ 14481 w 21552"/>
                    <a:gd name="connsiteY2" fmla="*/ 14080 h 28622"/>
                    <a:gd name="connsiteX3" fmla="*/ 17098 w 21552"/>
                    <a:gd name="connsiteY3" fmla="*/ 13292 h 28622"/>
                    <a:gd name="connsiteX4" fmla="*/ 18209 w 21552"/>
                    <a:gd name="connsiteY4" fmla="*/ 10168 h 28622"/>
                    <a:gd name="connsiteX5" fmla="*/ 18997 w 21552"/>
                    <a:gd name="connsiteY5" fmla="*/ 10168 h 28622"/>
                    <a:gd name="connsiteX6" fmla="*/ 18997 w 21552"/>
                    <a:gd name="connsiteY6" fmla="*/ 19849 h 28622"/>
                    <a:gd name="connsiteX7" fmla="*/ 18209 w 21552"/>
                    <a:gd name="connsiteY7" fmla="*/ 19849 h 28622"/>
                    <a:gd name="connsiteX8" fmla="*/ 17773 w 21552"/>
                    <a:gd name="connsiteY8" fmla="*/ 17401 h 28622"/>
                    <a:gd name="connsiteX9" fmla="*/ 16634 w 21552"/>
                    <a:gd name="connsiteY9" fmla="*/ 16233 h 28622"/>
                    <a:gd name="connsiteX10" fmla="*/ 14481 w 21552"/>
                    <a:gd name="connsiteY10" fmla="*/ 15839 h 28622"/>
                    <a:gd name="connsiteX11" fmla="*/ 9262 w 21552"/>
                    <a:gd name="connsiteY11" fmla="*/ 15839 h 28622"/>
                    <a:gd name="connsiteX12" fmla="*/ 9262 w 21552"/>
                    <a:gd name="connsiteY12" fmla="*/ 24830 h 28622"/>
                    <a:gd name="connsiteX13" fmla="*/ 9543 w 21552"/>
                    <a:gd name="connsiteY13" fmla="*/ 27701 h 28622"/>
                    <a:gd name="connsiteX14" fmla="*/ 10430 w 21552"/>
                    <a:gd name="connsiteY14" fmla="*/ 28602 h 28622"/>
                    <a:gd name="connsiteX15" fmla="*/ 12371 w 21552"/>
                    <a:gd name="connsiteY15" fmla="*/ 29108 h 28622"/>
                    <a:gd name="connsiteX16" fmla="*/ 13398 w 21552"/>
                    <a:gd name="connsiteY16" fmla="*/ 29108 h 28622"/>
                    <a:gd name="connsiteX17" fmla="*/ 13398 w 21552"/>
                    <a:gd name="connsiteY17" fmla="*/ 29896 h 28622"/>
                    <a:gd name="connsiteX18" fmla="*/ 1130 w 21552"/>
                    <a:gd name="connsiteY18" fmla="*/ 29896 h 28622"/>
                    <a:gd name="connsiteX19" fmla="*/ 1130 w 21552"/>
                    <a:gd name="connsiteY19" fmla="*/ 29108 h 28622"/>
                    <a:gd name="connsiteX20" fmla="*/ 2143 w 21552"/>
                    <a:gd name="connsiteY20" fmla="*/ 29108 h 28622"/>
                    <a:gd name="connsiteX21" fmla="*/ 4704 w 21552"/>
                    <a:gd name="connsiteY21" fmla="*/ 28081 h 28622"/>
                    <a:gd name="connsiteX22" fmla="*/ 5210 w 21552"/>
                    <a:gd name="connsiteY22" fmla="*/ 24830 h 28622"/>
                    <a:gd name="connsiteX23" fmla="*/ 5210 w 21552"/>
                    <a:gd name="connsiteY23" fmla="*/ 6340 h 28622"/>
                    <a:gd name="connsiteX24" fmla="*/ 4943 w 21552"/>
                    <a:gd name="connsiteY24" fmla="*/ 3469 h 28622"/>
                    <a:gd name="connsiteX25" fmla="*/ 4085 w 21552"/>
                    <a:gd name="connsiteY25" fmla="*/ 2569 h 28622"/>
                    <a:gd name="connsiteX26" fmla="*/ 2143 w 21552"/>
                    <a:gd name="connsiteY26" fmla="*/ 2062 h 28622"/>
                    <a:gd name="connsiteX27" fmla="*/ 1130 w 21552"/>
                    <a:gd name="connsiteY27" fmla="*/ 2062 h 28622"/>
                    <a:gd name="connsiteX28" fmla="*/ 1130 w 21552"/>
                    <a:gd name="connsiteY28" fmla="*/ 1274 h 28622"/>
                    <a:gd name="connsiteX29" fmla="*/ 22416 w 21552"/>
                    <a:gd name="connsiteY29" fmla="*/ 1274 h 28622"/>
                    <a:gd name="connsiteX30" fmla="*/ 22683 w 21552"/>
                    <a:gd name="connsiteY30" fmla="*/ 7564 h 28622"/>
                    <a:gd name="connsiteX31" fmla="*/ 21951 w 21552"/>
                    <a:gd name="connsiteY31" fmla="*/ 7564 h 28622"/>
                    <a:gd name="connsiteX32" fmla="*/ 20671 w 21552"/>
                    <a:gd name="connsiteY32" fmla="*/ 4623 h 28622"/>
                    <a:gd name="connsiteX33" fmla="*/ 18885 w 21552"/>
                    <a:gd name="connsiteY33" fmla="*/ 3258 h 28622"/>
                    <a:gd name="connsiteX34" fmla="*/ 15579 w 21552"/>
                    <a:gd name="connsiteY34" fmla="*/ 283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9262" y="2836"/>
                      </a:moveTo>
                      <a:lnTo>
                        <a:pt x="9262" y="14080"/>
                      </a:lnTo>
                      <a:lnTo>
                        <a:pt x="14481" y="14080"/>
                      </a:lnTo>
                      <a:cubicBezTo>
                        <a:pt x="15663" y="14094"/>
                        <a:pt x="16535" y="13826"/>
                        <a:pt x="17098" y="13292"/>
                      </a:cubicBezTo>
                      <a:cubicBezTo>
                        <a:pt x="17661" y="12771"/>
                        <a:pt x="18026" y="11730"/>
                        <a:pt x="18209" y="10168"/>
                      </a:cubicBezTo>
                      <a:lnTo>
                        <a:pt x="18997" y="10168"/>
                      </a:lnTo>
                      <a:lnTo>
                        <a:pt x="18997" y="19849"/>
                      </a:lnTo>
                      <a:lnTo>
                        <a:pt x="18209" y="19849"/>
                      </a:lnTo>
                      <a:cubicBezTo>
                        <a:pt x="18195" y="18751"/>
                        <a:pt x="18055" y="17935"/>
                        <a:pt x="17773" y="17401"/>
                      </a:cubicBezTo>
                      <a:cubicBezTo>
                        <a:pt x="17492" y="16880"/>
                        <a:pt x="17112" y="16500"/>
                        <a:pt x="16634" y="16233"/>
                      </a:cubicBezTo>
                      <a:cubicBezTo>
                        <a:pt x="16155" y="15979"/>
                        <a:pt x="15438" y="15839"/>
                        <a:pt x="14481" y="15839"/>
                      </a:cubicBezTo>
                      <a:lnTo>
                        <a:pt x="9262" y="15839"/>
                      </a:lnTo>
                      <a:lnTo>
                        <a:pt x="9262" y="24830"/>
                      </a:lnTo>
                      <a:cubicBezTo>
                        <a:pt x="9248" y="26280"/>
                        <a:pt x="9346" y="27237"/>
                        <a:pt x="9543" y="27701"/>
                      </a:cubicBezTo>
                      <a:cubicBezTo>
                        <a:pt x="9684" y="28067"/>
                        <a:pt x="9979" y="28377"/>
                        <a:pt x="10430" y="28602"/>
                      </a:cubicBezTo>
                      <a:cubicBezTo>
                        <a:pt x="11049" y="28954"/>
                        <a:pt x="11696" y="29122"/>
                        <a:pt x="12371" y="29108"/>
                      </a:cubicBezTo>
                      <a:lnTo>
                        <a:pt x="13398" y="29108"/>
                      </a:lnTo>
                      <a:lnTo>
                        <a:pt x="13398" y="29896"/>
                      </a:lnTo>
                      <a:lnTo>
                        <a:pt x="1130" y="29896"/>
                      </a:lnTo>
                      <a:lnTo>
                        <a:pt x="1130" y="29108"/>
                      </a:lnTo>
                      <a:lnTo>
                        <a:pt x="2143" y="29108"/>
                      </a:lnTo>
                      <a:cubicBezTo>
                        <a:pt x="3311" y="29122"/>
                        <a:pt x="4169" y="28771"/>
                        <a:pt x="4704" y="28081"/>
                      </a:cubicBezTo>
                      <a:cubicBezTo>
                        <a:pt x="5027" y="27631"/>
                        <a:pt x="5196" y="26547"/>
                        <a:pt x="5210" y="24830"/>
                      </a:cubicBezTo>
                      <a:lnTo>
                        <a:pt x="5210" y="6340"/>
                      </a:lnTo>
                      <a:cubicBezTo>
                        <a:pt x="5196" y="4905"/>
                        <a:pt x="5112" y="3948"/>
                        <a:pt x="4943" y="3469"/>
                      </a:cubicBezTo>
                      <a:cubicBezTo>
                        <a:pt x="4802" y="3118"/>
                        <a:pt x="4507" y="2822"/>
                        <a:pt x="4085" y="2569"/>
                      </a:cubicBezTo>
                      <a:cubicBezTo>
                        <a:pt x="3466" y="2245"/>
                        <a:pt x="2819" y="2076"/>
                        <a:pt x="2143" y="2062"/>
                      </a:cubicBezTo>
                      <a:lnTo>
                        <a:pt x="1130" y="2062"/>
                      </a:lnTo>
                      <a:lnTo>
                        <a:pt x="1130" y="1274"/>
                      </a:lnTo>
                      <a:lnTo>
                        <a:pt x="22416" y="1274"/>
                      </a:lnTo>
                      <a:lnTo>
                        <a:pt x="22683" y="7564"/>
                      </a:lnTo>
                      <a:lnTo>
                        <a:pt x="21951" y="7564"/>
                      </a:lnTo>
                      <a:cubicBezTo>
                        <a:pt x="21586" y="6227"/>
                        <a:pt x="21150" y="5256"/>
                        <a:pt x="20671" y="4623"/>
                      </a:cubicBezTo>
                      <a:cubicBezTo>
                        <a:pt x="20179" y="4004"/>
                        <a:pt x="19588" y="3540"/>
                        <a:pt x="18885" y="3258"/>
                      </a:cubicBezTo>
                      <a:cubicBezTo>
                        <a:pt x="18167" y="2977"/>
                        <a:pt x="17070" y="2836"/>
                        <a:pt x="15579" y="2836"/>
                      </a:cubicBezTo>
                      <a:close/>
                    </a:path>
                  </a:pathLst>
                </a:custGeom>
                <a:solidFill>
                  <a:srgbClr val="000000"/>
                </a:solidFill>
                <a:ln w="3598" cap="flat">
                  <a:noFill/>
                  <a:prstDash val="solid"/>
                  <a:miter/>
                </a:ln>
              </p:spPr>
              <p:txBody>
                <a:bodyPr rtlCol="0" anchor="ctr"/>
                <a:lstStyle/>
                <a:p>
                  <a:endParaRPr lang="en-IN"/>
                </a:p>
              </p:txBody>
            </p:sp>
            <p:sp>
              <p:nvSpPr>
                <p:cNvPr id="4071" name="Freeform: Shape 4070">
                  <a:extLst>
                    <a:ext uri="{FF2B5EF4-FFF2-40B4-BE49-F238E27FC236}">
                      <a16:creationId xmlns:a16="http://schemas.microsoft.com/office/drawing/2014/main" id="{6CA9FF84-45BC-1ECB-E669-6ACEE28DAB48}"/>
                    </a:ext>
                  </a:extLst>
                </p:cNvPr>
                <p:cNvSpPr/>
                <p:nvPr/>
              </p:nvSpPr>
              <p:spPr>
                <a:xfrm>
                  <a:off x="31381651" y="17733750"/>
                  <a:ext cx="24591" cy="28622"/>
                </a:xfrm>
                <a:custGeom>
                  <a:avLst/>
                  <a:gdLst>
                    <a:gd name="connsiteX0" fmla="*/ 25039 w 24591"/>
                    <a:gd name="connsiteY0" fmla="*/ 21988 h 28622"/>
                    <a:gd name="connsiteX1" fmla="*/ 25728 w 24591"/>
                    <a:gd name="connsiteY1" fmla="*/ 22129 h 28622"/>
                    <a:gd name="connsiteX2" fmla="*/ 23281 w 24591"/>
                    <a:gd name="connsiteY2" fmla="*/ 29896 h 28622"/>
                    <a:gd name="connsiteX3" fmla="*/ 1137 w 24591"/>
                    <a:gd name="connsiteY3" fmla="*/ 29896 h 28622"/>
                    <a:gd name="connsiteX4" fmla="*/ 1137 w 24591"/>
                    <a:gd name="connsiteY4" fmla="*/ 29108 h 28622"/>
                    <a:gd name="connsiteX5" fmla="*/ 2206 w 24591"/>
                    <a:gd name="connsiteY5" fmla="*/ 29108 h 28622"/>
                    <a:gd name="connsiteX6" fmla="*/ 4795 w 24591"/>
                    <a:gd name="connsiteY6" fmla="*/ 27926 h 28622"/>
                    <a:gd name="connsiteX7" fmla="*/ 5245 w 24591"/>
                    <a:gd name="connsiteY7" fmla="*/ 24802 h 28622"/>
                    <a:gd name="connsiteX8" fmla="*/ 5245 w 24591"/>
                    <a:gd name="connsiteY8" fmla="*/ 6340 h 28622"/>
                    <a:gd name="connsiteX9" fmla="*/ 4654 w 24591"/>
                    <a:gd name="connsiteY9" fmla="*/ 2991 h 28622"/>
                    <a:gd name="connsiteX10" fmla="*/ 2206 w 24591"/>
                    <a:gd name="connsiteY10" fmla="*/ 2062 h 28622"/>
                    <a:gd name="connsiteX11" fmla="*/ 1137 w 24591"/>
                    <a:gd name="connsiteY11" fmla="*/ 2062 h 28622"/>
                    <a:gd name="connsiteX12" fmla="*/ 1137 w 24591"/>
                    <a:gd name="connsiteY12" fmla="*/ 1274 h 28622"/>
                    <a:gd name="connsiteX13" fmla="*/ 14080 w 24591"/>
                    <a:gd name="connsiteY13" fmla="*/ 1274 h 28622"/>
                    <a:gd name="connsiteX14" fmla="*/ 14080 w 24591"/>
                    <a:gd name="connsiteY14" fmla="*/ 2062 h 28622"/>
                    <a:gd name="connsiteX15" fmla="*/ 10886 w 24591"/>
                    <a:gd name="connsiteY15" fmla="*/ 2484 h 28622"/>
                    <a:gd name="connsiteX16" fmla="*/ 9634 w 24591"/>
                    <a:gd name="connsiteY16" fmla="*/ 3596 h 28622"/>
                    <a:gd name="connsiteX17" fmla="*/ 9297 w 24591"/>
                    <a:gd name="connsiteY17" fmla="*/ 6818 h 28622"/>
                    <a:gd name="connsiteX18" fmla="*/ 9297 w 24591"/>
                    <a:gd name="connsiteY18" fmla="*/ 24802 h 28622"/>
                    <a:gd name="connsiteX19" fmla="*/ 9634 w 24591"/>
                    <a:gd name="connsiteY19" fmla="*/ 27223 h 28622"/>
                    <a:gd name="connsiteX20" fmla="*/ 10408 w 24591"/>
                    <a:gd name="connsiteY20" fmla="*/ 27870 h 28622"/>
                    <a:gd name="connsiteX21" fmla="*/ 13714 w 24591"/>
                    <a:gd name="connsiteY21" fmla="*/ 28081 h 28622"/>
                    <a:gd name="connsiteX22" fmla="*/ 15796 w 24591"/>
                    <a:gd name="connsiteY22" fmla="*/ 28081 h 28622"/>
                    <a:gd name="connsiteX23" fmla="*/ 20411 w 24591"/>
                    <a:gd name="connsiteY23" fmla="*/ 27603 h 28622"/>
                    <a:gd name="connsiteX24" fmla="*/ 22844 w 24591"/>
                    <a:gd name="connsiteY24" fmla="*/ 25872 h 28622"/>
                    <a:gd name="connsiteX25" fmla="*/ 25039 w 24591"/>
                    <a:gd name="connsiteY25" fmla="*/ 2198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5039" y="21988"/>
                      </a:moveTo>
                      <a:lnTo>
                        <a:pt x="25728" y="22129"/>
                      </a:lnTo>
                      <a:lnTo>
                        <a:pt x="23281" y="29896"/>
                      </a:lnTo>
                      <a:lnTo>
                        <a:pt x="1137" y="29896"/>
                      </a:lnTo>
                      <a:lnTo>
                        <a:pt x="1137" y="29108"/>
                      </a:lnTo>
                      <a:lnTo>
                        <a:pt x="2206" y="29108"/>
                      </a:lnTo>
                      <a:cubicBezTo>
                        <a:pt x="3416" y="29122"/>
                        <a:pt x="4274" y="28728"/>
                        <a:pt x="4795" y="27926"/>
                      </a:cubicBezTo>
                      <a:cubicBezTo>
                        <a:pt x="5090" y="27490"/>
                        <a:pt x="5245" y="26449"/>
                        <a:pt x="5245" y="24802"/>
                      </a:cubicBezTo>
                      <a:lnTo>
                        <a:pt x="5245" y="6340"/>
                      </a:lnTo>
                      <a:cubicBezTo>
                        <a:pt x="5245" y="4567"/>
                        <a:pt x="5048" y="3455"/>
                        <a:pt x="4654" y="2991"/>
                      </a:cubicBezTo>
                      <a:cubicBezTo>
                        <a:pt x="4105" y="2386"/>
                        <a:pt x="3290" y="2076"/>
                        <a:pt x="2206" y="2062"/>
                      </a:cubicBezTo>
                      <a:lnTo>
                        <a:pt x="1137" y="2062"/>
                      </a:lnTo>
                      <a:lnTo>
                        <a:pt x="1137" y="1274"/>
                      </a:lnTo>
                      <a:lnTo>
                        <a:pt x="14080" y="1274"/>
                      </a:lnTo>
                      <a:lnTo>
                        <a:pt x="14080" y="2062"/>
                      </a:lnTo>
                      <a:cubicBezTo>
                        <a:pt x="12546" y="2048"/>
                        <a:pt x="11477" y="2189"/>
                        <a:pt x="10886" y="2484"/>
                      </a:cubicBezTo>
                      <a:cubicBezTo>
                        <a:pt x="10267" y="2780"/>
                        <a:pt x="9859" y="3146"/>
                        <a:pt x="9634" y="3596"/>
                      </a:cubicBezTo>
                      <a:cubicBezTo>
                        <a:pt x="9409" y="4046"/>
                        <a:pt x="9297" y="5130"/>
                        <a:pt x="9297" y="6818"/>
                      </a:cubicBezTo>
                      <a:lnTo>
                        <a:pt x="9297" y="24802"/>
                      </a:lnTo>
                      <a:cubicBezTo>
                        <a:pt x="9297" y="25984"/>
                        <a:pt x="9409" y="26786"/>
                        <a:pt x="9634" y="27223"/>
                      </a:cubicBezTo>
                      <a:cubicBezTo>
                        <a:pt x="9803" y="27518"/>
                        <a:pt x="10056" y="27729"/>
                        <a:pt x="10408" y="27870"/>
                      </a:cubicBezTo>
                      <a:cubicBezTo>
                        <a:pt x="10760" y="28011"/>
                        <a:pt x="11857" y="28081"/>
                        <a:pt x="13714" y="28081"/>
                      </a:cubicBezTo>
                      <a:lnTo>
                        <a:pt x="15796" y="28081"/>
                      </a:lnTo>
                      <a:cubicBezTo>
                        <a:pt x="17991" y="28081"/>
                        <a:pt x="19524" y="27926"/>
                        <a:pt x="20411" y="27603"/>
                      </a:cubicBezTo>
                      <a:cubicBezTo>
                        <a:pt x="21297" y="27279"/>
                        <a:pt x="22113" y="26702"/>
                        <a:pt x="22844" y="25872"/>
                      </a:cubicBezTo>
                      <a:cubicBezTo>
                        <a:pt x="23576" y="25056"/>
                        <a:pt x="24308" y="23761"/>
                        <a:pt x="25039" y="21988"/>
                      </a:cubicBezTo>
                      <a:close/>
                    </a:path>
                  </a:pathLst>
                </a:custGeom>
                <a:solidFill>
                  <a:srgbClr val="000000"/>
                </a:solidFill>
                <a:ln w="3598" cap="flat">
                  <a:noFill/>
                  <a:prstDash val="solid"/>
                  <a:miter/>
                </a:ln>
              </p:spPr>
              <p:txBody>
                <a:bodyPr rtlCol="0" anchor="ctr"/>
                <a:lstStyle/>
                <a:p>
                  <a:endParaRPr lang="en-IN"/>
                </a:p>
              </p:txBody>
            </p:sp>
            <p:sp>
              <p:nvSpPr>
                <p:cNvPr id="4072" name="Freeform: Shape 4071">
                  <a:extLst>
                    <a:ext uri="{FF2B5EF4-FFF2-40B4-BE49-F238E27FC236}">
                      <a16:creationId xmlns:a16="http://schemas.microsoft.com/office/drawing/2014/main" id="{002B5327-D611-8945-8D16-5835378E304C}"/>
                    </a:ext>
                  </a:extLst>
                </p:cNvPr>
                <p:cNvSpPr/>
                <p:nvPr/>
              </p:nvSpPr>
              <p:spPr>
                <a:xfrm>
                  <a:off x="31407515" y="17733103"/>
                  <a:ext cx="30387" cy="29269"/>
                </a:xfrm>
                <a:custGeom>
                  <a:avLst/>
                  <a:gdLst>
                    <a:gd name="connsiteX0" fmla="*/ 20587 w 30387"/>
                    <a:gd name="connsiteY0" fmla="*/ 20961 h 29269"/>
                    <a:gd name="connsiteX1" fmla="*/ 9501 w 30387"/>
                    <a:gd name="connsiteY1" fmla="*/ 20961 h 29269"/>
                    <a:gd name="connsiteX2" fmla="*/ 7560 w 30387"/>
                    <a:gd name="connsiteY2" fmla="*/ 25478 h 29269"/>
                    <a:gd name="connsiteX3" fmla="*/ 6842 w 30387"/>
                    <a:gd name="connsiteY3" fmla="*/ 27968 h 29269"/>
                    <a:gd name="connsiteX4" fmla="*/ 7461 w 30387"/>
                    <a:gd name="connsiteY4" fmla="*/ 29122 h 29269"/>
                    <a:gd name="connsiteX5" fmla="*/ 10148 w 30387"/>
                    <a:gd name="connsiteY5" fmla="*/ 29756 h 29269"/>
                    <a:gd name="connsiteX6" fmla="*/ 10148 w 30387"/>
                    <a:gd name="connsiteY6" fmla="*/ 30544 h 29269"/>
                    <a:gd name="connsiteX7" fmla="*/ 1144 w 30387"/>
                    <a:gd name="connsiteY7" fmla="*/ 30544 h 29269"/>
                    <a:gd name="connsiteX8" fmla="*/ 1144 w 30387"/>
                    <a:gd name="connsiteY8" fmla="*/ 29756 h 29269"/>
                    <a:gd name="connsiteX9" fmla="*/ 3466 w 30387"/>
                    <a:gd name="connsiteY9" fmla="*/ 28939 h 29269"/>
                    <a:gd name="connsiteX10" fmla="*/ 5843 w 30387"/>
                    <a:gd name="connsiteY10" fmla="*/ 24830 h 29269"/>
                    <a:gd name="connsiteX11" fmla="*/ 15916 w 30387"/>
                    <a:gd name="connsiteY11" fmla="*/ 1274 h 29269"/>
                    <a:gd name="connsiteX12" fmla="*/ 16648 w 30387"/>
                    <a:gd name="connsiteY12" fmla="*/ 1274 h 29269"/>
                    <a:gd name="connsiteX13" fmla="*/ 26608 w 30387"/>
                    <a:gd name="connsiteY13" fmla="*/ 25084 h 29269"/>
                    <a:gd name="connsiteX14" fmla="*/ 28803 w 30387"/>
                    <a:gd name="connsiteY14" fmla="*/ 28813 h 29269"/>
                    <a:gd name="connsiteX15" fmla="*/ 31532 w 30387"/>
                    <a:gd name="connsiteY15" fmla="*/ 29756 h 29269"/>
                    <a:gd name="connsiteX16" fmla="*/ 31532 w 30387"/>
                    <a:gd name="connsiteY16" fmla="*/ 30544 h 29269"/>
                    <a:gd name="connsiteX17" fmla="*/ 20249 w 30387"/>
                    <a:gd name="connsiteY17" fmla="*/ 30544 h 29269"/>
                    <a:gd name="connsiteX18" fmla="*/ 20249 w 30387"/>
                    <a:gd name="connsiteY18" fmla="*/ 29756 h 29269"/>
                    <a:gd name="connsiteX19" fmla="*/ 22542 w 30387"/>
                    <a:gd name="connsiteY19" fmla="*/ 29193 h 29269"/>
                    <a:gd name="connsiteX20" fmla="*/ 23147 w 30387"/>
                    <a:gd name="connsiteY20" fmla="*/ 28011 h 29269"/>
                    <a:gd name="connsiteX21" fmla="*/ 22303 w 30387"/>
                    <a:gd name="connsiteY21" fmla="*/ 25084 h 29269"/>
                    <a:gd name="connsiteX22" fmla="*/ 19996 w 30387"/>
                    <a:gd name="connsiteY22" fmla="*/ 19399 h 29269"/>
                    <a:gd name="connsiteX23" fmla="*/ 15128 w 30387"/>
                    <a:gd name="connsiteY23" fmla="*/ 7832 h 29269"/>
                    <a:gd name="connsiteX24" fmla="*/ 10148 w 30387"/>
                    <a:gd name="connsiteY24" fmla="*/ 19399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0587" y="20961"/>
                      </a:moveTo>
                      <a:lnTo>
                        <a:pt x="9501" y="20961"/>
                      </a:lnTo>
                      <a:lnTo>
                        <a:pt x="7560" y="25478"/>
                      </a:lnTo>
                      <a:cubicBezTo>
                        <a:pt x="7081" y="26589"/>
                        <a:pt x="6842" y="27420"/>
                        <a:pt x="6842" y="27968"/>
                      </a:cubicBezTo>
                      <a:cubicBezTo>
                        <a:pt x="6842" y="28419"/>
                        <a:pt x="7039" y="28813"/>
                        <a:pt x="7461" y="29122"/>
                      </a:cubicBezTo>
                      <a:cubicBezTo>
                        <a:pt x="7869" y="29460"/>
                        <a:pt x="8769" y="29671"/>
                        <a:pt x="10148" y="29756"/>
                      </a:cubicBezTo>
                      <a:lnTo>
                        <a:pt x="10148" y="30544"/>
                      </a:lnTo>
                      <a:lnTo>
                        <a:pt x="1144" y="30544"/>
                      </a:lnTo>
                      <a:lnTo>
                        <a:pt x="1144" y="29756"/>
                      </a:lnTo>
                      <a:cubicBezTo>
                        <a:pt x="2340" y="29559"/>
                        <a:pt x="3114" y="29277"/>
                        <a:pt x="3466" y="28939"/>
                      </a:cubicBezTo>
                      <a:cubicBezTo>
                        <a:pt x="4183" y="28264"/>
                        <a:pt x="4971" y="26899"/>
                        <a:pt x="5843" y="24830"/>
                      </a:cubicBezTo>
                      <a:lnTo>
                        <a:pt x="15916" y="1274"/>
                      </a:lnTo>
                      <a:lnTo>
                        <a:pt x="16648" y="1274"/>
                      </a:lnTo>
                      <a:lnTo>
                        <a:pt x="26608" y="25084"/>
                      </a:lnTo>
                      <a:cubicBezTo>
                        <a:pt x="27410" y="27012"/>
                        <a:pt x="28141" y="28250"/>
                        <a:pt x="28803" y="28813"/>
                      </a:cubicBezTo>
                      <a:cubicBezTo>
                        <a:pt x="29450" y="29376"/>
                        <a:pt x="30364" y="29699"/>
                        <a:pt x="31532" y="29756"/>
                      </a:cubicBezTo>
                      <a:lnTo>
                        <a:pt x="31532" y="30544"/>
                      </a:lnTo>
                      <a:lnTo>
                        <a:pt x="20249" y="30544"/>
                      </a:lnTo>
                      <a:lnTo>
                        <a:pt x="20249" y="29756"/>
                      </a:lnTo>
                      <a:cubicBezTo>
                        <a:pt x="21375" y="29713"/>
                        <a:pt x="22148" y="29516"/>
                        <a:pt x="22542" y="29193"/>
                      </a:cubicBezTo>
                      <a:cubicBezTo>
                        <a:pt x="22936" y="28883"/>
                        <a:pt x="23133" y="28489"/>
                        <a:pt x="23147" y="28011"/>
                      </a:cubicBezTo>
                      <a:cubicBezTo>
                        <a:pt x="23133" y="27392"/>
                        <a:pt x="22852" y="26421"/>
                        <a:pt x="22303" y="25084"/>
                      </a:cubicBezTo>
                      <a:close/>
                      <a:moveTo>
                        <a:pt x="19996" y="19399"/>
                      </a:moveTo>
                      <a:lnTo>
                        <a:pt x="15128" y="7832"/>
                      </a:lnTo>
                      <a:lnTo>
                        <a:pt x="10148" y="19399"/>
                      </a:lnTo>
                      <a:close/>
                    </a:path>
                  </a:pathLst>
                </a:custGeom>
                <a:solidFill>
                  <a:srgbClr val="000000"/>
                </a:solidFill>
                <a:ln w="3598" cap="flat">
                  <a:noFill/>
                  <a:prstDash val="solid"/>
                  <a:miter/>
                </a:ln>
              </p:spPr>
              <p:txBody>
                <a:bodyPr rtlCol="0" anchor="ctr"/>
                <a:lstStyle/>
                <a:p>
                  <a:endParaRPr lang="en-IN"/>
                </a:p>
              </p:txBody>
            </p:sp>
            <p:sp>
              <p:nvSpPr>
                <p:cNvPr id="4073" name="Freeform: Shape 4072">
                  <a:extLst>
                    <a:ext uri="{FF2B5EF4-FFF2-40B4-BE49-F238E27FC236}">
                      <a16:creationId xmlns:a16="http://schemas.microsoft.com/office/drawing/2014/main" id="{8B33C9BE-082F-CA9D-B5D7-2807B1686C6F}"/>
                    </a:ext>
                  </a:extLst>
                </p:cNvPr>
                <p:cNvSpPr/>
                <p:nvPr/>
              </p:nvSpPr>
              <p:spPr>
                <a:xfrm>
                  <a:off x="31439457" y="17733750"/>
                  <a:ext cx="12267" cy="28622"/>
                </a:xfrm>
                <a:custGeom>
                  <a:avLst/>
                  <a:gdLst>
                    <a:gd name="connsiteX0" fmla="*/ 13421 w 12267"/>
                    <a:gd name="connsiteY0" fmla="*/ 29108 h 28622"/>
                    <a:gd name="connsiteX1" fmla="*/ 13421 w 12267"/>
                    <a:gd name="connsiteY1" fmla="*/ 29896 h 28622"/>
                    <a:gd name="connsiteX2" fmla="*/ 1153 w 12267"/>
                    <a:gd name="connsiteY2" fmla="*/ 29896 h 28622"/>
                    <a:gd name="connsiteX3" fmla="*/ 1153 w 12267"/>
                    <a:gd name="connsiteY3" fmla="*/ 29108 h 28622"/>
                    <a:gd name="connsiteX4" fmla="*/ 2166 w 12267"/>
                    <a:gd name="connsiteY4" fmla="*/ 29108 h 28622"/>
                    <a:gd name="connsiteX5" fmla="*/ 4755 w 12267"/>
                    <a:gd name="connsiteY5" fmla="*/ 28081 h 28622"/>
                    <a:gd name="connsiteX6" fmla="*/ 5261 w 12267"/>
                    <a:gd name="connsiteY6" fmla="*/ 24830 h 28622"/>
                    <a:gd name="connsiteX7" fmla="*/ 5261 w 12267"/>
                    <a:gd name="connsiteY7" fmla="*/ 6340 h 28622"/>
                    <a:gd name="connsiteX8" fmla="*/ 4980 w 12267"/>
                    <a:gd name="connsiteY8" fmla="*/ 3469 h 28622"/>
                    <a:gd name="connsiteX9" fmla="*/ 4107 w 12267"/>
                    <a:gd name="connsiteY9" fmla="*/ 2569 h 28622"/>
                    <a:gd name="connsiteX10" fmla="*/ 2166 w 12267"/>
                    <a:gd name="connsiteY10" fmla="*/ 2062 h 28622"/>
                    <a:gd name="connsiteX11" fmla="*/ 1153 w 12267"/>
                    <a:gd name="connsiteY11" fmla="*/ 2062 h 28622"/>
                    <a:gd name="connsiteX12" fmla="*/ 1153 w 12267"/>
                    <a:gd name="connsiteY12" fmla="*/ 1274 h 28622"/>
                    <a:gd name="connsiteX13" fmla="*/ 13421 w 12267"/>
                    <a:gd name="connsiteY13" fmla="*/ 1274 h 28622"/>
                    <a:gd name="connsiteX14" fmla="*/ 13421 w 12267"/>
                    <a:gd name="connsiteY14" fmla="*/ 2062 h 28622"/>
                    <a:gd name="connsiteX15" fmla="*/ 12380 w 12267"/>
                    <a:gd name="connsiteY15" fmla="*/ 2062 h 28622"/>
                    <a:gd name="connsiteX16" fmla="*/ 9833 w 12267"/>
                    <a:gd name="connsiteY16" fmla="*/ 3089 h 28622"/>
                    <a:gd name="connsiteX17" fmla="*/ 9313 w 12267"/>
                    <a:gd name="connsiteY17" fmla="*/ 6340 h 28622"/>
                    <a:gd name="connsiteX18" fmla="*/ 9313 w 12267"/>
                    <a:gd name="connsiteY18" fmla="*/ 24830 h 28622"/>
                    <a:gd name="connsiteX19" fmla="*/ 9580 w 12267"/>
                    <a:gd name="connsiteY19" fmla="*/ 27701 h 28622"/>
                    <a:gd name="connsiteX20" fmla="*/ 10466 w 12267"/>
                    <a:gd name="connsiteY20" fmla="*/ 28602 h 28622"/>
                    <a:gd name="connsiteX21" fmla="*/ 12380 w 12267"/>
                    <a:gd name="connsiteY21" fmla="*/ 2910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3421" y="29108"/>
                      </a:moveTo>
                      <a:lnTo>
                        <a:pt x="13421" y="29896"/>
                      </a:lnTo>
                      <a:lnTo>
                        <a:pt x="1153" y="29896"/>
                      </a:lnTo>
                      <a:lnTo>
                        <a:pt x="1153" y="29108"/>
                      </a:lnTo>
                      <a:lnTo>
                        <a:pt x="2166" y="29108"/>
                      </a:lnTo>
                      <a:cubicBezTo>
                        <a:pt x="3334" y="29122"/>
                        <a:pt x="4192" y="28771"/>
                        <a:pt x="4755" y="28081"/>
                      </a:cubicBezTo>
                      <a:cubicBezTo>
                        <a:pt x="5078" y="27631"/>
                        <a:pt x="5247" y="26547"/>
                        <a:pt x="5261" y="24830"/>
                      </a:cubicBezTo>
                      <a:lnTo>
                        <a:pt x="5261" y="6340"/>
                      </a:lnTo>
                      <a:cubicBezTo>
                        <a:pt x="5247" y="4905"/>
                        <a:pt x="5163" y="3948"/>
                        <a:pt x="4980" y="3469"/>
                      </a:cubicBezTo>
                      <a:cubicBezTo>
                        <a:pt x="4839" y="3118"/>
                        <a:pt x="4544" y="2822"/>
                        <a:pt x="4107" y="2569"/>
                      </a:cubicBezTo>
                      <a:cubicBezTo>
                        <a:pt x="3474" y="2245"/>
                        <a:pt x="2827" y="2076"/>
                        <a:pt x="2166" y="2062"/>
                      </a:cubicBezTo>
                      <a:lnTo>
                        <a:pt x="1153" y="2062"/>
                      </a:lnTo>
                      <a:lnTo>
                        <a:pt x="1153" y="1274"/>
                      </a:lnTo>
                      <a:lnTo>
                        <a:pt x="13421" y="1274"/>
                      </a:lnTo>
                      <a:lnTo>
                        <a:pt x="13421" y="2062"/>
                      </a:lnTo>
                      <a:lnTo>
                        <a:pt x="12380" y="2062"/>
                      </a:lnTo>
                      <a:cubicBezTo>
                        <a:pt x="11212" y="2076"/>
                        <a:pt x="10368" y="2414"/>
                        <a:pt x="9833" y="3089"/>
                      </a:cubicBezTo>
                      <a:cubicBezTo>
                        <a:pt x="9482" y="3540"/>
                        <a:pt x="9299" y="4623"/>
                        <a:pt x="9313" y="6340"/>
                      </a:cubicBezTo>
                      <a:lnTo>
                        <a:pt x="9313" y="24830"/>
                      </a:lnTo>
                      <a:cubicBezTo>
                        <a:pt x="9299" y="26280"/>
                        <a:pt x="9397" y="27237"/>
                        <a:pt x="9580" y="27701"/>
                      </a:cubicBezTo>
                      <a:cubicBezTo>
                        <a:pt x="9721" y="28067"/>
                        <a:pt x="10016" y="28377"/>
                        <a:pt x="10466" y="28602"/>
                      </a:cubicBezTo>
                      <a:cubicBezTo>
                        <a:pt x="11057" y="28954"/>
                        <a:pt x="11690" y="29122"/>
                        <a:pt x="12380" y="29108"/>
                      </a:cubicBezTo>
                      <a:close/>
                    </a:path>
                  </a:pathLst>
                </a:custGeom>
                <a:solidFill>
                  <a:srgbClr val="000000"/>
                </a:solidFill>
                <a:ln w="3598" cap="flat">
                  <a:noFill/>
                  <a:prstDash val="solid"/>
                  <a:miter/>
                </a:ln>
              </p:spPr>
              <p:txBody>
                <a:bodyPr rtlCol="0" anchor="ctr"/>
                <a:lstStyle/>
                <a:p>
                  <a:endParaRPr lang="en-IN"/>
                </a:p>
              </p:txBody>
            </p:sp>
            <p:sp>
              <p:nvSpPr>
                <p:cNvPr id="4074" name="Freeform: Shape 4073">
                  <a:extLst>
                    <a:ext uri="{FF2B5EF4-FFF2-40B4-BE49-F238E27FC236}">
                      <a16:creationId xmlns:a16="http://schemas.microsoft.com/office/drawing/2014/main" id="{1D20EF53-25D2-0A2A-A6F0-C2C4595D4A97}"/>
                    </a:ext>
                  </a:extLst>
                </p:cNvPr>
                <p:cNvSpPr/>
                <p:nvPr/>
              </p:nvSpPr>
              <p:spPr>
                <a:xfrm>
                  <a:off x="31453512" y="17733750"/>
                  <a:ext cx="28474" cy="28622"/>
                </a:xfrm>
                <a:custGeom>
                  <a:avLst/>
                  <a:gdLst>
                    <a:gd name="connsiteX0" fmla="*/ 29631 w 28474"/>
                    <a:gd name="connsiteY0" fmla="*/ 29896 h 28622"/>
                    <a:gd name="connsiteX1" fmla="*/ 21992 w 28474"/>
                    <a:gd name="connsiteY1" fmla="*/ 29896 h 28622"/>
                    <a:gd name="connsiteX2" fmla="*/ 12299 w 28474"/>
                    <a:gd name="connsiteY2" fmla="*/ 16514 h 28622"/>
                    <a:gd name="connsiteX3" fmla="*/ 10555 w 28474"/>
                    <a:gd name="connsiteY3" fmla="*/ 16556 h 28622"/>
                    <a:gd name="connsiteX4" fmla="*/ 9964 w 28474"/>
                    <a:gd name="connsiteY4" fmla="*/ 16542 h 28622"/>
                    <a:gd name="connsiteX5" fmla="*/ 9317 w 28474"/>
                    <a:gd name="connsiteY5" fmla="*/ 16514 h 28622"/>
                    <a:gd name="connsiteX6" fmla="*/ 9317 w 28474"/>
                    <a:gd name="connsiteY6" fmla="*/ 24830 h 28622"/>
                    <a:gd name="connsiteX7" fmla="*/ 9908 w 28474"/>
                    <a:gd name="connsiteY7" fmla="*/ 28180 h 28622"/>
                    <a:gd name="connsiteX8" fmla="*/ 12299 w 28474"/>
                    <a:gd name="connsiteY8" fmla="*/ 29108 h 28622"/>
                    <a:gd name="connsiteX9" fmla="*/ 13425 w 28474"/>
                    <a:gd name="connsiteY9" fmla="*/ 29108 h 28622"/>
                    <a:gd name="connsiteX10" fmla="*/ 13425 w 28474"/>
                    <a:gd name="connsiteY10" fmla="*/ 29896 h 28622"/>
                    <a:gd name="connsiteX11" fmla="*/ 1157 w 28474"/>
                    <a:gd name="connsiteY11" fmla="*/ 29896 h 28622"/>
                    <a:gd name="connsiteX12" fmla="*/ 1157 w 28474"/>
                    <a:gd name="connsiteY12" fmla="*/ 29108 h 28622"/>
                    <a:gd name="connsiteX13" fmla="*/ 2240 w 28474"/>
                    <a:gd name="connsiteY13" fmla="*/ 29108 h 28622"/>
                    <a:gd name="connsiteX14" fmla="*/ 4843 w 28474"/>
                    <a:gd name="connsiteY14" fmla="*/ 27926 h 28622"/>
                    <a:gd name="connsiteX15" fmla="*/ 5279 w 28474"/>
                    <a:gd name="connsiteY15" fmla="*/ 24830 h 28622"/>
                    <a:gd name="connsiteX16" fmla="*/ 5279 w 28474"/>
                    <a:gd name="connsiteY16" fmla="*/ 6340 h 28622"/>
                    <a:gd name="connsiteX17" fmla="*/ 4688 w 28474"/>
                    <a:gd name="connsiteY17" fmla="*/ 2991 h 28622"/>
                    <a:gd name="connsiteX18" fmla="*/ 2240 w 28474"/>
                    <a:gd name="connsiteY18" fmla="*/ 2062 h 28622"/>
                    <a:gd name="connsiteX19" fmla="*/ 1157 w 28474"/>
                    <a:gd name="connsiteY19" fmla="*/ 2062 h 28622"/>
                    <a:gd name="connsiteX20" fmla="*/ 1157 w 28474"/>
                    <a:gd name="connsiteY20" fmla="*/ 1274 h 28622"/>
                    <a:gd name="connsiteX21" fmla="*/ 11596 w 28474"/>
                    <a:gd name="connsiteY21" fmla="*/ 1274 h 28622"/>
                    <a:gd name="connsiteX22" fmla="*/ 18306 w 28474"/>
                    <a:gd name="connsiteY22" fmla="*/ 1936 h 28622"/>
                    <a:gd name="connsiteX23" fmla="*/ 21978 w 28474"/>
                    <a:gd name="connsiteY23" fmla="*/ 4384 h 28622"/>
                    <a:gd name="connsiteX24" fmla="*/ 23498 w 28474"/>
                    <a:gd name="connsiteY24" fmla="*/ 8648 h 28622"/>
                    <a:gd name="connsiteX25" fmla="*/ 21767 w 28474"/>
                    <a:gd name="connsiteY25" fmla="*/ 13221 h 28622"/>
                    <a:gd name="connsiteX26" fmla="*/ 16435 w 28474"/>
                    <a:gd name="connsiteY26" fmla="*/ 15965 h 28622"/>
                    <a:gd name="connsiteX27" fmla="*/ 22344 w 28474"/>
                    <a:gd name="connsiteY27" fmla="*/ 24183 h 28622"/>
                    <a:gd name="connsiteX28" fmla="*/ 25833 w 28474"/>
                    <a:gd name="connsiteY28" fmla="*/ 27926 h 28622"/>
                    <a:gd name="connsiteX29" fmla="*/ 29631 w 28474"/>
                    <a:gd name="connsiteY29" fmla="*/ 29108 h 28622"/>
                    <a:gd name="connsiteX30" fmla="*/ 9317 w 28474"/>
                    <a:gd name="connsiteY30" fmla="*/ 15177 h 28622"/>
                    <a:gd name="connsiteX31" fmla="*/ 10006 w 28474"/>
                    <a:gd name="connsiteY31" fmla="*/ 15191 h 28622"/>
                    <a:gd name="connsiteX32" fmla="*/ 10498 w 28474"/>
                    <a:gd name="connsiteY32" fmla="*/ 15205 h 28622"/>
                    <a:gd name="connsiteX33" fmla="*/ 16660 w 28474"/>
                    <a:gd name="connsiteY33" fmla="*/ 13432 h 28622"/>
                    <a:gd name="connsiteX34" fmla="*/ 18742 w 28474"/>
                    <a:gd name="connsiteY34" fmla="*/ 8915 h 28622"/>
                    <a:gd name="connsiteX35" fmla="*/ 17068 w 28474"/>
                    <a:gd name="connsiteY35" fmla="*/ 4553 h 28622"/>
                    <a:gd name="connsiteX36" fmla="*/ 12623 w 28474"/>
                    <a:gd name="connsiteY36" fmla="*/ 2878 h 28622"/>
                    <a:gd name="connsiteX37" fmla="*/ 9317 w 28474"/>
                    <a:gd name="connsiteY37" fmla="*/ 327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631" y="29896"/>
                      </a:moveTo>
                      <a:lnTo>
                        <a:pt x="21992" y="29896"/>
                      </a:lnTo>
                      <a:lnTo>
                        <a:pt x="12299" y="16514"/>
                      </a:lnTo>
                      <a:cubicBezTo>
                        <a:pt x="11582" y="16542"/>
                        <a:pt x="11005" y="16556"/>
                        <a:pt x="10555" y="16556"/>
                      </a:cubicBezTo>
                      <a:cubicBezTo>
                        <a:pt x="10358" y="16556"/>
                        <a:pt x="10161" y="16556"/>
                        <a:pt x="9964" y="16542"/>
                      </a:cubicBezTo>
                      <a:cubicBezTo>
                        <a:pt x="9753" y="16542"/>
                        <a:pt x="9528" y="16528"/>
                        <a:pt x="9317" y="16514"/>
                      </a:cubicBezTo>
                      <a:lnTo>
                        <a:pt x="9317" y="24830"/>
                      </a:lnTo>
                      <a:cubicBezTo>
                        <a:pt x="9303" y="26632"/>
                        <a:pt x="9500" y="27757"/>
                        <a:pt x="9908" y="28180"/>
                      </a:cubicBezTo>
                      <a:cubicBezTo>
                        <a:pt x="10414" y="28813"/>
                        <a:pt x="11216" y="29122"/>
                        <a:pt x="12299" y="29108"/>
                      </a:cubicBezTo>
                      <a:lnTo>
                        <a:pt x="13425" y="29108"/>
                      </a:lnTo>
                      <a:lnTo>
                        <a:pt x="13425" y="29896"/>
                      </a:lnTo>
                      <a:lnTo>
                        <a:pt x="1157" y="29896"/>
                      </a:lnTo>
                      <a:lnTo>
                        <a:pt x="1157" y="29108"/>
                      </a:lnTo>
                      <a:lnTo>
                        <a:pt x="2240" y="29108"/>
                      </a:lnTo>
                      <a:cubicBezTo>
                        <a:pt x="3450" y="29122"/>
                        <a:pt x="4308" y="28728"/>
                        <a:pt x="4843" y="27926"/>
                      </a:cubicBezTo>
                      <a:cubicBezTo>
                        <a:pt x="5124" y="27504"/>
                        <a:pt x="5279" y="26463"/>
                        <a:pt x="5279" y="24830"/>
                      </a:cubicBezTo>
                      <a:lnTo>
                        <a:pt x="5279" y="6340"/>
                      </a:lnTo>
                      <a:cubicBezTo>
                        <a:pt x="5279" y="4539"/>
                        <a:pt x="5082" y="3427"/>
                        <a:pt x="4688" y="2991"/>
                      </a:cubicBezTo>
                      <a:cubicBezTo>
                        <a:pt x="4125" y="2386"/>
                        <a:pt x="3310" y="2076"/>
                        <a:pt x="2240" y="2062"/>
                      </a:cubicBezTo>
                      <a:lnTo>
                        <a:pt x="1157" y="2062"/>
                      </a:lnTo>
                      <a:lnTo>
                        <a:pt x="1157" y="1274"/>
                      </a:lnTo>
                      <a:lnTo>
                        <a:pt x="11596" y="1274"/>
                      </a:lnTo>
                      <a:cubicBezTo>
                        <a:pt x="14620" y="1274"/>
                        <a:pt x="16857" y="1499"/>
                        <a:pt x="18306" y="1936"/>
                      </a:cubicBezTo>
                      <a:cubicBezTo>
                        <a:pt x="19741" y="2386"/>
                        <a:pt x="20965" y="3202"/>
                        <a:pt x="21978" y="4384"/>
                      </a:cubicBezTo>
                      <a:cubicBezTo>
                        <a:pt x="22977" y="5580"/>
                        <a:pt x="23483" y="7001"/>
                        <a:pt x="23498" y="8648"/>
                      </a:cubicBezTo>
                      <a:cubicBezTo>
                        <a:pt x="23483" y="10407"/>
                        <a:pt x="22907" y="11927"/>
                        <a:pt x="21767" y="13221"/>
                      </a:cubicBezTo>
                      <a:cubicBezTo>
                        <a:pt x="20614" y="14516"/>
                        <a:pt x="18841" y="15430"/>
                        <a:pt x="16435" y="15965"/>
                      </a:cubicBezTo>
                      <a:lnTo>
                        <a:pt x="22344" y="24183"/>
                      </a:lnTo>
                      <a:cubicBezTo>
                        <a:pt x="23680" y="26069"/>
                        <a:pt x="24848" y="27321"/>
                        <a:pt x="25833" y="27926"/>
                      </a:cubicBezTo>
                      <a:cubicBezTo>
                        <a:pt x="26804" y="28560"/>
                        <a:pt x="28070" y="28954"/>
                        <a:pt x="29631" y="29108"/>
                      </a:cubicBezTo>
                      <a:close/>
                      <a:moveTo>
                        <a:pt x="9317" y="15177"/>
                      </a:moveTo>
                      <a:cubicBezTo>
                        <a:pt x="9570" y="15191"/>
                        <a:pt x="9809" y="15191"/>
                        <a:pt x="10006" y="15191"/>
                      </a:cubicBezTo>
                      <a:cubicBezTo>
                        <a:pt x="10203" y="15205"/>
                        <a:pt x="10358" y="15205"/>
                        <a:pt x="10498" y="15205"/>
                      </a:cubicBezTo>
                      <a:cubicBezTo>
                        <a:pt x="13200" y="15205"/>
                        <a:pt x="15254" y="14614"/>
                        <a:pt x="16660" y="13432"/>
                      </a:cubicBezTo>
                      <a:cubicBezTo>
                        <a:pt x="18039" y="12250"/>
                        <a:pt x="18742" y="10745"/>
                        <a:pt x="18742" y="8915"/>
                      </a:cubicBezTo>
                      <a:cubicBezTo>
                        <a:pt x="18742" y="7128"/>
                        <a:pt x="18180" y="5679"/>
                        <a:pt x="17068" y="4553"/>
                      </a:cubicBezTo>
                      <a:cubicBezTo>
                        <a:pt x="15943" y="3441"/>
                        <a:pt x="14466" y="2878"/>
                        <a:pt x="12623" y="2878"/>
                      </a:cubicBezTo>
                      <a:cubicBezTo>
                        <a:pt x="11807" y="2878"/>
                        <a:pt x="10695" y="3019"/>
                        <a:pt x="9317" y="3272"/>
                      </a:cubicBezTo>
                      <a:close/>
                    </a:path>
                  </a:pathLst>
                </a:custGeom>
                <a:solidFill>
                  <a:srgbClr val="000000"/>
                </a:solidFill>
                <a:ln w="3598" cap="flat">
                  <a:noFill/>
                  <a:prstDash val="solid"/>
                  <a:miter/>
                </a:ln>
              </p:spPr>
              <p:txBody>
                <a:bodyPr rtlCol="0" anchor="ctr"/>
                <a:lstStyle/>
                <a:p>
                  <a:endParaRPr lang="en-IN"/>
                </a:p>
              </p:txBody>
            </p:sp>
            <p:sp>
              <p:nvSpPr>
                <p:cNvPr id="4075" name="Freeform: Shape 4074">
                  <a:extLst>
                    <a:ext uri="{FF2B5EF4-FFF2-40B4-BE49-F238E27FC236}">
                      <a16:creationId xmlns:a16="http://schemas.microsoft.com/office/drawing/2014/main" id="{2F832B92-2798-D6BD-6A5C-69E0596BAADF}"/>
                    </a:ext>
                  </a:extLst>
                </p:cNvPr>
                <p:cNvSpPr/>
                <p:nvPr/>
              </p:nvSpPr>
              <p:spPr>
                <a:xfrm>
                  <a:off x="31481240" y="17769929"/>
                  <a:ext cx="22354" cy="1773"/>
                </a:xfrm>
                <a:custGeom>
                  <a:avLst/>
                  <a:gdLst>
                    <a:gd name="connsiteX0" fmla="*/ 23520 w 22354"/>
                    <a:gd name="connsiteY0" fmla="*/ 3047 h 1773"/>
                    <a:gd name="connsiteX1" fmla="*/ 1165 w 22354"/>
                    <a:gd name="connsiteY1" fmla="*/ 3047 h 1773"/>
                    <a:gd name="connsiteX2" fmla="*/ 1165 w 22354"/>
                    <a:gd name="connsiteY2" fmla="*/ 1274 h 1773"/>
                    <a:gd name="connsiteX3" fmla="*/ 23520 w 22354"/>
                    <a:gd name="connsiteY3" fmla="*/ 1274 h 1773"/>
                  </a:gdLst>
                  <a:ahLst/>
                  <a:cxnLst>
                    <a:cxn ang="0">
                      <a:pos x="connsiteX0" y="connsiteY0"/>
                    </a:cxn>
                    <a:cxn ang="0">
                      <a:pos x="connsiteX1" y="connsiteY1"/>
                    </a:cxn>
                    <a:cxn ang="0">
                      <a:pos x="connsiteX2" y="connsiteY2"/>
                    </a:cxn>
                    <a:cxn ang="0">
                      <a:pos x="connsiteX3" y="connsiteY3"/>
                    </a:cxn>
                  </a:cxnLst>
                  <a:rect l="l" t="t" r="r" b="b"/>
                  <a:pathLst>
                    <a:path w="22354" h="1773">
                      <a:moveTo>
                        <a:pt x="23520" y="3047"/>
                      </a:moveTo>
                      <a:lnTo>
                        <a:pt x="1165" y="3047"/>
                      </a:lnTo>
                      <a:lnTo>
                        <a:pt x="1165" y="1274"/>
                      </a:lnTo>
                      <a:lnTo>
                        <a:pt x="23520" y="1274"/>
                      </a:lnTo>
                      <a:close/>
                    </a:path>
                  </a:pathLst>
                </a:custGeom>
                <a:solidFill>
                  <a:srgbClr val="000000"/>
                </a:solidFill>
                <a:ln w="3598" cap="flat">
                  <a:noFill/>
                  <a:prstDash val="solid"/>
                  <a:miter/>
                </a:ln>
              </p:spPr>
              <p:txBody>
                <a:bodyPr rtlCol="0" anchor="ctr"/>
                <a:lstStyle/>
                <a:p>
                  <a:endParaRPr lang="en-IN"/>
                </a:p>
              </p:txBody>
            </p:sp>
            <p:sp>
              <p:nvSpPr>
                <p:cNvPr id="4076" name="Freeform: Shape 4075">
                  <a:extLst>
                    <a:ext uri="{FF2B5EF4-FFF2-40B4-BE49-F238E27FC236}">
                      <a16:creationId xmlns:a16="http://schemas.microsoft.com/office/drawing/2014/main" id="{931EA881-4FF3-9F50-30A0-B6F824960B6A}"/>
                    </a:ext>
                  </a:extLst>
                </p:cNvPr>
                <p:cNvSpPr/>
                <p:nvPr/>
              </p:nvSpPr>
              <p:spPr>
                <a:xfrm>
                  <a:off x="31504101" y="17733750"/>
                  <a:ext cx="24521" cy="28622"/>
                </a:xfrm>
                <a:custGeom>
                  <a:avLst/>
                  <a:gdLst>
                    <a:gd name="connsiteX0" fmla="*/ 9317 w 24521"/>
                    <a:gd name="connsiteY0" fmla="*/ 2836 h 28622"/>
                    <a:gd name="connsiteX1" fmla="*/ 9317 w 24521"/>
                    <a:gd name="connsiteY1" fmla="*/ 14150 h 28622"/>
                    <a:gd name="connsiteX2" fmla="*/ 15605 w 24521"/>
                    <a:gd name="connsiteY2" fmla="*/ 14150 h 28622"/>
                    <a:gd name="connsiteX3" fmla="*/ 18883 w 24521"/>
                    <a:gd name="connsiteY3" fmla="*/ 13404 h 28622"/>
                    <a:gd name="connsiteX4" fmla="*/ 20093 w 24521"/>
                    <a:gd name="connsiteY4" fmla="*/ 9999 h 28622"/>
                    <a:gd name="connsiteX5" fmla="*/ 20881 w 24521"/>
                    <a:gd name="connsiteY5" fmla="*/ 9999 h 28622"/>
                    <a:gd name="connsiteX6" fmla="*/ 20881 w 24521"/>
                    <a:gd name="connsiteY6" fmla="*/ 19962 h 28622"/>
                    <a:gd name="connsiteX7" fmla="*/ 20093 w 24521"/>
                    <a:gd name="connsiteY7" fmla="*/ 19962 h 28622"/>
                    <a:gd name="connsiteX8" fmla="*/ 19502 w 24521"/>
                    <a:gd name="connsiteY8" fmla="*/ 17274 h 28622"/>
                    <a:gd name="connsiteX9" fmla="*/ 18264 w 24521"/>
                    <a:gd name="connsiteY9" fmla="*/ 16106 h 28622"/>
                    <a:gd name="connsiteX10" fmla="*/ 15605 w 24521"/>
                    <a:gd name="connsiteY10" fmla="*/ 15684 h 28622"/>
                    <a:gd name="connsiteX11" fmla="*/ 9317 w 24521"/>
                    <a:gd name="connsiteY11" fmla="*/ 15684 h 28622"/>
                    <a:gd name="connsiteX12" fmla="*/ 9317 w 24521"/>
                    <a:gd name="connsiteY12" fmla="*/ 25126 h 28622"/>
                    <a:gd name="connsiteX13" fmla="*/ 9485 w 24521"/>
                    <a:gd name="connsiteY13" fmla="*/ 27434 h 28622"/>
                    <a:gd name="connsiteX14" fmla="*/ 10076 w 24521"/>
                    <a:gd name="connsiteY14" fmla="*/ 28095 h 28622"/>
                    <a:gd name="connsiteX15" fmla="*/ 11680 w 24521"/>
                    <a:gd name="connsiteY15" fmla="*/ 28334 h 28622"/>
                    <a:gd name="connsiteX16" fmla="*/ 16534 w 24521"/>
                    <a:gd name="connsiteY16" fmla="*/ 28334 h 28622"/>
                    <a:gd name="connsiteX17" fmla="*/ 20065 w 24521"/>
                    <a:gd name="connsiteY17" fmla="*/ 27997 h 28622"/>
                    <a:gd name="connsiteX18" fmla="*/ 22175 w 24521"/>
                    <a:gd name="connsiteY18" fmla="*/ 26660 h 28622"/>
                    <a:gd name="connsiteX19" fmla="*/ 24848 w 24521"/>
                    <a:gd name="connsiteY19" fmla="*/ 22720 h 28622"/>
                    <a:gd name="connsiteX20" fmla="*/ 25692 w 24521"/>
                    <a:gd name="connsiteY20" fmla="*/ 22720 h 28622"/>
                    <a:gd name="connsiteX21" fmla="*/ 23216 w 24521"/>
                    <a:gd name="connsiteY21" fmla="*/ 29896 h 28622"/>
                    <a:gd name="connsiteX22" fmla="*/ 1171 w 24521"/>
                    <a:gd name="connsiteY22" fmla="*/ 29896 h 28622"/>
                    <a:gd name="connsiteX23" fmla="*/ 1171 w 24521"/>
                    <a:gd name="connsiteY23" fmla="*/ 29108 h 28622"/>
                    <a:gd name="connsiteX24" fmla="*/ 2184 w 24521"/>
                    <a:gd name="connsiteY24" fmla="*/ 29108 h 28622"/>
                    <a:gd name="connsiteX25" fmla="*/ 4111 w 24521"/>
                    <a:gd name="connsiteY25" fmla="*/ 28630 h 28622"/>
                    <a:gd name="connsiteX26" fmla="*/ 5026 w 24521"/>
                    <a:gd name="connsiteY26" fmla="*/ 27617 h 28622"/>
                    <a:gd name="connsiteX27" fmla="*/ 5265 w 24521"/>
                    <a:gd name="connsiteY27" fmla="*/ 24859 h 28622"/>
                    <a:gd name="connsiteX28" fmla="*/ 5265 w 24521"/>
                    <a:gd name="connsiteY28" fmla="*/ 6256 h 28622"/>
                    <a:gd name="connsiteX29" fmla="*/ 4716 w 24521"/>
                    <a:gd name="connsiteY29" fmla="*/ 2906 h 28622"/>
                    <a:gd name="connsiteX30" fmla="*/ 2184 w 24521"/>
                    <a:gd name="connsiteY30" fmla="*/ 2062 h 28622"/>
                    <a:gd name="connsiteX31" fmla="*/ 1171 w 24521"/>
                    <a:gd name="connsiteY31" fmla="*/ 2062 h 28622"/>
                    <a:gd name="connsiteX32" fmla="*/ 1171 w 24521"/>
                    <a:gd name="connsiteY32" fmla="*/ 1274 h 28622"/>
                    <a:gd name="connsiteX33" fmla="*/ 23216 w 24521"/>
                    <a:gd name="connsiteY33" fmla="*/ 1274 h 28622"/>
                    <a:gd name="connsiteX34" fmla="*/ 23540 w 24521"/>
                    <a:gd name="connsiteY34" fmla="*/ 7550 h 28622"/>
                    <a:gd name="connsiteX35" fmla="*/ 22710 w 24521"/>
                    <a:gd name="connsiteY35" fmla="*/ 7550 h 28622"/>
                    <a:gd name="connsiteX36" fmla="*/ 21725 w 24521"/>
                    <a:gd name="connsiteY36" fmla="*/ 4440 h 28622"/>
                    <a:gd name="connsiteX37" fmla="*/ 20149 w 24521"/>
                    <a:gd name="connsiteY37" fmla="*/ 3160 h 28622"/>
                    <a:gd name="connsiteX38" fmla="*/ 17167 w 24521"/>
                    <a:gd name="connsiteY38" fmla="*/ 283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317" y="2836"/>
                      </a:moveTo>
                      <a:lnTo>
                        <a:pt x="9317" y="14150"/>
                      </a:lnTo>
                      <a:lnTo>
                        <a:pt x="15605" y="14150"/>
                      </a:lnTo>
                      <a:cubicBezTo>
                        <a:pt x="17237" y="14150"/>
                        <a:pt x="18320" y="13911"/>
                        <a:pt x="18883" y="13404"/>
                      </a:cubicBezTo>
                      <a:cubicBezTo>
                        <a:pt x="19601" y="12785"/>
                        <a:pt x="20009" y="11645"/>
                        <a:pt x="20093" y="9999"/>
                      </a:cubicBezTo>
                      <a:lnTo>
                        <a:pt x="20881" y="9999"/>
                      </a:lnTo>
                      <a:lnTo>
                        <a:pt x="20881" y="19962"/>
                      </a:lnTo>
                      <a:lnTo>
                        <a:pt x="20093" y="19962"/>
                      </a:lnTo>
                      <a:cubicBezTo>
                        <a:pt x="19896" y="18568"/>
                        <a:pt x="19699" y="17668"/>
                        <a:pt x="19502" y="17274"/>
                      </a:cubicBezTo>
                      <a:cubicBezTo>
                        <a:pt x="19249" y="16781"/>
                        <a:pt x="18841" y="16401"/>
                        <a:pt x="18264" y="16106"/>
                      </a:cubicBezTo>
                      <a:cubicBezTo>
                        <a:pt x="17673" y="15839"/>
                        <a:pt x="16787" y="15698"/>
                        <a:pt x="15605" y="15684"/>
                      </a:cubicBezTo>
                      <a:lnTo>
                        <a:pt x="9317" y="15684"/>
                      </a:lnTo>
                      <a:lnTo>
                        <a:pt x="9317" y="25126"/>
                      </a:lnTo>
                      <a:cubicBezTo>
                        <a:pt x="9317" y="26392"/>
                        <a:pt x="9373" y="27166"/>
                        <a:pt x="9485" y="27434"/>
                      </a:cubicBezTo>
                      <a:cubicBezTo>
                        <a:pt x="9598" y="27715"/>
                        <a:pt x="9795" y="27940"/>
                        <a:pt x="10076" y="28095"/>
                      </a:cubicBezTo>
                      <a:cubicBezTo>
                        <a:pt x="10358" y="28264"/>
                        <a:pt x="10892" y="28334"/>
                        <a:pt x="11680" y="28334"/>
                      </a:cubicBezTo>
                      <a:lnTo>
                        <a:pt x="16534" y="28334"/>
                      </a:lnTo>
                      <a:cubicBezTo>
                        <a:pt x="18152" y="28334"/>
                        <a:pt x="19319" y="28222"/>
                        <a:pt x="20065" y="27997"/>
                      </a:cubicBezTo>
                      <a:cubicBezTo>
                        <a:pt x="20782" y="27771"/>
                        <a:pt x="21486" y="27335"/>
                        <a:pt x="22175" y="26660"/>
                      </a:cubicBezTo>
                      <a:cubicBezTo>
                        <a:pt x="23019" y="25815"/>
                        <a:pt x="23920" y="24493"/>
                        <a:pt x="24848" y="22720"/>
                      </a:cubicBezTo>
                      <a:lnTo>
                        <a:pt x="25692" y="22720"/>
                      </a:lnTo>
                      <a:lnTo>
                        <a:pt x="23216" y="29896"/>
                      </a:lnTo>
                      <a:lnTo>
                        <a:pt x="1171" y="29896"/>
                      </a:lnTo>
                      <a:lnTo>
                        <a:pt x="1171" y="29108"/>
                      </a:lnTo>
                      <a:lnTo>
                        <a:pt x="2184" y="29108"/>
                      </a:lnTo>
                      <a:cubicBezTo>
                        <a:pt x="2859" y="29122"/>
                        <a:pt x="3492" y="28954"/>
                        <a:pt x="4111" y="28630"/>
                      </a:cubicBezTo>
                      <a:cubicBezTo>
                        <a:pt x="4547" y="28405"/>
                        <a:pt x="4857" y="28067"/>
                        <a:pt x="5026" y="27617"/>
                      </a:cubicBezTo>
                      <a:cubicBezTo>
                        <a:pt x="5181" y="27166"/>
                        <a:pt x="5265" y="26252"/>
                        <a:pt x="5265" y="24859"/>
                      </a:cubicBezTo>
                      <a:lnTo>
                        <a:pt x="5265" y="6256"/>
                      </a:lnTo>
                      <a:cubicBezTo>
                        <a:pt x="5265" y="4440"/>
                        <a:pt x="5082" y="3329"/>
                        <a:pt x="4716" y="2906"/>
                      </a:cubicBezTo>
                      <a:cubicBezTo>
                        <a:pt x="4210" y="2358"/>
                        <a:pt x="3366" y="2076"/>
                        <a:pt x="2184" y="2062"/>
                      </a:cubicBezTo>
                      <a:lnTo>
                        <a:pt x="1171" y="2062"/>
                      </a:lnTo>
                      <a:lnTo>
                        <a:pt x="1171" y="1274"/>
                      </a:lnTo>
                      <a:lnTo>
                        <a:pt x="23216" y="1274"/>
                      </a:lnTo>
                      <a:lnTo>
                        <a:pt x="23540" y="7550"/>
                      </a:lnTo>
                      <a:lnTo>
                        <a:pt x="22710" y="7550"/>
                      </a:lnTo>
                      <a:cubicBezTo>
                        <a:pt x="22414" y="6045"/>
                        <a:pt x="22091" y="5003"/>
                        <a:pt x="21725" y="4440"/>
                      </a:cubicBezTo>
                      <a:cubicBezTo>
                        <a:pt x="21359" y="3877"/>
                        <a:pt x="20824" y="3455"/>
                        <a:pt x="20149" y="3160"/>
                      </a:cubicBezTo>
                      <a:cubicBezTo>
                        <a:pt x="19572" y="2949"/>
                        <a:pt x="18588" y="2836"/>
                        <a:pt x="17167" y="2836"/>
                      </a:cubicBezTo>
                      <a:close/>
                    </a:path>
                  </a:pathLst>
                </a:custGeom>
                <a:solidFill>
                  <a:srgbClr val="000000"/>
                </a:solidFill>
                <a:ln w="3598" cap="flat">
                  <a:noFill/>
                  <a:prstDash val="solid"/>
                  <a:miter/>
                </a:ln>
              </p:spPr>
              <p:txBody>
                <a:bodyPr rtlCol="0" anchor="ctr"/>
                <a:lstStyle/>
                <a:p>
                  <a:endParaRPr lang="en-IN"/>
                </a:p>
              </p:txBody>
            </p:sp>
            <p:sp>
              <p:nvSpPr>
                <p:cNvPr id="4077" name="Freeform: Shape 4076">
                  <a:extLst>
                    <a:ext uri="{FF2B5EF4-FFF2-40B4-BE49-F238E27FC236}">
                      <a16:creationId xmlns:a16="http://schemas.microsoft.com/office/drawing/2014/main" id="{CBC06E01-832B-6289-4096-F03A1939984A}"/>
                    </a:ext>
                  </a:extLst>
                </p:cNvPr>
                <p:cNvSpPr/>
                <p:nvPr/>
              </p:nvSpPr>
              <p:spPr>
                <a:xfrm>
                  <a:off x="31530922" y="17733750"/>
                  <a:ext cx="24014" cy="28622"/>
                </a:xfrm>
                <a:custGeom>
                  <a:avLst/>
                  <a:gdLst>
                    <a:gd name="connsiteX0" fmla="*/ 24883 w 24014"/>
                    <a:gd name="connsiteY0" fmla="*/ 1274 h 28622"/>
                    <a:gd name="connsiteX1" fmla="*/ 25193 w 24014"/>
                    <a:gd name="connsiteY1" fmla="*/ 7986 h 28622"/>
                    <a:gd name="connsiteX2" fmla="*/ 24391 w 24014"/>
                    <a:gd name="connsiteY2" fmla="*/ 7986 h 28622"/>
                    <a:gd name="connsiteX3" fmla="*/ 23758 w 24014"/>
                    <a:gd name="connsiteY3" fmla="*/ 5453 h 28622"/>
                    <a:gd name="connsiteX4" fmla="*/ 22014 w 24014"/>
                    <a:gd name="connsiteY4" fmla="*/ 3652 h 28622"/>
                    <a:gd name="connsiteX5" fmla="*/ 19158 w 24014"/>
                    <a:gd name="connsiteY5" fmla="*/ 3075 h 28622"/>
                    <a:gd name="connsiteX6" fmla="*/ 15120 w 24014"/>
                    <a:gd name="connsiteY6" fmla="*/ 3075 h 28622"/>
                    <a:gd name="connsiteX7" fmla="*/ 15120 w 24014"/>
                    <a:gd name="connsiteY7" fmla="*/ 24943 h 28622"/>
                    <a:gd name="connsiteX8" fmla="*/ 15697 w 24014"/>
                    <a:gd name="connsiteY8" fmla="*/ 28236 h 28622"/>
                    <a:gd name="connsiteX9" fmla="*/ 18159 w 24014"/>
                    <a:gd name="connsiteY9" fmla="*/ 29108 h 28622"/>
                    <a:gd name="connsiteX10" fmla="*/ 19158 w 24014"/>
                    <a:gd name="connsiteY10" fmla="*/ 29108 h 28622"/>
                    <a:gd name="connsiteX11" fmla="*/ 19158 w 24014"/>
                    <a:gd name="connsiteY11" fmla="*/ 29896 h 28622"/>
                    <a:gd name="connsiteX12" fmla="*/ 7017 w 24014"/>
                    <a:gd name="connsiteY12" fmla="*/ 29896 h 28622"/>
                    <a:gd name="connsiteX13" fmla="*/ 7017 w 24014"/>
                    <a:gd name="connsiteY13" fmla="*/ 29108 h 28622"/>
                    <a:gd name="connsiteX14" fmla="*/ 8030 w 24014"/>
                    <a:gd name="connsiteY14" fmla="*/ 29108 h 28622"/>
                    <a:gd name="connsiteX15" fmla="*/ 10618 w 24014"/>
                    <a:gd name="connsiteY15" fmla="*/ 28011 h 28622"/>
                    <a:gd name="connsiteX16" fmla="*/ 11068 w 24014"/>
                    <a:gd name="connsiteY16" fmla="*/ 24943 h 28622"/>
                    <a:gd name="connsiteX17" fmla="*/ 11068 w 24014"/>
                    <a:gd name="connsiteY17" fmla="*/ 3075 h 28622"/>
                    <a:gd name="connsiteX18" fmla="*/ 7636 w 24014"/>
                    <a:gd name="connsiteY18" fmla="*/ 3075 h 28622"/>
                    <a:gd name="connsiteX19" fmla="*/ 4794 w 24014"/>
                    <a:gd name="connsiteY19" fmla="*/ 3357 h 28622"/>
                    <a:gd name="connsiteX20" fmla="*/ 2909 w 24014"/>
                    <a:gd name="connsiteY20" fmla="*/ 4905 h 28622"/>
                    <a:gd name="connsiteX21" fmla="*/ 1980 w 24014"/>
                    <a:gd name="connsiteY21" fmla="*/ 7986 h 28622"/>
                    <a:gd name="connsiteX22" fmla="*/ 1178 w 24014"/>
                    <a:gd name="connsiteY22" fmla="*/ 7986 h 28622"/>
                    <a:gd name="connsiteX23" fmla="*/ 1516 w 24014"/>
                    <a:gd name="connsiteY23" fmla="*/ 127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883" y="1274"/>
                      </a:moveTo>
                      <a:lnTo>
                        <a:pt x="25193" y="7986"/>
                      </a:lnTo>
                      <a:lnTo>
                        <a:pt x="24391" y="7986"/>
                      </a:lnTo>
                      <a:cubicBezTo>
                        <a:pt x="24222" y="6804"/>
                        <a:pt x="24011" y="5960"/>
                        <a:pt x="23758" y="5453"/>
                      </a:cubicBezTo>
                      <a:cubicBezTo>
                        <a:pt x="23322" y="4637"/>
                        <a:pt x="22731" y="4046"/>
                        <a:pt x="22014" y="3652"/>
                      </a:cubicBezTo>
                      <a:cubicBezTo>
                        <a:pt x="21282" y="3286"/>
                        <a:pt x="20339" y="3089"/>
                        <a:pt x="19158" y="3075"/>
                      </a:cubicBezTo>
                      <a:lnTo>
                        <a:pt x="15120" y="3075"/>
                      </a:lnTo>
                      <a:lnTo>
                        <a:pt x="15120" y="24943"/>
                      </a:lnTo>
                      <a:cubicBezTo>
                        <a:pt x="15106" y="26702"/>
                        <a:pt x="15303" y="27800"/>
                        <a:pt x="15697" y="28236"/>
                      </a:cubicBezTo>
                      <a:cubicBezTo>
                        <a:pt x="16231" y="28827"/>
                        <a:pt x="17047" y="29122"/>
                        <a:pt x="18159" y="29108"/>
                      </a:cubicBezTo>
                      <a:lnTo>
                        <a:pt x="19158" y="29108"/>
                      </a:lnTo>
                      <a:lnTo>
                        <a:pt x="19158" y="29896"/>
                      </a:lnTo>
                      <a:lnTo>
                        <a:pt x="7017" y="29896"/>
                      </a:lnTo>
                      <a:lnTo>
                        <a:pt x="7017" y="29108"/>
                      </a:lnTo>
                      <a:lnTo>
                        <a:pt x="8030" y="29108"/>
                      </a:lnTo>
                      <a:cubicBezTo>
                        <a:pt x="9240" y="29122"/>
                        <a:pt x="10098" y="28757"/>
                        <a:pt x="10618" y="28011"/>
                      </a:cubicBezTo>
                      <a:cubicBezTo>
                        <a:pt x="10900" y="27574"/>
                        <a:pt x="11054" y="26547"/>
                        <a:pt x="11068" y="24943"/>
                      </a:cubicBezTo>
                      <a:lnTo>
                        <a:pt x="11068" y="3075"/>
                      </a:lnTo>
                      <a:lnTo>
                        <a:pt x="7636" y="3075"/>
                      </a:lnTo>
                      <a:cubicBezTo>
                        <a:pt x="6299" y="3089"/>
                        <a:pt x="5343" y="3188"/>
                        <a:pt x="4794" y="3357"/>
                      </a:cubicBezTo>
                      <a:cubicBezTo>
                        <a:pt x="4048" y="3638"/>
                        <a:pt x="3429" y="4145"/>
                        <a:pt x="2909" y="4905"/>
                      </a:cubicBezTo>
                      <a:cubicBezTo>
                        <a:pt x="2374" y="5665"/>
                        <a:pt x="2065" y="6692"/>
                        <a:pt x="1980" y="7986"/>
                      </a:cubicBezTo>
                      <a:lnTo>
                        <a:pt x="1178" y="7986"/>
                      </a:lnTo>
                      <a:lnTo>
                        <a:pt x="1516" y="1274"/>
                      </a:lnTo>
                      <a:close/>
                    </a:path>
                  </a:pathLst>
                </a:custGeom>
                <a:solidFill>
                  <a:srgbClr val="000000"/>
                </a:solidFill>
                <a:ln w="3598" cap="flat">
                  <a:noFill/>
                  <a:prstDash val="solid"/>
                  <a:miter/>
                </a:ln>
              </p:spPr>
              <p:txBody>
                <a:bodyPr rtlCol="0" anchor="ctr"/>
                <a:lstStyle/>
                <a:p>
                  <a:endParaRPr lang="en-IN"/>
                </a:p>
              </p:txBody>
            </p:sp>
            <p:sp>
              <p:nvSpPr>
                <p:cNvPr id="4078" name="Freeform: Shape 4077">
                  <a:extLst>
                    <a:ext uri="{FF2B5EF4-FFF2-40B4-BE49-F238E27FC236}">
                      <a16:creationId xmlns:a16="http://schemas.microsoft.com/office/drawing/2014/main" id="{23F9744E-AE3E-EAC7-C0AD-7CA7A25B0BF9}"/>
                    </a:ext>
                  </a:extLst>
                </p:cNvPr>
                <p:cNvSpPr/>
                <p:nvPr/>
              </p:nvSpPr>
              <p:spPr>
                <a:xfrm>
                  <a:off x="31559080" y="17758278"/>
                  <a:ext cx="4671" cy="4685"/>
                </a:xfrm>
                <a:custGeom>
                  <a:avLst/>
                  <a:gdLst>
                    <a:gd name="connsiteX0" fmla="*/ 3522 w 4671"/>
                    <a:gd name="connsiteY0" fmla="*/ 1274 h 4685"/>
                    <a:gd name="connsiteX1" fmla="*/ 5182 w 4671"/>
                    <a:gd name="connsiteY1" fmla="*/ 1964 h 4685"/>
                    <a:gd name="connsiteX2" fmla="*/ 5857 w 4671"/>
                    <a:gd name="connsiteY2" fmla="*/ 3624 h 4685"/>
                    <a:gd name="connsiteX3" fmla="*/ 5168 w 4671"/>
                    <a:gd name="connsiteY3" fmla="*/ 5271 h 4685"/>
                    <a:gd name="connsiteX4" fmla="*/ 3522 w 4671"/>
                    <a:gd name="connsiteY4" fmla="*/ 5960 h 4685"/>
                    <a:gd name="connsiteX5" fmla="*/ 1862 w 4671"/>
                    <a:gd name="connsiteY5" fmla="*/ 5271 h 4685"/>
                    <a:gd name="connsiteX6" fmla="*/ 1186 w 4671"/>
                    <a:gd name="connsiteY6" fmla="*/ 3624 h 4685"/>
                    <a:gd name="connsiteX7" fmla="*/ 1862 w 4671"/>
                    <a:gd name="connsiteY7" fmla="*/ 1950 h 4685"/>
                    <a:gd name="connsiteX8" fmla="*/ 3522 w 4671"/>
                    <a:gd name="connsiteY8" fmla="*/ 127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522" y="1274"/>
                      </a:moveTo>
                      <a:cubicBezTo>
                        <a:pt x="4169" y="1274"/>
                        <a:pt x="4718" y="1513"/>
                        <a:pt x="5182" y="1964"/>
                      </a:cubicBezTo>
                      <a:cubicBezTo>
                        <a:pt x="5618" y="2428"/>
                        <a:pt x="5843" y="2977"/>
                        <a:pt x="5857" y="3624"/>
                      </a:cubicBezTo>
                      <a:cubicBezTo>
                        <a:pt x="5843" y="4271"/>
                        <a:pt x="5618" y="4820"/>
                        <a:pt x="5168" y="5271"/>
                      </a:cubicBezTo>
                      <a:cubicBezTo>
                        <a:pt x="4718" y="5735"/>
                        <a:pt x="4169" y="5960"/>
                        <a:pt x="3522" y="5960"/>
                      </a:cubicBezTo>
                      <a:cubicBezTo>
                        <a:pt x="2875" y="5960"/>
                        <a:pt x="2312" y="5735"/>
                        <a:pt x="1862" y="5271"/>
                      </a:cubicBezTo>
                      <a:cubicBezTo>
                        <a:pt x="1397" y="4820"/>
                        <a:pt x="1172" y="4271"/>
                        <a:pt x="1186" y="3624"/>
                      </a:cubicBezTo>
                      <a:cubicBezTo>
                        <a:pt x="1172" y="2963"/>
                        <a:pt x="1397" y="2400"/>
                        <a:pt x="1862" y="1950"/>
                      </a:cubicBezTo>
                      <a:cubicBezTo>
                        <a:pt x="2312" y="1499"/>
                        <a:pt x="2875" y="1274"/>
                        <a:pt x="3522" y="1274"/>
                      </a:cubicBezTo>
                      <a:close/>
                    </a:path>
                  </a:pathLst>
                </a:custGeom>
                <a:solidFill>
                  <a:srgbClr val="000000"/>
                </a:solidFill>
                <a:ln w="3598" cap="flat">
                  <a:noFill/>
                  <a:prstDash val="solid"/>
                  <a:miter/>
                </a:ln>
              </p:spPr>
              <p:txBody>
                <a:bodyPr rtlCol="0" anchor="ctr"/>
                <a:lstStyle/>
                <a:p>
                  <a:endParaRPr lang="en-IN"/>
                </a:p>
              </p:txBody>
            </p:sp>
            <p:sp>
              <p:nvSpPr>
                <p:cNvPr id="4079" name="Freeform: Shape 4078">
                  <a:extLst>
                    <a:ext uri="{FF2B5EF4-FFF2-40B4-BE49-F238E27FC236}">
                      <a16:creationId xmlns:a16="http://schemas.microsoft.com/office/drawing/2014/main" id="{883A1BDF-0F10-CCCB-7E9A-D16AAB51A585}"/>
                    </a:ext>
                  </a:extLst>
                </p:cNvPr>
                <p:cNvSpPr/>
                <p:nvPr/>
              </p:nvSpPr>
              <p:spPr>
                <a:xfrm>
                  <a:off x="31571882" y="17733159"/>
                  <a:ext cx="11268" cy="29213"/>
                </a:xfrm>
                <a:custGeom>
                  <a:avLst/>
                  <a:gdLst>
                    <a:gd name="connsiteX0" fmla="*/ 1189 w 11268"/>
                    <a:gd name="connsiteY0" fmla="*/ 4680 h 29213"/>
                    <a:gd name="connsiteX1" fmla="*/ 8153 w 11268"/>
                    <a:gd name="connsiteY1" fmla="*/ 1274 h 29213"/>
                    <a:gd name="connsiteX2" fmla="*/ 8842 w 11268"/>
                    <a:gd name="connsiteY2" fmla="*/ 1274 h 29213"/>
                    <a:gd name="connsiteX3" fmla="*/ 8842 w 11268"/>
                    <a:gd name="connsiteY3" fmla="*/ 25450 h 29213"/>
                    <a:gd name="connsiteX4" fmla="*/ 9039 w 11268"/>
                    <a:gd name="connsiteY4" fmla="*/ 28433 h 29213"/>
                    <a:gd name="connsiteX5" fmla="*/ 9883 w 11268"/>
                    <a:gd name="connsiteY5" fmla="*/ 29348 h 29213"/>
                    <a:gd name="connsiteX6" fmla="*/ 12457 w 11268"/>
                    <a:gd name="connsiteY6" fmla="*/ 29699 h 29213"/>
                    <a:gd name="connsiteX7" fmla="*/ 12457 w 11268"/>
                    <a:gd name="connsiteY7" fmla="*/ 30487 h 29213"/>
                    <a:gd name="connsiteX8" fmla="*/ 1695 w 11268"/>
                    <a:gd name="connsiteY8" fmla="*/ 30487 h 29213"/>
                    <a:gd name="connsiteX9" fmla="*/ 1695 w 11268"/>
                    <a:gd name="connsiteY9" fmla="*/ 29699 h 29213"/>
                    <a:gd name="connsiteX10" fmla="*/ 4312 w 11268"/>
                    <a:gd name="connsiteY10" fmla="*/ 29362 h 29213"/>
                    <a:gd name="connsiteX11" fmla="*/ 5128 w 11268"/>
                    <a:gd name="connsiteY11" fmla="*/ 28531 h 29213"/>
                    <a:gd name="connsiteX12" fmla="*/ 5367 w 11268"/>
                    <a:gd name="connsiteY12" fmla="*/ 25450 h 29213"/>
                    <a:gd name="connsiteX13" fmla="*/ 5367 w 11268"/>
                    <a:gd name="connsiteY13" fmla="*/ 9999 h 29213"/>
                    <a:gd name="connsiteX14" fmla="*/ 5156 w 11268"/>
                    <a:gd name="connsiteY14" fmla="*/ 5974 h 29213"/>
                    <a:gd name="connsiteX15" fmla="*/ 4621 w 11268"/>
                    <a:gd name="connsiteY15" fmla="*/ 4989 h 29213"/>
                    <a:gd name="connsiteX16" fmla="*/ 3679 w 11268"/>
                    <a:gd name="connsiteY16" fmla="*/ 4680 h 29213"/>
                    <a:gd name="connsiteX17" fmla="*/ 1498 w 11268"/>
                    <a:gd name="connsiteY17" fmla="*/ 5327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189" y="4680"/>
                      </a:moveTo>
                      <a:lnTo>
                        <a:pt x="8153" y="1274"/>
                      </a:lnTo>
                      <a:lnTo>
                        <a:pt x="8842" y="1274"/>
                      </a:lnTo>
                      <a:lnTo>
                        <a:pt x="8842" y="25450"/>
                      </a:lnTo>
                      <a:cubicBezTo>
                        <a:pt x="8828" y="27054"/>
                        <a:pt x="8898" y="28053"/>
                        <a:pt x="9039" y="28433"/>
                      </a:cubicBezTo>
                      <a:cubicBezTo>
                        <a:pt x="9180" y="28841"/>
                        <a:pt x="9461" y="29136"/>
                        <a:pt x="9883" y="29348"/>
                      </a:cubicBezTo>
                      <a:cubicBezTo>
                        <a:pt x="10305" y="29573"/>
                        <a:pt x="11163" y="29699"/>
                        <a:pt x="12457" y="29699"/>
                      </a:cubicBezTo>
                      <a:lnTo>
                        <a:pt x="12457" y="30487"/>
                      </a:lnTo>
                      <a:lnTo>
                        <a:pt x="1695" y="30487"/>
                      </a:lnTo>
                      <a:lnTo>
                        <a:pt x="1695" y="29699"/>
                      </a:lnTo>
                      <a:cubicBezTo>
                        <a:pt x="3046" y="29699"/>
                        <a:pt x="3918" y="29587"/>
                        <a:pt x="4312" y="29362"/>
                      </a:cubicBezTo>
                      <a:cubicBezTo>
                        <a:pt x="4706" y="29165"/>
                        <a:pt x="4973" y="28883"/>
                        <a:pt x="5128" y="28531"/>
                      </a:cubicBezTo>
                      <a:cubicBezTo>
                        <a:pt x="5283" y="28194"/>
                        <a:pt x="5367" y="27166"/>
                        <a:pt x="5367" y="25450"/>
                      </a:cubicBezTo>
                      <a:lnTo>
                        <a:pt x="5367" y="9999"/>
                      </a:lnTo>
                      <a:cubicBezTo>
                        <a:pt x="5367" y="7930"/>
                        <a:pt x="5297" y="6593"/>
                        <a:pt x="5156" y="5974"/>
                      </a:cubicBezTo>
                      <a:cubicBezTo>
                        <a:pt x="5058" y="5538"/>
                        <a:pt x="4875" y="5200"/>
                        <a:pt x="4621" y="4989"/>
                      </a:cubicBezTo>
                      <a:cubicBezTo>
                        <a:pt x="4354" y="4792"/>
                        <a:pt x="4045" y="4694"/>
                        <a:pt x="3679" y="4680"/>
                      </a:cubicBezTo>
                      <a:cubicBezTo>
                        <a:pt x="3158" y="4694"/>
                        <a:pt x="2427" y="4905"/>
                        <a:pt x="1498" y="5327"/>
                      </a:cubicBezTo>
                      <a:close/>
                    </a:path>
                  </a:pathLst>
                </a:custGeom>
                <a:solidFill>
                  <a:srgbClr val="000000"/>
                </a:solidFill>
                <a:ln w="3598" cap="flat">
                  <a:noFill/>
                  <a:prstDash val="solid"/>
                  <a:miter/>
                </a:ln>
              </p:spPr>
              <p:txBody>
                <a:bodyPr rtlCol="0" anchor="ctr"/>
                <a:lstStyle/>
                <a:p>
                  <a:endParaRPr lang="en-IN"/>
                </a:p>
              </p:txBody>
            </p:sp>
            <p:sp>
              <p:nvSpPr>
                <p:cNvPr id="4080" name="Freeform: Shape 4079">
                  <a:extLst>
                    <a:ext uri="{FF2B5EF4-FFF2-40B4-BE49-F238E27FC236}">
                      <a16:creationId xmlns:a16="http://schemas.microsoft.com/office/drawing/2014/main" id="{F7707C06-B0ED-7719-E783-D6137EA1C3AA}"/>
                    </a:ext>
                  </a:extLst>
                </p:cNvPr>
                <p:cNvSpPr/>
                <p:nvPr/>
              </p:nvSpPr>
              <p:spPr>
                <a:xfrm>
                  <a:off x="31589102" y="17733159"/>
                  <a:ext cx="19442" cy="29213"/>
                </a:xfrm>
                <a:custGeom>
                  <a:avLst/>
                  <a:gdLst>
                    <a:gd name="connsiteX0" fmla="*/ 20637 w 19442"/>
                    <a:gd name="connsiteY0" fmla="*/ 19933 h 29213"/>
                    <a:gd name="connsiteX1" fmla="*/ 20637 w 19442"/>
                    <a:gd name="connsiteY1" fmla="*/ 22931 h 29213"/>
                    <a:gd name="connsiteX2" fmla="*/ 16782 w 19442"/>
                    <a:gd name="connsiteY2" fmla="*/ 22931 h 29213"/>
                    <a:gd name="connsiteX3" fmla="*/ 16782 w 19442"/>
                    <a:gd name="connsiteY3" fmla="*/ 30487 h 29213"/>
                    <a:gd name="connsiteX4" fmla="*/ 13308 w 19442"/>
                    <a:gd name="connsiteY4" fmla="*/ 30487 h 29213"/>
                    <a:gd name="connsiteX5" fmla="*/ 13308 w 19442"/>
                    <a:gd name="connsiteY5" fmla="*/ 22931 h 29213"/>
                    <a:gd name="connsiteX6" fmla="*/ 1195 w 19442"/>
                    <a:gd name="connsiteY6" fmla="*/ 22931 h 29213"/>
                    <a:gd name="connsiteX7" fmla="*/ 1195 w 19442"/>
                    <a:gd name="connsiteY7" fmla="*/ 20229 h 29213"/>
                    <a:gd name="connsiteX8" fmla="*/ 14475 w 19442"/>
                    <a:gd name="connsiteY8" fmla="*/ 1274 h 29213"/>
                    <a:gd name="connsiteX9" fmla="*/ 16782 w 19442"/>
                    <a:gd name="connsiteY9" fmla="*/ 1274 h 29213"/>
                    <a:gd name="connsiteX10" fmla="*/ 16782 w 19442"/>
                    <a:gd name="connsiteY10" fmla="*/ 19933 h 29213"/>
                    <a:gd name="connsiteX11" fmla="*/ 13308 w 19442"/>
                    <a:gd name="connsiteY11" fmla="*/ 19933 h 29213"/>
                    <a:gd name="connsiteX12" fmla="*/ 13308 w 19442"/>
                    <a:gd name="connsiteY12" fmla="*/ 5721 h 29213"/>
                    <a:gd name="connsiteX13" fmla="*/ 3263 w 19442"/>
                    <a:gd name="connsiteY13" fmla="*/ 19933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442" h="29213">
                      <a:moveTo>
                        <a:pt x="20637" y="19933"/>
                      </a:moveTo>
                      <a:lnTo>
                        <a:pt x="20637" y="22931"/>
                      </a:lnTo>
                      <a:lnTo>
                        <a:pt x="16782" y="22931"/>
                      </a:lnTo>
                      <a:lnTo>
                        <a:pt x="16782" y="30487"/>
                      </a:lnTo>
                      <a:lnTo>
                        <a:pt x="13308" y="30487"/>
                      </a:lnTo>
                      <a:lnTo>
                        <a:pt x="13308" y="22931"/>
                      </a:lnTo>
                      <a:lnTo>
                        <a:pt x="1195" y="22931"/>
                      </a:lnTo>
                      <a:lnTo>
                        <a:pt x="1195" y="20229"/>
                      </a:lnTo>
                      <a:lnTo>
                        <a:pt x="14475" y="1274"/>
                      </a:lnTo>
                      <a:lnTo>
                        <a:pt x="16782" y="1274"/>
                      </a:lnTo>
                      <a:lnTo>
                        <a:pt x="16782" y="19933"/>
                      </a:lnTo>
                      <a:close/>
                      <a:moveTo>
                        <a:pt x="13308" y="19933"/>
                      </a:moveTo>
                      <a:lnTo>
                        <a:pt x="13308" y="5721"/>
                      </a:lnTo>
                      <a:lnTo>
                        <a:pt x="3263" y="19933"/>
                      </a:lnTo>
                      <a:close/>
                    </a:path>
                  </a:pathLst>
                </a:custGeom>
                <a:solidFill>
                  <a:srgbClr val="000000"/>
                </a:solidFill>
                <a:ln w="3598" cap="flat">
                  <a:noFill/>
                  <a:prstDash val="solid"/>
                  <a:miter/>
                </a:ln>
              </p:spPr>
              <p:txBody>
                <a:bodyPr rtlCol="0" anchor="ctr"/>
                <a:lstStyle/>
                <a:p>
                  <a:endParaRPr lang="en-IN"/>
                </a:p>
              </p:txBody>
            </p:sp>
          </p:grpSp>
          <p:grpSp>
            <p:nvGrpSpPr>
              <p:cNvPr id="4081" name="Graphic 3782">
                <a:extLst>
                  <a:ext uri="{FF2B5EF4-FFF2-40B4-BE49-F238E27FC236}">
                    <a16:creationId xmlns:a16="http://schemas.microsoft.com/office/drawing/2014/main" id="{79447916-FFD2-4FEB-6C93-57BB06620D3A}"/>
                  </a:ext>
                </a:extLst>
              </p:cNvPr>
              <p:cNvGrpSpPr/>
              <p:nvPr/>
            </p:nvGrpSpPr>
            <p:grpSpPr>
              <a:xfrm>
                <a:off x="31706565" y="17875046"/>
                <a:ext cx="279121" cy="38599"/>
                <a:chOff x="31706565" y="17875046"/>
                <a:chExt cx="279121" cy="38599"/>
              </a:xfrm>
            </p:grpSpPr>
            <p:sp>
              <p:nvSpPr>
                <p:cNvPr id="4082" name="Freeform: Shape 4081">
                  <a:extLst>
                    <a:ext uri="{FF2B5EF4-FFF2-40B4-BE49-F238E27FC236}">
                      <a16:creationId xmlns:a16="http://schemas.microsoft.com/office/drawing/2014/main" id="{9D774CC2-A981-207A-FC6F-F6A115C4F97B}"/>
                    </a:ext>
                  </a:extLst>
                </p:cNvPr>
                <p:cNvSpPr/>
                <p:nvPr/>
              </p:nvSpPr>
              <p:spPr>
                <a:xfrm>
                  <a:off x="31706565" y="17875694"/>
                  <a:ext cx="24014" cy="28622"/>
                </a:xfrm>
                <a:custGeom>
                  <a:avLst/>
                  <a:gdLst>
                    <a:gd name="connsiteX0" fmla="*/ 24932 w 24014"/>
                    <a:gd name="connsiteY0" fmla="*/ 1314 h 28622"/>
                    <a:gd name="connsiteX1" fmla="*/ 25242 w 24014"/>
                    <a:gd name="connsiteY1" fmla="*/ 8026 h 28622"/>
                    <a:gd name="connsiteX2" fmla="*/ 24440 w 24014"/>
                    <a:gd name="connsiteY2" fmla="*/ 8026 h 28622"/>
                    <a:gd name="connsiteX3" fmla="*/ 23807 w 24014"/>
                    <a:gd name="connsiteY3" fmla="*/ 5493 h 28622"/>
                    <a:gd name="connsiteX4" fmla="*/ 22062 w 24014"/>
                    <a:gd name="connsiteY4" fmla="*/ 3692 h 28622"/>
                    <a:gd name="connsiteX5" fmla="*/ 19206 w 24014"/>
                    <a:gd name="connsiteY5" fmla="*/ 3115 h 28622"/>
                    <a:gd name="connsiteX6" fmla="*/ 15169 w 24014"/>
                    <a:gd name="connsiteY6" fmla="*/ 3115 h 28622"/>
                    <a:gd name="connsiteX7" fmla="*/ 15169 w 24014"/>
                    <a:gd name="connsiteY7" fmla="*/ 24982 h 28622"/>
                    <a:gd name="connsiteX8" fmla="*/ 15746 w 24014"/>
                    <a:gd name="connsiteY8" fmla="*/ 28275 h 28622"/>
                    <a:gd name="connsiteX9" fmla="*/ 18208 w 24014"/>
                    <a:gd name="connsiteY9" fmla="*/ 29148 h 28622"/>
                    <a:gd name="connsiteX10" fmla="*/ 19206 w 24014"/>
                    <a:gd name="connsiteY10" fmla="*/ 29148 h 28622"/>
                    <a:gd name="connsiteX11" fmla="*/ 19206 w 24014"/>
                    <a:gd name="connsiteY11" fmla="*/ 29936 h 28622"/>
                    <a:gd name="connsiteX12" fmla="*/ 7066 w 24014"/>
                    <a:gd name="connsiteY12" fmla="*/ 29936 h 28622"/>
                    <a:gd name="connsiteX13" fmla="*/ 7066 w 24014"/>
                    <a:gd name="connsiteY13" fmla="*/ 29148 h 28622"/>
                    <a:gd name="connsiteX14" fmla="*/ 8078 w 24014"/>
                    <a:gd name="connsiteY14" fmla="*/ 29148 h 28622"/>
                    <a:gd name="connsiteX15" fmla="*/ 10667 w 24014"/>
                    <a:gd name="connsiteY15" fmla="*/ 28050 h 28622"/>
                    <a:gd name="connsiteX16" fmla="*/ 11117 w 24014"/>
                    <a:gd name="connsiteY16" fmla="*/ 24982 h 28622"/>
                    <a:gd name="connsiteX17" fmla="*/ 11117 w 24014"/>
                    <a:gd name="connsiteY17" fmla="*/ 3115 h 28622"/>
                    <a:gd name="connsiteX18" fmla="*/ 7685 w 24014"/>
                    <a:gd name="connsiteY18" fmla="*/ 3115 h 28622"/>
                    <a:gd name="connsiteX19" fmla="*/ 4843 w 24014"/>
                    <a:gd name="connsiteY19" fmla="*/ 3396 h 28622"/>
                    <a:gd name="connsiteX20" fmla="*/ 2958 w 24014"/>
                    <a:gd name="connsiteY20" fmla="*/ 4944 h 28622"/>
                    <a:gd name="connsiteX21" fmla="*/ 2029 w 24014"/>
                    <a:gd name="connsiteY21" fmla="*/ 8026 h 28622"/>
                    <a:gd name="connsiteX22" fmla="*/ 1227 w 24014"/>
                    <a:gd name="connsiteY22" fmla="*/ 8026 h 28622"/>
                    <a:gd name="connsiteX23" fmla="*/ 1565 w 24014"/>
                    <a:gd name="connsiteY23" fmla="*/ 131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932" y="1314"/>
                      </a:moveTo>
                      <a:lnTo>
                        <a:pt x="25242" y="8026"/>
                      </a:lnTo>
                      <a:lnTo>
                        <a:pt x="24440" y="8026"/>
                      </a:lnTo>
                      <a:cubicBezTo>
                        <a:pt x="24271" y="6844"/>
                        <a:pt x="24060" y="5999"/>
                        <a:pt x="23807" y="5493"/>
                      </a:cubicBezTo>
                      <a:cubicBezTo>
                        <a:pt x="23371" y="4677"/>
                        <a:pt x="22780" y="4086"/>
                        <a:pt x="22062" y="3692"/>
                      </a:cubicBezTo>
                      <a:cubicBezTo>
                        <a:pt x="21331" y="3326"/>
                        <a:pt x="20388" y="3129"/>
                        <a:pt x="19206" y="3115"/>
                      </a:cubicBezTo>
                      <a:lnTo>
                        <a:pt x="15169" y="3115"/>
                      </a:lnTo>
                      <a:lnTo>
                        <a:pt x="15169" y="24982"/>
                      </a:lnTo>
                      <a:cubicBezTo>
                        <a:pt x="15155" y="26741"/>
                        <a:pt x="15352" y="27839"/>
                        <a:pt x="15746" y="28275"/>
                      </a:cubicBezTo>
                      <a:cubicBezTo>
                        <a:pt x="16280" y="28866"/>
                        <a:pt x="17096" y="29162"/>
                        <a:pt x="18208" y="29148"/>
                      </a:cubicBezTo>
                      <a:lnTo>
                        <a:pt x="19206" y="29148"/>
                      </a:lnTo>
                      <a:lnTo>
                        <a:pt x="19206" y="29936"/>
                      </a:lnTo>
                      <a:lnTo>
                        <a:pt x="7066" y="29936"/>
                      </a:lnTo>
                      <a:lnTo>
                        <a:pt x="7066" y="29148"/>
                      </a:lnTo>
                      <a:lnTo>
                        <a:pt x="8078" y="29148"/>
                      </a:lnTo>
                      <a:cubicBezTo>
                        <a:pt x="9288" y="29162"/>
                        <a:pt x="10146" y="28796"/>
                        <a:pt x="10667" y="28050"/>
                      </a:cubicBezTo>
                      <a:cubicBezTo>
                        <a:pt x="10948" y="27614"/>
                        <a:pt x="11103" y="26587"/>
                        <a:pt x="11117" y="24982"/>
                      </a:cubicBezTo>
                      <a:lnTo>
                        <a:pt x="11117" y="3115"/>
                      </a:lnTo>
                      <a:lnTo>
                        <a:pt x="7685" y="3115"/>
                      </a:lnTo>
                      <a:cubicBezTo>
                        <a:pt x="6348" y="3129"/>
                        <a:pt x="5391" y="3227"/>
                        <a:pt x="4843" y="3396"/>
                      </a:cubicBezTo>
                      <a:cubicBezTo>
                        <a:pt x="4097" y="3678"/>
                        <a:pt x="3478" y="4184"/>
                        <a:pt x="2958" y="4944"/>
                      </a:cubicBezTo>
                      <a:cubicBezTo>
                        <a:pt x="2423" y="5704"/>
                        <a:pt x="2113" y="6731"/>
                        <a:pt x="2029" y="8026"/>
                      </a:cubicBezTo>
                      <a:lnTo>
                        <a:pt x="1227" y="8026"/>
                      </a:lnTo>
                      <a:lnTo>
                        <a:pt x="1565" y="1314"/>
                      </a:lnTo>
                      <a:close/>
                    </a:path>
                  </a:pathLst>
                </a:custGeom>
                <a:solidFill>
                  <a:srgbClr val="000000"/>
                </a:solidFill>
                <a:ln w="3598" cap="flat">
                  <a:noFill/>
                  <a:prstDash val="solid"/>
                  <a:miter/>
                </a:ln>
              </p:spPr>
              <p:txBody>
                <a:bodyPr rtlCol="0" anchor="ctr"/>
                <a:lstStyle/>
                <a:p>
                  <a:endParaRPr lang="en-IN"/>
                </a:p>
              </p:txBody>
            </p:sp>
            <p:sp>
              <p:nvSpPr>
                <p:cNvPr id="4083" name="Freeform: Shape 4082">
                  <a:extLst>
                    <a:ext uri="{FF2B5EF4-FFF2-40B4-BE49-F238E27FC236}">
                      <a16:creationId xmlns:a16="http://schemas.microsoft.com/office/drawing/2014/main" id="{8B0281FA-6E65-E4D0-E965-39C2C4AFB4CD}"/>
                    </a:ext>
                  </a:extLst>
                </p:cNvPr>
                <p:cNvSpPr/>
                <p:nvPr/>
              </p:nvSpPr>
              <p:spPr>
                <a:xfrm>
                  <a:off x="31736720" y="17875102"/>
                  <a:ext cx="11268" cy="29213"/>
                </a:xfrm>
                <a:custGeom>
                  <a:avLst/>
                  <a:gdLst>
                    <a:gd name="connsiteX0" fmla="*/ 1235 w 11268"/>
                    <a:gd name="connsiteY0" fmla="*/ 4719 h 29213"/>
                    <a:gd name="connsiteX1" fmla="*/ 8198 w 11268"/>
                    <a:gd name="connsiteY1" fmla="*/ 1314 h 29213"/>
                    <a:gd name="connsiteX2" fmla="*/ 8888 w 11268"/>
                    <a:gd name="connsiteY2" fmla="*/ 1314 h 29213"/>
                    <a:gd name="connsiteX3" fmla="*/ 8888 w 11268"/>
                    <a:gd name="connsiteY3" fmla="*/ 25489 h 29213"/>
                    <a:gd name="connsiteX4" fmla="*/ 9085 w 11268"/>
                    <a:gd name="connsiteY4" fmla="*/ 28472 h 29213"/>
                    <a:gd name="connsiteX5" fmla="*/ 9929 w 11268"/>
                    <a:gd name="connsiteY5" fmla="*/ 29387 h 29213"/>
                    <a:gd name="connsiteX6" fmla="*/ 12503 w 11268"/>
                    <a:gd name="connsiteY6" fmla="*/ 29739 h 29213"/>
                    <a:gd name="connsiteX7" fmla="*/ 12503 w 11268"/>
                    <a:gd name="connsiteY7" fmla="*/ 30527 h 29213"/>
                    <a:gd name="connsiteX8" fmla="*/ 1741 w 11268"/>
                    <a:gd name="connsiteY8" fmla="*/ 30527 h 29213"/>
                    <a:gd name="connsiteX9" fmla="*/ 1741 w 11268"/>
                    <a:gd name="connsiteY9" fmla="*/ 29739 h 29213"/>
                    <a:gd name="connsiteX10" fmla="*/ 4358 w 11268"/>
                    <a:gd name="connsiteY10" fmla="*/ 29401 h 29213"/>
                    <a:gd name="connsiteX11" fmla="*/ 5174 w 11268"/>
                    <a:gd name="connsiteY11" fmla="*/ 28571 h 29213"/>
                    <a:gd name="connsiteX12" fmla="*/ 5413 w 11268"/>
                    <a:gd name="connsiteY12" fmla="*/ 25489 h 29213"/>
                    <a:gd name="connsiteX13" fmla="*/ 5413 w 11268"/>
                    <a:gd name="connsiteY13" fmla="*/ 10038 h 29213"/>
                    <a:gd name="connsiteX14" fmla="*/ 5202 w 11268"/>
                    <a:gd name="connsiteY14" fmla="*/ 6014 h 29213"/>
                    <a:gd name="connsiteX15" fmla="*/ 4667 w 11268"/>
                    <a:gd name="connsiteY15" fmla="*/ 5029 h 29213"/>
                    <a:gd name="connsiteX16" fmla="*/ 3725 w 11268"/>
                    <a:gd name="connsiteY16" fmla="*/ 4719 h 29213"/>
                    <a:gd name="connsiteX17" fmla="*/ 1544 w 11268"/>
                    <a:gd name="connsiteY17" fmla="*/ 536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235" y="4719"/>
                      </a:moveTo>
                      <a:lnTo>
                        <a:pt x="8198" y="1314"/>
                      </a:lnTo>
                      <a:lnTo>
                        <a:pt x="8888" y="1314"/>
                      </a:lnTo>
                      <a:lnTo>
                        <a:pt x="8888" y="25489"/>
                      </a:lnTo>
                      <a:cubicBezTo>
                        <a:pt x="8874" y="27093"/>
                        <a:pt x="8944" y="28092"/>
                        <a:pt x="9085" y="28472"/>
                      </a:cubicBezTo>
                      <a:cubicBezTo>
                        <a:pt x="9225" y="28880"/>
                        <a:pt x="9507" y="29176"/>
                        <a:pt x="9929" y="29387"/>
                      </a:cubicBezTo>
                      <a:cubicBezTo>
                        <a:pt x="10351" y="29612"/>
                        <a:pt x="11209" y="29739"/>
                        <a:pt x="12503" y="29739"/>
                      </a:cubicBezTo>
                      <a:lnTo>
                        <a:pt x="12503" y="30527"/>
                      </a:lnTo>
                      <a:lnTo>
                        <a:pt x="1741" y="30527"/>
                      </a:lnTo>
                      <a:lnTo>
                        <a:pt x="1741" y="29739"/>
                      </a:lnTo>
                      <a:cubicBezTo>
                        <a:pt x="3092" y="29739"/>
                        <a:pt x="3964" y="29626"/>
                        <a:pt x="4358" y="29401"/>
                      </a:cubicBezTo>
                      <a:cubicBezTo>
                        <a:pt x="4752" y="29204"/>
                        <a:pt x="5019" y="28923"/>
                        <a:pt x="5174" y="28571"/>
                      </a:cubicBezTo>
                      <a:cubicBezTo>
                        <a:pt x="5328" y="28233"/>
                        <a:pt x="5413" y="27206"/>
                        <a:pt x="5413" y="25489"/>
                      </a:cubicBezTo>
                      <a:lnTo>
                        <a:pt x="5413" y="10038"/>
                      </a:lnTo>
                      <a:cubicBezTo>
                        <a:pt x="5413" y="7970"/>
                        <a:pt x="5342" y="6633"/>
                        <a:pt x="5202" y="6014"/>
                      </a:cubicBezTo>
                      <a:cubicBezTo>
                        <a:pt x="5103" y="5577"/>
                        <a:pt x="4920" y="5240"/>
                        <a:pt x="4667" y="5029"/>
                      </a:cubicBezTo>
                      <a:cubicBezTo>
                        <a:pt x="4400" y="4832"/>
                        <a:pt x="4090" y="4733"/>
                        <a:pt x="3725" y="4719"/>
                      </a:cubicBezTo>
                      <a:cubicBezTo>
                        <a:pt x="3204" y="4733"/>
                        <a:pt x="2473" y="4944"/>
                        <a:pt x="1544" y="5366"/>
                      </a:cubicBezTo>
                      <a:close/>
                    </a:path>
                  </a:pathLst>
                </a:custGeom>
                <a:solidFill>
                  <a:srgbClr val="000000"/>
                </a:solidFill>
                <a:ln w="3598" cap="flat">
                  <a:noFill/>
                  <a:prstDash val="solid"/>
                  <a:miter/>
                </a:ln>
              </p:spPr>
              <p:txBody>
                <a:bodyPr rtlCol="0" anchor="ctr"/>
                <a:lstStyle/>
                <a:p>
                  <a:endParaRPr lang="en-IN"/>
                </a:p>
              </p:txBody>
            </p:sp>
            <p:sp>
              <p:nvSpPr>
                <p:cNvPr id="4084" name="Freeform: Shape 4083">
                  <a:extLst>
                    <a:ext uri="{FF2B5EF4-FFF2-40B4-BE49-F238E27FC236}">
                      <a16:creationId xmlns:a16="http://schemas.microsoft.com/office/drawing/2014/main" id="{114582AF-7728-8633-77FF-43F65342144D}"/>
                    </a:ext>
                  </a:extLst>
                </p:cNvPr>
                <p:cNvSpPr/>
                <p:nvPr/>
              </p:nvSpPr>
              <p:spPr>
                <a:xfrm>
                  <a:off x="31752899" y="17911872"/>
                  <a:ext cx="22354" cy="1773"/>
                </a:xfrm>
                <a:custGeom>
                  <a:avLst/>
                  <a:gdLst>
                    <a:gd name="connsiteX0" fmla="*/ 23595 w 22354"/>
                    <a:gd name="connsiteY0" fmla="*/ 3087 h 1773"/>
                    <a:gd name="connsiteX1" fmla="*/ 1241 w 22354"/>
                    <a:gd name="connsiteY1" fmla="*/ 3087 h 1773"/>
                    <a:gd name="connsiteX2" fmla="*/ 1241 w 22354"/>
                    <a:gd name="connsiteY2" fmla="*/ 1314 h 1773"/>
                    <a:gd name="connsiteX3" fmla="*/ 23595 w 22354"/>
                    <a:gd name="connsiteY3" fmla="*/ 1314 h 1773"/>
                  </a:gdLst>
                  <a:ahLst/>
                  <a:cxnLst>
                    <a:cxn ang="0">
                      <a:pos x="connsiteX0" y="connsiteY0"/>
                    </a:cxn>
                    <a:cxn ang="0">
                      <a:pos x="connsiteX1" y="connsiteY1"/>
                    </a:cxn>
                    <a:cxn ang="0">
                      <a:pos x="connsiteX2" y="connsiteY2"/>
                    </a:cxn>
                    <a:cxn ang="0">
                      <a:pos x="connsiteX3" y="connsiteY3"/>
                    </a:cxn>
                  </a:cxnLst>
                  <a:rect l="l" t="t" r="r" b="b"/>
                  <a:pathLst>
                    <a:path w="22354" h="1773">
                      <a:moveTo>
                        <a:pt x="23595" y="3087"/>
                      </a:moveTo>
                      <a:lnTo>
                        <a:pt x="1241" y="3087"/>
                      </a:lnTo>
                      <a:lnTo>
                        <a:pt x="1241" y="1314"/>
                      </a:lnTo>
                      <a:lnTo>
                        <a:pt x="23595" y="1314"/>
                      </a:lnTo>
                      <a:close/>
                    </a:path>
                  </a:pathLst>
                </a:custGeom>
                <a:solidFill>
                  <a:srgbClr val="000000"/>
                </a:solidFill>
                <a:ln w="3598" cap="flat">
                  <a:noFill/>
                  <a:prstDash val="solid"/>
                  <a:miter/>
                </a:ln>
              </p:spPr>
              <p:txBody>
                <a:bodyPr rtlCol="0" anchor="ctr"/>
                <a:lstStyle/>
                <a:p>
                  <a:endParaRPr lang="en-IN"/>
                </a:p>
              </p:txBody>
            </p:sp>
            <p:sp>
              <p:nvSpPr>
                <p:cNvPr id="4085" name="Freeform: Shape 4084">
                  <a:extLst>
                    <a:ext uri="{FF2B5EF4-FFF2-40B4-BE49-F238E27FC236}">
                      <a16:creationId xmlns:a16="http://schemas.microsoft.com/office/drawing/2014/main" id="{D830012C-6224-4ACF-5549-6931512A93A5}"/>
                    </a:ext>
                  </a:extLst>
                </p:cNvPr>
                <p:cNvSpPr/>
                <p:nvPr/>
              </p:nvSpPr>
              <p:spPr>
                <a:xfrm>
                  <a:off x="31774311" y="17875694"/>
                  <a:ext cx="31161" cy="29086"/>
                </a:xfrm>
                <a:custGeom>
                  <a:avLst/>
                  <a:gdLst>
                    <a:gd name="connsiteX0" fmla="*/ 1247 w 31161"/>
                    <a:gd name="connsiteY0" fmla="*/ 1314 h 29086"/>
                    <a:gd name="connsiteX1" fmla="*/ 9012 w 31161"/>
                    <a:gd name="connsiteY1" fmla="*/ 1314 h 29086"/>
                    <a:gd name="connsiteX2" fmla="*/ 26499 w 31161"/>
                    <a:gd name="connsiteY2" fmla="*/ 22787 h 29086"/>
                    <a:gd name="connsiteX3" fmla="*/ 26499 w 31161"/>
                    <a:gd name="connsiteY3" fmla="*/ 6267 h 29086"/>
                    <a:gd name="connsiteX4" fmla="*/ 25908 w 31161"/>
                    <a:gd name="connsiteY4" fmla="*/ 2974 h 29086"/>
                    <a:gd name="connsiteX5" fmla="*/ 23446 w 31161"/>
                    <a:gd name="connsiteY5" fmla="*/ 2102 h 29086"/>
                    <a:gd name="connsiteX6" fmla="*/ 22447 w 31161"/>
                    <a:gd name="connsiteY6" fmla="*/ 2102 h 29086"/>
                    <a:gd name="connsiteX7" fmla="*/ 22447 w 31161"/>
                    <a:gd name="connsiteY7" fmla="*/ 1314 h 29086"/>
                    <a:gd name="connsiteX8" fmla="*/ 32408 w 31161"/>
                    <a:gd name="connsiteY8" fmla="*/ 1314 h 29086"/>
                    <a:gd name="connsiteX9" fmla="*/ 32408 w 31161"/>
                    <a:gd name="connsiteY9" fmla="*/ 2102 h 29086"/>
                    <a:gd name="connsiteX10" fmla="*/ 31395 w 31161"/>
                    <a:gd name="connsiteY10" fmla="*/ 2102 h 29086"/>
                    <a:gd name="connsiteX11" fmla="*/ 28820 w 31161"/>
                    <a:gd name="connsiteY11" fmla="*/ 3199 h 29086"/>
                    <a:gd name="connsiteX12" fmla="*/ 28356 w 31161"/>
                    <a:gd name="connsiteY12" fmla="*/ 6267 h 29086"/>
                    <a:gd name="connsiteX13" fmla="*/ 28356 w 31161"/>
                    <a:gd name="connsiteY13" fmla="*/ 30400 h 29086"/>
                    <a:gd name="connsiteX14" fmla="*/ 27596 w 31161"/>
                    <a:gd name="connsiteY14" fmla="*/ 30400 h 29086"/>
                    <a:gd name="connsiteX15" fmla="*/ 8731 w 31161"/>
                    <a:gd name="connsiteY15" fmla="*/ 7350 h 29086"/>
                    <a:gd name="connsiteX16" fmla="*/ 8731 w 31161"/>
                    <a:gd name="connsiteY16" fmla="*/ 24982 h 29086"/>
                    <a:gd name="connsiteX17" fmla="*/ 9294 w 31161"/>
                    <a:gd name="connsiteY17" fmla="*/ 28275 h 29086"/>
                    <a:gd name="connsiteX18" fmla="*/ 11770 w 31161"/>
                    <a:gd name="connsiteY18" fmla="*/ 29148 h 29086"/>
                    <a:gd name="connsiteX19" fmla="*/ 12783 w 31161"/>
                    <a:gd name="connsiteY19" fmla="*/ 29148 h 29086"/>
                    <a:gd name="connsiteX20" fmla="*/ 12783 w 31161"/>
                    <a:gd name="connsiteY20" fmla="*/ 29936 h 29086"/>
                    <a:gd name="connsiteX21" fmla="*/ 2822 w 31161"/>
                    <a:gd name="connsiteY21" fmla="*/ 29936 h 29086"/>
                    <a:gd name="connsiteX22" fmla="*/ 2822 w 31161"/>
                    <a:gd name="connsiteY22" fmla="*/ 29148 h 29086"/>
                    <a:gd name="connsiteX23" fmla="*/ 3807 w 31161"/>
                    <a:gd name="connsiteY23" fmla="*/ 29148 h 29086"/>
                    <a:gd name="connsiteX24" fmla="*/ 6410 w 31161"/>
                    <a:gd name="connsiteY24" fmla="*/ 28050 h 29086"/>
                    <a:gd name="connsiteX25" fmla="*/ 6874 w 31161"/>
                    <a:gd name="connsiteY25" fmla="*/ 24982 h 29086"/>
                    <a:gd name="connsiteX26" fmla="*/ 6874 w 31161"/>
                    <a:gd name="connsiteY26" fmla="*/ 5071 h 29086"/>
                    <a:gd name="connsiteX27" fmla="*/ 4989 w 31161"/>
                    <a:gd name="connsiteY27" fmla="*/ 3157 h 29086"/>
                    <a:gd name="connsiteX28" fmla="*/ 3104 w 31161"/>
                    <a:gd name="connsiteY28" fmla="*/ 2285 h 29086"/>
                    <a:gd name="connsiteX29" fmla="*/ 1247 w 31161"/>
                    <a:gd name="connsiteY29" fmla="*/ 210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247" y="1314"/>
                      </a:moveTo>
                      <a:lnTo>
                        <a:pt x="9012" y="1314"/>
                      </a:lnTo>
                      <a:lnTo>
                        <a:pt x="26499" y="22787"/>
                      </a:lnTo>
                      <a:lnTo>
                        <a:pt x="26499" y="6267"/>
                      </a:lnTo>
                      <a:cubicBezTo>
                        <a:pt x="26499" y="4522"/>
                        <a:pt x="26302" y="3424"/>
                        <a:pt x="25908" y="2974"/>
                      </a:cubicBezTo>
                      <a:cubicBezTo>
                        <a:pt x="25388" y="2411"/>
                        <a:pt x="24558" y="2116"/>
                        <a:pt x="23446" y="2102"/>
                      </a:cubicBezTo>
                      <a:lnTo>
                        <a:pt x="22447" y="2102"/>
                      </a:lnTo>
                      <a:lnTo>
                        <a:pt x="22447" y="1314"/>
                      </a:lnTo>
                      <a:lnTo>
                        <a:pt x="32408" y="1314"/>
                      </a:lnTo>
                      <a:lnTo>
                        <a:pt x="32408" y="2102"/>
                      </a:lnTo>
                      <a:lnTo>
                        <a:pt x="31395" y="2102"/>
                      </a:lnTo>
                      <a:cubicBezTo>
                        <a:pt x="30185" y="2116"/>
                        <a:pt x="29327" y="2482"/>
                        <a:pt x="28820" y="3199"/>
                      </a:cubicBezTo>
                      <a:cubicBezTo>
                        <a:pt x="28511" y="3664"/>
                        <a:pt x="28356" y="4691"/>
                        <a:pt x="28356" y="6267"/>
                      </a:cubicBezTo>
                      <a:lnTo>
                        <a:pt x="28356" y="30400"/>
                      </a:lnTo>
                      <a:lnTo>
                        <a:pt x="27596" y="30400"/>
                      </a:lnTo>
                      <a:lnTo>
                        <a:pt x="8731" y="7350"/>
                      </a:lnTo>
                      <a:lnTo>
                        <a:pt x="8731" y="24982"/>
                      </a:lnTo>
                      <a:cubicBezTo>
                        <a:pt x="8731" y="26741"/>
                        <a:pt x="8914" y="27839"/>
                        <a:pt x="9294" y="28275"/>
                      </a:cubicBezTo>
                      <a:cubicBezTo>
                        <a:pt x="9828" y="28866"/>
                        <a:pt x="10658" y="29162"/>
                        <a:pt x="11770" y="29148"/>
                      </a:cubicBezTo>
                      <a:lnTo>
                        <a:pt x="12783" y="29148"/>
                      </a:lnTo>
                      <a:lnTo>
                        <a:pt x="12783" y="29936"/>
                      </a:lnTo>
                      <a:lnTo>
                        <a:pt x="2822" y="29936"/>
                      </a:lnTo>
                      <a:lnTo>
                        <a:pt x="2822" y="29148"/>
                      </a:lnTo>
                      <a:lnTo>
                        <a:pt x="3807" y="29148"/>
                      </a:lnTo>
                      <a:cubicBezTo>
                        <a:pt x="5031" y="29162"/>
                        <a:pt x="5903" y="28796"/>
                        <a:pt x="6410" y="28050"/>
                      </a:cubicBezTo>
                      <a:cubicBezTo>
                        <a:pt x="6719" y="27614"/>
                        <a:pt x="6874" y="26587"/>
                        <a:pt x="6874" y="24982"/>
                      </a:cubicBezTo>
                      <a:lnTo>
                        <a:pt x="6874" y="5071"/>
                      </a:lnTo>
                      <a:cubicBezTo>
                        <a:pt x="6044" y="4114"/>
                        <a:pt x="5411" y="3481"/>
                        <a:pt x="4989" y="3157"/>
                      </a:cubicBezTo>
                      <a:cubicBezTo>
                        <a:pt x="4553" y="2861"/>
                        <a:pt x="3919" y="2566"/>
                        <a:pt x="3104" y="2285"/>
                      </a:cubicBezTo>
                      <a:cubicBezTo>
                        <a:pt x="2681" y="2172"/>
                        <a:pt x="2077" y="2116"/>
                        <a:pt x="1247" y="2102"/>
                      </a:cubicBezTo>
                      <a:close/>
                    </a:path>
                  </a:pathLst>
                </a:custGeom>
                <a:solidFill>
                  <a:srgbClr val="000000"/>
                </a:solidFill>
                <a:ln w="3598" cap="flat">
                  <a:noFill/>
                  <a:prstDash val="solid"/>
                  <a:miter/>
                </a:ln>
              </p:spPr>
              <p:txBody>
                <a:bodyPr rtlCol="0" anchor="ctr"/>
                <a:lstStyle/>
                <a:p>
                  <a:endParaRPr lang="en-IN"/>
                </a:p>
              </p:txBody>
            </p:sp>
            <p:sp>
              <p:nvSpPr>
                <p:cNvPr id="4086" name="Freeform: Shape 4085">
                  <a:extLst>
                    <a:ext uri="{FF2B5EF4-FFF2-40B4-BE49-F238E27FC236}">
                      <a16:creationId xmlns:a16="http://schemas.microsoft.com/office/drawing/2014/main" id="{D40EA16D-D315-0C81-A508-C7DB90634865}"/>
                    </a:ext>
                  </a:extLst>
                </p:cNvPr>
                <p:cNvSpPr/>
                <p:nvPr/>
              </p:nvSpPr>
              <p:spPr>
                <a:xfrm>
                  <a:off x="31807646" y="17875046"/>
                  <a:ext cx="25759" cy="29916"/>
                </a:xfrm>
                <a:custGeom>
                  <a:avLst/>
                  <a:gdLst>
                    <a:gd name="connsiteX0" fmla="*/ 25720 w 25759"/>
                    <a:gd name="connsiteY0" fmla="*/ 1314 h 29916"/>
                    <a:gd name="connsiteX1" fmla="*/ 26367 w 25759"/>
                    <a:gd name="connsiteY1" fmla="*/ 11037 h 29916"/>
                    <a:gd name="connsiteX2" fmla="*/ 25720 w 25759"/>
                    <a:gd name="connsiteY2" fmla="*/ 11037 h 29916"/>
                    <a:gd name="connsiteX3" fmla="*/ 21978 w 25759"/>
                    <a:gd name="connsiteY3" fmla="*/ 4747 h 29916"/>
                    <a:gd name="connsiteX4" fmla="*/ 16154 w 25759"/>
                    <a:gd name="connsiteY4" fmla="*/ 2833 h 29916"/>
                    <a:gd name="connsiteX5" fmla="*/ 11005 w 25759"/>
                    <a:gd name="connsiteY5" fmla="*/ 4283 h 29916"/>
                    <a:gd name="connsiteX6" fmla="*/ 7375 w 25759"/>
                    <a:gd name="connsiteY6" fmla="*/ 8884 h 29916"/>
                    <a:gd name="connsiteX7" fmla="*/ 6067 w 25759"/>
                    <a:gd name="connsiteY7" fmla="*/ 16764 h 29916"/>
                    <a:gd name="connsiteX8" fmla="*/ 7305 w 25759"/>
                    <a:gd name="connsiteY8" fmla="*/ 23491 h 29916"/>
                    <a:gd name="connsiteX9" fmla="*/ 11061 w 25759"/>
                    <a:gd name="connsiteY9" fmla="*/ 27853 h 29916"/>
                    <a:gd name="connsiteX10" fmla="*/ 16773 w 25759"/>
                    <a:gd name="connsiteY10" fmla="*/ 29373 h 29916"/>
                    <a:gd name="connsiteX11" fmla="*/ 21682 w 25759"/>
                    <a:gd name="connsiteY11" fmla="*/ 28191 h 29916"/>
                    <a:gd name="connsiteX12" fmla="*/ 26367 w 25759"/>
                    <a:gd name="connsiteY12" fmla="*/ 23449 h 29916"/>
                    <a:gd name="connsiteX13" fmla="*/ 27014 w 25759"/>
                    <a:gd name="connsiteY13" fmla="*/ 23871 h 29916"/>
                    <a:gd name="connsiteX14" fmla="*/ 22006 w 25759"/>
                    <a:gd name="connsiteY14" fmla="*/ 29457 h 29916"/>
                    <a:gd name="connsiteX15" fmla="*/ 15183 w 25759"/>
                    <a:gd name="connsiteY15" fmla="*/ 31230 h 29916"/>
                    <a:gd name="connsiteX16" fmla="*/ 4167 w 25759"/>
                    <a:gd name="connsiteY16" fmla="*/ 25967 h 29916"/>
                    <a:gd name="connsiteX17" fmla="*/ 1255 w 25759"/>
                    <a:gd name="connsiteY17" fmla="*/ 16708 h 29916"/>
                    <a:gd name="connsiteX18" fmla="*/ 3168 w 25759"/>
                    <a:gd name="connsiteY18" fmla="*/ 8842 h 29916"/>
                    <a:gd name="connsiteX19" fmla="*/ 8458 w 25759"/>
                    <a:gd name="connsiteY19" fmla="*/ 3284 h 29916"/>
                    <a:gd name="connsiteX20" fmla="*/ 15816 w 25759"/>
                    <a:gd name="connsiteY20" fmla="*/ 1314 h 29916"/>
                    <a:gd name="connsiteX21" fmla="*/ 21936 w 25759"/>
                    <a:gd name="connsiteY21" fmla="*/ 2833 h 29916"/>
                    <a:gd name="connsiteX22" fmla="*/ 23202 w 25759"/>
                    <a:gd name="connsiteY22" fmla="*/ 3284 h 29916"/>
                    <a:gd name="connsiteX23" fmla="*/ 24201 w 25759"/>
                    <a:gd name="connsiteY23" fmla="*/ 2890 h 29916"/>
                    <a:gd name="connsiteX24" fmla="*/ 24974 w 25759"/>
                    <a:gd name="connsiteY24" fmla="*/ 1314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5720" y="1314"/>
                      </a:moveTo>
                      <a:lnTo>
                        <a:pt x="26367" y="11037"/>
                      </a:lnTo>
                      <a:lnTo>
                        <a:pt x="25720" y="11037"/>
                      </a:lnTo>
                      <a:cubicBezTo>
                        <a:pt x="24820" y="8124"/>
                        <a:pt x="23582" y="6028"/>
                        <a:pt x="21978" y="4747"/>
                      </a:cubicBezTo>
                      <a:cubicBezTo>
                        <a:pt x="20360" y="3481"/>
                        <a:pt x="18418" y="2847"/>
                        <a:pt x="16154" y="2833"/>
                      </a:cubicBezTo>
                      <a:cubicBezTo>
                        <a:pt x="14254" y="2847"/>
                        <a:pt x="12538" y="3326"/>
                        <a:pt x="11005" y="4283"/>
                      </a:cubicBezTo>
                      <a:cubicBezTo>
                        <a:pt x="9457" y="5240"/>
                        <a:pt x="8247" y="6773"/>
                        <a:pt x="7375" y="8884"/>
                      </a:cubicBezTo>
                      <a:cubicBezTo>
                        <a:pt x="6503" y="10995"/>
                        <a:pt x="6067" y="13626"/>
                        <a:pt x="6067" y="16764"/>
                      </a:cubicBezTo>
                      <a:cubicBezTo>
                        <a:pt x="6067" y="19368"/>
                        <a:pt x="6475" y="21605"/>
                        <a:pt x="7305" y="23491"/>
                      </a:cubicBezTo>
                      <a:cubicBezTo>
                        <a:pt x="8135" y="25391"/>
                        <a:pt x="9387" y="26854"/>
                        <a:pt x="11061" y="27853"/>
                      </a:cubicBezTo>
                      <a:cubicBezTo>
                        <a:pt x="12721" y="28880"/>
                        <a:pt x="14620" y="29387"/>
                        <a:pt x="16773" y="29373"/>
                      </a:cubicBezTo>
                      <a:cubicBezTo>
                        <a:pt x="18615" y="29387"/>
                        <a:pt x="20261" y="28993"/>
                        <a:pt x="21682" y="28191"/>
                      </a:cubicBezTo>
                      <a:cubicBezTo>
                        <a:pt x="23089" y="27403"/>
                        <a:pt x="24651" y="25813"/>
                        <a:pt x="26367" y="23449"/>
                      </a:cubicBezTo>
                      <a:lnTo>
                        <a:pt x="27014" y="23871"/>
                      </a:lnTo>
                      <a:cubicBezTo>
                        <a:pt x="25579" y="26418"/>
                        <a:pt x="23905" y="28289"/>
                        <a:pt x="22006" y="29457"/>
                      </a:cubicBezTo>
                      <a:cubicBezTo>
                        <a:pt x="20079" y="30639"/>
                        <a:pt x="17814" y="31216"/>
                        <a:pt x="15183" y="31230"/>
                      </a:cubicBezTo>
                      <a:cubicBezTo>
                        <a:pt x="10442" y="31216"/>
                        <a:pt x="6770" y="29471"/>
                        <a:pt x="4167" y="25967"/>
                      </a:cubicBezTo>
                      <a:cubicBezTo>
                        <a:pt x="2226" y="23350"/>
                        <a:pt x="1255" y="20268"/>
                        <a:pt x="1255" y="16708"/>
                      </a:cubicBezTo>
                      <a:cubicBezTo>
                        <a:pt x="1255" y="13866"/>
                        <a:pt x="1888" y="11234"/>
                        <a:pt x="3168" y="8842"/>
                      </a:cubicBezTo>
                      <a:cubicBezTo>
                        <a:pt x="4449" y="6450"/>
                        <a:pt x="6207" y="4606"/>
                        <a:pt x="8458" y="3284"/>
                      </a:cubicBezTo>
                      <a:cubicBezTo>
                        <a:pt x="10681" y="1989"/>
                        <a:pt x="13143" y="1328"/>
                        <a:pt x="15816" y="1314"/>
                      </a:cubicBezTo>
                      <a:cubicBezTo>
                        <a:pt x="17870" y="1328"/>
                        <a:pt x="19910" y="1834"/>
                        <a:pt x="21936" y="2833"/>
                      </a:cubicBezTo>
                      <a:cubicBezTo>
                        <a:pt x="22526" y="3143"/>
                        <a:pt x="22948" y="3298"/>
                        <a:pt x="23202" y="3284"/>
                      </a:cubicBezTo>
                      <a:cubicBezTo>
                        <a:pt x="23582" y="3298"/>
                        <a:pt x="23905" y="3157"/>
                        <a:pt x="24201" y="2890"/>
                      </a:cubicBezTo>
                      <a:cubicBezTo>
                        <a:pt x="24538" y="2524"/>
                        <a:pt x="24805" y="2003"/>
                        <a:pt x="24974" y="1314"/>
                      </a:cubicBezTo>
                      <a:close/>
                    </a:path>
                  </a:pathLst>
                </a:custGeom>
                <a:solidFill>
                  <a:srgbClr val="000000"/>
                </a:solidFill>
                <a:ln w="3598" cap="flat">
                  <a:noFill/>
                  <a:prstDash val="solid"/>
                  <a:miter/>
                </a:ln>
              </p:spPr>
              <p:txBody>
                <a:bodyPr rtlCol="0" anchor="ctr"/>
                <a:lstStyle/>
                <a:p>
                  <a:endParaRPr lang="en-IN"/>
                </a:p>
              </p:txBody>
            </p:sp>
            <p:sp>
              <p:nvSpPr>
                <p:cNvPr id="4087" name="Freeform: Shape 4086">
                  <a:extLst>
                    <a:ext uri="{FF2B5EF4-FFF2-40B4-BE49-F238E27FC236}">
                      <a16:creationId xmlns:a16="http://schemas.microsoft.com/office/drawing/2014/main" id="{B812F505-AC9B-270F-9808-C6CEAFF11CCB}"/>
                    </a:ext>
                  </a:extLst>
                </p:cNvPr>
                <p:cNvSpPr/>
                <p:nvPr/>
              </p:nvSpPr>
              <p:spPr>
                <a:xfrm>
                  <a:off x="31835642" y="17875694"/>
                  <a:ext cx="28474" cy="28622"/>
                </a:xfrm>
                <a:custGeom>
                  <a:avLst/>
                  <a:gdLst>
                    <a:gd name="connsiteX0" fmla="*/ 29737 w 28474"/>
                    <a:gd name="connsiteY0" fmla="*/ 29936 h 28622"/>
                    <a:gd name="connsiteX1" fmla="*/ 22098 w 28474"/>
                    <a:gd name="connsiteY1" fmla="*/ 29936 h 28622"/>
                    <a:gd name="connsiteX2" fmla="*/ 12405 w 28474"/>
                    <a:gd name="connsiteY2" fmla="*/ 16553 h 28622"/>
                    <a:gd name="connsiteX3" fmla="*/ 10661 w 28474"/>
                    <a:gd name="connsiteY3" fmla="*/ 16596 h 28622"/>
                    <a:gd name="connsiteX4" fmla="*/ 10070 w 28474"/>
                    <a:gd name="connsiteY4" fmla="*/ 16582 h 28622"/>
                    <a:gd name="connsiteX5" fmla="*/ 9423 w 28474"/>
                    <a:gd name="connsiteY5" fmla="*/ 16553 h 28622"/>
                    <a:gd name="connsiteX6" fmla="*/ 9423 w 28474"/>
                    <a:gd name="connsiteY6" fmla="*/ 24870 h 28622"/>
                    <a:gd name="connsiteX7" fmla="*/ 10014 w 28474"/>
                    <a:gd name="connsiteY7" fmla="*/ 28219 h 28622"/>
                    <a:gd name="connsiteX8" fmla="*/ 12405 w 28474"/>
                    <a:gd name="connsiteY8" fmla="*/ 29148 h 28622"/>
                    <a:gd name="connsiteX9" fmla="*/ 13531 w 28474"/>
                    <a:gd name="connsiteY9" fmla="*/ 29148 h 28622"/>
                    <a:gd name="connsiteX10" fmla="*/ 13531 w 28474"/>
                    <a:gd name="connsiteY10" fmla="*/ 29936 h 28622"/>
                    <a:gd name="connsiteX11" fmla="*/ 1263 w 28474"/>
                    <a:gd name="connsiteY11" fmla="*/ 29936 h 28622"/>
                    <a:gd name="connsiteX12" fmla="*/ 1263 w 28474"/>
                    <a:gd name="connsiteY12" fmla="*/ 29148 h 28622"/>
                    <a:gd name="connsiteX13" fmla="*/ 2346 w 28474"/>
                    <a:gd name="connsiteY13" fmla="*/ 29148 h 28622"/>
                    <a:gd name="connsiteX14" fmla="*/ 4949 w 28474"/>
                    <a:gd name="connsiteY14" fmla="*/ 27966 h 28622"/>
                    <a:gd name="connsiteX15" fmla="*/ 5385 w 28474"/>
                    <a:gd name="connsiteY15" fmla="*/ 24870 h 28622"/>
                    <a:gd name="connsiteX16" fmla="*/ 5385 w 28474"/>
                    <a:gd name="connsiteY16" fmla="*/ 6379 h 28622"/>
                    <a:gd name="connsiteX17" fmla="*/ 4794 w 28474"/>
                    <a:gd name="connsiteY17" fmla="*/ 3030 h 28622"/>
                    <a:gd name="connsiteX18" fmla="*/ 2346 w 28474"/>
                    <a:gd name="connsiteY18" fmla="*/ 2102 h 28622"/>
                    <a:gd name="connsiteX19" fmla="*/ 1263 w 28474"/>
                    <a:gd name="connsiteY19" fmla="*/ 2102 h 28622"/>
                    <a:gd name="connsiteX20" fmla="*/ 1263 w 28474"/>
                    <a:gd name="connsiteY20" fmla="*/ 1314 h 28622"/>
                    <a:gd name="connsiteX21" fmla="*/ 11702 w 28474"/>
                    <a:gd name="connsiteY21" fmla="*/ 1314 h 28622"/>
                    <a:gd name="connsiteX22" fmla="*/ 18412 w 28474"/>
                    <a:gd name="connsiteY22" fmla="*/ 1975 h 28622"/>
                    <a:gd name="connsiteX23" fmla="*/ 22084 w 28474"/>
                    <a:gd name="connsiteY23" fmla="*/ 4423 h 28622"/>
                    <a:gd name="connsiteX24" fmla="*/ 23604 w 28474"/>
                    <a:gd name="connsiteY24" fmla="*/ 8687 h 28622"/>
                    <a:gd name="connsiteX25" fmla="*/ 21873 w 28474"/>
                    <a:gd name="connsiteY25" fmla="*/ 13261 h 28622"/>
                    <a:gd name="connsiteX26" fmla="*/ 16541 w 28474"/>
                    <a:gd name="connsiteY26" fmla="*/ 16005 h 28622"/>
                    <a:gd name="connsiteX27" fmla="*/ 22450 w 28474"/>
                    <a:gd name="connsiteY27" fmla="*/ 24223 h 28622"/>
                    <a:gd name="connsiteX28" fmla="*/ 25939 w 28474"/>
                    <a:gd name="connsiteY28" fmla="*/ 27966 h 28622"/>
                    <a:gd name="connsiteX29" fmla="*/ 29737 w 28474"/>
                    <a:gd name="connsiteY29" fmla="*/ 29148 h 28622"/>
                    <a:gd name="connsiteX30" fmla="*/ 9423 w 28474"/>
                    <a:gd name="connsiteY30" fmla="*/ 15217 h 28622"/>
                    <a:gd name="connsiteX31" fmla="*/ 10112 w 28474"/>
                    <a:gd name="connsiteY31" fmla="*/ 15231 h 28622"/>
                    <a:gd name="connsiteX32" fmla="*/ 10605 w 28474"/>
                    <a:gd name="connsiteY32" fmla="*/ 15245 h 28622"/>
                    <a:gd name="connsiteX33" fmla="*/ 16766 w 28474"/>
                    <a:gd name="connsiteY33" fmla="*/ 13472 h 28622"/>
                    <a:gd name="connsiteX34" fmla="*/ 18849 w 28474"/>
                    <a:gd name="connsiteY34" fmla="*/ 8955 h 28622"/>
                    <a:gd name="connsiteX35" fmla="*/ 17174 w 28474"/>
                    <a:gd name="connsiteY35" fmla="*/ 4592 h 28622"/>
                    <a:gd name="connsiteX36" fmla="*/ 12729 w 28474"/>
                    <a:gd name="connsiteY36" fmla="*/ 2918 h 28622"/>
                    <a:gd name="connsiteX37" fmla="*/ 9423 w 28474"/>
                    <a:gd name="connsiteY37" fmla="*/ 331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737" y="29936"/>
                      </a:moveTo>
                      <a:lnTo>
                        <a:pt x="22098" y="29936"/>
                      </a:lnTo>
                      <a:lnTo>
                        <a:pt x="12405" y="16553"/>
                      </a:lnTo>
                      <a:cubicBezTo>
                        <a:pt x="11688" y="16582"/>
                        <a:pt x="11111" y="16596"/>
                        <a:pt x="10661" y="16596"/>
                      </a:cubicBezTo>
                      <a:cubicBezTo>
                        <a:pt x="10464" y="16596"/>
                        <a:pt x="10267" y="16596"/>
                        <a:pt x="10070" y="16582"/>
                      </a:cubicBezTo>
                      <a:cubicBezTo>
                        <a:pt x="9859" y="16582"/>
                        <a:pt x="9634" y="16567"/>
                        <a:pt x="9423" y="16553"/>
                      </a:cubicBezTo>
                      <a:lnTo>
                        <a:pt x="9423" y="24870"/>
                      </a:lnTo>
                      <a:cubicBezTo>
                        <a:pt x="9409" y="26671"/>
                        <a:pt x="9606" y="27797"/>
                        <a:pt x="10014" y="28219"/>
                      </a:cubicBezTo>
                      <a:cubicBezTo>
                        <a:pt x="10520" y="28852"/>
                        <a:pt x="11322" y="29162"/>
                        <a:pt x="12405" y="29148"/>
                      </a:cubicBezTo>
                      <a:lnTo>
                        <a:pt x="13531" y="29148"/>
                      </a:lnTo>
                      <a:lnTo>
                        <a:pt x="13531" y="29936"/>
                      </a:lnTo>
                      <a:lnTo>
                        <a:pt x="1263" y="29936"/>
                      </a:lnTo>
                      <a:lnTo>
                        <a:pt x="1263" y="29148"/>
                      </a:lnTo>
                      <a:lnTo>
                        <a:pt x="2346" y="29148"/>
                      </a:lnTo>
                      <a:cubicBezTo>
                        <a:pt x="3556" y="29162"/>
                        <a:pt x="4414" y="28768"/>
                        <a:pt x="4949" y="27966"/>
                      </a:cubicBezTo>
                      <a:cubicBezTo>
                        <a:pt x="5230" y="27544"/>
                        <a:pt x="5385" y="26502"/>
                        <a:pt x="5385" y="24870"/>
                      </a:cubicBezTo>
                      <a:lnTo>
                        <a:pt x="5385" y="6379"/>
                      </a:lnTo>
                      <a:cubicBezTo>
                        <a:pt x="5385" y="4578"/>
                        <a:pt x="5188" y="3467"/>
                        <a:pt x="4794" y="3030"/>
                      </a:cubicBezTo>
                      <a:cubicBezTo>
                        <a:pt x="4232" y="2425"/>
                        <a:pt x="3416" y="2116"/>
                        <a:pt x="2346" y="2102"/>
                      </a:cubicBezTo>
                      <a:lnTo>
                        <a:pt x="1263" y="2102"/>
                      </a:lnTo>
                      <a:lnTo>
                        <a:pt x="1263" y="1314"/>
                      </a:lnTo>
                      <a:lnTo>
                        <a:pt x="11702" y="1314"/>
                      </a:lnTo>
                      <a:cubicBezTo>
                        <a:pt x="14727" y="1314"/>
                        <a:pt x="16963" y="1539"/>
                        <a:pt x="18412" y="1975"/>
                      </a:cubicBezTo>
                      <a:cubicBezTo>
                        <a:pt x="19847" y="2425"/>
                        <a:pt x="21071" y="3241"/>
                        <a:pt x="22084" y="4423"/>
                      </a:cubicBezTo>
                      <a:cubicBezTo>
                        <a:pt x="23083" y="5620"/>
                        <a:pt x="23590" y="7041"/>
                        <a:pt x="23604" y="8687"/>
                      </a:cubicBezTo>
                      <a:cubicBezTo>
                        <a:pt x="23590" y="10446"/>
                        <a:pt x="23013" y="11966"/>
                        <a:pt x="21873" y="13261"/>
                      </a:cubicBezTo>
                      <a:cubicBezTo>
                        <a:pt x="20720" y="14555"/>
                        <a:pt x="18947" y="15470"/>
                        <a:pt x="16541" y="16005"/>
                      </a:cubicBezTo>
                      <a:lnTo>
                        <a:pt x="22450" y="24223"/>
                      </a:lnTo>
                      <a:cubicBezTo>
                        <a:pt x="23787" y="26108"/>
                        <a:pt x="24954" y="27361"/>
                        <a:pt x="25939" y="27966"/>
                      </a:cubicBezTo>
                      <a:cubicBezTo>
                        <a:pt x="26910" y="28599"/>
                        <a:pt x="28176" y="28993"/>
                        <a:pt x="29737" y="29148"/>
                      </a:cubicBezTo>
                      <a:close/>
                      <a:moveTo>
                        <a:pt x="9423" y="15217"/>
                      </a:moveTo>
                      <a:cubicBezTo>
                        <a:pt x="9676" y="15231"/>
                        <a:pt x="9915" y="15231"/>
                        <a:pt x="10112" y="15231"/>
                      </a:cubicBezTo>
                      <a:cubicBezTo>
                        <a:pt x="10309" y="15245"/>
                        <a:pt x="10464" y="15245"/>
                        <a:pt x="10605" y="15245"/>
                      </a:cubicBezTo>
                      <a:cubicBezTo>
                        <a:pt x="13306" y="15245"/>
                        <a:pt x="15360" y="14654"/>
                        <a:pt x="16766" y="13472"/>
                      </a:cubicBezTo>
                      <a:cubicBezTo>
                        <a:pt x="18145" y="12290"/>
                        <a:pt x="18849" y="10784"/>
                        <a:pt x="18849" y="8955"/>
                      </a:cubicBezTo>
                      <a:cubicBezTo>
                        <a:pt x="18849" y="7167"/>
                        <a:pt x="18286" y="5718"/>
                        <a:pt x="17174" y="4592"/>
                      </a:cubicBezTo>
                      <a:cubicBezTo>
                        <a:pt x="16049" y="3481"/>
                        <a:pt x="14572" y="2918"/>
                        <a:pt x="12729" y="2918"/>
                      </a:cubicBezTo>
                      <a:cubicBezTo>
                        <a:pt x="11913" y="2918"/>
                        <a:pt x="10801" y="3058"/>
                        <a:pt x="9423" y="3312"/>
                      </a:cubicBezTo>
                      <a:close/>
                    </a:path>
                  </a:pathLst>
                </a:custGeom>
                <a:solidFill>
                  <a:srgbClr val="000000"/>
                </a:solidFill>
                <a:ln w="3598" cap="flat">
                  <a:noFill/>
                  <a:prstDash val="solid"/>
                  <a:miter/>
                </a:ln>
              </p:spPr>
              <p:txBody>
                <a:bodyPr rtlCol="0" anchor="ctr"/>
                <a:lstStyle/>
                <a:p>
                  <a:endParaRPr lang="en-IN"/>
                </a:p>
              </p:txBody>
            </p:sp>
            <p:sp>
              <p:nvSpPr>
                <p:cNvPr id="4088" name="Freeform: Shape 4087">
                  <a:extLst>
                    <a:ext uri="{FF2B5EF4-FFF2-40B4-BE49-F238E27FC236}">
                      <a16:creationId xmlns:a16="http://schemas.microsoft.com/office/drawing/2014/main" id="{2663D19A-4733-D731-5BE3-98E7403206D4}"/>
                    </a:ext>
                  </a:extLst>
                </p:cNvPr>
                <p:cNvSpPr/>
                <p:nvPr/>
              </p:nvSpPr>
              <p:spPr>
                <a:xfrm>
                  <a:off x="31866802" y="17900221"/>
                  <a:ext cx="4671" cy="4685"/>
                </a:xfrm>
                <a:custGeom>
                  <a:avLst/>
                  <a:gdLst>
                    <a:gd name="connsiteX0" fmla="*/ 3607 w 4671"/>
                    <a:gd name="connsiteY0" fmla="*/ 1314 h 4685"/>
                    <a:gd name="connsiteX1" fmla="*/ 5267 w 4671"/>
                    <a:gd name="connsiteY1" fmla="*/ 2003 h 4685"/>
                    <a:gd name="connsiteX2" fmla="*/ 5942 w 4671"/>
                    <a:gd name="connsiteY2" fmla="*/ 3664 h 4685"/>
                    <a:gd name="connsiteX3" fmla="*/ 5253 w 4671"/>
                    <a:gd name="connsiteY3" fmla="*/ 5310 h 4685"/>
                    <a:gd name="connsiteX4" fmla="*/ 3607 w 4671"/>
                    <a:gd name="connsiteY4" fmla="*/ 5999 h 4685"/>
                    <a:gd name="connsiteX5" fmla="*/ 1947 w 4671"/>
                    <a:gd name="connsiteY5" fmla="*/ 5310 h 4685"/>
                    <a:gd name="connsiteX6" fmla="*/ 1272 w 4671"/>
                    <a:gd name="connsiteY6" fmla="*/ 3664 h 4685"/>
                    <a:gd name="connsiteX7" fmla="*/ 1947 w 4671"/>
                    <a:gd name="connsiteY7" fmla="*/ 1989 h 4685"/>
                    <a:gd name="connsiteX8" fmla="*/ 3607 w 4671"/>
                    <a:gd name="connsiteY8" fmla="*/ 131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607" y="1314"/>
                      </a:moveTo>
                      <a:cubicBezTo>
                        <a:pt x="4254" y="1314"/>
                        <a:pt x="4803" y="1553"/>
                        <a:pt x="5267" y="2003"/>
                      </a:cubicBezTo>
                      <a:cubicBezTo>
                        <a:pt x="5703" y="2467"/>
                        <a:pt x="5928" y="3016"/>
                        <a:pt x="5942" y="3664"/>
                      </a:cubicBezTo>
                      <a:cubicBezTo>
                        <a:pt x="5928" y="4311"/>
                        <a:pt x="5703" y="4860"/>
                        <a:pt x="5253" y="5310"/>
                      </a:cubicBezTo>
                      <a:cubicBezTo>
                        <a:pt x="4803" y="5774"/>
                        <a:pt x="4254" y="5999"/>
                        <a:pt x="3607" y="5999"/>
                      </a:cubicBezTo>
                      <a:cubicBezTo>
                        <a:pt x="2960" y="5999"/>
                        <a:pt x="2397" y="5774"/>
                        <a:pt x="1947" y="5310"/>
                      </a:cubicBezTo>
                      <a:cubicBezTo>
                        <a:pt x="1483" y="4860"/>
                        <a:pt x="1258" y="4311"/>
                        <a:pt x="1272" y="3664"/>
                      </a:cubicBezTo>
                      <a:cubicBezTo>
                        <a:pt x="1258" y="3002"/>
                        <a:pt x="1483" y="2439"/>
                        <a:pt x="1947" y="1989"/>
                      </a:cubicBezTo>
                      <a:cubicBezTo>
                        <a:pt x="2397" y="1539"/>
                        <a:pt x="2960" y="1314"/>
                        <a:pt x="3607" y="1314"/>
                      </a:cubicBezTo>
                      <a:close/>
                    </a:path>
                  </a:pathLst>
                </a:custGeom>
                <a:solidFill>
                  <a:srgbClr val="000000"/>
                </a:solidFill>
                <a:ln w="3598" cap="flat">
                  <a:noFill/>
                  <a:prstDash val="solid"/>
                  <a:miter/>
                </a:ln>
              </p:spPr>
              <p:txBody>
                <a:bodyPr rtlCol="0" anchor="ctr"/>
                <a:lstStyle/>
                <a:p>
                  <a:endParaRPr lang="en-IN"/>
                </a:p>
              </p:txBody>
            </p:sp>
            <p:sp>
              <p:nvSpPr>
                <p:cNvPr id="4089" name="Freeform: Shape 4088">
                  <a:extLst>
                    <a:ext uri="{FF2B5EF4-FFF2-40B4-BE49-F238E27FC236}">
                      <a16:creationId xmlns:a16="http://schemas.microsoft.com/office/drawing/2014/main" id="{264FB036-82C3-8427-09ED-3792FD2BEEE4}"/>
                    </a:ext>
                  </a:extLst>
                </p:cNvPr>
                <p:cNvSpPr/>
                <p:nvPr/>
              </p:nvSpPr>
              <p:spPr>
                <a:xfrm>
                  <a:off x="31873978" y="17875694"/>
                  <a:ext cx="31161" cy="29086"/>
                </a:xfrm>
                <a:custGeom>
                  <a:avLst/>
                  <a:gdLst>
                    <a:gd name="connsiteX0" fmla="*/ 1274 w 31161"/>
                    <a:gd name="connsiteY0" fmla="*/ 1314 h 29086"/>
                    <a:gd name="connsiteX1" fmla="*/ 9040 w 31161"/>
                    <a:gd name="connsiteY1" fmla="*/ 1314 h 29086"/>
                    <a:gd name="connsiteX2" fmla="*/ 26527 w 31161"/>
                    <a:gd name="connsiteY2" fmla="*/ 22787 h 29086"/>
                    <a:gd name="connsiteX3" fmla="*/ 26527 w 31161"/>
                    <a:gd name="connsiteY3" fmla="*/ 6267 h 29086"/>
                    <a:gd name="connsiteX4" fmla="*/ 25936 w 31161"/>
                    <a:gd name="connsiteY4" fmla="*/ 2974 h 29086"/>
                    <a:gd name="connsiteX5" fmla="*/ 23474 w 31161"/>
                    <a:gd name="connsiteY5" fmla="*/ 2102 h 29086"/>
                    <a:gd name="connsiteX6" fmla="*/ 22475 w 31161"/>
                    <a:gd name="connsiteY6" fmla="*/ 2102 h 29086"/>
                    <a:gd name="connsiteX7" fmla="*/ 22475 w 31161"/>
                    <a:gd name="connsiteY7" fmla="*/ 1314 h 29086"/>
                    <a:gd name="connsiteX8" fmla="*/ 32435 w 31161"/>
                    <a:gd name="connsiteY8" fmla="*/ 1314 h 29086"/>
                    <a:gd name="connsiteX9" fmla="*/ 32435 w 31161"/>
                    <a:gd name="connsiteY9" fmla="*/ 2102 h 29086"/>
                    <a:gd name="connsiteX10" fmla="*/ 31423 w 31161"/>
                    <a:gd name="connsiteY10" fmla="*/ 2102 h 29086"/>
                    <a:gd name="connsiteX11" fmla="*/ 28848 w 31161"/>
                    <a:gd name="connsiteY11" fmla="*/ 3199 h 29086"/>
                    <a:gd name="connsiteX12" fmla="*/ 28384 w 31161"/>
                    <a:gd name="connsiteY12" fmla="*/ 6267 h 29086"/>
                    <a:gd name="connsiteX13" fmla="*/ 28384 w 31161"/>
                    <a:gd name="connsiteY13" fmla="*/ 30400 h 29086"/>
                    <a:gd name="connsiteX14" fmla="*/ 27624 w 31161"/>
                    <a:gd name="connsiteY14" fmla="*/ 30400 h 29086"/>
                    <a:gd name="connsiteX15" fmla="*/ 8759 w 31161"/>
                    <a:gd name="connsiteY15" fmla="*/ 7350 h 29086"/>
                    <a:gd name="connsiteX16" fmla="*/ 8759 w 31161"/>
                    <a:gd name="connsiteY16" fmla="*/ 24982 h 29086"/>
                    <a:gd name="connsiteX17" fmla="*/ 9321 w 31161"/>
                    <a:gd name="connsiteY17" fmla="*/ 28275 h 29086"/>
                    <a:gd name="connsiteX18" fmla="*/ 11797 w 31161"/>
                    <a:gd name="connsiteY18" fmla="*/ 29148 h 29086"/>
                    <a:gd name="connsiteX19" fmla="*/ 12810 w 31161"/>
                    <a:gd name="connsiteY19" fmla="*/ 29148 h 29086"/>
                    <a:gd name="connsiteX20" fmla="*/ 12810 w 31161"/>
                    <a:gd name="connsiteY20" fmla="*/ 29936 h 29086"/>
                    <a:gd name="connsiteX21" fmla="*/ 2850 w 31161"/>
                    <a:gd name="connsiteY21" fmla="*/ 29936 h 29086"/>
                    <a:gd name="connsiteX22" fmla="*/ 2850 w 31161"/>
                    <a:gd name="connsiteY22" fmla="*/ 29148 h 29086"/>
                    <a:gd name="connsiteX23" fmla="*/ 3835 w 31161"/>
                    <a:gd name="connsiteY23" fmla="*/ 29148 h 29086"/>
                    <a:gd name="connsiteX24" fmla="*/ 6437 w 31161"/>
                    <a:gd name="connsiteY24" fmla="*/ 28050 h 29086"/>
                    <a:gd name="connsiteX25" fmla="*/ 6902 w 31161"/>
                    <a:gd name="connsiteY25" fmla="*/ 24982 h 29086"/>
                    <a:gd name="connsiteX26" fmla="*/ 6902 w 31161"/>
                    <a:gd name="connsiteY26" fmla="*/ 5071 h 29086"/>
                    <a:gd name="connsiteX27" fmla="*/ 5016 w 31161"/>
                    <a:gd name="connsiteY27" fmla="*/ 3157 h 29086"/>
                    <a:gd name="connsiteX28" fmla="*/ 3131 w 31161"/>
                    <a:gd name="connsiteY28" fmla="*/ 2285 h 29086"/>
                    <a:gd name="connsiteX29" fmla="*/ 1274 w 31161"/>
                    <a:gd name="connsiteY29" fmla="*/ 210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274" y="1314"/>
                      </a:moveTo>
                      <a:lnTo>
                        <a:pt x="9040" y="1314"/>
                      </a:lnTo>
                      <a:lnTo>
                        <a:pt x="26527" y="22787"/>
                      </a:lnTo>
                      <a:lnTo>
                        <a:pt x="26527" y="6267"/>
                      </a:lnTo>
                      <a:cubicBezTo>
                        <a:pt x="26527" y="4522"/>
                        <a:pt x="26330" y="3424"/>
                        <a:pt x="25936" y="2974"/>
                      </a:cubicBezTo>
                      <a:cubicBezTo>
                        <a:pt x="25415" y="2411"/>
                        <a:pt x="24585" y="2116"/>
                        <a:pt x="23474" y="2102"/>
                      </a:cubicBezTo>
                      <a:lnTo>
                        <a:pt x="22475" y="2102"/>
                      </a:lnTo>
                      <a:lnTo>
                        <a:pt x="22475" y="1314"/>
                      </a:lnTo>
                      <a:lnTo>
                        <a:pt x="32435" y="1314"/>
                      </a:lnTo>
                      <a:lnTo>
                        <a:pt x="32435" y="2102"/>
                      </a:lnTo>
                      <a:lnTo>
                        <a:pt x="31423" y="2102"/>
                      </a:lnTo>
                      <a:cubicBezTo>
                        <a:pt x="30213" y="2116"/>
                        <a:pt x="29354" y="2482"/>
                        <a:pt x="28848" y="3199"/>
                      </a:cubicBezTo>
                      <a:cubicBezTo>
                        <a:pt x="28539" y="3664"/>
                        <a:pt x="28384" y="4691"/>
                        <a:pt x="28384" y="6267"/>
                      </a:cubicBezTo>
                      <a:lnTo>
                        <a:pt x="28384" y="30400"/>
                      </a:lnTo>
                      <a:lnTo>
                        <a:pt x="27624" y="30400"/>
                      </a:lnTo>
                      <a:lnTo>
                        <a:pt x="8759" y="7350"/>
                      </a:lnTo>
                      <a:lnTo>
                        <a:pt x="8759" y="24982"/>
                      </a:lnTo>
                      <a:cubicBezTo>
                        <a:pt x="8759" y="26741"/>
                        <a:pt x="8941" y="27839"/>
                        <a:pt x="9321" y="28275"/>
                      </a:cubicBezTo>
                      <a:cubicBezTo>
                        <a:pt x="9856" y="28866"/>
                        <a:pt x="10686" y="29162"/>
                        <a:pt x="11797" y="29148"/>
                      </a:cubicBezTo>
                      <a:lnTo>
                        <a:pt x="12810" y="29148"/>
                      </a:lnTo>
                      <a:lnTo>
                        <a:pt x="12810" y="29936"/>
                      </a:lnTo>
                      <a:lnTo>
                        <a:pt x="2850" y="29936"/>
                      </a:lnTo>
                      <a:lnTo>
                        <a:pt x="2850" y="29148"/>
                      </a:lnTo>
                      <a:lnTo>
                        <a:pt x="3835" y="29148"/>
                      </a:lnTo>
                      <a:cubicBezTo>
                        <a:pt x="5059" y="29162"/>
                        <a:pt x="5931" y="28796"/>
                        <a:pt x="6437" y="28050"/>
                      </a:cubicBezTo>
                      <a:cubicBezTo>
                        <a:pt x="6747" y="27614"/>
                        <a:pt x="6902" y="26587"/>
                        <a:pt x="6902" y="24982"/>
                      </a:cubicBezTo>
                      <a:lnTo>
                        <a:pt x="6902" y="5071"/>
                      </a:lnTo>
                      <a:cubicBezTo>
                        <a:pt x="6071" y="4114"/>
                        <a:pt x="5438" y="3481"/>
                        <a:pt x="5016" y="3157"/>
                      </a:cubicBezTo>
                      <a:cubicBezTo>
                        <a:pt x="4580" y="2861"/>
                        <a:pt x="3947" y="2566"/>
                        <a:pt x="3131" y="2285"/>
                      </a:cubicBezTo>
                      <a:cubicBezTo>
                        <a:pt x="2709" y="2172"/>
                        <a:pt x="2104" y="2116"/>
                        <a:pt x="1274" y="2102"/>
                      </a:cubicBezTo>
                      <a:close/>
                    </a:path>
                  </a:pathLst>
                </a:custGeom>
                <a:solidFill>
                  <a:srgbClr val="000000"/>
                </a:solidFill>
                <a:ln w="3598" cap="flat">
                  <a:noFill/>
                  <a:prstDash val="solid"/>
                  <a:miter/>
                </a:ln>
              </p:spPr>
              <p:txBody>
                <a:bodyPr rtlCol="0" anchor="ctr"/>
                <a:lstStyle/>
                <a:p>
                  <a:endParaRPr lang="en-IN"/>
                </a:p>
              </p:txBody>
            </p:sp>
            <p:sp>
              <p:nvSpPr>
                <p:cNvPr id="4090" name="Freeform: Shape 4089">
                  <a:extLst>
                    <a:ext uri="{FF2B5EF4-FFF2-40B4-BE49-F238E27FC236}">
                      <a16:creationId xmlns:a16="http://schemas.microsoft.com/office/drawing/2014/main" id="{538EB421-5E1A-EED5-B054-7B83735CD78E}"/>
                    </a:ext>
                  </a:extLst>
                </p:cNvPr>
                <p:cNvSpPr/>
                <p:nvPr/>
              </p:nvSpPr>
              <p:spPr>
                <a:xfrm>
                  <a:off x="31906637" y="17875694"/>
                  <a:ext cx="24521" cy="28622"/>
                </a:xfrm>
                <a:custGeom>
                  <a:avLst/>
                  <a:gdLst>
                    <a:gd name="connsiteX0" fmla="*/ 9428 w 24521"/>
                    <a:gd name="connsiteY0" fmla="*/ 2876 h 28622"/>
                    <a:gd name="connsiteX1" fmla="*/ 9428 w 24521"/>
                    <a:gd name="connsiteY1" fmla="*/ 14189 h 28622"/>
                    <a:gd name="connsiteX2" fmla="*/ 15717 w 24521"/>
                    <a:gd name="connsiteY2" fmla="*/ 14189 h 28622"/>
                    <a:gd name="connsiteX3" fmla="*/ 18995 w 24521"/>
                    <a:gd name="connsiteY3" fmla="*/ 13444 h 28622"/>
                    <a:gd name="connsiteX4" fmla="*/ 20205 w 24521"/>
                    <a:gd name="connsiteY4" fmla="*/ 10038 h 28622"/>
                    <a:gd name="connsiteX5" fmla="*/ 20993 w 24521"/>
                    <a:gd name="connsiteY5" fmla="*/ 10038 h 28622"/>
                    <a:gd name="connsiteX6" fmla="*/ 20993 w 24521"/>
                    <a:gd name="connsiteY6" fmla="*/ 20001 h 28622"/>
                    <a:gd name="connsiteX7" fmla="*/ 20205 w 24521"/>
                    <a:gd name="connsiteY7" fmla="*/ 20001 h 28622"/>
                    <a:gd name="connsiteX8" fmla="*/ 19614 w 24521"/>
                    <a:gd name="connsiteY8" fmla="*/ 17313 h 28622"/>
                    <a:gd name="connsiteX9" fmla="*/ 18376 w 24521"/>
                    <a:gd name="connsiteY9" fmla="*/ 16145 h 28622"/>
                    <a:gd name="connsiteX10" fmla="*/ 15717 w 24521"/>
                    <a:gd name="connsiteY10" fmla="*/ 15723 h 28622"/>
                    <a:gd name="connsiteX11" fmla="*/ 9428 w 24521"/>
                    <a:gd name="connsiteY11" fmla="*/ 15723 h 28622"/>
                    <a:gd name="connsiteX12" fmla="*/ 9428 w 24521"/>
                    <a:gd name="connsiteY12" fmla="*/ 25165 h 28622"/>
                    <a:gd name="connsiteX13" fmla="*/ 9597 w 24521"/>
                    <a:gd name="connsiteY13" fmla="*/ 27473 h 28622"/>
                    <a:gd name="connsiteX14" fmla="*/ 10188 w 24521"/>
                    <a:gd name="connsiteY14" fmla="*/ 28135 h 28622"/>
                    <a:gd name="connsiteX15" fmla="*/ 11792 w 24521"/>
                    <a:gd name="connsiteY15" fmla="*/ 28374 h 28622"/>
                    <a:gd name="connsiteX16" fmla="*/ 16645 w 24521"/>
                    <a:gd name="connsiteY16" fmla="*/ 28374 h 28622"/>
                    <a:gd name="connsiteX17" fmla="*/ 20177 w 24521"/>
                    <a:gd name="connsiteY17" fmla="*/ 28036 h 28622"/>
                    <a:gd name="connsiteX18" fmla="*/ 22287 w 24521"/>
                    <a:gd name="connsiteY18" fmla="*/ 26699 h 28622"/>
                    <a:gd name="connsiteX19" fmla="*/ 24960 w 24521"/>
                    <a:gd name="connsiteY19" fmla="*/ 22759 h 28622"/>
                    <a:gd name="connsiteX20" fmla="*/ 25804 w 24521"/>
                    <a:gd name="connsiteY20" fmla="*/ 22759 h 28622"/>
                    <a:gd name="connsiteX21" fmla="*/ 23328 w 24521"/>
                    <a:gd name="connsiteY21" fmla="*/ 29936 h 28622"/>
                    <a:gd name="connsiteX22" fmla="*/ 1283 w 24521"/>
                    <a:gd name="connsiteY22" fmla="*/ 29936 h 28622"/>
                    <a:gd name="connsiteX23" fmla="*/ 1283 w 24521"/>
                    <a:gd name="connsiteY23" fmla="*/ 29148 h 28622"/>
                    <a:gd name="connsiteX24" fmla="*/ 2296 w 24521"/>
                    <a:gd name="connsiteY24" fmla="*/ 29148 h 28622"/>
                    <a:gd name="connsiteX25" fmla="*/ 4223 w 24521"/>
                    <a:gd name="connsiteY25" fmla="*/ 28669 h 28622"/>
                    <a:gd name="connsiteX26" fmla="*/ 5138 w 24521"/>
                    <a:gd name="connsiteY26" fmla="*/ 27656 h 28622"/>
                    <a:gd name="connsiteX27" fmla="*/ 5377 w 24521"/>
                    <a:gd name="connsiteY27" fmla="*/ 24898 h 28622"/>
                    <a:gd name="connsiteX28" fmla="*/ 5377 w 24521"/>
                    <a:gd name="connsiteY28" fmla="*/ 6295 h 28622"/>
                    <a:gd name="connsiteX29" fmla="*/ 4828 w 24521"/>
                    <a:gd name="connsiteY29" fmla="*/ 2946 h 28622"/>
                    <a:gd name="connsiteX30" fmla="*/ 2296 w 24521"/>
                    <a:gd name="connsiteY30" fmla="*/ 2102 h 28622"/>
                    <a:gd name="connsiteX31" fmla="*/ 1283 w 24521"/>
                    <a:gd name="connsiteY31" fmla="*/ 2102 h 28622"/>
                    <a:gd name="connsiteX32" fmla="*/ 1283 w 24521"/>
                    <a:gd name="connsiteY32" fmla="*/ 1314 h 28622"/>
                    <a:gd name="connsiteX33" fmla="*/ 23328 w 24521"/>
                    <a:gd name="connsiteY33" fmla="*/ 1314 h 28622"/>
                    <a:gd name="connsiteX34" fmla="*/ 23651 w 24521"/>
                    <a:gd name="connsiteY34" fmla="*/ 7590 h 28622"/>
                    <a:gd name="connsiteX35" fmla="*/ 22821 w 24521"/>
                    <a:gd name="connsiteY35" fmla="*/ 7590 h 28622"/>
                    <a:gd name="connsiteX36" fmla="*/ 21837 w 24521"/>
                    <a:gd name="connsiteY36" fmla="*/ 4480 h 28622"/>
                    <a:gd name="connsiteX37" fmla="*/ 20261 w 24521"/>
                    <a:gd name="connsiteY37" fmla="*/ 3199 h 28622"/>
                    <a:gd name="connsiteX38" fmla="*/ 17279 w 24521"/>
                    <a:gd name="connsiteY38" fmla="*/ 287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428" y="2876"/>
                      </a:moveTo>
                      <a:lnTo>
                        <a:pt x="9428" y="14189"/>
                      </a:lnTo>
                      <a:lnTo>
                        <a:pt x="15717" y="14189"/>
                      </a:lnTo>
                      <a:cubicBezTo>
                        <a:pt x="17349" y="14189"/>
                        <a:pt x="18432" y="13950"/>
                        <a:pt x="18995" y="13444"/>
                      </a:cubicBezTo>
                      <a:cubicBezTo>
                        <a:pt x="19712" y="12824"/>
                        <a:pt x="20120" y="11685"/>
                        <a:pt x="20205" y="10038"/>
                      </a:cubicBezTo>
                      <a:lnTo>
                        <a:pt x="20993" y="10038"/>
                      </a:lnTo>
                      <a:lnTo>
                        <a:pt x="20993" y="20001"/>
                      </a:lnTo>
                      <a:lnTo>
                        <a:pt x="20205" y="20001"/>
                      </a:lnTo>
                      <a:cubicBezTo>
                        <a:pt x="20008" y="18608"/>
                        <a:pt x="19811" y="17707"/>
                        <a:pt x="19614" y="17313"/>
                      </a:cubicBezTo>
                      <a:cubicBezTo>
                        <a:pt x="19361" y="16821"/>
                        <a:pt x="18953" y="16441"/>
                        <a:pt x="18376" y="16145"/>
                      </a:cubicBezTo>
                      <a:cubicBezTo>
                        <a:pt x="17785" y="15878"/>
                        <a:pt x="16899" y="15737"/>
                        <a:pt x="15717" y="15723"/>
                      </a:cubicBezTo>
                      <a:lnTo>
                        <a:pt x="9428" y="15723"/>
                      </a:lnTo>
                      <a:lnTo>
                        <a:pt x="9428" y="25165"/>
                      </a:lnTo>
                      <a:cubicBezTo>
                        <a:pt x="9428" y="26432"/>
                        <a:pt x="9485" y="27206"/>
                        <a:pt x="9597" y="27473"/>
                      </a:cubicBezTo>
                      <a:cubicBezTo>
                        <a:pt x="9710" y="27755"/>
                        <a:pt x="9907" y="27980"/>
                        <a:pt x="10188" y="28135"/>
                      </a:cubicBezTo>
                      <a:cubicBezTo>
                        <a:pt x="10469" y="28303"/>
                        <a:pt x="11004" y="28374"/>
                        <a:pt x="11792" y="28374"/>
                      </a:cubicBezTo>
                      <a:lnTo>
                        <a:pt x="16645" y="28374"/>
                      </a:lnTo>
                      <a:cubicBezTo>
                        <a:pt x="18263" y="28374"/>
                        <a:pt x="19431" y="28261"/>
                        <a:pt x="20177" y="28036"/>
                      </a:cubicBezTo>
                      <a:cubicBezTo>
                        <a:pt x="20894" y="27811"/>
                        <a:pt x="21597" y="27375"/>
                        <a:pt x="22287" y="26699"/>
                      </a:cubicBezTo>
                      <a:cubicBezTo>
                        <a:pt x="23131" y="25855"/>
                        <a:pt x="24031" y="24532"/>
                        <a:pt x="24960" y="22759"/>
                      </a:cubicBezTo>
                      <a:lnTo>
                        <a:pt x="25804" y="22759"/>
                      </a:lnTo>
                      <a:lnTo>
                        <a:pt x="23328" y="29936"/>
                      </a:lnTo>
                      <a:lnTo>
                        <a:pt x="1283" y="29936"/>
                      </a:lnTo>
                      <a:lnTo>
                        <a:pt x="1283" y="29148"/>
                      </a:lnTo>
                      <a:lnTo>
                        <a:pt x="2296" y="29148"/>
                      </a:lnTo>
                      <a:cubicBezTo>
                        <a:pt x="2971" y="29162"/>
                        <a:pt x="3604" y="28993"/>
                        <a:pt x="4223" y="28669"/>
                      </a:cubicBezTo>
                      <a:cubicBezTo>
                        <a:pt x="4659" y="28444"/>
                        <a:pt x="4969" y="28106"/>
                        <a:pt x="5138" y="27656"/>
                      </a:cubicBezTo>
                      <a:cubicBezTo>
                        <a:pt x="5292" y="27206"/>
                        <a:pt x="5377" y="26291"/>
                        <a:pt x="5377" y="24898"/>
                      </a:cubicBezTo>
                      <a:lnTo>
                        <a:pt x="5377" y="6295"/>
                      </a:lnTo>
                      <a:cubicBezTo>
                        <a:pt x="5377" y="4480"/>
                        <a:pt x="5194" y="3368"/>
                        <a:pt x="4828" y="2946"/>
                      </a:cubicBezTo>
                      <a:cubicBezTo>
                        <a:pt x="4322" y="2397"/>
                        <a:pt x="3478" y="2116"/>
                        <a:pt x="2296" y="2102"/>
                      </a:cubicBezTo>
                      <a:lnTo>
                        <a:pt x="1283" y="2102"/>
                      </a:lnTo>
                      <a:lnTo>
                        <a:pt x="1283" y="1314"/>
                      </a:lnTo>
                      <a:lnTo>
                        <a:pt x="23328" y="1314"/>
                      </a:lnTo>
                      <a:lnTo>
                        <a:pt x="23651" y="7590"/>
                      </a:lnTo>
                      <a:lnTo>
                        <a:pt x="22821" y="7590"/>
                      </a:lnTo>
                      <a:cubicBezTo>
                        <a:pt x="22526" y="6084"/>
                        <a:pt x="22202" y="5043"/>
                        <a:pt x="21837" y="4480"/>
                      </a:cubicBezTo>
                      <a:cubicBezTo>
                        <a:pt x="21471" y="3917"/>
                        <a:pt x="20936" y="3495"/>
                        <a:pt x="20261" y="3199"/>
                      </a:cubicBezTo>
                      <a:cubicBezTo>
                        <a:pt x="19684" y="2988"/>
                        <a:pt x="18699" y="2876"/>
                        <a:pt x="17279" y="2876"/>
                      </a:cubicBezTo>
                      <a:close/>
                    </a:path>
                  </a:pathLst>
                </a:custGeom>
                <a:solidFill>
                  <a:srgbClr val="000000"/>
                </a:solidFill>
                <a:ln w="3598" cap="flat">
                  <a:noFill/>
                  <a:prstDash val="solid"/>
                  <a:miter/>
                </a:ln>
              </p:spPr>
              <p:txBody>
                <a:bodyPr rtlCol="0" anchor="ctr"/>
                <a:lstStyle/>
                <a:p>
                  <a:endParaRPr lang="en-IN"/>
                </a:p>
              </p:txBody>
            </p:sp>
            <p:sp>
              <p:nvSpPr>
                <p:cNvPr id="4091" name="Freeform: Shape 4090">
                  <a:extLst>
                    <a:ext uri="{FF2B5EF4-FFF2-40B4-BE49-F238E27FC236}">
                      <a16:creationId xmlns:a16="http://schemas.microsoft.com/office/drawing/2014/main" id="{D55953D3-D8A1-BD16-3103-E07FDDAD8B08}"/>
                    </a:ext>
                  </a:extLst>
                </p:cNvPr>
                <p:cNvSpPr/>
                <p:nvPr/>
              </p:nvSpPr>
              <p:spPr>
                <a:xfrm>
                  <a:off x="31933458" y="17875694"/>
                  <a:ext cx="24014" cy="28622"/>
                </a:xfrm>
                <a:custGeom>
                  <a:avLst/>
                  <a:gdLst>
                    <a:gd name="connsiteX0" fmla="*/ 24995 w 24014"/>
                    <a:gd name="connsiteY0" fmla="*/ 1314 h 28622"/>
                    <a:gd name="connsiteX1" fmla="*/ 25305 w 24014"/>
                    <a:gd name="connsiteY1" fmla="*/ 8026 h 28622"/>
                    <a:gd name="connsiteX2" fmla="*/ 24503 w 24014"/>
                    <a:gd name="connsiteY2" fmla="*/ 8026 h 28622"/>
                    <a:gd name="connsiteX3" fmla="*/ 23870 w 24014"/>
                    <a:gd name="connsiteY3" fmla="*/ 5493 h 28622"/>
                    <a:gd name="connsiteX4" fmla="*/ 22125 w 24014"/>
                    <a:gd name="connsiteY4" fmla="*/ 3692 h 28622"/>
                    <a:gd name="connsiteX5" fmla="*/ 19269 w 24014"/>
                    <a:gd name="connsiteY5" fmla="*/ 3115 h 28622"/>
                    <a:gd name="connsiteX6" fmla="*/ 15232 w 24014"/>
                    <a:gd name="connsiteY6" fmla="*/ 3115 h 28622"/>
                    <a:gd name="connsiteX7" fmla="*/ 15232 w 24014"/>
                    <a:gd name="connsiteY7" fmla="*/ 24982 h 28622"/>
                    <a:gd name="connsiteX8" fmla="*/ 15809 w 24014"/>
                    <a:gd name="connsiteY8" fmla="*/ 28275 h 28622"/>
                    <a:gd name="connsiteX9" fmla="*/ 18271 w 24014"/>
                    <a:gd name="connsiteY9" fmla="*/ 29148 h 28622"/>
                    <a:gd name="connsiteX10" fmla="*/ 19269 w 24014"/>
                    <a:gd name="connsiteY10" fmla="*/ 29148 h 28622"/>
                    <a:gd name="connsiteX11" fmla="*/ 19269 w 24014"/>
                    <a:gd name="connsiteY11" fmla="*/ 29936 h 28622"/>
                    <a:gd name="connsiteX12" fmla="*/ 7129 w 24014"/>
                    <a:gd name="connsiteY12" fmla="*/ 29936 h 28622"/>
                    <a:gd name="connsiteX13" fmla="*/ 7129 w 24014"/>
                    <a:gd name="connsiteY13" fmla="*/ 29148 h 28622"/>
                    <a:gd name="connsiteX14" fmla="*/ 8141 w 24014"/>
                    <a:gd name="connsiteY14" fmla="*/ 29148 h 28622"/>
                    <a:gd name="connsiteX15" fmla="*/ 10730 w 24014"/>
                    <a:gd name="connsiteY15" fmla="*/ 28050 h 28622"/>
                    <a:gd name="connsiteX16" fmla="*/ 11180 w 24014"/>
                    <a:gd name="connsiteY16" fmla="*/ 24982 h 28622"/>
                    <a:gd name="connsiteX17" fmla="*/ 11180 w 24014"/>
                    <a:gd name="connsiteY17" fmla="*/ 3115 h 28622"/>
                    <a:gd name="connsiteX18" fmla="*/ 7748 w 24014"/>
                    <a:gd name="connsiteY18" fmla="*/ 3115 h 28622"/>
                    <a:gd name="connsiteX19" fmla="*/ 4906 w 24014"/>
                    <a:gd name="connsiteY19" fmla="*/ 3396 h 28622"/>
                    <a:gd name="connsiteX20" fmla="*/ 3021 w 24014"/>
                    <a:gd name="connsiteY20" fmla="*/ 4944 h 28622"/>
                    <a:gd name="connsiteX21" fmla="*/ 2092 w 24014"/>
                    <a:gd name="connsiteY21" fmla="*/ 8026 h 28622"/>
                    <a:gd name="connsiteX22" fmla="*/ 1290 w 24014"/>
                    <a:gd name="connsiteY22" fmla="*/ 8026 h 28622"/>
                    <a:gd name="connsiteX23" fmla="*/ 1628 w 24014"/>
                    <a:gd name="connsiteY23" fmla="*/ 131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4995" y="1314"/>
                      </a:moveTo>
                      <a:lnTo>
                        <a:pt x="25305" y="8026"/>
                      </a:lnTo>
                      <a:lnTo>
                        <a:pt x="24503" y="8026"/>
                      </a:lnTo>
                      <a:cubicBezTo>
                        <a:pt x="24334" y="6844"/>
                        <a:pt x="24123" y="5999"/>
                        <a:pt x="23870" y="5493"/>
                      </a:cubicBezTo>
                      <a:cubicBezTo>
                        <a:pt x="23434" y="4677"/>
                        <a:pt x="22843" y="4086"/>
                        <a:pt x="22125" y="3692"/>
                      </a:cubicBezTo>
                      <a:cubicBezTo>
                        <a:pt x="21394" y="3326"/>
                        <a:pt x="20451" y="3129"/>
                        <a:pt x="19269" y="3115"/>
                      </a:cubicBezTo>
                      <a:lnTo>
                        <a:pt x="15232" y="3115"/>
                      </a:lnTo>
                      <a:lnTo>
                        <a:pt x="15232" y="24982"/>
                      </a:lnTo>
                      <a:cubicBezTo>
                        <a:pt x="15218" y="26741"/>
                        <a:pt x="15415" y="27839"/>
                        <a:pt x="15809" y="28275"/>
                      </a:cubicBezTo>
                      <a:cubicBezTo>
                        <a:pt x="16343" y="28866"/>
                        <a:pt x="17159" y="29162"/>
                        <a:pt x="18271" y="29148"/>
                      </a:cubicBezTo>
                      <a:lnTo>
                        <a:pt x="19269" y="29148"/>
                      </a:lnTo>
                      <a:lnTo>
                        <a:pt x="19269" y="29936"/>
                      </a:lnTo>
                      <a:lnTo>
                        <a:pt x="7129" y="29936"/>
                      </a:lnTo>
                      <a:lnTo>
                        <a:pt x="7129" y="29148"/>
                      </a:lnTo>
                      <a:lnTo>
                        <a:pt x="8141" y="29148"/>
                      </a:lnTo>
                      <a:cubicBezTo>
                        <a:pt x="9351" y="29162"/>
                        <a:pt x="10209" y="28796"/>
                        <a:pt x="10730" y="28050"/>
                      </a:cubicBezTo>
                      <a:cubicBezTo>
                        <a:pt x="11011" y="27614"/>
                        <a:pt x="11166" y="26587"/>
                        <a:pt x="11180" y="24982"/>
                      </a:cubicBezTo>
                      <a:lnTo>
                        <a:pt x="11180" y="3115"/>
                      </a:lnTo>
                      <a:lnTo>
                        <a:pt x="7748" y="3115"/>
                      </a:lnTo>
                      <a:cubicBezTo>
                        <a:pt x="6411" y="3129"/>
                        <a:pt x="5454" y="3227"/>
                        <a:pt x="4906" y="3396"/>
                      </a:cubicBezTo>
                      <a:cubicBezTo>
                        <a:pt x="4160" y="3678"/>
                        <a:pt x="3541" y="4184"/>
                        <a:pt x="3021" y="4944"/>
                      </a:cubicBezTo>
                      <a:cubicBezTo>
                        <a:pt x="2486" y="5704"/>
                        <a:pt x="2176" y="6731"/>
                        <a:pt x="2092" y="8026"/>
                      </a:cubicBezTo>
                      <a:lnTo>
                        <a:pt x="1290" y="8026"/>
                      </a:lnTo>
                      <a:lnTo>
                        <a:pt x="1628" y="1314"/>
                      </a:lnTo>
                      <a:close/>
                    </a:path>
                  </a:pathLst>
                </a:custGeom>
                <a:solidFill>
                  <a:srgbClr val="000000"/>
                </a:solidFill>
                <a:ln w="3598" cap="flat">
                  <a:noFill/>
                  <a:prstDash val="solid"/>
                  <a:miter/>
                </a:ln>
              </p:spPr>
              <p:txBody>
                <a:bodyPr rtlCol="0" anchor="ctr"/>
                <a:lstStyle/>
                <a:p>
                  <a:endParaRPr lang="en-IN"/>
                </a:p>
              </p:txBody>
            </p:sp>
            <p:sp>
              <p:nvSpPr>
                <p:cNvPr id="4092" name="Freeform: Shape 4091">
                  <a:extLst>
                    <a:ext uri="{FF2B5EF4-FFF2-40B4-BE49-F238E27FC236}">
                      <a16:creationId xmlns:a16="http://schemas.microsoft.com/office/drawing/2014/main" id="{BEB175AF-45F8-E761-6DB9-0E5CD59B373F}"/>
                    </a:ext>
                  </a:extLst>
                </p:cNvPr>
                <p:cNvSpPr/>
                <p:nvPr/>
              </p:nvSpPr>
              <p:spPr>
                <a:xfrm>
                  <a:off x="31961616" y="17900221"/>
                  <a:ext cx="4671" cy="4685"/>
                </a:xfrm>
                <a:custGeom>
                  <a:avLst/>
                  <a:gdLst>
                    <a:gd name="connsiteX0" fmla="*/ 3633 w 4671"/>
                    <a:gd name="connsiteY0" fmla="*/ 1314 h 4685"/>
                    <a:gd name="connsiteX1" fmla="*/ 5294 w 4671"/>
                    <a:gd name="connsiteY1" fmla="*/ 2003 h 4685"/>
                    <a:gd name="connsiteX2" fmla="*/ 5969 w 4671"/>
                    <a:gd name="connsiteY2" fmla="*/ 3664 h 4685"/>
                    <a:gd name="connsiteX3" fmla="*/ 5279 w 4671"/>
                    <a:gd name="connsiteY3" fmla="*/ 5310 h 4685"/>
                    <a:gd name="connsiteX4" fmla="*/ 3633 w 4671"/>
                    <a:gd name="connsiteY4" fmla="*/ 5999 h 4685"/>
                    <a:gd name="connsiteX5" fmla="*/ 1973 w 4671"/>
                    <a:gd name="connsiteY5" fmla="*/ 5310 h 4685"/>
                    <a:gd name="connsiteX6" fmla="*/ 1298 w 4671"/>
                    <a:gd name="connsiteY6" fmla="*/ 3664 h 4685"/>
                    <a:gd name="connsiteX7" fmla="*/ 1973 w 4671"/>
                    <a:gd name="connsiteY7" fmla="*/ 1989 h 4685"/>
                    <a:gd name="connsiteX8" fmla="*/ 3633 w 4671"/>
                    <a:gd name="connsiteY8" fmla="*/ 131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633" y="1314"/>
                      </a:moveTo>
                      <a:cubicBezTo>
                        <a:pt x="4281" y="1314"/>
                        <a:pt x="4829" y="1553"/>
                        <a:pt x="5294" y="2003"/>
                      </a:cubicBezTo>
                      <a:cubicBezTo>
                        <a:pt x="5730" y="2467"/>
                        <a:pt x="5955" y="3016"/>
                        <a:pt x="5969" y="3664"/>
                      </a:cubicBezTo>
                      <a:cubicBezTo>
                        <a:pt x="5955" y="4311"/>
                        <a:pt x="5730" y="4860"/>
                        <a:pt x="5279" y="5310"/>
                      </a:cubicBezTo>
                      <a:cubicBezTo>
                        <a:pt x="4829" y="5774"/>
                        <a:pt x="4281" y="5999"/>
                        <a:pt x="3633" y="5999"/>
                      </a:cubicBezTo>
                      <a:cubicBezTo>
                        <a:pt x="2986" y="5999"/>
                        <a:pt x="2424" y="5774"/>
                        <a:pt x="1973" y="5310"/>
                      </a:cubicBezTo>
                      <a:cubicBezTo>
                        <a:pt x="1509" y="4860"/>
                        <a:pt x="1284" y="4311"/>
                        <a:pt x="1298" y="3664"/>
                      </a:cubicBezTo>
                      <a:cubicBezTo>
                        <a:pt x="1284" y="3002"/>
                        <a:pt x="1509" y="2439"/>
                        <a:pt x="1973" y="1989"/>
                      </a:cubicBezTo>
                      <a:cubicBezTo>
                        <a:pt x="2424" y="1539"/>
                        <a:pt x="2986" y="1314"/>
                        <a:pt x="3633" y="1314"/>
                      </a:cubicBezTo>
                      <a:close/>
                    </a:path>
                  </a:pathLst>
                </a:custGeom>
                <a:solidFill>
                  <a:srgbClr val="000000"/>
                </a:solidFill>
                <a:ln w="3598" cap="flat">
                  <a:noFill/>
                  <a:prstDash val="solid"/>
                  <a:miter/>
                </a:ln>
              </p:spPr>
              <p:txBody>
                <a:bodyPr rtlCol="0" anchor="ctr"/>
                <a:lstStyle/>
                <a:p>
                  <a:endParaRPr lang="en-IN"/>
                </a:p>
              </p:txBody>
            </p:sp>
            <p:sp>
              <p:nvSpPr>
                <p:cNvPr id="4093" name="Freeform: Shape 4092">
                  <a:extLst>
                    <a:ext uri="{FF2B5EF4-FFF2-40B4-BE49-F238E27FC236}">
                      <a16:creationId xmlns:a16="http://schemas.microsoft.com/office/drawing/2014/main" id="{94F42DC8-5EAA-F132-6AB3-271C5D5DBB22}"/>
                    </a:ext>
                  </a:extLst>
                </p:cNvPr>
                <p:cNvSpPr/>
                <p:nvPr/>
              </p:nvSpPr>
              <p:spPr>
                <a:xfrm>
                  <a:off x="31974418" y="17875102"/>
                  <a:ext cx="11268" cy="29213"/>
                </a:xfrm>
                <a:custGeom>
                  <a:avLst/>
                  <a:gdLst>
                    <a:gd name="connsiteX0" fmla="*/ 1301 w 11268"/>
                    <a:gd name="connsiteY0" fmla="*/ 4719 h 29213"/>
                    <a:gd name="connsiteX1" fmla="*/ 8264 w 11268"/>
                    <a:gd name="connsiteY1" fmla="*/ 1314 h 29213"/>
                    <a:gd name="connsiteX2" fmla="*/ 8954 w 11268"/>
                    <a:gd name="connsiteY2" fmla="*/ 1314 h 29213"/>
                    <a:gd name="connsiteX3" fmla="*/ 8954 w 11268"/>
                    <a:gd name="connsiteY3" fmla="*/ 25489 h 29213"/>
                    <a:gd name="connsiteX4" fmla="*/ 9151 w 11268"/>
                    <a:gd name="connsiteY4" fmla="*/ 28472 h 29213"/>
                    <a:gd name="connsiteX5" fmla="*/ 9995 w 11268"/>
                    <a:gd name="connsiteY5" fmla="*/ 29387 h 29213"/>
                    <a:gd name="connsiteX6" fmla="*/ 12569 w 11268"/>
                    <a:gd name="connsiteY6" fmla="*/ 29739 h 29213"/>
                    <a:gd name="connsiteX7" fmla="*/ 12569 w 11268"/>
                    <a:gd name="connsiteY7" fmla="*/ 30527 h 29213"/>
                    <a:gd name="connsiteX8" fmla="*/ 1807 w 11268"/>
                    <a:gd name="connsiteY8" fmla="*/ 30527 h 29213"/>
                    <a:gd name="connsiteX9" fmla="*/ 1807 w 11268"/>
                    <a:gd name="connsiteY9" fmla="*/ 29739 h 29213"/>
                    <a:gd name="connsiteX10" fmla="*/ 4424 w 11268"/>
                    <a:gd name="connsiteY10" fmla="*/ 29401 h 29213"/>
                    <a:gd name="connsiteX11" fmla="*/ 5240 w 11268"/>
                    <a:gd name="connsiteY11" fmla="*/ 28571 h 29213"/>
                    <a:gd name="connsiteX12" fmla="*/ 5479 w 11268"/>
                    <a:gd name="connsiteY12" fmla="*/ 25489 h 29213"/>
                    <a:gd name="connsiteX13" fmla="*/ 5479 w 11268"/>
                    <a:gd name="connsiteY13" fmla="*/ 10038 h 29213"/>
                    <a:gd name="connsiteX14" fmla="*/ 5268 w 11268"/>
                    <a:gd name="connsiteY14" fmla="*/ 6014 h 29213"/>
                    <a:gd name="connsiteX15" fmla="*/ 4733 w 11268"/>
                    <a:gd name="connsiteY15" fmla="*/ 5029 h 29213"/>
                    <a:gd name="connsiteX16" fmla="*/ 3791 w 11268"/>
                    <a:gd name="connsiteY16" fmla="*/ 4719 h 29213"/>
                    <a:gd name="connsiteX17" fmla="*/ 1610 w 11268"/>
                    <a:gd name="connsiteY17" fmla="*/ 536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301" y="4719"/>
                      </a:moveTo>
                      <a:lnTo>
                        <a:pt x="8264" y="1314"/>
                      </a:lnTo>
                      <a:lnTo>
                        <a:pt x="8954" y="1314"/>
                      </a:lnTo>
                      <a:lnTo>
                        <a:pt x="8954" y="25489"/>
                      </a:lnTo>
                      <a:cubicBezTo>
                        <a:pt x="8940" y="27093"/>
                        <a:pt x="9010" y="28092"/>
                        <a:pt x="9151" y="28472"/>
                      </a:cubicBezTo>
                      <a:cubicBezTo>
                        <a:pt x="9291" y="28880"/>
                        <a:pt x="9573" y="29176"/>
                        <a:pt x="9995" y="29387"/>
                      </a:cubicBezTo>
                      <a:cubicBezTo>
                        <a:pt x="10417" y="29612"/>
                        <a:pt x="11275" y="29739"/>
                        <a:pt x="12569" y="29739"/>
                      </a:cubicBezTo>
                      <a:lnTo>
                        <a:pt x="12569" y="30527"/>
                      </a:lnTo>
                      <a:lnTo>
                        <a:pt x="1807" y="30527"/>
                      </a:lnTo>
                      <a:lnTo>
                        <a:pt x="1807" y="29739"/>
                      </a:lnTo>
                      <a:cubicBezTo>
                        <a:pt x="3158" y="29739"/>
                        <a:pt x="4030" y="29626"/>
                        <a:pt x="4424" y="29401"/>
                      </a:cubicBezTo>
                      <a:cubicBezTo>
                        <a:pt x="4818" y="29204"/>
                        <a:pt x="5085" y="28923"/>
                        <a:pt x="5240" y="28571"/>
                      </a:cubicBezTo>
                      <a:cubicBezTo>
                        <a:pt x="5394" y="28233"/>
                        <a:pt x="5479" y="27206"/>
                        <a:pt x="5479" y="25489"/>
                      </a:cubicBezTo>
                      <a:lnTo>
                        <a:pt x="5479" y="10038"/>
                      </a:lnTo>
                      <a:cubicBezTo>
                        <a:pt x="5479" y="7970"/>
                        <a:pt x="5408" y="6633"/>
                        <a:pt x="5268" y="6014"/>
                      </a:cubicBezTo>
                      <a:cubicBezTo>
                        <a:pt x="5169" y="5577"/>
                        <a:pt x="4986" y="5240"/>
                        <a:pt x="4733" y="5029"/>
                      </a:cubicBezTo>
                      <a:cubicBezTo>
                        <a:pt x="4466" y="4832"/>
                        <a:pt x="4156" y="4733"/>
                        <a:pt x="3791" y="4719"/>
                      </a:cubicBezTo>
                      <a:cubicBezTo>
                        <a:pt x="3270" y="4733"/>
                        <a:pt x="2539" y="4944"/>
                        <a:pt x="1610" y="5366"/>
                      </a:cubicBezTo>
                      <a:close/>
                    </a:path>
                  </a:pathLst>
                </a:custGeom>
                <a:solidFill>
                  <a:srgbClr val="000000"/>
                </a:solidFill>
                <a:ln w="3598" cap="flat">
                  <a:noFill/>
                  <a:prstDash val="solid"/>
                  <a:miter/>
                </a:ln>
              </p:spPr>
              <p:txBody>
                <a:bodyPr rtlCol="0" anchor="ctr"/>
                <a:lstStyle/>
                <a:p>
                  <a:endParaRPr lang="en-IN"/>
                </a:p>
              </p:txBody>
            </p:sp>
          </p:grpSp>
          <p:grpSp>
            <p:nvGrpSpPr>
              <p:cNvPr id="4094" name="Graphic 3782">
                <a:extLst>
                  <a:ext uri="{FF2B5EF4-FFF2-40B4-BE49-F238E27FC236}">
                    <a16:creationId xmlns:a16="http://schemas.microsoft.com/office/drawing/2014/main" id="{F2AB21A7-2EED-A5EE-BCA2-540A4BC0C1E3}"/>
                  </a:ext>
                </a:extLst>
              </p:cNvPr>
              <p:cNvGrpSpPr/>
              <p:nvPr/>
            </p:nvGrpSpPr>
            <p:grpSpPr>
              <a:xfrm>
                <a:off x="32091023" y="17947235"/>
                <a:ext cx="282596" cy="38599"/>
                <a:chOff x="32091023" y="17947235"/>
                <a:chExt cx="282596" cy="38599"/>
              </a:xfrm>
            </p:grpSpPr>
            <p:sp>
              <p:nvSpPr>
                <p:cNvPr id="4095" name="Freeform: Shape 4094">
                  <a:extLst>
                    <a:ext uri="{FF2B5EF4-FFF2-40B4-BE49-F238E27FC236}">
                      <a16:creationId xmlns:a16="http://schemas.microsoft.com/office/drawing/2014/main" id="{614CBD0F-56A9-3487-D048-7B22D3AD766D}"/>
                    </a:ext>
                  </a:extLst>
                </p:cNvPr>
                <p:cNvSpPr/>
                <p:nvPr/>
              </p:nvSpPr>
              <p:spPr>
                <a:xfrm>
                  <a:off x="32091023" y="17947882"/>
                  <a:ext cx="24014" cy="28622"/>
                </a:xfrm>
                <a:custGeom>
                  <a:avLst/>
                  <a:gdLst>
                    <a:gd name="connsiteX0" fmla="*/ 25039 w 24014"/>
                    <a:gd name="connsiteY0" fmla="*/ 1334 h 28622"/>
                    <a:gd name="connsiteX1" fmla="*/ 25349 w 24014"/>
                    <a:gd name="connsiteY1" fmla="*/ 8046 h 28622"/>
                    <a:gd name="connsiteX2" fmla="*/ 24547 w 24014"/>
                    <a:gd name="connsiteY2" fmla="*/ 8046 h 28622"/>
                    <a:gd name="connsiteX3" fmla="*/ 23914 w 24014"/>
                    <a:gd name="connsiteY3" fmla="*/ 5513 h 28622"/>
                    <a:gd name="connsiteX4" fmla="*/ 22169 w 24014"/>
                    <a:gd name="connsiteY4" fmla="*/ 3712 h 28622"/>
                    <a:gd name="connsiteX5" fmla="*/ 19313 w 24014"/>
                    <a:gd name="connsiteY5" fmla="*/ 3135 h 28622"/>
                    <a:gd name="connsiteX6" fmla="*/ 15276 w 24014"/>
                    <a:gd name="connsiteY6" fmla="*/ 3135 h 28622"/>
                    <a:gd name="connsiteX7" fmla="*/ 15276 w 24014"/>
                    <a:gd name="connsiteY7" fmla="*/ 25002 h 28622"/>
                    <a:gd name="connsiteX8" fmla="*/ 15852 w 24014"/>
                    <a:gd name="connsiteY8" fmla="*/ 28295 h 28622"/>
                    <a:gd name="connsiteX9" fmla="*/ 18314 w 24014"/>
                    <a:gd name="connsiteY9" fmla="*/ 29168 h 28622"/>
                    <a:gd name="connsiteX10" fmla="*/ 19313 w 24014"/>
                    <a:gd name="connsiteY10" fmla="*/ 29168 h 28622"/>
                    <a:gd name="connsiteX11" fmla="*/ 19313 w 24014"/>
                    <a:gd name="connsiteY11" fmla="*/ 29956 h 28622"/>
                    <a:gd name="connsiteX12" fmla="*/ 7172 w 24014"/>
                    <a:gd name="connsiteY12" fmla="*/ 29956 h 28622"/>
                    <a:gd name="connsiteX13" fmla="*/ 7172 w 24014"/>
                    <a:gd name="connsiteY13" fmla="*/ 29168 h 28622"/>
                    <a:gd name="connsiteX14" fmla="*/ 8185 w 24014"/>
                    <a:gd name="connsiteY14" fmla="*/ 29168 h 28622"/>
                    <a:gd name="connsiteX15" fmla="*/ 10774 w 24014"/>
                    <a:gd name="connsiteY15" fmla="*/ 28070 h 28622"/>
                    <a:gd name="connsiteX16" fmla="*/ 11224 w 24014"/>
                    <a:gd name="connsiteY16" fmla="*/ 25002 h 28622"/>
                    <a:gd name="connsiteX17" fmla="*/ 11224 w 24014"/>
                    <a:gd name="connsiteY17" fmla="*/ 3135 h 28622"/>
                    <a:gd name="connsiteX18" fmla="*/ 7791 w 24014"/>
                    <a:gd name="connsiteY18" fmla="*/ 3135 h 28622"/>
                    <a:gd name="connsiteX19" fmla="*/ 4949 w 24014"/>
                    <a:gd name="connsiteY19" fmla="*/ 3416 h 28622"/>
                    <a:gd name="connsiteX20" fmla="*/ 3064 w 24014"/>
                    <a:gd name="connsiteY20" fmla="*/ 4964 h 28622"/>
                    <a:gd name="connsiteX21" fmla="*/ 2136 w 24014"/>
                    <a:gd name="connsiteY21" fmla="*/ 8046 h 28622"/>
                    <a:gd name="connsiteX22" fmla="*/ 1334 w 24014"/>
                    <a:gd name="connsiteY22" fmla="*/ 8046 h 28622"/>
                    <a:gd name="connsiteX23" fmla="*/ 1672 w 24014"/>
                    <a:gd name="connsiteY23" fmla="*/ 133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039" y="1334"/>
                      </a:moveTo>
                      <a:lnTo>
                        <a:pt x="25349" y="8046"/>
                      </a:lnTo>
                      <a:lnTo>
                        <a:pt x="24547" y="8046"/>
                      </a:lnTo>
                      <a:cubicBezTo>
                        <a:pt x="24378" y="6864"/>
                        <a:pt x="24167" y="6020"/>
                        <a:pt x="23914" y="5513"/>
                      </a:cubicBezTo>
                      <a:cubicBezTo>
                        <a:pt x="23477" y="4697"/>
                        <a:pt x="22887" y="4106"/>
                        <a:pt x="22169" y="3712"/>
                      </a:cubicBezTo>
                      <a:cubicBezTo>
                        <a:pt x="21438" y="3346"/>
                        <a:pt x="20495" y="3149"/>
                        <a:pt x="19313" y="3135"/>
                      </a:cubicBezTo>
                      <a:lnTo>
                        <a:pt x="15276" y="3135"/>
                      </a:lnTo>
                      <a:lnTo>
                        <a:pt x="15276" y="25002"/>
                      </a:lnTo>
                      <a:cubicBezTo>
                        <a:pt x="15262" y="26761"/>
                        <a:pt x="15458" y="27859"/>
                        <a:pt x="15852" y="28295"/>
                      </a:cubicBezTo>
                      <a:cubicBezTo>
                        <a:pt x="16387" y="28886"/>
                        <a:pt x="17203" y="29182"/>
                        <a:pt x="18314" y="29168"/>
                      </a:cubicBezTo>
                      <a:lnTo>
                        <a:pt x="19313" y="29168"/>
                      </a:lnTo>
                      <a:lnTo>
                        <a:pt x="19313" y="29956"/>
                      </a:lnTo>
                      <a:lnTo>
                        <a:pt x="7172" y="29956"/>
                      </a:lnTo>
                      <a:lnTo>
                        <a:pt x="7172" y="29168"/>
                      </a:lnTo>
                      <a:lnTo>
                        <a:pt x="8185" y="29168"/>
                      </a:lnTo>
                      <a:cubicBezTo>
                        <a:pt x="9395" y="29182"/>
                        <a:pt x="10253" y="28816"/>
                        <a:pt x="10774" y="28070"/>
                      </a:cubicBezTo>
                      <a:cubicBezTo>
                        <a:pt x="11055" y="27634"/>
                        <a:pt x="11210" y="26607"/>
                        <a:pt x="11224" y="25002"/>
                      </a:cubicBezTo>
                      <a:lnTo>
                        <a:pt x="11224" y="3135"/>
                      </a:lnTo>
                      <a:lnTo>
                        <a:pt x="7791" y="3135"/>
                      </a:lnTo>
                      <a:cubicBezTo>
                        <a:pt x="6455" y="3149"/>
                        <a:pt x="5498" y="3247"/>
                        <a:pt x="4949" y="3416"/>
                      </a:cubicBezTo>
                      <a:cubicBezTo>
                        <a:pt x="4204" y="3698"/>
                        <a:pt x="3585" y="4204"/>
                        <a:pt x="3064" y="4964"/>
                      </a:cubicBezTo>
                      <a:cubicBezTo>
                        <a:pt x="2530" y="5724"/>
                        <a:pt x="2220" y="6751"/>
                        <a:pt x="2136" y="8046"/>
                      </a:cubicBezTo>
                      <a:lnTo>
                        <a:pt x="1334" y="8046"/>
                      </a:lnTo>
                      <a:lnTo>
                        <a:pt x="1672" y="1334"/>
                      </a:lnTo>
                      <a:close/>
                    </a:path>
                  </a:pathLst>
                </a:custGeom>
                <a:solidFill>
                  <a:srgbClr val="000000"/>
                </a:solidFill>
                <a:ln w="3598" cap="flat">
                  <a:noFill/>
                  <a:prstDash val="solid"/>
                  <a:miter/>
                </a:ln>
              </p:spPr>
              <p:txBody>
                <a:bodyPr rtlCol="0" anchor="ctr"/>
                <a:lstStyle/>
                <a:p>
                  <a:endParaRPr lang="en-IN"/>
                </a:p>
              </p:txBody>
            </p:sp>
            <p:sp>
              <p:nvSpPr>
                <p:cNvPr id="4096" name="Freeform: Shape 4095">
                  <a:extLst>
                    <a:ext uri="{FF2B5EF4-FFF2-40B4-BE49-F238E27FC236}">
                      <a16:creationId xmlns:a16="http://schemas.microsoft.com/office/drawing/2014/main" id="{AF4D8671-C24C-0A61-4E86-C67EE7176754}"/>
                    </a:ext>
                  </a:extLst>
                </p:cNvPr>
                <p:cNvSpPr/>
                <p:nvPr/>
              </p:nvSpPr>
              <p:spPr>
                <a:xfrm>
                  <a:off x="32121179" y="17947291"/>
                  <a:ext cx="11268" cy="29213"/>
                </a:xfrm>
                <a:custGeom>
                  <a:avLst/>
                  <a:gdLst>
                    <a:gd name="connsiteX0" fmla="*/ 1341 w 11268"/>
                    <a:gd name="connsiteY0" fmla="*/ 4739 h 29213"/>
                    <a:gd name="connsiteX1" fmla="*/ 8305 w 11268"/>
                    <a:gd name="connsiteY1" fmla="*/ 1334 h 29213"/>
                    <a:gd name="connsiteX2" fmla="*/ 8994 w 11268"/>
                    <a:gd name="connsiteY2" fmla="*/ 1334 h 29213"/>
                    <a:gd name="connsiteX3" fmla="*/ 8994 w 11268"/>
                    <a:gd name="connsiteY3" fmla="*/ 25509 h 29213"/>
                    <a:gd name="connsiteX4" fmla="*/ 9191 w 11268"/>
                    <a:gd name="connsiteY4" fmla="*/ 28492 h 29213"/>
                    <a:gd name="connsiteX5" fmla="*/ 10035 w 11268"/>
                    <a:gd name="connsiteY5" fmla="*/ 29407 h 29213"/>
                    <a:gd name="connsiteX6" fmla="*/ 12610 w 11268"/>
                    <a:gd name="connsiteY6" fmla="*/ 29759 h 29213"/>
                    <a:gd name="connsiteX7" fmla="*/ 12610 w 11268"/>
                    <a:gd name="connsiteY7" fmla="*/ 30547 h 29213"/>
                    <a:gd name="connsiteX8" fmla="*/ 1848 w 11268"/>
                    <a:gd name="connsiteY8" fmla="*/ 30547 h 29213"/>
                    <a:gd name="connsiteX9" fmla="*/ 1848 w 11268"/>
                    <a:gd name="connsiteY9" fmla="*/ 29759 h 29213"/>
                    <a:gd name="connsiteX10" fmla="*/ 4464 w 11268"/>
                    <a:gd name="connsiteY10" fmla="*/ 29421 h 29213"/>
                    <a:gd name="connsiteX11" fmla="*/ 5280 w 11268"/>
                    <a:gd name="connsiteY11" fmla="*/ 28591 h 29213"/>
                    <a:gd name="connsiteX12" fmla="*/ 5520 w 11268"/>
                    <a:gd name="connsiteY12" fmla="*/ 25509 h 29213"/>
                    <a:gd name="connsiteX13" fmla="*/ 5520 w 11268"/>
                    <a:gd name="connsiteY13" fmla="*/ 10058 h 29213"/>
                    <a:gd name="connsiteX14" fmla="*/ 5309 w 11268"/>
                    <a:gd name="connsiteY14" fmla="*/ 6034 h 29213"/>
                    <a:gd name="connsiteX15" fmla="*/ 4774 w 11268"/>
                    <a:gd name="connsiteY15" fmla="*/ 5049 h 29213"/>
                    <a:gd name="connsiteX16" fmla="*/ 3831 w 11268"/>
                    <a:gd name="connsiteY16" fmla="*/ 4739 h 29213"/>
                    <a:gd name="connsiteX17" fmla="*/ 1651 w 11268"/>
                    <a:gd name="connsiteY17" fmla="*/ 538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341" y="4739"/>
                      </a:moveTo>
                      <a:lnTo>
                        <a:pt x="8305" y="1334"/>
                      </a:lnTo>
                      <a:lnTo>
                        <a:pt x="8994" y="1334"/>
                      </a:lnTo>
                      <a:lnTo>
                        <a:pt x="8994" y="25509"/>
                      </a:lnTo>
                      <a:cubicBezTo>
                        <a:pt x="8980" y="27113"/>
                        <a:pt x="9051" y="28112"/>
                        <a:pt x="9191" y="28492"/>
                      </a:cubicBezTo>
                      <a:cubicBezTo>
                        <a:pt x="9332" y="28900"/>
                        <a:pt x="9613" y="29196"/>
                        <a:pt x="10035" y="29407"/>
                      </a:cubicBezTo>
                      <a:cubicBezTo>
                        <a:pt x="10458" y="29632"/>
                        <a:pt x="11316" y="29759"/>
                        <a:pt x="12610" y="29759"/>
                      </a:cubicBezTo>
                      <a:lnTo>
                        <a:pt x="12610" y="30547"/>
                      </a:lnTo>
                      <a:lnTo>
                        <a:pt x="1848" y="30547"/>
                      </a:lnTo>
                      <a:lnTo>
                        <a:pt x="1848" y="29759"/>
                      </a:lnTo>
                      <a:cubicBezTo>
                        <a:pt x="3198" y="29759"/>
                        <a:pt x="4071" y="29646"/>
                        <a:pt x="4464" y="29421"/>
                      </a:cubicBezTo>
                      <a:cubicBezTo>
                        <a:pt x="4858" y="29224"/>
                        <a:pt x="5126" y="28943"/>
                        <a:pt x="5280" y="28591"/>
                      </a:cubicBezTo>
                      <a:cubicBezTo>
                        <a:pt x="5435" y="28253"/>
                        <a:pt x="5520" y="27226"/>
                        <a:pt x="5520" y="25509"/>
                      </a:cubicBezTo>
                      <a:lnTo>
                        <a:pt x="5520" y="10058"/>
                      </a:lnTo>
                      <a:cubicBezTo>
                        <a:pt x="5520" y="7990"/>
                        <a:pt x="5449" y="6653"/>
                        <a:pt x="5309" y="6034"/>
                      </a:cubicBezTo>
                      <a:cubicBezTo>
                        <a:pt x="5210" y="5597"/>
                        <a:pt x="5027" y="5260"/>
                        <a:pt x="4774" y="5049"/>
                      </a:cubicBezTo>
                      <a:cubicBezTo>
                        <a:pt x="4507" y="4852"/>
                        <a:pt x="4197" y="4753"/>
                        <a:pt x="3831" y="4739"/>
                      </a:cubicBezTo>
                      <a:cubicBezTo>
                        <a:pt x="3311" y="4753"/>
                        <a:pt x="2579" y="4964"/>
                        <a:pt x="1651" y="5386"/>
                      </a:cubicBezTo>
                      <a:close/>
                    </a:path>
                  </a:pathLst>
                </a:custGeom>
                <a:solidFill>
                  <a:srgbClr val="000000"/>
                </a:solidFill>
                <a:ln w="3598" cap="flat">
                  <a:noFill/>
                  <a:prstDash val="solid"/>
                  <a:miter/>
                </a:ln>
              </p:spPr>
              <p:txBody>
                <a:bodyPr rtlCol="0" anchor="ctr"/>
                <a:lstStyle/>
                <a:p>
                  <a:endParaRPr lang="en-IN"/>
                </a:p>
              </p:txBody>
            </p:sp>
            <p:sp>
              <p:nvSpPr>
                <p:cNvPr id="4097" name="Freeform: Shape 4096">
                  <a:extLst>
                    <a:ext uri="{FF2B5EF4-FFF2-40B4-BE49-F238E27FC236}">
                      <a16:creationId xmlns:a16="http://schemas.microsoft.com/office/drawing/2014/main" id="{ACF8A59C-BA20-7664-3115-DB462C7D20C5}"/>
                    </a:ext>
                  </a:extLst>
                </p:cNvPr>
                <p:cNvSpPr/>
                <p:nvPr/>
              </p:nvSpPr>
              <p:spPr>
                <a:xfrm>
                  <a:off x="32137357" y="17984061"/>
                  <a:ext cx="22354" cy="1773"/>
                </a:xfrm>
                <a:custGeom>
                  <a:avLst/>
                  <a:gdLst>
                    <a:gd name="connsiteX0" fmla="*/ 23702 w 22354"/>
                    <a:gd name="connsiteY0" fmla="*/ 3107 h 1773"/>
                    <a:gd name="connsiteX1" fmla="*/ 1347 w 22354"/>
                    <a:gd name="connsiteY1" fmla="*/ 3107 h 1773"/>
                    <a:gd name="connsiteX2" fmla="*/ 1347 w 22354"/>
                    <a:gd name="connsiteY2" fmla="*/ 1334 h 1773"/>
                    <a:gd name="connsiteX3" fmla="*/ 23702 w 22354"/>
                    <a:gd name="connsiteY3" fmla="*/ 1334 h 1773"/>
                  </a:gdLst>
                  <a:ahLst/>
                  <a:cxnLst>
                    <a:cxn ang="0">
                      <a:pos x="connsiteX0" y="connsiteY0"/>
                    </a:cxn>
                    <a:cxn ang="0">
                      <a:pos x="connsiteX1" y="connsiteY1"/>
                    </a:cxn>
                    <a:cxn ang="0">
                      <a:pos x="connsiteX2" y="connsiteY2"/>
                    </a:cxn>
                    <a:cxn ang="0">
                      <a:pos x="connsiteX3" y="connsiteY3"/>
                    </a:cxn>
                  </a:cxnLst>
                  <a:rect l="l" t="t" r="r" b="b"/>
                  <a:pathLst>
                    <a:path w="22354" h="1773">
                      <a:moveTo>
                        <a:pt x="23702" y="3107"/>
                      </a:moveTo>
                      <a:lnTo>
                        <a:pt x="1347" y="3107"/>
                      </a:lnTo>
                      <a:lnTo>
                        <a:pt x="1347" y="1334"/>
                      </a:lnTo>
                      <a:lnTo>
                        <a:pt x="23702" y="1334"/>
                      </a:lnTo>
                      <a:close/>
                    </a:path>
                  </a:pathLst>
                </a:custGeom>
                <a:solidFill>
                  <a:srgbClr val="000000"/>
                </a:solidFill>
                <a:ln w="3598" cap="flat">
                  <a:noFill/>
                  <a:prstDash val="solid"/>
                  <a:miter/>
                </a:ln>
              </p:spPr>
              <p:txBody>
                <a:bodyPr rtlCol="0" anchor="ctr"/>
                <a:lstStyle/>
                <a:p>
                  <a:endParaRPr lang="en-IN"/>
                </a:p>
              </p:txBody>
            </p:sp>
            <p:sp>
              <p:nvSpPr>
                <p:cNvPr id="4098" name="Freeform: Shape 4097">
                  <a:extLst>
                    <a:ext uri="{FF2B5EF4-FFF2-40B4-BE49-F238E27FC236}">
                      <a16:creationId xmlns:a16="http://schemas.microsoft.com/office/drawing/2014/main" id="{8A1BA447-59D1-C014-8699-090C5CC34949}"/>
                    </a:ext>
                  </a:extLst>
                </p:cNvPr>
                <p:cNvSpPr/>
                <p:nvPr/>
              </p:nvSpPr>
              <p:spPr>
                <a:xfrm>
                  <a:off x="32158769" y="17947882"/>
                  <a:ext cx="31161" cy="29086"/>
                </a:xfrm>
                <a:custGeom>
                  <a:avLst/>
                  <a:gdLst>
                    <a:gd name="connsiteX0" fmla="*/ 1353 w 31161"/>
                    <a:gd name="connsiteY0" fmla="*/ 1334 h 29086"/>
                    <a:gd name="connsiteX1" fmla="*/ 9119 w 31161"/>
                    <a:gd name="connsiteY1" fmla="*/ 1334 h 29086"/>
                    <a:gd name="connsiteX2" fmla="*/ 26606 w 31161"/>
                    <a:gd name="connsiteY2" fmla="*/ 22807 h 29086"/>
                    <a:gd name="connsiteX3" fmla="*/ 26606 w 31161"/>
                    <a:gd name="connsiteY3" fmla="*/ 6287 h 29086"/>
                    <a:gd name="connsiteX4" fmla="*/ 26015 w 31161"/>
                    <a:gd name="connsiteY4" fmla="*/ 2994 h 29086"/>
                    <a:gd name="connsiteX5" fmla="*/ 23553 w 31161"/>
                    <a:gd name="connsiteY5" fmla="*/ 2122 h 29086"/>
                    <a:gd name="connsiteX6" fmla="*/ 22554 w 31161"/>
                    <a:gd name="connsiteY6" fmla="*/ 2122 h 29086"/>
                    <a:gd name="connsiteX7" fmla="*/ 22554 w 31161"/>
                    <a:gd name="connsiteY7" fmla="*/ 1334 h 29086"/>
                    <a:gd name="connsiteX8" fmla="*/ 32515 w 31161"/>
                    <a:gd name="connsiteY8" fmla="*/ 1334 h 29086"/>
                    <a:gd name="connsiteX9" fmla="*/ 32515 w 31161"/>
                    <a:gd name="connsiteY9" fmla="*/ 2122 h 29086"/>
                    <a:gd name="connsiteX10" fmla="*/ 31502 w 31161"/>
                    <a:gd name="connsiteY10" fmla="*/ 2122 h 29086"/>
                    <a:gd name="connsiteX11" fmla="*/ 28927 w 31161"/>
                    <a:gd name="connsiteY11" fmla="*/ 3219 h 29086"/>
                    <a:gd name="connsiteX12" fmla="*/ 28463 w 31161"/>
                    <a:gd name="connsiteY12" fmla="*/ 6287 h 29086"/>
                    <a:gd name="connsiteX13" fmla="*/ 28463 w 31161"/>
                    <a:gd name="connsiteY13" fmla="*/ 30420 h 29086"/>
                    <a:gd name="connsiteX14" fmla="*/ 27703 w 31161"/>
                    <a:gd name="connsiteY14" fmla="*/ 30420 h 29086"/>
                    <a:gd name="connsiteX15" fmla="*/ 8838 w 31161"/>
                    <a:gd name="connsiteY15" fmla="*/ 7370 h 29086"/>
                    <a:gd name="connsiteX16" fmla="*/ 8838 w 31161"/>
                    <a:gd name="connsiteY16" fmla="*/ 25002 h 29086"/>
                    <a:gd name="connsiteX17" fmla="*/ 9400 w 31161"/>
                    <a:gd name="connsiteY17" fmla="*/ 28295 h 29086"/>
                    <a:gd name="connsiteX18" fmla="*/ 11876 w 31161"/>
                    <a:gd name="connsiteY18" fmla="*/ 29168 h 29086"/>
                    <a:gd name="connsiteX19" fmla="*/ 12889 w 31161"/>
                    <a:gd name="connsiteY19" fmla="*/ 29168 h 29086"/>
                    <a:gd name="connsiteX20" fmla="*/ 12889 w 31161"/>
                    <a:gd name="connsiteY20" fmla="*/ 29956 h 29086"/>
                    <a:gd name="connsiteX21" fmla="*/ 2929 w 31161"/>
                    <a:gd name="connsiteY21" fmla="*/ 29956 h 29086"/>
                    <a:gd name="connsiteX22" fmla="*/ 2929 w 31161"/>
                    <a:gd name="connsiteY22" fmla="*/ 29168 h 29086"/>
                    <a:gd name="connsiteX23" fmla="*/ 3914 w 31161"/>
                    <a:gd name="connsiteY23" fmla="*/ 29168 h 29086"/>
                    <a:gd name="connsiteX24" fmla="*/ 6516 w 31161"/>
                    <a:gd name="connsiteY24" fmla="*/ 28070 h 29086"/>
                    <a:gd name="connsiteX25" fmla="*/ 6981 w 31161"/>
                    <a:gd name="connsiteY25" fmla="*/ 25002 h 29086"/>
                    <a:gd name="connsiteX26" fmla="*/ 6981 w 31161"/>
                    <a:gd name="connsiteY26" fmla="*/ 5091 h 29086"/>
                    <a:gd name="connsiteX27" fmla="*/ 5095 w 31161"/>
                    <a:gd name="connsiteY27" fmla="*/ 3177 h 29086"/>
                    <a:gd name="connsiteX28" fmla="*/ 3210 w 31161"/>
                    <a:gd name="connsiteY28" fmla="*/ 2305 h 29086"/>
                    <a:gd name="connsiteX29" fmla="*/ 1353 w 31161"/>
                    <a:gd name="connsiteY29" fmla="*/ 212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353" y="1334"/>
                      </a:moveTo>
                      <a:lnTo>
                        <a:pt x="9119" y="1334"/>
                      </a:lnTo>
                      <a:lnTo>
                        <a:pt x="26606" y="22807"/>
                      </a:lnTo>
                      <a:lnTo>
                        <a:pt x="26606" y="6287"/>
                      </a:lnTo>
                      <a:cubicBezTo>
                        <a:pt x="26606" y="4542"/>
                        <a:pt x="26409" y="3444"/>
                        <a:pt x="26015" y="2994"/>
                      </a:cubicBezTo>
                      <a:cubicBezTo>
                        <a:pt x="25494" y="2431"/>
                        <a:pt x="24664" y="2136"/>
                        <a:pt x="23553" y="2122"/>
                      </a:cubicBezTo>
                      <a:lnTo>
                        <a:pt x="22554" y="2122"/>
                      </a:lnTo>
                      <a:lnTo>
                        <a:pt x="22554" y="1334"/>
                      </a:lnTo>
                      <a:lnTo>
                        <a:pt x="32515" y="1334"/>
                      </a:lnTo>
                      <a:lnTo>
                        <a:pt x="32515" y="2122"/>
                      </a:lnTo>
                      <a:lnTo>
                        <a:pt x="31502" y="2122"/>
                      </a:lnTo>
                      <a:cubicBezTo>
                        <a:pt x="30292" y="2136"/>
                        <a:pt x="29434" y="2502"/>
                        <a:pt x="28927" y="3219"/>
                      </a:cubicBezTo>
                      <a:cubicBezTo>
                        <a:pt x="28618" y="3684"/>
                        <a:pt x="28463" y="4711"/>
                        <a:pt x="28463" y="6287"/>
                      </a:cubicBezTo>
                      <a:lnTo>
                        <a:pt x="28463" y="30420"/>
                      </a:lnTo>
                      <a:lnTo>
                        <a:pt x="27703" y="30420"/>
                      </a:lnTo>
                      <a:lnTo>
                        <a:pt x="8838" y="7370"/>
                      </a:lnTo>
                      <a:lnTo>
                        <a:pt x="8838" y="25002"/>
                      </a:lnTo>
                      <a:cubicBezTo>
                        <a:pt x="8838" y="26761"/>
                        <a:pt x="9020" y="27859"/>
                        <a:pt x="9400" y="28295"/>
                      </a:cubicBezTo>
                      <a:cubicBezTo>
                        <a:pt x="9935" y="28886"/>
                        <a:pt x="10765" y="29182"/>
                        <a:pt x="11876" y="29168"/>
                      </a:cubicBezTo>
                      <a:lnTo>
                        <a:pt x="12889" y="29168"/>
                      </a:lnTo>
                      <a:lnTo>
                        <a:pt x="12889" y="29956"/>
                      </a:lnTo>
                      <a:lnTo>
                        <a:pt x="2929" y="29956"/>
                      </a:lnTo>
                      <a:lnTo>
                        <a:pt x="2929" y="29168"/>
                      </a:lnTo>
                      <a:lnTo>
                        <a:pt x="3914" y="29168"/>
                      </a:lnTo>
                      <a:cubicBezTo>
                        <a:pt x="5138" y="29182"/>
                        <a:pt x="6010" y="28816"/>
                        <a:pt x="6516" y="28070"/>
                      </a:cubicBezTo>
                      <a:cubicBezTo>
                        <a:pt x="6826" y="27634"/>
                        <a:pt x="6981" y="26607"/>
                        <a:pt x="6981" y="25002"/>
                      </a:cubicBezTo>
                      <a:lnTo>
                        <a:pt x="6981" y="5091"/>
                      </a:lnTo>
                      <a:cubicBezTo>
                        <a:pt x="6151" y="4134"/>
                        <a:pt x="5517" y="3501"/>
                        <a:pt x="5095" y="3177"/>
                      </a:cubicBezTo>
                      <a:cubicBezTo>
                        <a:pt x="4659" y="2881"/>
                        <a:pt x="4026" y="2586"/>
                        <a:pt x="3210" y="2305"/>
                      </a:cubicBezTo>
                      <a:cubicBezTo>
                        <a:pt x="2788" y="2192"/>
                        <a:pt x="2183" y="2136"/>
                        <a:pt x="1353" y="2122"/>
                      </a:cubicBezTo>
                      <a:close/>
                    </a:path>
                  </a:pathLst>
                </a:custGeom>
                <a:solidFill>
                  <a:srgbClr val="000000"/>
                </a:solidFill>
                <a:ln w="3598" cap="flat">
                  <a:noFill/>
                  <a:prstDash val="solid"/>
                  <a:miter/>
                </a:ln>
              </p:spPr>
              <p:txBody>
                <a:bodyPr rtlCol="0" anchor="ctr"/>
                <a:lstStyle/>
                <a:p>
                  <a:endParaRPr lang="en-IN"/>
                </a:p>
              </p:txBody>
            </p:sp>
            <p:sp>
              <p:nvSpPr>
                <p:cNvPr id="4099" name="Freeform: Shape 4098">
                  <a:extLst>
                    <a:ext uri="{FF2B5EF4-FFF2-40B4-BE49-F238E27FC236}">
                      <a16:creationId xmlns:a16="http://schemas.microsoft.com/office/drawing/2014/main" id="{95AC1F28-1AEA-DFE4-7B06-39D8779A4A80}"/>
                    </a:ext>
                  </a:extLst>
                </p:cNvPr>
                <p:cNvSpPr/>
                <p:nvPr/>
              </p:nvSpPr>
              <p:spPr>
                <a:xfrm>
                  <a:off x="32192104" y="17947235"/>
                  <a:ext cx="25759" cy="29916"/>
                </a:xfrm>
                <a:custGeom>
                  <a:avLst/>
                  <a:gdLst>
                    <a:gd name="connsiteX0" fmla="*/ 25827 w 25759"/>
                    <a:gd name="connsiteY0" fmla="*/ 1334 h 29916"/>
                    <a:gd name="connsiteX1" fmla="*/ 26474 w 25759"/>
                    <a:gd name="connsiteY1" fmla="*/ 11057 h 29916"/>
                    <a:gd name="connsiteX2" fmla="*/ 25827 w 25759"/>
                    <a:gd name="connsiteY2" fmla="*/ 11057 h 29916"/>
                    <a:gd name="connsiteX3" fmla="*/ 22085 w 25759"/>
                    <a:gd name="connsiteY3" fmla="*/ 4767 h 29916"/>
                    <a:gd name="connsiteX4" fmla="*/ 16260 w 25759"/>
                    <a:gd name="connsiteY4" fmla="*/ 2853 h 29916"/>
                    <a:gd name="connsiteX5" fmla="*/ 11111 w 25759"/>
                    <a:gd name="connsiteY5" fmla="*/ 4303 h 29916"/>
                    <a:gd name="connsiteX6" fmla="*/ 7482 w 25759"/>
                    <a:gd name="connsiteY6" fmla="*/ 8904 h 29916"/>
                    <a:gd name="connsiteX7" fmla="*/ 6173 w 25759"/>
                    <a:gd name="connsiteY7" fmla="*/ 16785 h 29916"/>
                    <a:gd name="connsiteX8" fmla="*/ 7411 w 25759"/>
                    <a:gd name="connsiteY8" fmla="*/ 23511 h 29916"/>
                    <a:gd name="connsiteX9" fmla="*/ 11168 w 25759"/>
                    <a:gd name="connsiteY9" fmla="*/ 27873 h 29916"/>
                    <a:gd name="connsiteX10" fmla="*/ 16879 w 25759"/>
                    <a:gd name="connsiteY10" fmla="*/ 29393 h 29916"/>
                    <a:gd name="connsiteX11" fmla="*/ 21789 w 25759"/>
                    <a:gd name="connsiteY11" fmla="*/ 28211 h 29916"/>
                    <a:gd name="connsiteX12" fmla="*/ 26474 w 25759"/>
                    <a:gd name="connsiteY12" fmla="*/ 23469 h 29916"/>
                    <a:gd name="connsiteX13" fmla="*/ 27121 w 25759"/>
                    <a:gd name="connsiteY13" fmla="*/ 23891 h 29916"/>
                    <a:gd name="connsiteX14" fmla="*/ 22113 w 25759"/>
                    <a:gd name="connsiteY14" fmla="*/ 29477 h 29916"/>
                    <a:gd name="connsiteX15" fmla="*/ 15290 w 25759"/>
                    <a:gd name="connsiteY15" fmla="*/ 31250 h 29916"/>
                    <a:gd name="connsiteX16" fmla="*/ 4274 w 25759"/>
                    <a:gd name="connsiteY16" fmla="*/ 25988 h 29916"/>
                    <a:gd name="connsiteX17" fmla="*/ 1362 w 25759"/>
                    <a:gd name="connsiteY17" fmla="*/ 16728 h 29916"/>
                    <a:gd name="connsiteX18" fmla="*/ 3275 w 25759"/>
                    <a:gd name="connsiteY18" fmla="*/ 8862 h 29916"/>
                    <a:gd name="connsiteX19" fmla="*/ 8565 w 25759"/>
                    <a:gd name="connsiteY19" fmla="*/ 3304 h 29916"/>
                    <a:gd name="connsiteX20" fmla="*/ 15923 w 25759"/>
                    <a:gd name="connsiteY20" fmla="*/ 1334 h 29916"/>
                    <a:gd name="connsiteX21" fmla="*/ 22042 w 25759"/>
                    <a:gd name="connsiteY21" fmla="*/ 2853 h 29916"/>
                    <a:gd name="connsiteX22" fmla="*/ 23308 w 25759"/>
                    <a:gd name="connsiteY22" fmla="*/ 3304 h 29916"/>
                    <a:gd name="connsiteX23" fmla="*/ 24307 w 25759"/>
                    <a:gd name="connsiteY23" fmla="*/ 2910 h 29916"/>
                    <a:gd name="connsiteX24" fmla="*/ 25081 w 25759"/>
                    <a:gd name="connsiteY24" fmla="*/ 1334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5827" y="1334"/>
                      </a:moveTo>
                      <a:lnTo>
                        <a:pt x="26474" y="11057"/>
                      </a:lnTo>
                      <a:lnTo>
                        <a:pt x="25827" y="11057"/>
                      </a:lnTo>
                      <a:cubicBezTo>
                        <a:pt x="24926" y="8144"/>
                        <a:pt x="23688" y="6048"/>
                        <a:pt x="22085" y="4767"/>
                      </a:cubicBezTo>
                      <a:cubicBezTo>
                        <a:pt x="20467" y="3501"/>
                        <a:pt x="18525" y="2867"/>
                        <a:pt x="16260" y="2853"/>
                      </a:cubicBezTo>
                      <a:cubicBezTo>
                        <a:pt x="14361" y="2867"/>
                        <a:pt x="12645" y="3346"/>
                        <a:pt x="11111" y="4303"/>
                      </a:cubicBezTo>
                      <a:cubicBezTo>
                        <a:pt x="9564" y="5260"/>
                        <a:pt x="8354" y="6793"/>
                        <a:pt x="7482" y="8904"/>
                      </a:cubicBezTo>
                      <a:cubicBezTo>
                        <a:pt x="6609" y="11015"/>
                        <a:pt x="6173" y="13646"/>
                        <a:pt x="6173" y="16785"/>
                      </a:cubicBezTo>
                      <a:cubicBezTo>
                        <a:pt x="6173" y="19388"/>
                        <a:pt x="6581" y="21625"/>
                        <a:pt x="7411" y="23511"/>
                      </a:cubicBezTo>
                      <a:cubicBezTo>
                        <a:pt x="8241" y="25411"/>
                        <a:pt x="9493" y="26874"/>
                        <a:pt x="11168" y="27873"/>
                      </a:cubicBezTo>
                      <a:cubicBezTo>
                        <a:pt x="12828" y="28900"/>
                        <a:pt x="14727" y="29407"/>
                        <a:pt x="16879" y="29393"/>
                      </a:cubicBezTo>
                      <a:cubicBezTo>
                        <a:pt x="18722" y="29407"/>
                        <a:pt x="20368" y="29013"/>
                        <a:pt x="21789" y="28211"/>
                      </a:cubicBezTo>
                      <a:cubicBezTo>
                        <a:pt x="23196" y="27423"/>
                        <a:pt x="24757" y="25833"/>
                        <a:pt x="26474" y="23469"/>
                      </a:cubicBezTo>
                      <a:lnTo>
                        <a:pt x="27121" y="23891"/>
                      </a:lnTo>
                      <a:cubicBezTo>
                        <a:pt x="25686" y="26438"/>
                        <a:pt x="24012" y="28309"/>
                        <a:pt x="22113" y="29477"/>
                      </a:cubicBezTo>
                      <a:cubicBezTo>
                        <a:pt x="20185" y="30659"/>
                        <a:pt x="17920" y="31236"/>
                        <a:pt x="15290" y="31250"/>
                      </a:cubicBezTo>
                      <a:cubicBezTo>
                        <a:pt x="10549" y="31236"/>
                        <a:pt x="6877" y="29491"/>
                        <a:pt x="4274" y="25988"/>
                      </a:cubicBezTo>
                      <a:cubicBezTo>
                        <a:pt x="2333" y="23370"/>
                        <a:pt x="1362" y="20288"/>
                        <a:pt x="1362" y="16728"/>
                      </a:cubicBezTo>
                      <a:cubicBezTo>
                        <a:pt x="1362" y="13886"/>
                        <a:pt x="1995" y="11254"/>
                        <a:pt x="3275" y="8862"/>
                      </a:cubicBezTo>
                      <a:cubicBezTo>
                        <a:pt x="4555" y="6470"/>
                        <a:pt x="6314" y="4626"/>
                        <a:pt x="8565" y="3304"/>
                      </a:cubicBezTo>
                      <a:cubicBezTo>
                        <a:pt x="10788" y="2009"/>
                        <a:pt x="13250" y="1348"/>
                        <a:pt x="15923" y="1334"/>
                      </a:cubicBezTo>
                      <a:cubicBezTo>
                        <a:pt x="17977" y="1348"/>
                        <a:pt x="20016" y="1854"/>
                        <a:pt x="22042" y="2853"/>
                      </a:cubicBezTo>
                      <a:cubicBezTo>
                        <a:pt x="22633" y="3163"/>
                        <a:pt x="23055" y="3318"/>
                        <a:pt x="23308" y="3304"/>
                      </a:cubicBezTo>
                      <a:cubicBezTo>
                        <a:pt x="23688" y="3318"/>
                        <a:pt x="24012" y="3177"/>
                        <a:pt x="24307" y="2910"/>
                      </a:cubicBezTo>
                      <a:cubicBezTo>
                        <a:pt x="24645" y="2544"/>
                        <a:pt x="24912" y="2023"/>
                        <a:pt x="25081" y="1334"/>
                      </a:cubicBezTo>
                      <a:close/>
                    </a:path>
                  </a:pathLst>
                </a:custGeom>
                <a:solidFill>
                  <a:srgbClr val="000000"/>
                </a:solidFill>
                <a:ln w="3598" cap="flat">
                  <a:noFill/>
                  <a:prstDash val="solid"/>
                  <a:miter/>
                </a:ln>
              </p:spPr>
              <p:txBody>
                <a:bodyPr rtlCol="0" anchor="ctr"/>
                <a:lstStyle/>
                <a:p>
                  <a:endParaRPr lang="en-IN"/>
                </a:p>
              </p:txBody>
            </p:sp>
            <p:sp>
              <p:nvSpPr>
                <p:cNvPr id="4100" name="Freeform: Shape 4099">
                  <a:extLst>
                    <a:ext uri="{FF2B5EF4-FFF2-40B4-BE49-F238E27FC236}">
                      <a16:creationId xmlns:a16="http://schemas.microsoft.com/office/drawing/2014/main" id="{7D2E68A6-065D-654F-87F7-544178794B79}"/>
                    </a:ext>
                  </a:extLst>
                </p:cNvPr>
                <p:cNvSpPr/>
                <p:nvPr/>
              </p:nvSpPr>
              <p:spPr>
                <a:xfrm>
                  <a:off x="32220100" y="17947882"/>
                  <a:ext cx="28474" cy="28622"/>
                </a:xfrm>
                <a:custGeom>
                  <a:avLst/>
                  <a:gdLst>
                    <a:gd name="connsiteX0" fmla="*/ 29844 w 28474"/>
                    <a:gd name="connsiteY0" fmla="*/ 29956 h 28622"/>
                    <a:gd name="connsiteX1" fmla="*/ 22205 w 28474"/>
                    <a:gd name="connsiteY1" fmla="*/ 29956 h 28622"/>
                    <a:gd name="connsiteX2" fmla="*/ 12512 w 28474"/>
                    <a:gd name="connsiteY2" fmla="*/ 16573 h 28622"/>
                    <a:gd name="connsiteX3" fmla="*/ 10768 w 28474"/>
                    <a:gd name="connsiteY3" fmla="*/ 16616 h 28622"/>
                    <a:gd name="connsiteX4" fmla="*/ 10177 w 28474"/>
                    <a:gd name="connsiteY4" fmla="*/ 16602 h 28622"/>
                    <a:gd name="connsiteX5" fmla="*/ 9530 w 28474"/>
                    <a:gd name="connsiteY5" fmla="*/ 16573 h 28622"/>
                    <a:gd name="connsiteX6" fmla="*/ 9530 w 28474"/>
                    <a:gd name="connsiteY6" fmla="*/ 24890 h 28622"/>
                    <a:gd name="connsiteX7" fmla="*/ 10120 w 28474"/>
                    <a:gd name="connsiteY7" fmla="*/ 28239 h 28622"/>
                    <a:gd name="connsiteX8" fmla="*/ 12512 w 28474"/>
                    <a:gd name="connsiteY8" fmla="*/ 29168 h 28622"/>
                    <a:gd name="connsiteX9" fmla="*/ 13637 w 28474"/>
                    <a:gd name="connsiteY9" fmla="*/ 29168 h 28622"/>
                    <a:gd name="connsiteX10" fmla="*/ 13637 w 28474"/>
                    <a:gd name="connsiteY10" fmla="*/ 29956 h 28622"/>
                    <a:gd name="connsiteX11" fmla="*/ 1370 w 28474"/>
                    <a:gd name="connsiteY11" fmla="*/ 29956 h 28622"/>
                    <a:gd name="connsiteX12" fmla="*/ 1370 w 28474"/>
                    <a:gd name="connsiteY12" fmla="*/ 29168 h 28622"/>
                    <a:gd name="connsiteX13" fmla="*/ 2453 w 28474"/>
                    <a:gd name="connsiteY13" fmla="*/ 29168 h 28622"/>
                    <a:gd name="connsiteX14" fmla="*/ 5056 w 28474"/>
                    <a:gd name="connsiteY14" fmla="*/ 27986 h 28622"/>
                    <a:gd name="connsiteX15" fmla="*/ 5492 w 28474"/>
                    <a:gd name="connsiteY15" fmla="*/ 24890 h 28622"/>
                    <a:gd name="connsiteX16" fmla="*/ 5492 w 28474"/>
                    <a:gd name="connsiteY16" fmla="*/ 6399 h 28622"/>
                    <a:gd name="connsiteX17" fmla="*/ 4901 w 28474"/>
                    <a:gd name="connsiteY17" fmla="*/ 3050 h 28622"/>
                    <a:gd name="connsiteX18" fmla="*/ 2453 w 28474"/>
                    <a:gd name="connsiteY18" fmla="*/ 2122 h 28622"/>
                    <a:gd name="connsiteX19" fmla="*/ 1370 w 28474"/>
                    <a:gd name="connsiteY19" fmla="*/ 2122 h 28622"/>
                    <a:gd name="connsiteX20" fmla="*/ 1370 w 28474"/>
                    <a:gd name="connsiteY20" fmla="*/ 1334 h 28622"/>
                    <a:gd name="connsiteX21" fmla="*/ 11809 w 28474"/>
                    <a:gd name="connsiteY21" fmla="*/ 1334 h 28622"/>
                    <a:gd name="connsiteX22" fmla="*/ 18519 w 28474"/>
                    <a:gd name="connsiteY22" fmla="*/ 1995 h 28622"/>
                    <a:gd name="connsiteX23" fmla="*/ 22191 w 28474"/>
                    <a:gd name="connsiteY23" fmla="*/ 4443 h 28622"/>
                    <a:gd name="connsiteX24" fmla="*/ 23710 w 28474"/>
                    <a:gd name="connsiteY24" fmla="*/ 8707 h 28622"/>
                    <a:gd name="connsiteX25" fmla="*/ 21980 w 28474"/>
                    <a:gd name="connsiteY25" fmla="*/ 13281 h 28622"/>
                    <a:gd name="connsiteX26" fmla="*/ 16648 w 28474"/>
                    <a:gd name="connsiteY26" fmla="*/ 16025 h 28622"/>
                    <a:gd name="connsiteX27" fmla="*/ 22557 w 28474"/>
                    <a:gd name="connsiteY27" fmla="*/ 24243 h 28622"/>
                    <a:gd name="connsiteX28" fmla="*/ 26046 w 28474"/>
                    <a:gd name="connsiteY28" fmla="*/ 27986 h 28622"/>
                    <a:gd name="connsiteX29" fmla="*/ 29844 w 28474"/>
                    <a:gd name="connsiteY29" fmla="*/ 29168 h 28622"/>
                    <a:gd name="connsiteX30" fmla="*/ 9530 w 28474"/>
                    <a:gd name="connsiteY30" fmla="*/ 15237 h 28622"/>
                    <a:gd name="connsiteX31" fmla="*/ 10219 w 28474"/>
                    <a:gd name="connsiteY31" fmla="*/ 15251 h 28622"/>
                    <a:gd name="connsiteX32" fmla="*/ 10711 w 28474"/>
                    <a:gd name="connsiteY32" fmla="*/ 15265 h 28622"/>
                    <a:gd name="connsiteX33" fmla="*/ 16873 w 28474"/>
                    <a:gd name="connsiteY33" fmla="*/ 13492 h 28622"/>
                    <a:gd name="connsiteX34" fmla="*/ 18955 w 28474"/>
                    <a:gd name="connsiteY34" fmla="*/ 8975 h 28622"/>
                    <a:gd name="connsiteX35" fmla="*/ 17281 w 28474"/>
                    <a:gd name="connsiteY35" fmla="*/ 4612 h 28622"/>
                    <a:gd name="connsiteX36" fmla="*/ 12836 w 28474"/>
                    <a:gd name="connsiteY36" fmla="*/ 2938 h 28622"/>
                    <a:gd name="connsiteX37" fmla="*/ 9530 w 28474"/>
                    <a:gd name="connsiteY37" fmla="*/ 333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29844" y="29956"/>
                      </a:moveTo>
                      <a:lnTo>
                        <a:pt x="22205" y="29956"/>
                      </a:lnTo>
                      <a:lnTo>
                        <a:pt x="12512" y="16573"/>
                      </a:lnTo>
                      <a:cubicBezTo>
                        <a:pt x="11795" y="16602"/>
                        <a:pt x="11218" y="16616"/>
                        <a:pt x="10768" y="16616"/>
                      </a:cubicBezTo>
                      <a:cubicBezTo>
                        <a:pt x="10571" y="16616"/>
                        <a:pt x="10374" y="16616"/>
                        <a:pt x="10177" y="16602"/>
                      </a:cubicBezTo>
                      <a:cubicBezTo>
                        <a:pt x="9966" y="16602"/>
                        <a:pt x="9741" y="16587"/>
                        <a:pt x="9530" y="16573"/>
                      </a:cubicBezTo>
                      <a:lnTo>
                        <a:pt x="9530" y="24890"/>
                      </a:lnTo>
                      <a:cubicBezTo>
                        <a:pt x="9515" y="26691"/>
                        <a:pt x="9712" y="27817"/>
                        <a:pt x="10120" y="28239"/>
                      </a:cubicBezTo>
                      <a:cubicBezTo>
                        <a:pt x="10627" y="28872"/>
                        <a:pt x="11429" y="29182"/>
                        <a:pt x="12512" y="29168"/>
                      </a:cubicBezTo>
                      <a:lnTo>
                        <a:pt x="13637" y="29168"/>
                      </a:lnTo>
                      <a:lnTo>
                        <a:pt x="13637" y="29956"/>
                      </a:lnTo>
                      <a:lnTo>
                        <a:pt x="1370" y="29956"/>
                      </a:lnTo>
                      <a:lnTo>
                        <a:pt x="1370" y="29168"/>
                      </a:lnTo>
                      <a:lnTo>
                        <a:pt x="2453" y="29168"/>
                      </a:lnTo>
                      <a:cubicBezTo>
                        <a:pt x="3663" y="29182"/>
                        <a:pt x="4521" y="28788"/>
                        <a:pt x="5056" y="27986"/>
                      </a:cubicBezTo>
                      <a:cubicBezTo>
                        <a:pt x="5337" y="27564"/>
                        <a:pt x="5492" y="26522"/>
                        <a:pt x="5492" y="24890"/>
                      </a:cubicBezTo>
                      <a:lnTo>
                        <a:pt x="5492" y="6399"/>
                      </a:lnTo>
                      <a:cubicBezTo>
                        <a:pt x="5492" y="4598"/>
                        <a:pt x="5295" y="3487"/>
                        <a:pt x="4901" y="3050"/>
                      </a:cubicBezTo>
                      <a:cubicBezTo>
                        <a:pt x="4338" y="2445"/>
                        <a:pt x="3522" y="2136"/>
                        <a:pt x="2453" y="2122"/>
                      </a:cubicBezTo>
                      <a:lnTo>
                        <a:pt x="1370" y="2122"/>
                      </a:lnTo>
                      <a:lnTo>
                        <a:pt x="1370" y="1334"/>
                      </a:lnTo>
                      <a:lnTo>
                        <a:pt x="11809" y="1334"/>
                      </a:lnTo>
                      <a:cubicBezTo>
                        <a:pt x="14833" y="1334"/>
                        <a:pt x="17070" y="1559"/>
                        <a:pt x="18519" y="1995"/>
                      </a:cubicBezTo>
                      <a:cubicBezTo>
                        <a:pt x="19954" y="2445"/>
                        <a:pt x="21178" y="3261"/>
                        <a:pt x="22191" y="4443"/>
                      </a:cubicBezTo>
                      <a:cubicBezTo>
                        <a:pt x="23190" y="5640"/>
                        <a:pt x="23696" y="7061"/>
                        <a:pt x="23710" y="8707"/>
                      </a:cubicBezTo>
                      <a:cubicBezTo>
                        <a:pt x="23696" y="10466"/>
                        <a:pt x="23120" y="11986"/>
                        <a:pt x="21980" y="13281"/>
                      </a:cubicBezTo>
                      <a:cubicBezTo>
                        <a:pt x="20826" y="14575"/>
                        <a:pt x="19054" y="15490"/>
                        <a:pt x="16648" y="16025"/>
                      </a:cubicBezTo>
                      <a:lnTo>
                        <a:pt x="22557" y="24243"/>
                      </a:lnTo>
                      <a:cubicBezTo>
                        <a:pt x="23893" y="26128"/>
                        <a:pt x="25061" y="27381"/>
                        <a:pt x="26046" y="27986"/>
                      </a:cubicBezTo>
                      <a:cubicBezTo>
                        <a:pt x="27016" y="28619"/>
                        <a:pt x="28283" y="29013"/>
                        <a:pt x="29844" y="29168"/>
                      </a:cubicBezTo>
                      <a:close/>
                      <a:moveTo>
                        <a:pt x="9530" y="15237"/>
                      </a:moveTo>
                      <a:cubicBezTo>
                        <a:pt x="9783" y="15251"/>
                        <a:pt x="10022" y="15251"/>
                        <a:pt x="10219" y="15251"/>
                      </a:cubicBezTo>
                      <a:cubicBezTo>
                        <a:pt x="10416" y="15265"/>
                        <a:pt x="10571" y="15265"/>
                        <a:pt x="10711" y="15265"/>
                      </a:cubicBezTo>
                      <a:cubicBezTo>
                        <a:pt x="13412" y="15265"/>
                        <a:pt x="15466" y="14674"/>
                        <a:pt x="16873" y="13492"/>
                      </a:cubicBezTo>
                      <a:cubicBezTo>
                        <a:pt x="18252" y="12310"/>
                        <a:pt x="18955" y="10804"/>
                        <a:pt x="18955" y="8975"/>
                      </a:cubicBezTo>
                      <a:cubicBezTo>
                        <a:pt x="18955" y="7187"/>
                        <a:pt x="18393" y="5738"/>
                        <a:pt x="17281" y="4612"/>
                      </a:cubicBezTo>
                      <a:cubicBezTo>
                        <a:pt x="16156" y="3501"/>
                        <a:pt x="14679" y="2938"/>
                        <a:pt x="12836" y="2938"/>
                      </a:cubicBezTo>
                      <a:cubicBezTo>
                        <a:pt x="12020" y="2938"/>
                        <a:pt x="10908" y="3078"/>
                        <a:pt x="9530" y="3332"/>
                      </a:cubicBezTo>
                      <a:close/>
                    </a:path>
                  </a:pathLst>
                </a:custGeom>
                <a:solidFill>
                  <a:srgbClr val="000000"/>
                </a:solidFill>
                <a:ln w="3598" cap="flat">
                  <a:noFill/>
                  <a:prstDash val="solid"/>
                  <a:miter/>
                </a:ln>
              </p:spPr>
              <p:txBody>
                <a:bodyPr rtlCol="0" anchor="ctr"/>
                <a:lstStyle/>
                <a:p>
                  <a:endParaRPr lang="en-IN"/>
                </a:p>
              </p:txBody>
            </p:sp>
            <p:sp>
              <p:nvSpPr>
                <p:cNvPr id="4101" name="Freeform: Shape 4100">
                  <a:extLst>
                    <a:ext uri="{FF2B5EF4-FFF2-40B4-BE49-F238E27FC236}">
                      <a16:creationId xmlns:a16="http://schemas.microsoft.com/office/drawing/2014/main" id="{B24354F5-3180-F160-768D-39A3295419CB}"/>
                    </a:ext>
                  </a:extLst>
                </p:cNvPr>
                <p:cNvSpPr/>
                <p:nvPr/>
              </p:nvSpPr>
              <p:spPr>
                <a:xfrm>
                  <a:off x="32251261" y="17972410"/>
                  <a:ext cx="4671" cy="4685"/>
                </a:xfrm>
                <a:custGeom>
                  <a:avLst/>
                  <a:gdLst>
                    <a:gd name="connsiteX0" fmla="*/ 3714 w 4671"/>
                    <a:gd name="connsiteY0" fmla="*/ 1334 h 4685"/>
                    <a:gd name="connsiteX1" fmla="*/ 5374 w 4671"/>
                    <a:gd name="connsiteY1" fmla="*/ 2023 h 4685"/>
                    <a:gd name="connsiteX2" fmla="*/ 6049 w 4671"/>
                    <a:gd name="connsiteY2" fmla="*/ 3684 h 4685"/>
                    <a:gd name="connsiteX3" fmla="*/ 5360 w 4671"/>
                    <a:gd name="connsiteY3" fmla="*/ 5330 h 4685"/>
                    <a:gd name="connsiteX4" fmla="*/ 3714 w 4671"/>
                    <a:gd name="connsiteY4" fmla="*/ 6020 h 4685"/>
                    <a:gd name="connsiteX5" fmla="*/ 2054 w 4671"/>
                    <a:gd name="connsiteY5" fmla="*/ 5330 h 4685"/>
                    <a:gd name="connsiteX6" fmla="*/ 1379 w 4671"/>
                    <a:gd name="connsiteY6" fmla="*/ 3684 h 4685"/>
                    <a:gd name="connsiteX7" fmla="*/ 2054 w 4671"/>
                    <a:gd name="connsiteY7" fmla="*/ 2009 h 4685"/>
                    <a:gd name="connsiteX8" fmla="*/ 3714 w 4671"/>
                    <a:gd name="connsiteY8" fmla="*/ 133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714" y="1334"/>
                      </a:moveTo>
                      <a:cubicBezTo>
                        <a:pt x="4361" y="1334"/>
                        <a:pt x="4910" y="1573"/>
                        <a:pt x="5374" y="2023"/>
                      </a:cubicBezTo>
                      <a:cubicBezTo>
                        <a:pt x="5810" y="2487"/>
                        <a:pt x="6035" y="3036"/>
                        <a:pt x="6049" y="3684"/>
                      </a:cubicBezTo>
                      <a:cubicBezTo>
                        <a:pt x="6035" y="4331"/>
                        <a:pt x="5810" y="4880"/>
                        <a:pt x="5360" y="5330"/>
                      </a:cubicBezTo>
                      <a:cubicBezTo>
                        <a:pt x="4910" y="5794"/>
                        <a:pt x="4361" y="6020"/>
                        <a:pt x="3714" y="6020"/>
                      </a:cubicBezTo>
                      <a:cubicBezTo>
                        <a:pt x="3067" y="6020"/>
                        <a:pt x="2504" y="5794"/>
                        <a:pt x="2054" y="5330"/>
                      </a:cubicBezTo>
                      <a:cubicBezTo>
                        <a:pt x="1590" y="4880"/>
                        <a:pt x="1364" y="4331"/>
                        <a:pt x="1379" y="3684"/>
                      </a:cubicBezTo>
                      <a:cubicBezTo>
                        <a:pt x="1364" y="3022"/>
                        <a:pt x="1590" y="2459"/>
                        <a:pt x="2054" y="2009"/>
                      </a:cubicBezTo>
                      <a:cubicBezTo>
                        <a:pt x="2504" y="1559"/>
                        <a:pt x="3067" y="1334"/>
                        <a:pt x="3714" y="1334"/>
                      </a:cubicBezTo>
                      <a:close/>
                    </a:path>
                  </a:pathLst>
                </a:custGeom>
                <a:solidFill>
                  <a:srgbClr val="000000"/>
                </a:solidFill>
                <a:ln w="3598" cap="flat">
                  <a:noFill/>
                  <a:prstDash val="solid"/>
                  <a:miter/>
                </a:ln>
              </p:spPr>
              <p:txBody>
                <a:bodyPr rtlCol="0" anchor="ctr"/>
                <a:lstStyle/>
                <a:p>
                  <a:endParaRPr lang="en-IN"/>
                </a:p>
              </p:txBody>
            </p:sp>
            <p:sp>
              <p:nvSpPr>
                <p:cNvPr id="4102" name="Freeform: Shape 4101">
                  <a:extLst>
                    <a:ext uri="{FF2B5EF4-FFF2-40B4-BE49-F238E27FC236}">
                      <a16:creationId xmlns:a16="http://schemas.microsoft.com/office/drawing/2014/main" id="{4BE776F9-ABBE-8A0B-9AE0-4F6C4F6D8CA1}"/>
                    </a:ext>
                  </a:extLst>
                </p:cNvPr>
                <p:cNvSpPr/>
                <p:nvPr/>
              </p:nvSpPr>
              <p:spPr>
                <a:xfrm>
                  <a:off x="32258436" y="17947882"/>
                  <a:ext cx="31161" cy="29086"/>
                </a:xfrm>
                <a:custGeom>
                  <a:avLst/>
                  <a:gdLst>
                    <a:gd name="connsiteX0" fmla="*/ 1381 w 31161"/>
                    <a:gd name="connsiteY0" fmla="*/ 1334 h 29086"/>
                    <a:gd name="connsiteX1" fmla="*/ 9147 w 31161"/>
                    <a:gd name="connsiteY1" fmla="*/ 1334 h 29086"/>
                    <a:gd name="connsiteX2" fmla="*/ 26634 w 31161"/>
                    <a:gd name="connsiteY2" fmla="*/ 22807 h 29086"/>
                    <a:gd name="connsiteX3" fmla="*/ 26634 w 31161"/>
                    <a:gd name="connsiteY3" fmla="*/ 6287 h 29086"/>
                    <a:gd name="connsiteX4" fmla="*/ 26043 w 31161"/>
                    <a:gd name="connsiteY4" fmla="*/ 2994 h 29086"/>
                    <a:gd name="connsiteX5" fmla="*/ 23581 w 31161"/>
                    <a:gd name="connsiteY5" fmla="*/ 2122 h 29086"/>
                    <a:gd name="connsiteX6" fmla="*/ 22582 w 31161"/>
                    <a:gd name="connsiteY6" fmla="*/ 2122 h 29086"/>
                    <a:gd name="connsiteX7" fmla="*/ 22582 w 31161"/>
                    <a:gd name="connsiteY7" fmla="*/ 1334 h 29086"/>
                    <a:gd name="connsiteX8" fmla="*/ 32542 w 31161"/>
                    <a:gd name="connsiteY8" fmla="*/ 1334 h 29086"/>
                    <a:gd name="connsiteX9" fmla="*/ 32542 w 31161"/>
                    <a:gd name="connsiteY9" fmla="*/ 2122 h 29086"/>
                    <a:gd name="connsiteX10" fmla="*/ 31529 w 31161"/>
                    <a:gd name="connsiteY10" fmla="*/ 2122 h 29086"/>
                    <a:gd name="connsiteX11" fmla="*/ 28955 w 31161"/>
                    <a:gd name="connsiteY11" fmla="*/ 3219 h 29086"/>
                    <a:gd name="connsiteX12" fmla="*/ 28491 w 31161"/>
                    <a:gd name="connsiteY12" fmla="*/ 6287 h 29086"/>
                    <a:gd name="connsiteX13" fmla="*/ 28491 w 31161"/>
                    <a:gd name="connsiteY13" fmla="*/ 30420 h 29086"/>
                    <a:gd name="connsiteX14" fmla="*/ 27731 w 31161"/>
                    <a:gd name="connsiteY14" fmla="*/ 30420 h 29086"/>
                    <a:gd name="connsiteX15" fmla="*/ 8865 w 31161"/>
                    <a:gd name="connsiteY15" fmla="*/ 7370 h 29086"/>
                    <a:gd name="connsiteX16" fmla="*/ 8865 w 31161"/>
                    <a:gd name="connsiteY16" fmla="*/ 25002 h 29086"/>
                    <a:gd name="connsiteX17" fmla="*/ 9428 w 31161"/>
                    <a:gd name="connsiteY17" fmla="*/ 28295 h 29086"/>
                    <a:gd name="connsiteX18" fmla="*/ 11904 w 31161"/>
                    <a:gd name="connsiteY18" fmla="*/ 29168 h 29086"/>
                    <a:gd name="connsiteX19" fmla="*/ 12917 w 31161"/>
                    <a:gd name="connsiteY19" fmla="*/ 29168 h 29086"/>
                    <a:gd name="connsiteX20" fmla="*/ 12917 w 31161"/>
                    <a:gd name="connsiteY20" fmla="*/ 29956 h 29086"/>
                    <a:gd name="connsiteX21" fmla="*/ 2957 w 31161"/>
                    <a:gd name="connsiteY21" fmla="*/ 29956 h 29086"/>
                    <a:gd name="connsiteX22" fmla="*/ 2957 w 31161"/>
                    <a:gd name="connsiteY22" fmla="*/ 29168 h 29086"/>
                    <a:gd name="connsiteX23" fmla="*/ 3941 w 31161"/>
                    <a:gd name="connsiteY23" fmla="*/ 29168 h 29086"/>
                    <a:gd name="connsiteX24" fmla="*/ 6544 w 31161"/>
                    <a:gd name="connsiteY24" fmla="*/ 28070 h 29086"/>
                    <a:gd name="connsiteX25" fmla="*/ 7008 w 31161"/>
                    <a:gd name="connsiteY25" fmla="*/ 25002 h 29086"/>
                    <a:gd name="connsiteX26" fmla="*/ 7008 w 31161"/>
                    <a:gd name="connsiteY26" fmla="*/ 5091 h 29086"/>
                    <a:gd name="connsiteX27" fmla="*/ 5123 w 31161"/>
                    <a:gd name="connsiteY27" fmla="*/ 3177 h 29086"/>
                    <a:gd name="connsiteX28" fmla="*/ 3238 w 31161"/>
                    <a:gd name="connsiteY28" fmla="*/ 2305 h 29086"/>
                    <a:gd name="connsiteX29" fmla="*/ 1381 w 31161"/>
                    <a:gd name="connsiteY29" fmla="*/ 212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381" y="1334"/>
                      </a:moveTo>
                      <a:lnTo>
                        <a:pt x="9147" y="1334"/>
                      </a:lnTo>
                      <a:lnTo>
                        <a:pt x="26634" y="22807"/>
                      </a:lnTo>
                      <a:lnTo>
                        <a:pt x="26634" y="6287"/>
                      </a:lnTo>
                      <a:cubicBezTo>
                        <a:pt x="26634" y="4542"/>
                        <a:pt x="26437" y="3444"/>
                        <a:pt x="26043" y="2994"/>
                      </a:cubicBezTo>
                      <a:cubicBezTo>
                        <a:pt x="25522" y="2431"/>
                        <a:pt x="24692" y="2136"/>
                        <a:pt x="23581" y="2122"/>
                      </a:cubicBezTo>
                      <a:lnTo>
                        <a:pt x="22582" y="2122"/>
                      </a:lnTo>
                      <a:lnTo>
                        <a:pt x="22582" y="1334"/>
                      </a:lnTo>
                      <a:lnTo>
                        <a:pt x="32542" y="1334"/>
                      </a:lnTo>
                      <a:lnTo>
                        <a:pt x="32542" y="2122"/>
                      </a:lnTo>
                      <a:lnTo>
                        <a:pt x="31529" y="2122"/>
                      </a:lnTo>
                      <a:cubicBezTo>
                        <a:pt x="30319" y="2136"/>
                        <a:pt x="29461" y="2502"/>
                        <a:pt x="28955" y="3219"/>
                      </a:cubicBezTo>
                      <a:cubicBezTo>
                        <a:pt x="28645" y="3684"/>
                        <a:pt x="28491" y="4711"/>
                        <a:pt x="28491" y="6287"/>
                      </a:cubicBezTo>
                      <a:lnTo>
                        <a:pt x="28491" y="30420"/>
                      </a:lnTo>
                      <a:lnTo>
                        <a:pt x="27731" y="30420"/>
                      </a:lnTo>
                      <a:lnTo>
                        <a:pt x="8865" y="7370"/>
                      </a:lnTo>
                      <a:lnTo>
                        <a:pt x="8865" y="25002"/>
                      </a:lnTo>
                      <a:cubicBezTo>
                        <a:pt x="8865" y="26761"/>
                        <a:pt x="9048" y="27859"/>
                        <a:pt x="9428" y="28295"/>
                      </a:cubicBezTo>
                      <a:cubicBezTo>
                        <a:pt x="9963" y="28886"/>
                        <a:pt x="10793" y="29182"/>
                        <a:pt x="11904" y="29168"/>
                      </a:cubicBezTo>
                      <a:lnTo>
                        <a:pt x="12917" y="29168"/>
                      </a:lnTo>
                      <a:lnTo>
                        <a:pt x="12917" y="29956"/>
                      </a:lnTo>
                      <a:lnTo>
                        <a:pt x="2957" y="29956"/>
                      </a:lnTo>
                      <a:lnTo>
                        <a:pt x="2957" y="29168"/>
                      </a:lnTo>
                      <a:lnTo>
                        <a:pt x="3941" y="29168"/>
                      </a:lnTo>
                      <a:cubicBezTo>
                        <a:pt x="5165" y="29182"/>
                        <a:pt x="6038" y="28816"/>
                        <a:pt x="6544" y="28070"/>
                      </a:cubicBezTo>
                      <a:cubicBezTo>
                        <a:pt x="6854" y="27634"/>
                        <a:pt x="7008" y="26607"/>
                        <a:pt x="7008" y="25002"/>
                      </a:cubicBezTo>
                      <a:lnTo>
                        <a:pt x="7008" y="5091"/>
                      </a:lnTo>
                      <a:cubicBezTo>
                        <a:pt x="6178" y="4134"/>
                        <a:pt x="5545" y="3501"/>
                        <a:pt x="5123" y="3177"/>
                      </a:cubicBezTo>
                      <a:cubicBezTo>
                        <a:pt x="4687" y="2881"/>
                        <a:pt x="4054" y="2586"/>
                        <a:pt x="3238" y="2305"/>
                      </a:cubicBezTo>
                      <a:cubicBezTo>
                        <a:pt x="2816" y="2192"/>
                        <a:pt x="2211" y="2136"/>
                        <a:pt x="1381" y="2122"/>
                      </a:cubicBezTo>
                      <a:close/>
                    </a:path>
                  </a:pathLst>
                </a:custGeom>
                <a:solidFill>
                  <a:srgbClr val="000000"/>
                </a:solidFill>
                <a:ln w="3598" cap="flat">
                  <a:noFill/>
                  <a:prstDash val="solid"/>
                  <a:miter/>
                </a:ln>
              </p:spPr>
              <p:txBody>
                <a:bodyPr rtlCol="0" anchor="ctr"/>
                <a:lstStyle/>
                <a:p>
                  <a:endParaRPr lang="en-IN"/>
                </a:p>
              </p:txBody>
            </p:sp>
            <p:sp>
              <p:nvSpPr>
                <p:cNvPr id="4103" name="Freeform: Shape 4102">
                  <a:extLst>
                    <a:ext uri="{FF2B5EF4-FFF2-40B4-BE49-F238E27FC236}">
                      <a16:creationId xmlns:a16="http://schemas.microsoft.com/office/drawing/2014/main" id="{2C5CE998-4DC0-BB29-7B57-02139FEC6597}"/>
                    </a:ext>
                  </a:extLst>
                </p:cNvPr>
                <p:cNvSpPr/>
                <p:nvPr/>
              </p:nvSpPr>
              <p:spPr>
                <a:xfrm>
                  <a:off x="32291096" y="17947882"/>
                  <a:ext cx="24521" cy="28622"/>
                </a:xfrm>
                <a:custGeom>
                  <a:avLst/>
                  <a:gdLst>
                    <a:gd name="connsiteX0" fmla="*/ 9535 w 24521"/>
                    <a:gd name="connsiteY0" fmla="*/ 2896 h 28622"/>
                    <a:gd name="connsiteX1" fmla="*/ 9535 w 24521"/>
                    <a:gd name="connsiteY1" fmla="*/ 14209 h 28622"/>
                    <a:gd name="connsiteX2" fmla="*/ 15824 w 24521"/>
                    <a:gd name="connsiteY2" fmla="*/ 14209 h 28622"/>
                    <a:gd name="connsiteX3" fmla="*/ 19102 w 24521"/>
                    <a:gd name="connsiteY3" fmla="*/ 13464 h 28622"/>
                    <a:gd name="connsiteX4" fmla="*/ 20311 w 24521"/>
                    <a:gd name="connsiteY4" fmla="*/ 10058 h 28622"/>
                    <a:gd name="connsiteX5" fmla="*/ 21099 w 24521"/>
                    <a:gd name="connsiteY5" fmla="*/ 10058 h 28622"/>
                    <a:gd name="connsiteX6" fmla="*/ 21099 w 24521"/>
                    <a:gd name="connsiteY6" fmla="*/ 20021 h 28622"/>
                    <a:gd name="connsiteX7" fmla="*/ 20311 w 24521"/>
                    <a:gd name="connsiteY7" fmla="*/ 20021 h 28622"/>
                    <a:gd name="connsiteX8" fmla="*/ 19721 w 24521"/>
                    <a:gd name="connsiteY8" fmla="*/ 17333 h 28622"/>
                    <a:gd name="connsiteX9" fmla="*/ 18483 w 24521"/>
                    <a:gd name="connsiteY9" fmla="*/ 16165 h 28622"/>
                    <a:gd name="connsiteX10" fmla="*/ 15824 w 24521"/>
                    <a:gd name="connsiteY10" fmla="*/ 15743 h 28622"/>
                    <a:gd name="connsiteX11" fmla="*/ 9535 w 24521"/>
                    <a:gd name="connsiteY11" fmla="*/ 15743 h 28622"/>
                    <a:gd name="connsiteX12" fmla="*/ 9535 w 24521"/>
                    <a:gd name="connsiteY12" fmla="*/ 25185 h 28622"/>
                    <a:gd name="connsiteX13" fmla="*/ 9704 w 24521"/>
                    <a:gd name="connsiteY13" fmla="*/ 27493 h 28622"/>
                    <a:gd name="connsiteX14" fmla="*/ 10295 w 24521"/>
                    <a:gd name="connsiteY14" fmla="*/ 28155 h 28622"/>
                    <a:gd name="connsiteX15" fmla="*/ 11899 w 24521"/>
                    <a:gd name="connsiteY15" fmla="*/ 28394 h 28622"/>
                    <a:gd name="connsiteX16" fmla="*/ 16752 w 24521"/>
                    <a:gd name="connsiteY16" fmla="*/ 28394 h 28622"/>
                    <a:gd name="connsiteX17" fmla="*/ 20283 w 24521"/>
                    <a:gd name="connsiteY17" fmla="*/ 28056 h 28622"/>
                    <a:gd name="connsiteX18" fmla="*/ 22394 w 24521"/>
                    <a:gd name="connsiteY18" fmla="*/ 26719 h 28622"/>
                    <a:gd name="connsiteX19" fmla="*/ 25067 w 24521"/>
                    <a:gd name="connsiteY19" fmla="*/ 22779 h 28622"/>
                    <a:gd name="connsiteX20" fmla="*/ 25911 w 24521"/>
                    <a:gd name="connsiteY20" fmla="*/ 22779 h 28622"/>
                    <a:gd name="connsiteX21" fmla="*/ 23435 w 24521"/>
                    <a:gd name="connsiteY21" fmla="*/ 29956 h 28622"/>
                    <a:gd name="connsiteX22" fmla="*/ 1390 w 24521"/>
                    <a:gd name="connsiteY22" fmla="*/ 29956 h 28622"/>
                    <a:gd name="connsiteX23" fmla="*/ 1390 w 24521"/>
                    <a:gd name="connsiteY23" fmla="*/ 29168 h 28622"/>
                    <a:gd name="connsiteX24" fmla="*/ 2403 w 24521"/>
                    <a:gd name="connsiteY24" fmla="*/ 29168 h 28622"/>
                    <a:gd name="connsiteX25" fmla="*/ 4330 w 24521"/>
                    <a:gd name="connsiteY25" fmla="*/ 28689 h 28622"/>
                    <a:gd name="connsiteX26" fmla="*/ 5244 w 24521"/>
                    <a:gd name="connsiteY26" fmla="*/ 27676 h 28622"/>
                    <a:gd name="connsiteX27" fmla="*/ 5483 w 24521"/>
                    <a:gd name="connsiteY27" fmla="*/ 24918 h 28622"/>
                    <a:gd name="connsiteX28" fmla="*/ 5483 w 24521"/>
                    <a:gd name="connsiteY28" fmla="*/ 6315 h 28622"/>
                    <a:gd name="connsiteX29" fmla="*/ 4935 w 24521"/>
                    <a:gd name="connsiteY29" fmla="*/ 2966 h 28622"/>
                    <a:gd name="connsiteX30" fmla="*/ 2403 w 24521"/>
                    <a:gd name="connsiteY30" fmla="*/ 2122 h 28622"/>
                    <a:gd name="connsiteX31" fmla="*/ 1390 w 24521"/>
                    <a:gd name="connsiteY31" fmla="*/ 2122 h 28622"/>
                    <a:gd name="connsiteX32" fmla="*/ 1390 w 24521"/>
                    <a:gd name="connsiteY32" fmla="*/ 1334 h 28622"/>
                    <a:gd name="connsiteX33" fmla="*/ 23435 w 24521"/>
                    <a:gd name="connsiteY33" fmla="*/ 1334 h 28622"/>
                    <a:gd name="connsiteX34" fmla="*/ 23758 w 24521"/>
                    <a:gd name="connsiteY34" fmla="*/ 7610 h 28622"/>
                    <a:gd name="connsiteX35" fmla="*/ 22928 w 24521"/>
                    <a:gd name="connsiteY35" fmla="*/ 7610 h 28622"/>
                    <a:gd name="connsiteX36" fmla="*/ 21943 w 24521"/>
                    <a:gd name="connsiteY36" fmla="*/ 4500 h 28622"/>
                    <a:gd name="connsiteX37" fmla="*/ 20368 w 24521"/>
                    <a:gd name="connsiteY37" fmla="*/ 3219 h 28622"/>
                    <a:gd name="connsiteX38" fmla="*/ 17385 w 24521"/>
                    <a:gd name="connsiteY38" fmla="*/ 289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535" y="2896"/>
                      </a:moveTo>
                      <a:lnTo>
                        <a:pt x="9535" y="14209"/>
                      </a:lnTo>
                      <a:lnTo>
                        <a:pt x="15824" y="14209"/>
                      </a:lnTo>
                      <a:cubicBezTo>
                        <a:pt x="17456" y="14209"/>
                        <a:pt x="18539" y="13970"/>
                        <a:pt x="19102" y="13464"/>
                      </a:cubicBezTo>
                      <a:cubicBezTo>
                        <a:pt x="19819" y="12844"/>
                        <a:pt x="20227" y="11705"/>
                        <a:pt x="20311" y="10058"/>
                      </a:cubicBezTo>
                      <a:lnTo>
                        <a:pt x="21099" y="10058"/>
                      </a:lnTo>
                      <a:lnTo>
                        <a:pt x="21099" y="20021"/>
                      </a:lnTo>
                      <a:lnTo>
                        <a:pt x="20311" y="20021"/>
                      </a:lnTo>
                      <a:cubicBezTo>
                        <a:pt x="20115" y="18628"/>
                        <a:pt x="19918" y="17727"/>
                        <a:pt x="19721" y="17333"/>
                      </a:cubicBezTo>
                      <a:cubicBezTo>
                        <a:pt x="19467" y="16841"/>
                        <a:pt x="19059" y="16461"/>
                        <a:pt x="18483" y="16165"/>
                      </a:cubicBezTo>
                      <a:cubicBezTo>
                        <a:pt x="17892" y="15898"/>
                        <a:pt x="17005" y="15757"/>
                        <a:pt x="15824" y="15743"/>
                      </a:cubicBezTo>
                      <a:lnTo>
                        <a:pt x="9535" y="15743"/>
                      </a:lnTo>
                      <a:lnTo>
                        <a:pt x="9535" y="25185"/>
                      </a:lnTo>
                      <a:cubicBezTo>
                        <a:pt x="9535" y="26452"/>
                        <a:pt x="9591" y="27226"/>
                        <a:pt x="9704" y="27493"/>
                      </a:cubicBezTo>
                      <a:cubicBezTo>
                        <a:pt x="9817" y="27775"/>
                        <a:pt x="10013" y="28000"/>
                        <a:pt x="10295" y="28155"/>
                      </a:cubicBezTo>
                      <a:cubicBezTo>
                        <a:pt x="10576" y="28323"/>
                        <a:pt x="11111" y="28394"/>
                        <a:pt x="11899" y="28394"/>
                      </a:cubicBezTo>
                      <a:lnTo>
                        <a:pt x="16752" y="28394"/>
                      </a:lnTo>
                      <a:cubicBezTo>
                        <a:pt x="18370" y="28394"/>
                        <a:pt x="19538" y="28281"/>
                        <a:pt x="20283" y="28056"/>
                      </a:cubicBezTo>
                      <a:cubicBezTo>
                        <a:pt x="21001" y="27831"/>
                        <a:pt x="21704" y="27395"/>
                        <a:pt x="22394" y="26719"/>
                      </a:cubicBezTo>
                      <a:cubicBezTo>
                        <a:pt x="23238" y="25875"/>
                        <a:pt x="24138" y="24552"/>
                        <a:pt x="25067" y="22779"/>
                      </a:cubicBezTo>
                      <a:lnTo>
                        <a:pt x="25911" y="22779"/>
                      </a:lnTo>
                      <a:lnTo>
                        <a:pt x="23435" y="29956"/>
                      </a:lnTo>
                      <a:lnTo>
                        <a:pt x="1390" y="29956"/>
                      </a:lnTo>
                      <a:lnTo>
                        <a:pt x="1390" y="29168"/>
                      </a:lnTo>
                      <a:lnTo>
                        <a:pt x="2403" y="29168"/>
                      </a:lnTo>
                      <a:cubicBezTo>
                        <a:pt x="3078" y="29182"/>
                        <a:pt x="3711" y="29013"/>
                        <a:pt x="4330" y="28689"/>
                      </a:cubicBezTo>
                      <a:cubicBezTo>
                        <a:pt x="4766" y="28464"/>
                        <a:pt x="5075" y="28126"/>
                        <a:pt x="5244" y="27676"/>
                      </a:cubicBezTo>
                      <a:cubicBezTo>
                        <a:pt x="5399" y="27226"/>
                        <a:pt x="5483" y="26311"/>
                        <a:pt x="5483" y="24918"/>
                      </a:cubicBezTo>
                      <a:lnTo>
                        <a:pt x="5483" y="6315"/>
                      </a:lnTo>
                      <a:cubicBezTo>
                        <a:pt x="5483" y="4500"/>
                        <a:pt x="5301" y="3388"/>
                        <a:pt x="4935" y="2966"/>
                      </a:cubicBezTo>
                      <a:cubicBezTo>
                        <a:pt x="4428" y="2417"/>
                        <a:pt x="3584" y="2136"/>
                        <a:pt x="2403" y="2122"/>
                      </a:cubicBezTo>
                      <a:lnTo>
                        <a:pt x="1390" y="2122"/>
                      </a:lnTo>
                      <a:lnTo>
                        <a:pt x="1390" y="1334"/>
                      </a:lnTo>
                      <a:lnTo>
                        <a:pt x="23435" y="1334"/>
                      </a:lnTo>
                      <a:lnTo>
                        <a:pt x="23758" y="7610"/>
                      </a:lnTo>
                      <a:lnTo>
                        <a:pt x="22928" y="7610"/>
                      </a:lnTo>
                      <a:cubicBezTo>
                        <a:pt x="22633" y="6104"/>
                        <a:pt x="22309" y="5063"/>
                        <a:pt x="21943" y="4500"/>
                      </a:cubicBezTo>
                      <a:cubicBezTo>
                        <a:pt x="21578" y="3937"/>
                        <a:pt x="21043" y="3515"/>
                        <a:pt x="20368" y="3219"/>
                      </a:cubicBezTo>
                      <a:cubicBezTo>
                        <a:pt x="19791" y="3008"/>
                        <a:pt x="18806" y="2896"/>
                        <a:pt x="17385" y="2896"/>
                      </a:cubicBezTo>
                      <a:close/>
                    </a:path>
                  </a:pathLst>
                </a:custGeom>
                <a:solidFill>
                  <a:srgbClr val="000000"/>
                </a:solidFill>
                <a:ln w="3598" cap="flat">
                  <a:noFill/>
                  <a:prstDash val="solid"/>
                  <a:miter/>
                </a:ln>
              </p:spPr>
              <p:txBody>
                <a:bodyPr rtlCol="0" anchor="ctr"/>
                <a:lstStyle/>
                <a:p>
                  <a:endParaRPr lang="en-IN"/>
                </a:p>
              </p:txBody>
            </p:sp>
            <p:sp>
              <p:nvSpPr>
                <p:cNvPr id="4104" name="Freeform: Shape 4103">
                  <a:extLst>
                    <a:ext uri="{FF2B5EF4-FFF2-40B4-BE49-F238E27FC236}">
                      <a16:creationId xmlns:a16="http://schemas.microsoft.com/office/drawing/2014/main" id="{08F974B9-E5DA-FEE2-2C30-FCD9B8DAA2EF}"/>
                    </a:ext>
                  </a:extLst>
                </p:cNvPr>
                <p:cNvSpPr/>
                <p:nvPr/>
              </p:nvSpPr>
              <p:spPr>
                <a:xfrm>
                  <a:off x="32317917" y="17947882"/>
                  <a:ext cx="24014" cy="28622"/>
                </a:xfrm>
                <a:custGeom>
                  <a:avLst/>
                  <a:gdLst>
                    <a:gd name="connsiteX0" fmla="*/ 25102 w 24014"/>
                    <a:gd name="connsiteY0" fmla="*/ 1334 h 28622"/>
                    <a:gd name="connsiteX1" fmla="*/ 25412 w 24014"/>
                    <a:gd name="connsiteY1" fmla="*/ 8046 h 28622"/>
                    <a:gd name="connsiteX2" fmla="*/ 24610 w 24014"/>
                    <a:gd name="connsiteY2" fmla="*/ 8046 h 28622"/>
                    <a:gd name="connsiteX3" fmla="*/ 23977 w 24014"/>
                    <a:gd name="connsiteY3" fmla="*/ 5513 h 28622"/>
                    <a:gd name="connsiteX4" fmla="*/ 22232 w 24014"/>
                    <a:gd name="connsiteY4" fmla="*/ 3712 h 28622"/>
                    <a:gd name="connsiteX5" fmla="*/ 19376 w 24014"/>
                    <a:gd name="connsiteY5" fmla="*/ 3135 h 28622"/>
                    <a:gd name="connsiteX6" fmla="*/ 15339 w 24014"/>
                    <a:gd name="connsiteY6" fmla="*/ 3135 h 28622"/>
                    <a:gd name="connsiteX7" fmla="*/ 15339 w 24014"/>
                    <a:gd name="connsiteY7" fmla="*/ 25002 h 28622"/>
                    <a:gd name="connsiteX8" fmla="*/ 15915 w 24014"/>
                    <a:gd name="connsiteY8" fmla="*/ 28295 h 28622"/>
                    <a:gd name="connsiteX9" fmla="*/ 18377 w 24014"/>
                    <a:gd name="connsiteY9" fmla="*/ 29168 h 28622"/>
                    <a:gd name="connsiteX10" fmla="*/ 19376 w 24014"/>
                    <a:gd name="connsiteY10" fmla="*/ 29168 h 28622"/>
                    <a:gd name="connsiteX11" fmla="*/ 19376 w 24014"/>
                    <a:gd name="connsiteY11" fmla="*/ 29956 h 28622"/>
                    <a:gd name="connsiteX12" fmla="*/ 7235 w 24014"/>
                    <a:gd name="connsiteY12" fmla="*/ 29956 h 28622"/>
                    <a:gd name="connsiteX13" fmla="*/ 7235 w 24014"/>
                    <a:gd name="connsiteY13" fmla="*/ 29168 h 28622"/>
                    <a:gd name="connsiteX14" fmla="*/ 8248 w 24014"/>
                    <a:gd name="connsiteY14" fmla="*/ 29168 h 28622"/>
                    <a:gd name="connsiteX15" fmla="*/ 10837 w 24014"/>
                    <a:gd name="connsiteY15" fmla="*/ 28070 h 28622"/>
                    <a:gd name="connsiteX16" fmla="*/ 11287 w 24014"/>
                    <a:gd name="connsiteY16" fmla="*/ 25002 h 28622"/>
                    <a:gd name="connsiteX17" fmla="*/ 11287 w 24014"/>
                    <a:gd name="connsiteY17" fmla="*/ 3135 h 28622"/>
                    <a:gd name="connsiteX18" fmla="*/ 7854 w 24014"/>
                    <a:gd name="connsiteY18" fmla="*/ 3135 h 28622"/>
                    <a:gd name="connsiteX19" fmla="*/ 5012 w 24014"/>
                    <a:gd name="connsiteY19" fmla="*/ 3416 h 28622"/>
                    <a:gd name="connsiteX20" fmla="*/ 3127 w 24014"/>
                    <a:gd name="connsiteY20" fmla="*/ 4964 h 28622"/>
                    <a:gd name="connsiteX21" fmla="*/ 2199 w 24014"/>
                    <a:gd name="connsiteY21" fmla="*/ 8046 h 28622"/>
                    <a:gd name="connsiteX22" fmla="*/ 1397 w 24014"/>
                    <a:gd name="connsiteY22" fmla="*/ 8046 h 28622"/>
                    <a:gd name="connsiteX23" fmla="*/ 1735 w 24014"/>
                    <a:gd name="connsiteY23" fmla="*/ 133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102" y="1334"/>
                      </a:moveTo>
                      <a:lnTo>
                        <a:pt x="25412" y="8046"/>
                      </a:lnTo>
                      <a:lnTo>
                        <a:pt x="24610" y="8046"/>
                      </a:lnTo>
                      <a:cubicBezTo>
                        <a:pt x="24441" y="6864"/>
                        <a:pt x="24230" y="6020"/>
                        <a:pt x="23977" y="5513"/>
                      </a:cubicBezTo>
                      <a:cubicBezTo>
                        <a:pt x="23540" y="4697"/>
                        <a:pt x="22950" y="4106"/>
                        <a:pt x="22232" y="3712"/>
                      </a:cubicBezTo>
                      <a:cubicBezTo>
                        <a:pt x="21501" y="3346"/>
                        <a:pt x="20558" y="3149"/>
                        <a:pt x="19376" y="3135"/>
                      </a:cubicBezTo>
                      <a:lnTo>
                        <a:pt x="15339" y="3135"/>
                      </a:lnTo>
                      <a:lnTo>
                        <a:pt x="15339" y="25002"/>
                      </a:lnTo>
                      <a:cubicBezTo>
                        <a:pt x="15325" y="26761"/>
                        <a:pt x="15521" y="27859"/>
                        <a:pt x="15915" y="28295"/>
                      </a:cubicBezTo>
                      <a:cubicBezTo>
                        <a:pt x="16450" y="28886"/>
                        <a:pt x="17266" y="29182"/>
                        <a:pt x="18377" y="29168"/>
                      </a:cubicBezTo>
                      <a:lnTo>
                        <a:pt x="19376" y="29168"/>
                      </a:lnTo>
                      <a:lnTo>
                        <a:pt x="19376" y="29956"/>
                      </a:lnTo>
                      <a:lnTo>
                        <a:pt x="7235" y="29956"/>
                      </a:lnTo>
                      <a:lnTo>
                        <a:pt x="7235" y="29168"/>
                      </a:lnTo>
                      <a:lnTo>
                        <a:pt x="8248" y="29168"/>
                      </a:lnTo>
                      <a:cubicBezTo>
                        <a:pt x="9458" y="29182"/>
                        <a:pt x="10316" y="28816"/>
                        <a:pt x="10837" y="28070"/>
                      </a:cubicBezTo>
                      <a:cubicBezTo>
                        <a:pt x="11118" y="27634"/>
                        <a:pt x="11273" y="26607"/>
                        <a:pt x="11287" y="25002"/>
                      </a:cubicBezTo>
                      <a:lnTo>
                        <a:pt x="11287" y="3135"/>
                      </a:lnTo>
                      <a:lnTo>
                        <a:pt x="7854" y="3135"/>
                      </a:lnTo>
                      <a:cubicBezTo>
                        <a:pt x="6518" y="3149"/>
                        <a:pt x="5561" y="3247"/>
                        <a:pt x="5012" y="3416"/>
                      </a:cubicBezTo>
                      <a:cubicBezTo>
                        <a:pt x="4267" y="3698"/>
                        <a:pt x="3648" y="4204"/>
                        <a:pt x="3127" y="4964"/>
                      </a:cubicBezTo>
                      <a:cubicBezTo>
                        <a:pt x="2593" y="5724"/>
                        <a:pt x="2283" y="6751"/>
                        <a:pt x="2199" y="8046"/>
                      </a:cubicBezTo>
                      <a:lnTo>
                        <a:pt x="1397" y="8046"/>
                      </a:lnTo>
                      <a:lnTo>
                        <a:pt x="1735" y="1334"/>
                      </a:lnTo>
                      <a:close/>
                    </a:path>
                  </a:pathLst>
                </a:custGeom>
                <a:solidFill>
                  <a:srgbClr val="000000"/>
                </a:solidFill>
                <a:ln w="3598" cap="flat">
                  <a:noFill/>
                  <a:prstDash val="solid"/>
                  <a:miter/>
                </a:ln>
              </p:spPr>
              <p:txBody>
                <a:bodyPr rtlCol="0" anchor="ctr"/>
                <a:lstStyle/>
                <a:p>
                  <a:endParaRPr lang="en-IN"/>
                </a:p>
              </p:txBody>
            </p:sp>
            <p:sp>
              <p:nvSpPr>
                <p:cNvPr id="4105" name="Freeform: Shape 4104">
                  <a:extLst>
                    <a:ext uri="{FF2B5EF4-FFF2-40B4-BE49-F238E27FC236}">
                      <a16:creationId xmlns:a16="http://schemas.microsoft.com/office/drawing/2014/main" id="{9616BCF7-064B-55B7-0D85-E68C091A0C5B}"/>
                    </a:ext>
                  </a:extLst>
                </p:cNvPr>
                <p:cNvSpPr/>
                <p:nvPr/>
              </p:nvSpPr>
              <p:spPr>
                <a:xfrm>
                  <a:off x="32346074" y="17972410"/>
                  <a:ext cx="4671" cy="4685"/>
                </a:xfrm>
                <a:custGeom>
                  <a:avLst/>
                  <a:gdLst>
                    <a:gd name="connsiteX0" fmla="*/ 3740 w 4671"/>
                    <a:gd name="connsiteY0" fmla="*/ 1334 h 4685"/>
                    <a:gd name="connsiteX1" fmla="*/ 5400 w 4671"/>
                    <a:gd name="connsiteY1" fmla="*/ 2023 h 4685"/>
                    <a:gd name="connsiteX2" fmla="*/ 6076 w 4671"/>
                    <a:gd name="connsiteY2" fmla="*/ 3684 h 4685"/>
                    <a:gd name="connsiteX3" fmla="*/ 5386 w 4671"/>
                    <a:gd name="connsiteY3" fmla="*/ 5330 h 4685"/>
                    <a:gd name="connsiteX4" fmla="*/ 3740 w 4671"/>
                    <a:gd name="connsiteY4" fmla="*/ 6020 h 4685"/>
                    <a:gd name="connsiteX5" fmla="*/ 2080 w 4671"/>
                    <a:gd name="connsiteY5" fmla="*/ 5330 h 4685"/>
                    <a:gd name="connsiteX6" fmla="*/ 1405 w 4671"/>
                    <a:gd name="connsiteY6" fmla="*/ 3684 h 4685"/>
                    <a:gd name="connsiteX7" fmla="*/ 2080 w 4671"/>
                    <a:gd name="connsiteY7" fmla="*/ 2009 h 4685"/>
                    <a:gd name="connsiteX8" fmla="*/ 3740 w 4671"/>
                    <a:gd name="connsiteY8" fmla="*/ 133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740" y="1334"/>
                      </a:moveTo>
                      <a:cubicBezTo>
                        <a:pt x="4387" y="1334"/>
                        <a:pt x="4936" y="1573"/>
                        <a:pt x="5400" y="2023"/>
                      </a:cubicBezTo>
                      <a:cubicBezTo>
                        <a:pt x="5836" y="2487"/>
                        <a:pt x="6061" y="3036"/>
                        <a:pt x="6076" y="3684"/>
                      </a:cubicBezTo>
                      <a:cubicBezTo>
                        <a:pt x="6061" y="4331"/>
                        <a:pt x="5836" y="4880"/>
                        <a:pt x="5386" y="5330"/>
                      </a:cubicBezTo>
                      <a:cubicBezTo>
                        <a:pt x="4936" y="5794"/>
                        <a:pt x="4387" y="6020"/>
                        <a:pt x="3740" y="6020"/>
                      </a:cubicBezTo>
                      <a:cubicBezTo>
                        <a:pt x="3093" y="6020"/>
                        <a:pt x="2530" y="5794"/>
                        <a:pt x="2080" y="5330"/>
                      </a:cubicBezTo>
                      <a:cubicBezTo>
                        <a:pt x="1616" y="4880"/>
                        <a:pt x="1391" y="4331"/>
                        <a:pt x="1405" y="3684"/>
                      </a:cubicBezTo>
                      <a:cubicBezTo>
                        <a:pt x="1391" y="3022"/>
                        <a:pt x="1616" y="2459"/>
                        <a:pt x="2080" y="2009"/>
                      </a:cubicBezTo>
                      <a:cubicBezTo>
                        <a:pt x="2530" y="1559"/>
                        <a:pt x="3093" y="1334"/>
                        <a:pt x="3740" y="1334"/>
                      </a:cubicBezTo>
                      <a:close/>
                    </a:path>
                  </a:pathLst>
                </a:custGeom>
                <a:solidFill>
                  <a:srgbClr val="000000"/>
                </a:solidFill>
                <a:ln w="3598" cap="flat">
                  <a:noFill/>
                  <a:prstDash val="solid"/>
                  <a:miter/>
                </a:ln>
              </p:spPr>
              <p:txBody>
                <a:bodyPr rtlCol="0" anchor="ctr"/>
                <a:lstStyle/>
                <a:p>
                  <a:endParaRPr lang="en-IN"/>
                </a:p>
              </p:txBody>
            </p:sp>
            <p:sp>
              <p:nvSpPr>
                <p:cNvPr id="4106" name="Freeform: Shape 4105">
                  <a:extLst>
                    <a:ext uri="{FF2B5EF4-FFF2-40B4-BE49-F238E27FC236}">
                      <a16:creationId xmlns:a16="http://schemas.microsoft.com/office/drawing/2014/main" id="{D3D5AE7A-0CE5-20F0-383B-009BD4781BAB}"/>
                    </a:ext>
                  </a:extLst>
                </p:cNvPr>
                <p:cNvSpPr/>
                <p:nvPr/>
              </p:nvSpPr>
              <p:spPr>
                <a:xfrm>
                  <a:off x="32354740" y="17947291"/>
                  <a:ext cx="18879" cy="29213"/>
                </a:xfrm>
                <a:custGeom>
                  <a:avLst/>
                  <a:gdLst>
                    <a:gd name="connsiteX0" fmla="*/ 20287 w 18879"/>
                    <a:gd name="connsiteY0" fmla="*/ 25031 h 29213"/>
                    <a:gd name="connsiteX1" fmla="*/ 18289 w 18879"/>
                    <a:gd name="connsiteY1" fmla="*/ 30547 h 29213"/>
                    <a:gd name="connsiteX2" fmla="*/ 1407 w 18879"/>
                    <a:gd name="connsiteY2" fmla="*/ 30547 h 29213"/>
                    <a:gd name="connsiteX3" fmla="*/ 1407 w 18879"/>
                    <a:gd name="connsiteY3" fmla="*/ 29759 h 29213"/>
                    <a:gd name="connsiteX4" fmla="*/ 11902 w 18879"/>
                    <a:gd name="connsiteY4" fmla="*/ 18670 h 29213"/>
                    <a:gd name="connsiteX5" fmla="*/ 14941 w 18879"/>
                    <a:gd name="connsiteY5" fmla="*/ 10790 h 29213"/>
                    <a:gd name="connsiteX6" fmla="*/ 13267 w 18879"/>
                    <a:gd name="connsiteY6" fmla="*/ 6315 h 29213"/>
                    <a:gd name="connsiteX7" fmla="*/ 9286 w 18879"/>
                    <a:gd name="connsiteY7" fmla="*/ 4570 h 29213"/>
                    <a:gd name="connsiteX8" fmla="*/ 5487 w 18879"/>
                    <a:gd name="connsiteY8" fmla="*/ 5808 h 29213"/>
                    <a:gd name="connsiteX9" fmla="*/ 3011 w 18879"/>
                    <a:gd name="connsiteY9" fmla="*/ 9411 h 29213"/>
                    <a:gd name="connsiteX10" fmla="*/ 2223 w 18879"/>
                    <a:gd name="connsiteY10" fmla="*/ 9411 h 29213"/>
                    <a:gd name="connsiteX11" fmla="*/ 4938 w 18879"/>
                    <a:gd name="connsiteY11" fmla="*/ 3430 h 29213"/>
                    <a:gd name="connsiteX12" fmla="*/ 10397 w 18879"/>
                    <a:gd name="connsiteY12" fmla="*/ 1334 h 29213"/>
                    <a:gd name="connsiteX13" fmla="*/ 16207 w 18879"/>
                    <a:gd name="connsiteY13" fmla="*/ 3571 h 29213"/>
                    <a:gd name="connsiteX14" fmla="*/ 18542 w 18879"/>
                    <a:gd name="connsiteY14" fmla="*/ 8848 h 29213"/>
                    <a:gd name="connsiteX15" fmla="*/ 17530 w 18879"/>
                    <a:gd name="connsiteY15" fmla="*/ 13196 h 29213"/>
                    <a:gd name="connsiteX16" fmla="*/ 12465 w 18879"/>
                    <a:gd name="connsiteY16" fmla="*/ 20443 h 29213"/>
                    <a:gd name="connsiteX17" fmla="*/ 5909 w 18879"/>
                    <a:gd name="connsiteY17" fmla="*/ 27367 h 29213"/>
                    <a:gd name="connsiteX18" fmla="*/ 13365 w 18879"/>
                    <a:gd name="connsiteY18" fmla="*/ 27367 h 29213"/>
                    <a:gd name="connsiteX19" fmla="*/ 16559 w 18879"/>
                    <a:gd name="connsiteY19" fmla="*/ 27198 h 29213"/>
                    <a:gd name="connsiteX20" fmla="*/ 18219 w 18879"/>
                    <a:gd name="connsiteY20" fmla="*/ 26508 h 29213"/>
                    <a:gd name="connsiteX21" fmla="*/ 19513 w 18879"/>
                    <a:gd name="connsiteY21" fmla="*/ 25031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287" y="25031"/>
                      </a:moveTo>
                      <a:lnTo>
                        <a:pt x="18289" y="30547"/>
                      </a:lnTo>
                      <a:lnTo>
                        <a:pt x="1407" y="30547"/>
                      </a:lnTo>
                      <a:lnTo>
                        <a:pt x="1407" y="29759"/>
                      </a:lnTo>
                      <a:cubicBezTo>
                        <a:pt x="6373" y="25256"/>
                        <a:pt x="9862" y="21555"/>
                        <a:pt x="11902" y="18670"/>
                      </a:cubicBezTo>
                      <a:cubicBezTo>
                        <a:pt x="13914" y="15814"/>
                        <a:pt x="14927" y="13182"/>
                        <a:pt x="14941" y="10790"/>
                      </a:cubicBezTo>
                      <a:cubicBezTo>
                        <a:pt x="14927" y="8975"/>
                        <a:pt x="14378" y="7483"/>
                        <a:pt x="13267" y="6315"/>
                      </a:cubicBezTo>
                      <a:cubicBezTo>
                        <a:pt x="12141" y="5161"/>
                        <a:pt x="10805" y="4584"/>
                        <a:pt x="9286" y="4570"/>
                      </a:cubicBezTo>
                      <a:cubicBezTo>
                        <a:pt x="7865" y="4584"/>
                        <a:pt x="6598" y="4992"/>
                        <a:pt x="5487" y="5808"/>
                      </a:cubicBezTo>
                      <a:cubicBezTo>
                        <a:pt x="4362" y="6625"/>
                        <a:pt x="3546" y="7835"/>
                        <a:pt x="3011" y="9411"/>
                      </a:cubicBezTo>
                      <a:lnTo>
                        <a:pt x="2223" y="9411"/>
                      </a:lnTo>
                      <a:cubicBezTo>
                        <a:pt x="2575" y="6822"/>
                        <a:pt x="3475" y="4823"/>
                        <a:pt x="4938" y="3430"/>
                      </a:cubicBezTo>
                      <a:cubicBezTo>
                        <a:pt x="6373" y="2037"/>
                        <a:pt x="8202" y="1334"/>
                        <a:pt x="10397" y="1334"/>
                      </a:cubicBezTo>
                      <a:cubicBezTo>
                        <a:pt x="12704" y="1334"/>
                        <a:pt x="14631" y="2079"/>
                        <a:pt x="16207" y="3571"/>
                      </a:cubicBezTo>
                      <a:cubicBezTo>
                        <a:pt x="17755" y="5063"/>
                        <a:pt x="18542" y="6822"/>
                        <a:pt x="18542" y="8848"/>
                      </a:cubicBezTo>
                      <a:cubicBezTo>
                        <a:pt x="18542" y="10297"/>
                        <a:pt x="18205" y="11747"/>
                        <a:pt x="17530" y="13196"/>
                      </a:cubicBezTo>
                      <a:cubicBezTo>
                        <a:pt x="16488" y="15476"/>
                        <a:pt x="14800" y="17896"/>
                        <a:pt x="12465" y="20443"/>
                      </a:cubicBezTo>
                      <a:cubicBezTo>
                        <a:pt x="8948" y="24285"/>
                        <a:pt x="6753" y="26593"/>
                        <a:pt x="5909" y="27367"/>
                      </a:cubicBezTo>
                      <a:lnTo>
                        <a:pt x="13365" y="27367"/>
                      </a:lnTo>
                      <a:cubicBezTo>
                        <a:pt x="14871" y="27381"/>
                        <a:pt x="15940" y="27324"/>
                        <a:pt x="16559" y="27198"/>
                      </a:cubicBezTo>
                      <a:cubicBezTo>
                        <a:pt x="17178" y="27099"/>
                        <a:pt x="17726" y="26874"/>
                        <a:pt x="18219" y="26508"/>
                      </a:cubicBezTo>
                      <a:cubicBezTo>
                        <a:pt x="18711" y="26170"/>
                        <a:pt x="19147" y="25678"/>
                        <a:pt x="19513" y="25031"/>
                      </a:cubicBezTo>
                      <a:close/>
                    </a:path>
                  </a:pathLst>
                </a:custGeom>
                <a:solidFill>
                  <a:srgbClr val="000000"/>
                </a:solidFill>
                <a:ln w="3598" cap="flat">
                  <a:noFill/>
                  <a:prstDash val="solid"/>
                  <a:miter/>
                </a:ln>
              </p:spPr>
              <p:txBody>
                <a:bodyPr rtlCol="0" anchor="ctr"/>
                <a:lstStyle/>
                <a:p>
                  <a:endParaRPr lang="en-IN"/>
                </a:p>
              </p:txBody>
            </p:sp>
          </p:grpSp>
          <p:grpSp>
            <p:nvGrpSpPr>
              <p:cNvPr id="4107" name="Graphic 3782">
                <a:extLst>
                  <a:ext uri="{FF2B5EF4-FFF2-40B4-BE49-F238E27FC236}">
                    <a16:creationId xmlns:a16="http://schemas.microsoft.com/office/drawing/2014/main" id="{BC81D191-5CF5-70F9-A3F5-FA7C1A0B3ACE}"/>
                  </a:ext>
                </a:extLst>
              </p:cNvPr>
              <p:cNvGrpSpPr/>
              <p:nvPr/>
            </p:nvGrpSpPr>
            <p:grpSpPr>
              <a:xfrm>
                <a:off x="32547582" y="17947263"/>
                <a:ext cx="148243" cy="38543"/>
                <a:chOff x="32547582" y="17947263"/>
                <a:chExt cx="148243" cy="38543"/>
              </a:xfrm>
            </p:grpSpPr>
            <p:sp>
              <p:nvSpPr>
                <p:cNvPr id="4108" name="Freeform: Shape 4107">
                  <a:extLst>
                    <a:ext uri="{FF2B5EF4-FFF2-40B4-BE49-F238E27FC236}">
                      <a16:creationId xmlns:a16="http://schemas.microsoft.com/office/drawing/2014/main" id="{0CF466FE-E872-211E-08C2-8232EE9EB7F4}"/>
                    </a:ext>
                  </a:extLst>
                </p:cNvPr>
                <p:cNvSpPr/>
                <p:nvPr/>
              </p:nvSpPr>
              <p:spPr>
                <a:xfrm>
                  <a:off x="32547582" y="17947854"/>
                  <a:ext cx="24014" cy="28622"/>
                </a:xfrm>
                <a:custGeom>
                  <a:avLst/>
                  <a:gdLst>
                    <a:gd name="connsiteX0" fmla="*/ 25166 w 24014"/>
                    <a:gd name="connsiteY0" fmla="*/ 1334 h 28622"/>
                    <a:gd name="connsiteX1" fmla="*/ 25475 w 24014"/>
                    <a:gd name="connsiteY1" fmla="*/ 8046 h 28622"/>
                    <a:gd name="connsiteX2" fmla="*/ 24673 w 24014"/>
                    <a:gd name="connsiteY2" fmla="*/ 8046 h 28622"/>
                    <a:gd name="connsiteX3" fmla="*/ 24040 w 24014"/>
                    <a:gd name="connsiteY3" fmla="*/ 5513 h 28622"/>
                    <a:gd name="connsiteX4" fmla="*/ 22296 w 24014"/>
                    <a:gd name="connsiteY4" fmla="*/ 3712 h 28622"/>
                    <a:gd name="connsiteX5" fmla="*/ 19440 w 24014"/>
                    <a:gd name="connsiteY5" fmla="*/ 3135 h 28622"/>
                    <a:gd name="connsiteX6" fmla="*/ 15402 w 24014"/>
                    <a:gd name="connsiteY6" fmla="*/ 3135 h 28622"/>
                    <a:gd name="connsiteX7" fmla="*/ 15402 w 24014"/>
                    <a:gd name="connsiteY7" fmla="*/ 25002 h 28622"/>
                    <a:gd name="connsiteX8" fmla="*/ 15979 w 24014"/>
                    <a:gd name="connsiteY8" fmla="*/ 28295 h 28622"/>
                    <a:gd name="connsiteX9" fmla="*/ 18441 w 24014"/>
                    <a:gd name="connsiteY9" fmla="*/ 29168 h 28622"/>
                    <a:gd name="connsiteX10" fmla="*/ 19440 w 24014"/>
                    <a:gd name="connsiteY10" fmla="*/ 29168 h 28622"/>
                    <a:gd name="connsiteX11" fmla="*/ 19440 w 24014"/>
                    <a:gd name="connsiteY11" fmla="*/ 29956 h 28622"/>
                    <a:gd name="connsiteX12" fmla="*/ 7299 w 24014"/>
                    <a:gd name="connsiteY12" fmla="*/ 29956 h 28622"/>
                    <a:gd name="connsiteX13" fmla="*/ 7299 w 24014"/>
                    <a:gd name="connsiteY13" fmla="*/ 29168 h 28622"/>
                    <a:gd name="connsiteX14" fmla="*/ 8312 w 24014"/>
                    <a:gd name="connsiteY14" fmla="*/ 29168 h 28622"/>
                    <a:gd name="connsiteX15" fmla="*/ 10901 w 24014"/>
                    <a:gd name="connsiteY15" fmla="*/ 28070 h 28622"/>
                    <a:gd name="connsiteX16" fmla="*/ 11351 w 24014"/>
                    <a:gd name="connsiteY16" fmla="*/ 25002 h 28622"/>
                    <a:gd name="connsiteX17" fmla="*/ 11351 w 24014"/>
                    <a:gd name="connsiteY17" fmla="*/ 3135 h 28622"/>
                    <a:gd name="connsiteX18" fmla="*/ 7918 w 24014"/>
                    <a:gd name="connsiteY18" fmla="*/ 3135 h 28622"/>
                    <a:gd name="connsiteX19" fmla="*/ 5076 w 24014"/>
                    <a:gd name="connsiteY19" fmla="*/ 3416 h 28622"/>
                    <a:gd name="connsiteX20" fmla="*/ 3191 w 24014"/>
                    <a:gd name="connsiteY20" fmla="*/ 4964 h 28622"/>
                    <a:gd name="connsiteX21" fmla="*/ 2263 w 24014"/>
                    <a:gd name="connsiteY21" fmla="*/ 8046 h 28622"/>
                    <a:gd name="connsiteX22" fmla="*/ 1461 w 24014"/>
                    <a:gd name="connsiteY22" fmla="*/ 8046 h 28622"/>
                    <a:gd name="connsiteX23" fmla="*/ 1798 w 24014"/>
                    <a:gd name="connsiteY23" fmla="*/ 133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166" y="1334"/>
                      </a:moveTo>
                      <a:lnTo>
                        <a:pt x="25475" y="8046"/>
                      </a:lnTo>
                      <a:lnTo>
                        <a:pt x="24673" y="8046"/>
                      </a:lnTo>
                      <a:cubicBezTo>
                        <a:pt x="24505" y="6864"/>
                        <a:pt x="24294" y="6020"/>
                        <a:pt x="24040" y="5513"/>
                      </a:cubicBezTo>
                      <a:cubicBezTo>
                        <a:pt x="23604" y="4697"/>
                        <a:pt x="23013" y="4106"/>
                        <a:pt x="22296" y="3712"/>
                      </a:cubicBezTo>
                      <a:cubicBezTo>
                        <a:pt x="21564" y="3346"/>
                        <a:pt x="20622" y="3149"/>
                        <a:pt x="19440" y="3135"/>
                      </a:cubicBezTo>
                      <a:lnTo>
                        <a:pt x="15402" y="3135"/>
                      </a:lnTo>
                      <a:lnTo>
                        <a:pt x="15402" y="25002"/>
                      </a:lnTo>
                      <a:cubicBezTo>
                        <a:pt x="15388" y="26761"/>
                        <a:pt x="15585" y="27859"/>
                        <a:pt x="15979" y="28295"/>
                      </a:cubicBezTo>
                      <a:cubicBezTo>
                        <a:pt x="16514" y="28886"/>
                        <a:pt x="17330" y="29182"/>
                        <a:pt x="18441" y="29168"/>
                      </a:cubicBezTo>
                      <a:lnTo>
                        <a:pt x="19440" y="29168"/>
                      </a:lnTo>
                      <a:lnTo>
                        <a:pt x="19440" y="29956"/>
                      </a:lnTo>
                      <a:lnTo>
                        <a:pt x="7299" y="29956"/>
                      </a:lnTo>
                      <a:lnTo>
                        <a:pt x="7299" y="29168"/>
                      </a:lnTo>
                      <a:lnTo>
                        <a:pt x="8312" y="29168"/>
                      </a:lnTo>
                      <a:cubicBezTo>
                        <a:pt x="9522" y="29182"/>
                        <a:pt x="10380" y="28816"/>
                        <a:pt x="10901" y="28070"/>
                      </a:cubicBezTo>
                      <a:cubicBezTo>
                        <a:pt x="11182" y="27634"/>
                        <a:pt x="11337" y="26607"/>
                        <a:pt x="11351" y="25002"/>
                      </a:cubicBezTo>
                      <a:lnTo>
                        <a:pt x="11351" y="3135"/>
                      </a:lnTo>
                      <a:lnTo>
                        <a:pt x="7918" y="3135"/>
                      </a:lnTo>
                      <a:cubicBezTo>
                        <a:pt x="6582" y="3149"/>
                        <a:pt x="5625" y="3247"/>
                        <a:pt x="5076" y="3416"/>
                      </a:cubicBezTo>
                      <a:cubicBezTo>
                        <a:pt x="4331" y="3698"/>
                        <a:pt x="3712" y="4204"/>
                        <a:pt x="3191" y="4964"/>
                      </a:cubicBezTo>
                      <a:cubicBezTo>
                        <a:pt x="2657" y="5724"/>
                        <a:pt x="2347" y="6751"/>
                        <a:pt x="2263" y="8046"/>
                      </a:cubicBezTo>
                      <a:lnTo>
                        <a:pt x="1461" y="8046"/>
                      </a:lnTo>
                      <a:lnTo>
                        <a:pt x="1798" y="1334"/>
                      </a:lnTo>
                      <a:close/>
                    </a:path>
                  </a:pathLst>
                </a:custGeom>
                <a:solidFill>
                  <a:srgbClr val="000000"/>
                </a:solidFill>
                <a:ln w="3598" cap="flat">
                  <a:noFill/>
                  <a:prstDash val="solid"/>
                  <a:miter/>
                </a:ln>
              </p:spPr>
              <p:txBody>
                <a:bodyPr rtlCol="0" anchor="ctr"/>
                <a:lstStyle/>
                <a:p>
                  <a:endParaRPr lang="en-IN"/>
                </a:p>
              </p:txBody>
            </p:sp>
            <p:sp>
              <p:nvSpPr>
                <p:cNvPr id="4109" name="Freeform: Shape 4108">
                  <a:extLst>
                    <a:ext uri="{FF2B5EF4-FFF2-40B4-BE49-F238E27FC236}">
                      <a16:creationId xmlns:a16="http://schemas.microsoft.com/office/drawing/2014/main" id="{5F7356C8-5954-B142-B55A-E5F630D40DE2}"/>
                    </a:ext>
                  </a:extLst>
                </p:cNvPr>
                <p:cNvSpPr/>
                <p:nvPr/>
              </p:nvSpPr>
              <p:spPr>
                <a:xfrm>
                  <a:off x="32577737" y="17947263"/>
                  <a:ext cx="11268" cy="29213"/>
                </a:xfrm>
                <a:custGeom>
                  <a:avLst/>
                  <a:gdLst>
                    <a:gd name="connsiteX0" fmla="*/ 1468 w 11268"/>
                    <a:gd name="connsiteY0" fmla="*/ 4739 h 29213"/>
                    <a:gd name="connsiteX1" fmla="*/ 8432 w 11268"/>
                    <a:gd name="connsiteY1" fmla="*/ 1334 h 29213"/>
                    <a:gd name="connsiteX2" fmla="*/ 9121 w 11268"/>
                    <a:gd name="connsiteY2" fmla="*/ 1334 h 29213"/>
                    <a:gd name="connsiteX3" fmla="*/ 9121 w 11268"/>
                    <a:gd name="connsiteY3" fmla="*/ 25509 h 29213"/>
                    <a:gd name="connsiteX4" fmla="*/ 9318 w 11268"/>
                    <a:gd name="connsiteY4" fmla="*/ 28492 h 29213"/>
                    <a:gd name="connsiteX5" fmla="*/ 10162 w 11268"/>
                    <a:gd name="connsiteY5" fmla="*/ 29407 h 29213"/>
                    <a:gd name="connsiteX6" fmla="*/ 12737 w 11268"/>
                    <a:gd name="connsiteY6" fmla="*/ 29759 h 29213"/>
                    <a:gd name="connsiteX7" fmla="*/ 12737 w 11268"/>
                    <a:gd name="connsiteY7" fmla="*/ 30547 h 29213"/>
                    <a:gd name="connsiteX8" fmla="*/ 1974 w 11268"/>
                    <a:gd name="connsiteY8" fmla="*/ 30547 h 29213"/>
                    <a:gd name="connsiteX9" fmla="*/ 1974 w 11268"/>
                    <a:gd name="connsiteY9" fmla="*/ 29759 h 29213"/>
                    <a:gd name="connsiteX10" fmla="*/ 4591 w 11268"/>
                    <a:gd name="connsiteY10" fmla="*/ 29421 h 29213"/>
                    <a:gd name="connsiteX11" fmla="*/ 5407 w 11268"/>
                    <a:gd name="connsiteY11" fmla="*/ 28591 h 29213"/>
                    <a:gd name="connsiteX12" fmla="*/ 5646 w 11268"/>
                    <a:gd name="connsiteY12" fmla="*/ 25509 h 29213"/>
                    <a:gd name="connsiteX13" fmla="*/ 5646 w 11268"/>
                    <a:gd name="connsiteY13" fmla="*/ 10058 h 29213"/>
                    <a:gd name="connsiteX14" fmla="*/ 5435 w 11268"/>
                    <a:gd name="connsiteY14" fmla="*/ 6034 h 29213"/>
                    <a:gd name="connsiteX15" fmla="*/ 4901 w 11268"/>
                    <a:gd name="connsiteY15" fmla="*/ 5049 h 29213"/>
                    <a:gd name="connsiteX16" fmla="*/ 3958 w 11268"/>
                    <a:gd name="connsiteY16" fmla="*/ 4739 h 29213"/>
                    <a:gd name="connsiteX17" fmla="*/ 1778 w 11268"/>
                    <a:gd name="connsiteY17" fmla="*/ 538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468" y="4739"/>
                      </a:moveTo>
                      <a:lnTo>
                        <a:pt x="8432" y="1334"/>
                      </a:lnTo>
                      <a:lnTo>
                        <a:pt x="9121" y="1334"/>
                      </a:lnTo>
                      <a:lnTo>
                        <a:pt x="9121" y="25509"/>
                      </a:lnTo>
                      <a:cubicBezTo>
                        <a:pt x="9107" y="27113"/>
                        <a:pt x="9177" y="28112"/>
                        <a:pt x="9318" y="28492"/>
                      </a:cubicBezTo>
                      <a:cubicBezTo>
                        <a:pt x="9459" y="28900"/>
                        <a:pt x="9740" y="29196"/>
                        <a:pt x="10162" y="29407"/>
                      </a:cubicBezTo>
                      <a:cubicBezTo>
                        <a:pt x="10584" y="29632"/>
                        <a:pt x="11442" y="29759"/>
                        <a:pt x="12737" y="29759"/>
                      </a:cubicBezTo>
                      <a:lnTo>
                        <a:pt x="12737" y="30547"/>
                      </a:lnTo>
                      <a:lnTo>
                        <a:pt x="1974" y="30547"/>
                      </a:lnTo>
                      <a:lnTo>
                        <a:pt x="1974" y="29759"/>
                      </a:lnTo>
                      <a:cubicBezTo>
                        <a:pt x="3325" y="29759"/>
                        <a:pt x="4197" y="29646"/>
                        <a:pt x="4591" y="29421"/>
                      </a:cubicBezTo>
                      <a:cubicBezTo>
                        <a:pt x="4985" y="29224"/>
                        <a:pt x="5252" y="28943"/>
                        <a:pt x="5407" y="28591"/>
                      </a:cubicBezTo>
                      <a:cubicBezTo>
                        <a:pt x="5562" y="28253"/>
                        <a:pt x="5646" y="27226"/>
                        <a:pt x="5646" y="25509"/>
                      </a:cubicBezTo>
                      <a:lnTo>
                        <a:pt x="5646" y="10058"/>
                      </a:lnTo>
                      <a:cubicBezTo>
                        <a:pt x="5646" y="7990"/>
                        <a:pt x="5576" y="6653"/>
                        <a:pt x="5435" y="6034"/>
                      </a:cubicBezTo>
                      <a:cubicBezTo>
                        <a:pt x="5337" y="5597"/>
                        <a:pt x="5154" y="5260"/>
                        <a:pt x="4901" y="5049"/>
                      </a:cubicBezTo>
                      <a:cubicBezTo>
                        <a:pt x="4633" y="4852"/>
                        <a:pt x="4324" y="4753"/>
                        <a:pt x="3958" y="4739"/>
                      </a:cubicBezTo>
                      <a:cubicBezTo>
                        <a:pt x="3438" y="4753"/>
                        <a:pt x="2706" y="4964"/>
                        <a:pt x="1778" y="5386"/>
                      </a:cubicBezTo>
                      <a:close/>
                    </a:path>
                  </a:pathLst>
                </a:custGeom>
                <a:solidFill>
                  <a:srgbClr val="000000"/>
                </a:solidFill>
                <a:ln w="3598" cap="flat">
                  <a:noFill/>
                  <a:prstDash val="solid"/>
                  <a:miter/>
                </a:ln>
              </p:spPr>
              <p:txBody>
                <a:bodyPr rtlCol="0" anchor="ctr"/>
                <a:lstStyle/>
                <a:p>
                  <a:endParaRPr lang="en-IN"/>
                </a:p>
              </p:txBody>
            </p:sp>
            <p:sp>
              <p:nvSpPr>
                <p:cNvPr id="4110" name="Freeform: Shape 4109">
                  <a:extLst>
                    <a:ext uri="{FF2B5EF4-FFF2-40B4-BE49-F238E27FC236}">
                      <a16:creationId xmlns:a16="http://schemas.microsoft.com/office/drawing/2014/main" id="{A4DC1799-A1FC-7A52-8A3D-00B67BA31779}"/>
                    </a:ext>
                  </a:extLst>
                </p:cNvPr>
                <p:cNvSpPr/>
                <p:nvPr/>
              </p:nvSpPr>
              <p:spPr>
                <a:xfrm>
                  <a:off x="32593915" y="17984033"/>
                  <a:ext cx="22354" cy="1773"/>
                </a:xfrm>
                <a:custGeom>
                  <a:avLst/>
                  <a:gdLst>
                    <a:gd name="connsiteX0" fmla="*/ 23829 w 22354"/>
                    <a:gd name="connsiteY0" fmla="*/ 3107 h 1773"/>
                    <a:gd name="connsiteX1" fmla="*/ 1474 w 22354"/>
                    <a:gd name="connsiteY1" fmla="*/ 3107 h 1773"/>
                    <a:gd name="connsiteX2" fmla="*/ 1474 w 22354"/>
                    <a:gd name="connsiteY2" fmla="*/ 1334 h 1773"/>
                    <a:gd name="connsiteX3" fmla="*/ 23829 w 22354"/>
                    <a:gd name="connsiteY3" fmla="*/ 1334 h 1773"/>
                  </a:gdLst>
                  <a:ahLst/>
                  <a:cxnLst>
                    <a:cxn ang="0">
                      <a:pos x="connsiteX0" y="connsiteY0"/>
                    </a:cxn>
                    <a:cxn ang="0">
                      <a:pos x="connsiteX1" y="connsiteY1"/>
                    </a:cxn>
                    <a:cxn ang="0">
                      <a:pos x="connsiteX2" y="connsiteY2"/>
                    </a:cxn>
                    <a:cxn ang="0">
                      <a:pos x="connsiteX3" y="connsiteY3"/>
                    </a:cxn>
                  </a:cxnLst>
                  <a:rect l="l" t="t" r="r" b="b"/>
                  <a:pathLst>
                    <a:path w="22354" h="1773">
                      <a:moveTo>
                        <a:pt x="23829" y="3107"/>
                      </a:moveTo>
                      <a:lnTo>
                        <a:pt x="1474" y="3107"/>
                      </a:lnTo>
                      <a:lnTo>
                        <a:pt x="1474" y="1334"/>
                      </a:lnTo>
                      <a:lnTo>
                        <a:pt x="23829" y="1334"/>
                      </a:lnTo>
                      <a:close/>
                    </a:path>
                  </a:pathLst>
                </a:custGeom>
                <a:solidFill>
                  <a:srgbClr val="000000"/>
                </a:solidFill>
                <a:ln w="3598" cap="flat">
                  <a:noFill/>
                  <a:prstDash val="solid"/>
                  <a:miter/>
                </a:ln>
              </p:spPr>
              <p:txBody>
                <a:bodyPr rtlCol="0" anchor="ctr"/>
                <a:lstStyle/>
                <a:p>
                  <a:endParaRPr lang="en-IN"/>
                </a:p>
              </p:txBody>
            </p:sp>
            <p:sp>
              <p:nvSpPr>
                <p:cNvPr id="4111" name="Freeform: Shape 4110">
                  <a:extLst>
                    <a:ext uri="{FF2B5EF4-FFF2-40B4-BE49-F238E27FC236}">
                      <a16:creationId xmlns:a16="http://schemas.microsoft.com/office/drawing/2014/main" id="{D317A282-CC3E-5D29-834B-41643614661F}"/>
                    </a:ext>
                  </a:extLst>
                </p:cNvPr>
                <p:cNvSpPr/>
                <p:nvPr/>
              </p:nvSpPr>
              <p:spPr>
                <a:xfrm>
                  <a:off x="32616776" y="17947854"/>
                  <a:ext cx="24521" cy="28622"/>
                </a:xfrm>
                <a:custGeom>
                  <a:avLst/>
                  <a:gdLst>
                    <a:gd name="connsiteX0" fmla="*/ 9626 w 24521"/>
                    <a:gd name="connsiteY0" fmla="*/ 2896 h 28622"/>
                    <a:gd name="connsiteX1" fmla="*/ 9626 w 24521"/>
                    <a:gd name="connsiteY1" fmla="*/ 14209 h 28622"/>
                    <a:gd name="connsiteX2" fmla="*/ 15914 w 24521"/>
                    <a:gd name="connsiteY2" fmla="*/ 14209 h 28622"/>
                    <a:gd name="connsiteX3" fmla="*/ 19192 w 24521"/>
                    <a:gd name="connsiteY3" fmla="*/ 13464 h 28622"/>
                    <a:gd name="connsiteX4" fmla="*/ 20402 w 24521"/>
                    <a:gd name="connsiteY4" fmla="*/ 10058 h 28622"/>
                    <a:gd name="connsiteX5" fmla="*/ 21190 w 24521"/>
                    <a:gd name="connsiteY5" fmla="*/ 10058 h 28622"/>
                    <a:gd name="connsiteX6" fmla="*/ 21190 w 24521"/>
                    <a:gd name="connsiteY6" fmla="*/ 20021 h 28622"/>
                    <a:gd name="connsiteX7" fmla="*/ 20402 w 24521"/>
                    <a:gd name="connsiteY7" fmla="*/ 20021 h 28622"/>
                    <a:gd name="connsiteX8" fmla="*/ 19811 w 24521"/>
                    <a:gd name="connsiteY8" fmla="*/ 17333 h 28622"/>
                    <a:gd name="connsiteX9" fmla="*/ 18573 w 24521"/>
                    <a:gd name="connsiteY9" fmla="*/ 16165 h 28622"/>
                    <a:gd name="connsiteX10" fmla="*/ 15914 w 24521"/>
                    <a:gd name="connsiteY10" fmla="*/ 15743 h 28622"/>
                    <a:gd name="connsiteX11" fmla="*/ 9626 w 24521"/>
                    <a:gd name="connsiteY11" fmla="*/ 15743 h 28622"/>
                    <a:gd name="connsiteX12" fmla="*/ 9626 w 24521"/>
                    <a:gd name="connsiteY12" fmla="*/ 25185 h 28622"/>
                    <a:gd name="connsiteX13" fmla="*/ 9794 w 24521"/>
                    <a:gd name="connsiteY13" fmla="*/ 27493 h 28622"/>
                    <a:gd name="connsiteX14" fmla="*/ 10385 w 24521"/>
                    <a:gd name="connsiteY14" fmla="*/ 28155 h 28622"/>
                    <a:gd name="connsiteX15" fmla="*/ 11989 w 24521"/>
                    <a:gd name="connsiteY15" fmla="*/ 28394 h 28622"/>
                    <a:gd name="connsiteX16" fmla="*/ 16843 w 24521"/>
                    <a:gd name="connsiteY16" fmla="*/ 28394 h 28622"/>
                    <a:gd name="connsiteX17" fmla="*/ 20374 w 24521"/>
                    <a:gd name="connsiteY17" fmla="*/ 28056 h 28622"/>
                    <a:gd name="connsiteX18" fmla="*/ 22484 w 24521"/>
                    <a:gd name="connsiteY18" fmla="*/ 26719 h 28622"/>
                    <a:gd name="connsiteX19" fmla="*/ 25157 w 24521"/>
                    <a:gd name="connsiteY19" fmla="*/ 22779 h 28622"/>
                    <a:gd name="connsiteX20" fmla="*/ 26001 w 24521"/>
                    <a:gd name="connsiteY20" fmla="*/ 22779 h 28622"/>
                    <a:gd name="connsiteX21" fmla="*/ 23525 w 24521"/>
                    <a:gd name="connsiteY21" fmla="*/ 29956 h 28622"/>
                    <a:gd name="connsiteX22" fmla="*/ 1480 w 24521"/>
                    <a:gd name="connsiteY22" fmla="*/ 29956 h 28622"/>
                    <a:gd name="connsiteX23" fmla="*/ 1480 w 24521"/>
                    <a:gd name="connsiteY23" fmla="*/ 29168 h 28622"/>
                    <a:gd name="connsiteX24" fmla="*/ 2493 w 24521"/>
                    <a:gd name="connsiteY24" fmla="*/ 29168 h 28622"/>
                    <a:gd name="connsiteX25" fmla="*/ 4420 w 24521"/>
                    <a:gd name="connsiteY25" fmla="*/ 28689 h 28622"/>
                    <a:gd name="connsiteX26" fmla="*/ 5335 w 24521"/>
                    <a:gd name="connsiteY26" fmla="*/ 27676 h 28622"/>
                    <a:gd name="connsiteX27" fmla="*/ 5574 w 24521"/>
                    <a:gd name="connsiteY27" fmla="*/ 24918 h 28622"/>
                    <a:gd name="connsiteX28" fmla="*/ 5574 w 24521"/>
                    <a:gd name="connsiteY28" fmla="*/ 6315 h 28622"/>
                    <a:gd name="connsiteX29" fmla="*/ 5025 w 24521"/>
                    <a:gd name="connsiteY29" fmla="*/ 2966 h 28622"/>
                    <a:gd name="connsiteX30" fmla="*/ 2493 w 24521"/>
                    <a:gd name="connsiteY30" fmla="*/ 2122 h 28622"/>
                    <a:gd name="connsiteX31" fmla="*/ 1480 w 24521"/>
                    <a:gd name="connsiteY31" fmla="*/ 2122 h 28622"/>
                    <a:gd name="connsiteX32" fmla="*/ 1480 w 24521"/>
                    <a:gd name="connsiteY32" fmla="*/ 1334 h 28622"/>
                    <a:gd name="connsiteX33" fmla="*/ 23525 w 24521"/>
                    <a:gd name="connsiteY33" fmla="*/ 1334 h 28622"/>
                    <a:gd name="connsiteX34" fmla="*/ 23849 w 24521"/>
                    <a:gd name="connsiteY34" fmla="*/ 7610 h 28622"/>
                    <a:gd name="connsiteX35" fmla="*/ 23019 w 24521"/>
                    <a:gd name="connsiteY35" fmla="*/ 7610 h 28622"/>
                    <a:gd name="connsiteX36" fmla="*/ 22034 w 24521"/>
                    <a:gd name="connsiteY36" fmla="*/ 4500 h 28622"/>
                    <a:gd name="connsiteX37" fmla="*/ 20458 w 24521"/>
                    <a:gd name="connsiteY37" fmla="*/ 3219 h 28622"/>
                    <a:gd name="connsiteX38" fmla="*/ 17476 w 24521"/>
                    <a:gd name="connsiteY38" fmla="*/ 289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626" y="2896"/>
                      </a:moveTo>
                      <a:lnTo>
                        <a:pt x="9626" y="14209"/>
                      </a:lnTo>
                      <a:lnTo>
                        <a:pt x="15914" y="14209"/>
                      </a:lnTo>
                      <a:cubicBezTo>
                        <a:pt x="17546" y="14209"/>
                        <a:pt x="18629" y="13970"/>
                        <a:pt x="19192" y="13464"/>
                      </a:cubicBezTo>
                      <a:cubicBezTo>
                        <a:pt x="19909" y="12844"/>
                        <a:pt x="20317" y="11705"/>
                        <a:pt x="20402" y="10058"/>
                      </a:cubicBezTo>
                      <a:lnTo>
                        <a:pt x="21190" y="10058"/>
                      </a:lnTo>
                      <a:lnTo>
                        <a:pt x="21190" y="20021"/>
                      </a:lnTo>
                      <a:lnTo>
                        <a:pt x="20402" y="20021"/>
                      </a:lnTo>
                      <a:cubicBezTo>
                        <a:pt x="20205" y="18628"/>
                        <a:pt x="20008" y="17727"/>
                        <a:pt x="19811" y="17333"/>
                      </a:cubicBezTo>
                      <a:cubicBezTo>
                        <a:pt x="19558" y="16841"/>
                        <a:pt x="19150" y="16461"/>
                        <a:pt x="18573" y="16165"/>
                      </a:cubicBezTo>
                      <a:cubicBezTo>
                        <a:pt x="17982" y="15898"/>
                        <a:pt x="17096" y="15757"/>
                        <a:pt x="15914" y="15743"/>
                      </a:cubicBezTo>
                      <a:lnTo>
                        <a:pt x="9626" y="15743"/>
                      </a:lnTo>
                      <a:lnTo>
                        <a:pt x="9626" y="25185"/>
                      </a:lnTo>
                      <a:cubicBezTo>
                        <a:pt x="9626" y="26452"/>
                        <a:pt x="9682" y="27226"/>
                        <a:pt x="9794" y="27493"/>
                      </a:cubicBezTo>
                      <a:cubicBezTo>
                        <a:pt x="9907" y="27775"/>
                        <a:pt x="10104" y="28000"/>
                        <a:pt x="10385" y="28155"/>
                      </a:cubicBezTo>
                      <a:cubicBezTo>
                        <a:pt x="10667" y="28323"/>
                        <a:pt x="11201" y="28394"/>
                        <a:pt x="11989" y="28394"/>
                      </a:cubicBezTo>
                      <a:lnTo>
                        <a:pt x="16843" y="28394"/>
                      </a:lnTo>
                      <a:cubicBezTo>
                        <a:pt x="18460" y="28394"/>
                        <a:pt x="19628" y="28281"/>
                        <a:pt x="20374" y="28056"/>
                      </a:cubicBezTo>
                      <a:cubicBezTo>
                        <a:pt x="21091" y="27831"/>
                        <a:pt x="21795" y="27395"/>
                        <a:pt x="22484" y="26719"/>
                      </a:cubicBezTo>
                      <a:cubicBezTo>
                        <a:pt x="23328" y="25875"/>
                        <a:pt x="24228" y="24552"/>
                        <a:pt x="25157" y="22779"/>
                      </a:cubicBezTo>
                      <a:lnTo>
                        <a:pt x="26001" y="22779"/>
                      </a:lnTo>
                      <a:lnTo>
                        <a:pt x="23525" y="29956"/>
                      </a:lnTo>
                      <a:lnTo>
                        <a:pt x="1480" y="29956"/>
                      </a:lnTo>
                      <a:lnTo>
                        <a:pt x="1480" y="29168"/>
                      </a:lnTo>
                      <a:lnTo>
                        <a:pt x="2493" y="29168"/>
                      </a:lnTo>
                      <a:cubicBezTo>
                        <a:pt x="3168" y="29182"/>
                        <a:pt x="3801" y="29013"/>
                        <a:pt x="4420" y="28689"/>
                      </a:cubicBezTo>
                      <a:cubicBezTo>
                        <a:pt x="4856" y="28464"/>
                        <a:pt x="5166" y="28126"/>
                        <a:pt x="5335" y="27676"/>
                      </a:cubicBezTo>
                      <a:cubicBezTo>
                        <a:pt x="5489" y="27226"/>
                        <a:pt x="5574" y="26311"/>
                        <a:pt x="5574" y="24918"/>
                      </a:cubicBezTo>
                      <a:lnTo>
                        <a:pt x="5574" y="6315"/>
                      </a:lnTo>
                      <a:cubicBezTo>
                        <a:pt x="5574" y="4500"/>
                        <a:pt x="5391" y="3388"/>
                        <a:pt x="5025" y="2966"/>
                      </a:cubicBezTo>
                      <a:cubicBezTo>
                        <a:pt x="4519" y="2417"/>
                        <a:pt x="3675" y="2136"/>
                        <a:pt x="2493" y="2122"/>
                      </a:cubicBezTo>
                      <a:lnTo>
                        <a:pt x="1480" y="2122"/>
                      </a:lnTo>
                      <a:lnTo>
                        <a:pt x="1480" y="1334"/>
                      </a:lnTo>
                      <a:lnTo>
                        <a:pt x="23525" y="1334"/>
                      </a:lnTo>
                      <a:lnTo>
                        <a:pt x="23849" y="7610"/>
                      </a:lnTo>
                      <a:lnTo>
                        <a:pt x="23019" y="7610"/>
                      </a:lnTo>
                      <a:cubicBezTo>
                        <a:pt x="22723" y="6104"/>
                        <a:pt x="22400" y="5063"/>
                        <a:pt x="22034" y="4500"/>
                      </a:cubicBezTo>
                      <a:cubicBezTo>
                        <a:pt x="21668" y="3937"/>
                        <a:pt x="21133" y="3515"/>
                        <a:pt x="20458" y="3219"/>
                      </a:cubicBezTo>
                      <a:cubicBezTo>
                        <a:pt x="19881" y="3008"/>
                        <a:pt x="18897" y="2896"/>
                        <a:pt x="17476" y="2896"/>
                      </a:cubicBezTo>
                      <a:close/>
                    </a:path>
                  </a:pathLst>
                </a:custGeom>
                <a:solidFill>
                  <a:srgbClr val="000000"/>
                </a:solidFill>
                <a:ln w="3598" cap="flat">
                  <a:noFill/>
                  <a:prstDash val="solid"/>
                  <a:miter/>
                </a:ln>
              </p:spPr>
              <p:txBody>
                <a:bodyPr rtlCol="0" anchor="ctr"/>
                <a:lstStyle/>
                <a:p>
                  <a:endParaRPr lang="en-IN"/>
                </a:p>
              </p:txBody>
            </p:sp>
            <p:sp>
              <p:nvSpPr>
                <p:cNvPr id="4112" name="Freeform: Shape 4111">
                  <a:extLst>
                    <a:ext uri="{FF2B5EF4-FFF2-40B4-BE49-F238E27FC236}">
                      <a16:creationId xmlns:a16="http://schemas.microsoft.com/office/drawing/2014/main" id="{34674A2C-1F3B-3E4D-87DB-E52E5A058D74}"/>
                    </a:ext>
                  </a:extLst>
                </p:cNvPr>
                <p:cNvSpPr/>
                <p:nvPr/>
              </p:nvSpPr>
              <p:spPr>
                <a:xfrm>
                  <a:off x="32643598" y="17947854"/>
                  <a:ext cx="24014" cy="28622"/>
                </a:xfrm>
                <a:custGeom>
                  <a:avLst/>
                  <a:gdLst>
                    <a:gd name="connsiteX0" fmla="*/ 25192 w 24014"/>
                    <a:gd name="connsiteY0" fmla="*/ 1334 h 28622"/>
                    <a:gd name="connsiteX1" fmla="*/ 25502 w 24014"/>
                    <a:gd name="connsiteY1" fmla="*/ 8046 h 28622"/>
                    <a:gd name="connsiteX2" fmla="*/ 24700 w 24014"/>
                    <a:gd name="connsiteY2" fmla="*/ 8046 h 28622"/>
                    <a:gd name="connsiteX3" fmla="*/ 24067 w 24014"/>
                    <a:gd name="connsiteY3" fmla="*/ 5513 h 28622"/>
                    <a:gd name="connsiteX4" fmla="*/ 22323 w 24014"/>
                    <a:gd name="connsiteY4" fmla="*/ 3712 h 28622"/>
                    <a:gd name="connsiteX5" fmla="*/ 19467 w 24014"/>
                    <a:gd name="connsiteY5" fmla="*/ 3135 h 28622"/>
                    <a:gd name="connsiteX6" fmla="*/ 15429 w 24014"/>
                    <a:gd name="connsiteY6" fmla="*/ 3135 h 28622"/>
                    <a:gd name="connsiteX7" fmla="*/ 15429 w 24014"/>
                    <a:gd name="connsiteY7" fmla="*/ 25002 h 28622"/>
                    <a:gd name="connsiteX8" fmla="*/ 16006 w 24014"/>
                    <a:gd name="connsiteY8" fmla="*/ 28295 h 28622"/>
                    <a:gd name="connsiteX9" fmla="*/ 18468 w 24014"/>
                    <a:gd name="connsiteY9" fmla="*/ 29168 h 28622"/>
                    <a:gd name="connsiteX10" fmla="*/ 19467 w 24014"/>
                    <a:gd name="connsiteY10" fmla="*/ 29168 h 28622"/>
                    <a:gd name="connsiteX11" fmla="*/ 19467 w 24014"/>
                    <a:gd name="connsiteY11" fmla="*/ 29956 h 28622"/>
                    <a:gd name="connsiteX12" fmla="*/ 7326 w 24014"/>
                    <a:gd name="connsiteY12" fmla="*/ 29956 h 28622"/>
                    <a:gd name="connsiteX13" fmla="*/ 7326 w 24014"/>
                    <a:gd name="connsiteY13" fmla="*/ 29168 h 28622"/>
                    <a:gd name="connsiteX14" fmla="*/ 8339 w 24014"/>
                    <a:gd name="connsiteY14" fmla="*/ 29168 h 28622"/>
                    <a:gd name="connsiteX15" fmla="*/ 10927 w 24014"/>
                    <a:gd name="connsiteY15" fmla="*/ 28070 h 28622"/>
                    <a:gd name="connsiteX16" fmla="*/ 11377 w 24014"/>
                    <a:gd name="connsiteY16" fmla="*/ 25002 h 28622"/>
                    <a:gd name="connsiteX17" fmla="*/ 11377 w 24014"/>
                    <a:gd name="connsiteY17" fmla="*/ 3135 h 28622"/>
                    <a:gd name="connsiteX18" fmla="*/ 7945 w 24014"/>
                    <a:gd name="connsiteY18" fmla="*/ 3135 h 28622"/>
                    <a:gd name="connsiteX19" fmla="*/ 5103 w 24014"/>
                    <a:gd name="connsiteY19" fmla="*/ 3416 h 28622"/>
                    <a:gd name="connsiteX20" fmla="*/ 3218 w 24014"/>
                    <a:gd name="connsiteY20" fmla="*/ 4964 h 28622"/>
                    <a:gd name="connsiteX21" fmla="*/ 2289 w 24014"/>
                    <a:gd name="connsiteY21" fmla="*/ 8046 h 28622"/>
                    <a:gd name="connsiteX22" fmla="*/ 1487 w 24014"/>
                    <a:gd name="connsiteY22" fmla="*/ 8046 h 28622"/>
                    <a:gd name="connsiteX23" fmla="*/ 1825 w 24014"/>
                    <a:gd name="connsiteY23" fmla="*/ 133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192" y="1334"/>
                      </a:moveTo>
                      <a:lnTo>
                        <a:pt x="25502" y="8046"/>
                      </a:lnTo>
                      <a:lnTo>
                        <a:pt x="24700" y="8046"/>
                      </a:lnTo>
                      <a:cubicBezTo>
                        <a:pt x="24531" y="6864"/>
                        <a:pt x="24320" y="6020"/>
                        <a:pt x="24067" y="5513"/>
                      </a:cubicBezTo>
                      <a:cubicBezTo>
                        <a:pt x="23631" y="4697"/>
                        <a:pt x="23040" y="4106"/>
                        <a:pt x="22323" y="3712"/>
                      </a:cubicBezTo>
                      <a:cubicBezTo>
                        <a:pt x="21591" y="3346"/>
                        <a:pt x="20648" y="3149"/>
                        <a:pt x="19467" y="3135"/>
                      </a:cubicBezTo>
                      <a:lnTo>
                        <a:pt x="15429" y="3135"/>
                      </a:lnTo>
                      <a:lnTo>
                        <a:pt x="15429" y="25002"/>
                      </a:lnTo>
                      <a:cubicBezTo>
                        <a:pt x="15415" y="26761"/>
                        <a:pt x="15612" y="27859"/>
                        <a:pt x="16006" y="28295"/>
                      </a:cubicBezTo>
                      <a:cubicBezTo>
                        <a:pt x="16540" y="28886"/>
                        <a:pt x="17356" y="29182"/>
                        <a:pt x="18468" y="29168"/>
                      </a:cubicBezTo>
                      <a:lnTo>
                        <a:pt x="19467" y="29168"/>
                      </a:lnTo>
                      <a:lnTo>
                        <a:pt x="19467" y="29956"/>
                      </a:lnTo>
                      <a:lnTo>
                        <a:pt x="7326" y="29956"/>
                      </a:lnTo>
                      <a:lnTo>
                        <a:pt x="7326" y="29168"/>
                      </a:lnTo>
                      <a:lnTo>
                        <a:pt x="8339" y="29168"/>
                      </a:lnTo>
                      <a:cubicBezTo>
                        <a:pt x="9548" y="29182"/>
                        <a:pt x="10407" y="28816"/>
                        <a:pt x="10927" y="28070"/>
                      </a:cubicBezTo>
                      <a:cubicBezTo>
                        <a:pt x="11209" y="27634"/>
                        <a:pt x="11363" y="26607"/>
                        <a:pt x="11377" y="25002"/>
                      </a:cubicBezTo>
                      <a:lnTo>
                        <a:pt x="11377" y="3135"/>
                      </a:lnTo>
                      <a:lnTo>
                        <a:pt x="7945" y="3135"/>
                      </a:lnTo>
                      <a:cubicBezTo>
                        <a:pt x="6608" y="3149"/>
                        <a:pt x="5652" y="3247"/>
                        <a:pt x="5103" y="3416"/>
                      </a:cubicBezTo>
                      <a:cubicBezTo>
                        <a:pt x="4357" y="3698"/>
                        <a:pt x="3738" y="4204"/>
                        <a:pt x="3218" y="4964"/>
                      </a:cubicBezTo>
                      <a:cubicBezTo>
                        <a:pt x="2683" y="5724"/>
                        <a:pt x="2374" y="6751"/>
                        <a:pt x="2289" y="8046"/>
                      </a:cubicBezTo>
                      <a:lnTo>
                        <a:pt x="1487" y="8046"/>
                      </a:lnTo>
                      <a:lnTo>
                        <a:pt x="1825" y="1334"/>
                      </a:lnTo>
                      <a:close/>
                    </a:path>
                  </a:pathLst>
                </a:custGeom>
                <a:solidFill>
                  <a:srgbClr val="000000"/>
                </a:solidFill>
                <a:ln w="3598" cap="flat">
                  <a:noFill/>
                  <a:prstDash val="solid"/>
                  <a:miter/>
                </a:ln>
              </p:spPr>
              <p:txBody>
                <a:bodyPr rtlCol="0" anchor="ctr"/>
                <a:lstStyle/>
                <a:p>
                  <a:endParaRPr lang="en-IN"/>
                </a:p>
              </p:txBody>
            </p:sp>
            <p:sp>
              <p:nvSpPr>
                <p:cNvPr id="4113" name="Freeform: Shape 4112">
                  <a:extLst>
                    <a:ext uri="{FF2B5EF4-FFF2-40B4-BE49-F238E27FC236}">
                      <a16:creationId xmlns:a16="http://schemas.microsoft.com/office/drawing/2014/main" id="{3BDBD097-CC4E-221C-45A4-86323866FF51}"/>
                    </a:ext>
                  </a:extLst>
                </p:cNvPr>
                <p:cNvSpPr/>
                <p:nvPr/>
              </p:nvSpPr>
              <p:spPr>
                <a:xfrm>
                  <a:off x="32671755" y="17972381"/>
                  <a:ext cx="4671" cy="4685"/>
                </a:xfrm>
                <a:custGeom>
                  <a:avLst/>
                  <a:gdLst>
                    <a:gd name="connsiteX0" fmla="*/ 3831 w 4671"/>
                    <a:gd name="connsiteY0" fmla="*/ 1334 h 4685"/>
                    <a:gd name="connsiteX1" fmla="*/ 5491 w 4671"/>
                    <a:gd name="connsiteY1" fmla="*/ 2023 h 4685"/>
                    <a:gd name="connsiteX2" fmla="*/ 6166 w 4671"/>
                    <a:gd name="connsiteY2" fmla="*/ 3684 h 4685"/>
                    <a:gd name="connsiteX3" fmla="*/ 5477 w 4671"/>
                    <a:gd name="connsiteY3" fmla="*/ 5330 h 4685"/>
                    <a:gd name="connsiteX4" fmla="*/ 3831 w 4671"/>
                    <a:gd name="connsiteY4" fmla="*/ 6020 h 4685"/>
                    <a:gd name="connsiteX5" fmla="*/ 2171 w 4671"/>
                    <a:gd name="connsiteY5" fmla="*/ 5330 h 4685"/>
                    <a:gd name="connsiteX6" fmla="*/ 1495 w 4671"/>
                    <a:gd name="connsiteY6" fmla="*/ 3684 h 4685"/>
                    <a:gd name="connsiteX7" fmla="*/ 2171 w 4671"/>
                    <a:gd name="connsiteY7" fmla="*/ 2009 h 4685"/>
                    <a:gd name="connsiteX8" fmla="*/ 3831 w 4671"/>
                    <a:gd name="connsiteY8" fmla="*/ 133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831" y="1334"/>
                      </a:moveTo>
                      <a:cubicBezTo>
                        <a:pt x="4478" y="1334"/>
                        <a:pt x="5026" y="1573"/>
                        <a:pt x="5491" y="2023"/>
                      </a:cubicBezTo>
                      <a:cubicBezTo>
                        <a:pt x="5927" y="2487"/>
                        <a:pt x="6152" y="3036"/>
                        <a:pt x="6166" y="3684"/>
                      </a:cubicBezTo>
                      <a:cubicBezTo>
                        <a:pt x="6152" y="4331"/>
                        <a:pt x="5927" y="4880"/>
                        <a:pt x="5477" y="5330"/>
                      </a:cubicBezTo>
                      <a:cubicBezTo>
                        <a:pt x="5026" y="5794"/>
                        <a:pt x="4478" y="6020"/>
                        <a:pt x="3831" y="6020"/>
                      </a:cubicBezTo>
                      <a:cubicBezTo>
                        <a:pt x="3184" y="6020"/>
                        <a:pt x="2621" y="5794"/>
                        <a:pt x="2171" y="5330"/>
                      </a:cubicBezTo>
                      <a:cubicBezTo>
                        <a:pt x="1706" y="4880"/>
                        <a:pt x="1481" y="4331"/>
                        <a:pt x="1495" y="3684"/>
                      </a:cubicBezTo>
                      <a:cubicBezTo>
                        <a:pt x="1481" y="3022"/>
                        <a:pt x="1706" y="2459"/>
                        <a:pt x="2171" y="2009"/>
                      </a:cubicBezTo>
                      <a:cubicBezTo>
                        <a:pt x="2621" y="1559"/>
                        <a:pt x="3184" y="1334"/>
                        <a:pt x="3831" y="1334"/>
                      </a:cubicBezTo>
                      <a:close/>
                    </a:path>
                  </a:pathLst>
                </a:custGeom>
                <a:solidFill>
                  <a:srgbClr val="000000"/>
                </a:solidFill>
                <a:ln w="3598" cap="flat">
                  <a:noFill/>
                  <a:prstDash val="solid"/>
                  <a:miter/>
                </a:ln>
              </p:spPr>
              <p:txBody>
                <a:bodyPr rtlCol="0" anchor="ctr"/>
                <a:lstStyle/>
                <a:p>
                  <a:endParaRPr lang="en-IN"/>
                </a:p>
              </p:txBody>
            </p:sp>
            <p:sp>
              <p:nvSpPr>
                <p:cNvPr id="4114" name="Freeform: Shape 4113">
                  <a:extLst>
                    <a:ext uri="{FF2B5EF4-FFF2-40B4-BE49-F238E27FC236}">
                      <a16:creationId xmlns:a16="http://schemas.microsoft.com/office/drawing/2014/main" id="{42C7411C-19F9-F549-6A04-D2E8E84F3751}"/>
                    </a:ext>
                  </a:extLst>
                </p:cNvPr>
                <p:cNvSpPr/>
                <p:nvPr/>
              </p:nvSpPr>
              <p:spPr>
                <a:xfrm>
                  <a:off x="32684557" y="17947263"/>
                  <a:ext cx="11268" cy="29213"/>
                </a:xfrm>
                <a:custGeom>
                  <a:avLst/>
                  <a:gdLst>
                    <a:gd name="connsiteX0" fmla="*/ 1498 w 11268"/>
                    <a:gd name="connsiteY0" fmla="*/ 4739 h 29213"/>
                    <a:gd name="connsiteX1" fmla="*/ 8461 w 11268"/>
                    <a:gd name="connsiteY1" fmla="*/ 1334 h 29213"/>
                    <a:gd name="connsiteX2" fmla="*/ 9151 w 11268"/>
                    <a:gd name="connsiteY2" fmla="*/ 1334 h 29213"/>
                    <a:gd name="connsiteX3" fmla="*/ 9151 w 11268"/>
                    <a:gd name="connsiteY3" fmla="*/ 25509 h 29213"/>
                    <a:gd name="connsiteX4" fmla="*/ 9348 w 11268"/>
                    <a:gd name="connsiteY4" fmla="*/ 28492 h 29213"/>
                    <a:gd name="connsiteX5" fmla="*/ 10192 w 11268"/>
                    <a:gd name="connsiteY5" fmla="*/ 29407 h 29213"/>
                    <a:gd name="connsiteX6" fmla="*/ 12766 w 11268"/>
                    <a:gd name="connsiteY6" fmla="*/ 29759 h 29213"/>
                    <a:gd name="connsiteX7" fmla="*/ 12766 w 11268"/>
                    <a:gd name="connsiteY7" fmla="*/ 30547 h 29213"/>
                    <a:gd name="connsiteX8" fmla="*/ 2004 w 11268"/>
                    <a:gd name="connsiteY8" fmla="*/ 30547 h 29213"/>
                    <a:gd name="connsiteX9" fmla="*/ 2004 w 11268"/>
                    <a:gd name="connsiteY9" fmla="*/ 29759 h 29213"/>
                    <a:gd name="connsiteX10" fmla="*/ 4621 w 11268"/>
                    <a:gd name="connsiteY10" fmla="*/ 29421 h 29213"/>
                    <a:gd name="connsiteX11" fmla="*/ 5437 w 11268"/>
                    <a:gd name="connsiteY11" fmla="*/ 28591 h 29213"/>
                    <a:gd name="connsiteX12" fmla="*/ 5676 w 11268"/>
                    <a:gd name="connsiteY12" fmla="*/ 25509 h 29213"/>
                    <a:gd name="connsiteX13" fmla="*/ 5676 w 11268"/>
                    <a:gd name="connsiteY13" fmla="*/ 10058 h 29213"/>
                    <a:gd name="connsiteX14" fmla="*/ 5465 w 11268"/>
                    <a:gd name="connsiteY14" fmla="*/ 6034 h 29213"/>
                    <a:gd name="connsiteX15" fmla="*/ 4930 w 11268"/>
                    <a:gd name="connsiteY15" fmla="*/ 5049 h 29213"/>
                    <a:gd name="connsiteX16" fmla="*/ 3988 w 11268"/>
                    <a:gd name="connsiteY16" fmla="*/ 4739 h 29213"/>
                    <a:gd name="connsiteX17" fmla="*/ 1807 w 11268"/>
                    <a:gd name="connsiteY17" fmla="*/ 538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498" y="4739"/>
                      </a:moveTo>
                      <a:lnTo>
                        <a:pt x="8461" y="1334"/>
                      </a:lnTo>
                      <a:lnTo>
                        <a:pt x="9151" y="1334"/>
                      </a:lnTo>
                      <a:lnTo>
                        <a:pt x="9151" y="25509"/>
                      </a:lnTo>
                      <a:cubicBezTo>
                        <a:pt x="9137" y="27113"/>
                        <a:pt x="9207" y="28112"/>
                        <a:pt x="9348" y="28492"/>
                      </a:cubicBezTo>
                      <a:cubicBezTo>
                        <a:pt x="9488" y="28900"/>
                        <a:pt x="9770" y="29196"/>
                        <a:pt x="10192" y="29407"/>
                      </a:cubicBezTo>
                      <a:cubicBezTo>
                        <a:pt x="10614" y="29632"/>
                        <a:pt x="11472" y="29759"/>
                        <a:pt x="12766" y="29759"/>
                      </a:cubicBezTo>
                      <a:lnTo>
                        <a:pt x="12766" y="30547"/>
                      </a:lnTo>
                      <a:lnTo>
                        <a:pt x="2004" y="30547"/>
                      </a:lnTo>
                      <a:lnTo>
                        <a:pt x="2004" y="29759"/>
                      </a:lnTo>
                      <a:cubicBezTo>
                        <a:pt x="3355" y="29759"/>
                        <a:pt x="4227" y="29646"/>
                        <a:pt x="4621" y="29421"/>
                      </a:cubicBezTo>
                      <a:cubicBezTo>
                        <a:pt x="5015" y="29224"/>
                        <a:pt x="5282" y="28943"/>
                        <a:pt x="5437" y="28591"/>
                      </a:cubicBezTo>
                      <a:cubicBezTo>
                        <a:pt x="5592" y="28253"/>
                        <a:pt x="5676" y="27226"/>
                        <a:pt x="5676" y="25509"/>
                      </a:cubicBezTo>
                      <a:lnTo>
                        <a:pt x="5676" y="10058"/>
                      </a:lnTo>
                      <a:cubicBezTo>
                        <a:pt x="5676" y="7990"/>
                        <a:pt x="5606" y="6653"/>
                        <a:pt x="5465" y="6034"/>
                      </a:cubicBezTo>
                      <a:cubicBezTo>
                        <a:pt x="5366" y="5597"/>
                        <a:pt x="5184" y="5260"/>
                        <a:pt x="4930" y="5049"/>
                      </a:cubicBezTo>
                      <a:cubicBezTo>
                        <a:pt x="4663" y="4852"/>
                        <a:pt x="4354" y="4753"/>
                        <a:pt x="3988" y="4739"/>
                      </a:cubicBezTo>
                      <a:cubicBezTo>
                        <a:pt x="3467" y="4753"/>
                        <a:pt x="2736" y="4964"/>
                        <a:pt x="1807" y="5386"/>
                      </a:cubicBezTo>
                      <a:close/>
                    </a:path>
                  </a:pathLst>
                </a:custGeom>
                <a:solidFill>
                  <a:srgbClr val="000000"/>
                </a:solidFill>
                <a:ln w="3598" cap="flat">
                  <a:noFill/>
                  <a:prstDash val="solid"/>
                  <a:miter/>
                </a:ln>
              </p:spPr>
              <p:txBody>
                <a:bodyPr rtlCol="0" anchor="ctr"/>
                <a:lstStyle/>
                <a:p>
                  <a:endParaRPr lang="en-IN"/>
                </a:p>
              </p:txBody>
            </p:sp>
          </p:grpSp>
          <p:grpSp>
            <p:nvGrpSpPr>
              <p:cNvPr id="4115" name="Graphic 3782">
                <a:extLst>
                  <a:ext uri="{FF2B5EF4-FFF2-40B4-BE49-F238E27FC236}">
                    <a16:creationId xmlns:a16="http://schemas.microsoft.com/office/drawing/2014/main" id="{13C10ACC-8292-A834-2B84-D96C24837B0C}"/>
                  </a:ext>
                </a:extLst>
              </p:cNvPr>
              <p:cNvGrpSpPr/>
              <p:nvPr/>
            </p:nvGrpSpPr>
            <p:grpSpPr>
              <a:xfrm>
                <a:off x="32903242" y="17874666"/>
                <a:ext cx="207563" cy="39345"/>
                <a:chOff x="32903242" y="17874666"/>
                <a:chExt cx="207563" cy="39345"/>
              </a:xfrm>
            </p:grpSpPr>
            <p:sp>
              <p:nvSpPr>
                <p:cNvPr id="4116" name="Freeform: Shape 4115">
                  <a:extLst>
                    <a:ext uri="{FF2B5EF4-FFF2-40B4-BE49-F238E27FC236}">
                      <a16:creationId xmlns:a16="http://schemas.microsoft.com/office/drawing/2014/main" id="{0A018390-ECAB-D577-1A85-009996DCFFF1}"/>
                    </a:ext>
                  </a:extLst>
                </p:cNvPr>
                <p:cNvSpPr/>
                <p:nvPr/>
              </p:nvSpPr>
              <p:spPr>
                <a:xfrm>
                  <a:off x="32903242" y="17876059"/>
                  <a:ext cx="24014" cy="28622"/>
                </a:xfrm>
                <a:custGeom>
                  <a:avLst/>
                  <a:gdLst>
                    <a:gd name="connsiteX0" fmla="*/ 25265 w 24014"/>
                    <a:gd name="connsiteY0" fmla="*/ 1314 h 28622"/>
                    <a:gd name="connsiteX1" fmla="*/ 25574 w 24014"/>
                    <a:gd name="connsiteY1" fmla="*/ 8026 h 28622"/>
                    <a:gd name="connsiteX2" fmla="*/ 24772 w 24014"/>
                    <a:gd name="connsiteY2" fmla="*/ 8026 h 28622"/>
                    <a:gd name="connsiteX3" fmla="*/ 24139 w 24014"/>
                    <a:gd name="connsiteY3" fmla="*/ 5493 h 28622"/>
                    <a:gd name="connsiteX4" fmla="*/ 22395 w 24014"/>
                    <a:gd name="connsiteY4" fmla="*/ 3692 h 28622"/>
                    <a:gd name="connsiteX5" fmla="*/ 19539 w 24014"/>
                    <a:gd name="connsiteY5" fmla="*/ 3115 h 28622"/>
                    <a:gd name="connsiteX6" fmla="*/ 15501 w 24014"/>
                    <a:gd name="connsiteY6" fmla="*/ 3115 h 28622"/>
                    <a:gd name="connsiteX7" fmla="*/ 15501 w 24014"/>
                    <a:gd name="connsiteY7" fmla="*/ 24983 h 28622"/>
                    <a:gd name="connsiteX8" fmla="*/ 16078 w 24014"/>
                    <a:gd name="connsiteY8" fmla="*/ 28275 h 28622"/>
                    <a:gd name="connsiteX9" fmla="*/ 18540 w 24014"/>
                    <a:gd name="connsiteY9" fmla="*/ 29148 h 28622"/>
                    <a:gd name="connsiteX10" fmla="*/ 19539 w 24014"/>
                    <a:gd name="connsiteY10" fmla="*/ 29148 h 28622"/>
                    <a:gd name="connsiteX11" fmla="*/ 19539 w 24014"/>
                    <a:gd name="connsiteY11" fmla="*/ 29936 h 28622"/>
                    <a:gd name="connsiteX12" fmla="*/ 7398 w 24014"/>
                    <a:gd name="connsiteY12" fmla="*/ 29936 h 28622"/>
                    <a:gd name="connsiteX13" fmla="*/ 7398 w 24014"/>
                    <a:gd name="connsiteY13" fmla="*/ 29148 h 28622"/>
                    <a:gd name="connsiteX14" fmla="*/ 8411 w 24014"/>
                    <a:gd name="connsiteY14" fmla="*/ 29148 h 28622"/>
                    <a:gd name="connsiteX15" fmla="*/ 10999 w 24014"/>
                    <a:gd name="connsiteY15" fmla="*/ 28050 h 28622"/>
                    <a:gd name="connsiteX16" fmla="*/ 11449 w 24014"/>
                    <a:gd name="connsiteY16" fmla="*/ 24983 h 28622"/>
                    <a:gd name="connsiteX17" fmla="*/ 11449 w 24014"/>
                    <a:gd name="connsiteY17" fmla="*/ 3115 h 28622"/>
                    <a:gd name="connsiteX18" fmla="*/ 8017 w 24014"/>
                    <a:gd name="connsiteY18" fmla="*/ 3115 h 28622"/>
                    <a:gd name="connsiteX19" fmla="*/ 5175 w 24014"/>
                    <a:gd name="connsiteY19" fmla="*/ 3396 h 28622"/>
                    <a:gd name="connsiteX20" fmla="*/ 3290 w 24014"/>
                    <a:gd name="connsiteY20" fmla="*/ 4944 h 28622"/>
                    <a:gd name="connsiteX21" fmla="*/ 2361 w 24014"/>
                    <a:gd name="connsiteY21" fmla="*/ 8026 h 28622"/>
                    <a:gd name="connsiteX22" fmla="*/ 1559 w 24014"/>
                    <a:gd name="connsiteY22" fmla="*/ 8026 h 28622"/>
                    <a:gd name="connsiteX23" fmla="*/ 1897 w 24014"/>
                    <a:gd name="connsiteY23" fmla="*/ 131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265" y="1314"/>
                      </a:moveTo>
                      <a:lnTo>
                        <a:pt x="25574" y="8026"/>
                      </a:lnTo>
                      <a:lnTo>
                        <a:pt x="24772" y="8026"/>
                      </a:lnTo>
                      <a:cubicBezTo>
                        <a:pt x="24603" y="6844"/>
                        <a:pt x="24392" y="6000"/>
                        <a:pt x="24139" y="5493"/>
                      </a:cubicBezTo>
                      <a:cubicBezTo>
                        <a:pt x="23703" y="4677"/>
                        <a:pt x="23112" y="4086"/>
                        <a:pt x="22395" y="3692"/>
                      </a:cubicBezTo>
                      <a:cubicBezTo>
                        <a:pt x="21663" y="3326"/>
                        <a:pt x="20720" y="3129"/>
                        <a:pt x="19539" y="3115"/>
                      </a:cubicBezTo>
                      <a:lnTo>
                        <a:pt x="15501" y="3115"/>
                      </a:lnTo>
                      <a:lnTo>
                        <a:pt x="15501" y="24983"/>
                      </a:lnTo>
                      <a:cubicBezTo>
                        <a:pt x="15487" y="26742"/>
                        <a:pt x="15684" y="27839"/>
                        <a:pt x="16078" y="28275"/>
                      </a:cubicBezTo>
                      <a:cubicBezTo>
                        <a:pt x="16613" y="28866"/>
                        <a:pt x="17428" y="29162"/>
                        <a:pt x="18540" y="29148"/>
                      </a:cubicBezTo>
                      <a:lnTo>
                        <a:pt x="19539" y="29148"/>
                      </a:lnTo>
                      <a:lnTo>
                        <a:pt x="19539" y="29936"/>
                      </a:lnTo>
                      <a:lnTo>
                        <a:pt x="7398" y="29936"/>
                      </a:lnTo>
                      <a:lnTo>
                        <a:pt x="7398" y="29148"/>
                      </a:lnTo>
                      <a:lnTo>
                        <a:pt x="8411" y="29148"/>
                      </a:lnTo>
                      <a:cubicBezTo>
                        <a:pt x="9621" y="29162"/>
                        <a:pt x="10479" y="28796"/>
                        <a:pt x="10999" y="28050"/>
                      </a:cubicBezTo>
                      <a:cubicBezTo>
                        <a:pt x="11281" y="27614"/>
                        <a:pt x="11435" y="26587"/>
                        <a:pt x="11449" y="24983"/>
                      </a:cubicBezTo>
                      <a:lnTo>
                        <a:pt x="11449" y="3115"/>
                      </a:lnTo>
                      <a:lnTo>
                        <a:pt x="8017" y="3115"/>
                      </a:lnTo>
                      <a:cubicBezTo>
                        <a:pt x="6680" y="3129"/>
                        <a:pt x="5724" y="3227"/>
                        <a:pt x="5175" y="3396"/>
                      </a:cubicBezTo>
                      <a:cubicBezTo>
                        <a:pt x="4429" y="3678"/>
                        <a:pt x="3810" y="4184"/>
                        <a:pt x="3290" y="4944"/>
                      </a:cubicBezTo>
                      <a:cubicBezTo>
                        <a:pt x="2755" y="5704"/>
                        <a:pt x="2446" y="6731"/>
                        <a:pt x="2361" y="8026"/>
                      </a:cubicBezTo>
                      <a:lnTo>
                        <a:pt x="1559" y="8026"/>
                      </a:lnTo>
                      <a:lnTo>
                        <a:pt x="1897" y="1314"/>
                      </a:lnTo>
                      <a:close/>
                    </a:path>
                  </a:pathLst>
                </a:custGeom>
                <a:solidFill>
                  <a:srgbClr val="000000"/>
                </a:solidFill>
                <a:ln w="3598" cap="flat">
                  <a:noFill/>
                  <a:prstDash val="solid"/>
                  <a:miter/>
                </a:ln>
              </p:spPr>
              <p:txBody>
                <a:bodyPr rtlCol="0" anchor="ctr"/>
                <a:lstStyle/>
                <a:p>
                  <a:endParaRPr lang="en-IN"/>
                </a:p>
              </p:txBody>
            </p:sp>
            <p:sp>
              <p:nvSpPr>
                <p:cNvPr id="4117" name="Freeform: Shape 4116">
                  <a:extLst>
                    <a:ext uri="{FF2B5EF4-FFF2-40B4-BE49-F238E27FC236}">
                      <a16:creationId xmlns:a16="http://schemas.microsoft.com/office/drawing/2014/main" id="{72388028-4B2D-127F-C269-9B3562A50069}"/>
                    </a:ext>
                  </a:extLst>
                </p:cNvPr>
                <p:cNvSpPr/>
                <p:nvPr/>
              </p:nvSpPr>
              <p:spPr>
                <a:xfrm>
                  <a:off x="32933397" y="17875468"/>
                  <a:ext cx="11268" cy="29213"/>
                </a:xfrm>
                <a:custGeom>
                  <a:avLst/>
                  <a:gdLst>
                    <a:gd name="connsiteX0" fmla="*/ 1567 w 11268"/>
                    <a:gd name="connsiteY0" fmla="*/ 4719 h 29213"/>
                    <a:gd name="connsiteX1" fmla="*/ 8531 w 11268"/>
                    <a:gd name="connsiteY1" fmla="*/ 1314 h 29213"/>
                    <a:gd name="connsiteX2" fmla="*/ 9220 w 11268"/>
                    <a:gd name="connsiteY2" fmla="*/ 1314 h 29213"/>
                    <a:gd name="connsiteX3" fmla="*/ 9220 w 11268"/>
                    <a:gd name="connsiteY3" fmla="*/ 25489 h 29213"/>
                    <a:gd name="connsiteX4" fmla="*/ 9417 w 11268"/>
                    <a:gd name="connsiteY4" fmla="*/ 28472 h 29213"/>
                    <a:gd name="connsiteX5" fmla="*/ 10261 w 11268"/>
                    <a:gd name="connsiteY5" fmla="*/ 29387 h 29213"/>
                    <a:gd name="connsiteX6" fmla="*/ 12835 w 11268"/>
                    <a:gd name="connsiteY6" fmla="*/ 29739 h 29213"/>
                    <a:gd name="connsiteX7" fmla="*/ 12835 w 11268"/>
                    <a:gd name="connsiteY7" fmla="*/ 30527 h 29213"/>
                    <a:gd name="connsiteX8" fmla="*/ 2073 w 11268"/>
                    <a:gd name="connsiteY8" fmla="*/ 30527 h 29213"/>
                    <a:gd name="connsiteX9" fmla="*/ 2073 w 11268"/>
                    <a:gd name="connsiteY9" fmla="*/ 29739 h 29213"/>
                    <a:gd name="connsiteX10" fmla="*/ 4690 w 11268"/>
                    <a:gd name="connsiteY10" fmla="*/ 29401 h 29213"/>
                    <a:gd name="connsiteX11" fmla="*/ 5506 w 11268"/>
                    <a:gd name="connsiteY11" fmla="*/ 28571 h 29213"/>
                    <a:gd name="connsiteX12" fmla="*/ 5745 w 11268"/>
                    <a:gd name="connsiteY12" fmla="*/ 25489 h 29213"/>
                    <a:gd name="connsiteX13" fmla="*/ 5745 w 11268"/>
                    <a:gd name="connsiteY13" fmla="*/ 10038 h 29213"/>
                    <a:gd name="connsiteX14" fmla="*/ 5534 w 11268"/>
                    <a:gd name="connsiteY14" fmla="*/ 6014 h 29213"/>
                    <a:gd name="connsiteX15" fmla="*/ 4999 w 11268"/>
                    <a:gd name="connsiteY15" fmla="*/ 5029 h 29213"/>
                    <a:gd name="connsiteX16" fmla="*/ 4057 w 11268"/>
                    <a:gd name="connsiteY16" fmla="*/ 4719 h 29213"/>
                    <a:gd name="connsiteX17" fmla="*/ 1876 w 11268"/>
                    <a:gd name="connsiteY17" fmla="*/ 5366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567" y="4719"/>
                      </a:moveTo>
                      <a:lnTo>
                        <a:pt x="8531" y="1314"/>
                      </a:lnTo>
                      <a:lnTo>
                        <a:pt x="9220" y="1314"/>
                      </a:lnTo>
                      <a:lnTo>
                        <a:pt x="9220" y="25489"/>
                      </a:lnTo>
                      <a:cubicBezTo>
                        <a:pt x="9206" y="27093"/>
                        <a:pt x="9276" y="28092"/>
                        <a:pt x="9417" y="28472"/>
                      </a:cubicBezTo>
                      <a:cubicBezTo>
                        <a:pt x="9558" y="28880"/>
                        <a:pt x="9839" y="29176"/>
                        <a:pt x="10261" y="29387"/>
                      </a:cubicBezTo>
                      <a:cubicBezTo>
                        <a:pt x="10683" y="29612"/>
                        <a:pt x="11541" y="29739"/>
                        <a:pt x="12835" y="29739"/>
                      </a:cubicBezTo>
                      <a:lnTo>
                        <a:pt x="12835" y="30527"/>
                      </a:lnTo>
                      <a:lnTo>
                        <a:pt x="2073" y="30527"/>
                      </a:lnTo>
                      <a:lnTo>
                        <a:pt x="2073" y="29739"/>
                      </a:lnTo>
                      <a:cubicBezTo>
                        <a:pt x="3424" y="29739"/>
                        <a:pt x="4296" y="29626"/>
                        <a:pt x="4690" y="29401"/>
                      </a:cubicBezTo>
                      <a:cubicBezTo>
                        <a:pt x="5084" y="29204"/>
                        <a:pt x="5351" y="28923"/>
                        <a:pt x="5506" y="28571"/>
                      </a:cubicBezTo>
                      <a:cubicBezTo>
                        <a:pt x="5661" y="28233"/>
                        <a:pt x="5745" y="27206"/>
                        <a:pt x="5745" y="25489"/>
                      </a:cubicBezTo>
                      <a:lnTo>
                        <a:pt x="5745" y="10038"/>
                      </a:lnTo>
                      <a:cubicBezTo>
                        <a:pt x="5745" y="7970"/>
                        <a:pt x="5675" y="6633"/>
                        <a:pt x="5534" y="6014"/>
                      </a:cubicBezTo>
                      <a:cubicBezTo>
                        <a:pt x="5436" y="5577"/>
                        <a:pt x="5253" y="5240"/>
                        <a:pt x="4999" y="5029"/>
                      </a:cubicBezTo>
                      <a:cubicBezTo>
                        <a:pt x="4732" y="4832"/>
                        <a:pt x="4423" y="4733"/>
                        <a:pt x="4057" y="4719"/>
                      </a:cubicBezTo>
                      <a:cubicBezTo>
                        <a:pt x="3536" y="4733"/>
                        <a:pt x="2805" y="4944"/>
                        <a:pt x="1876" y="5366"/>
                      </a:cubicBezTo>
                      <a:close/>
                    </a:path>
                  </a:pathLst>
                </a:custGeom>
                <a:solidFill>
                  <a:srgbClr val="000000"/>
                </a:solidFill>
                <a:ln w="3598" cap="flat">
                  <a:noFill/>
                  <a:prstDash val="solid"/>
                  <a:miter/>
                </a:ln>
              </p:spPr>
              <p:txBody>
                <a:bodyPr rtlCol="0" anchor="ctr"/>
                <a:lstStyle/>
                <a:p>
                  <a:endParaRPr lang="en-IN"/>
                </a:p>
              </p:txBody>
            </p:sp>
            <p:sp>
              <p:nvSpPr>
                <p:cNvPr id="4118" name="Freeform: Shape 4117">
                  <a:extLst>
                    <a:ext uri="{FF2B5EF4-FFF2-40B4-BE49-F238E27FC236}">
                      <a16:creationId xmlns:a16="http://schemas.microsoft.com/office/drawing/2014/main" id="{768134C8-CD3A-E2FC-D33E-695292F152FE}"/>
                    </a:ext>
                  </a:extLst>
                </p:cNvPr>
                <p:cNvSpPr/>
                <p:nvPr/>
              </p:nvSpPr>
              <p:spPr>
                <a:xfrm>
                  <a:off x="32951461" y="17875412"/>
                  <a:ext cx="29079" cy="29916"/>
                </a:xfrm>
                <a:custGeom>
                  <a:avLst/>
                  <a:gdLst>
                    <a:gd name="connsiteX0" fmla="*/ 26586 w 29079"/>
                    <a:gd name="connsiteY0" fmla="*/ 1314 h 29916"/>
                    <a:gd name="connsiteX1" fmla="*/ 27318 w 29079"/>
                    <a:gd name="connsiteY1" fmla="*/ 10348 h 29916"/>
                    <a:gd name="connsiteX2" fmla="*/ 26586 w 29079"/>
                    <a:gd name="connsiteY2" fmla="*/ 10348 h 29916"/>
                    <a:gd name="connsiteX3" fmla="*/ 23688 w 29079"/>
                    <a:gd name="connsiteY3" fmla="*/ 5254 h 29916"/>
                    <a:gd name="connsiteX4" fmla="*/ 17132 w 29079"/>
                    <a:gd name="connsiteY4" fmla="*/ 2777 h 29916"/>
                    <a:gd name="connsiteX5" fmla="*/ 8804 w 29079"/>
                    <a:gd name="connsiteY5" fmla="*/ 7111 h 29916"/>
                    <a:gd name="connsiteX6" fmla="*/ 6426 w 29079"/>
                    <a:gd name="connsiteY6" fmla="*/ 15808 h 29916"/>
                    <a:gd name="connsiteX7" fmla="*/ 8002 w 29079"/>
                    <a:gd name="connsiteY7" fmla="*/ 23280 h 29916"/>
                    <a:gd name="connsiteX8" fmla="*/ 12152 w 29079"/>
                    <a:gd name="connsiteY8" fmla="*/ 28233 h 29916"/>
                    <a:gd name="connsiteX9" fmla="*/ 17414 w 29079"/>
                    <a:gd name="connsiteY9" fmla="*/ 29795 h 29916"/>
                    <a:gd name="connsiteX10" fmla="*/ 20481 w 29079"/>
                    <a:gd name="connsiteY10" fmla="*/ 29401 h 29916"/>
                    <a:gd name="connsiteX11" fmla="*/ 23322 w 29079"/>
                    <a:gd name="connsiteY11" fmla="*/ 28219 h 29916"/>
                    <a:gd name="connsiteX12" fmla="*/ 23322 w 29079"/>
                    <a:gd name="connsiteY12" fmla="*/ 19945 h 29916"/>
                    <a:gd name="connsiteX13" fmla="*/ 22999 w 29079"/>
                    <a:gd name="connsiteY13" fmla="*/ 17130 h 29916"/>
                    <a:gd name="connsiteX14" fmla="*/ 21986 w 29079"/>
                    <a:gd name="connsiteY14" fmla="*/ 16117 h 29916"/>
                    <a:gd name="connsiteX15" fmla="*/ 19580 w 29079"/>
                    <a:gd name="connsiteY15" fmla="*/ 15765 h 29916"/>
                    <a:gd name="connsiteX16" fmla="*/ 19580 w 29079"/>
                    <a:gd name="connsiteY16" fmla="*/ 14963 h 29916"/>
                    <a:gd name="connsiteX17" fmla="*/ 30652 w 29079"/>
                    <a:gd name="connsiteY17" fmla="*/ 14963 h 29916"/>
                    <a:gd name="connsiteX18" fmla="*/ 30652 w 29079"/>
                    <a:gd name="connsiteY18" fmla="*/ 15765 h 29916"/>
                    <a:gd name="connsiteX19" fmla="*/ 30131 w 29079"/>
                    <a:gd name="connsiteY19" fmla="*/ 15765 h 29916"/>
                    <a:gd name="connsiteX20" fmla="*/ 27866 w 29079"/>
                    <a:gd name="connsiteY20" fmla="*/ 16863 h 29916"/>
                    <a:gd name="connsiteX21" fmla="*/ 27444 w 29079"/>
                    <a:gd name="connsiteY21" fmla="*/ 19945 h 29916"/>
                    <a:gd name="connsiteX22" fmla="*/ 27444 w 29079"/>
                    <a:gd name="connsiteY22" fmla="*/ 28698 h 29916"/>
                    <a:gd name="connsiteX23" fmla="*/ 22647 w 29079"/>
                    <a:gd name="connsiteY23" fmla="*/ 30625 h 29916"/>
                    <a:gd name="connsiteX24" fmla="*/ 17400 w 29079"/>
                    <a:gd name="connsiteY24" fmla="*/ 31230 h 29916"/>
                    <a:gd name="connsiteX25" fmla="*/ 4808 w 29079"/>
                    <a:gd name="connsiteY25" fmla="*/ 25911 h 29916"/>
                    <a:gd name="connsiteX26" fmla="*/ 1573 w 29079"/>
                    <a:gd name="connsiteY26" fmla="*/ 16708 h 29916"/>
                    <a:gd name="connsiteX27" fmla="*/ 3388 w 29079"/>
                    <a:gd name="connsiteY27" fmla="*/ 9475 h 29916"/>
                    <a:gd name="connsiteX28" fmla="*/ 9296 w 29079"/>
                    <a:gd name="connsiteY28" fmla="*/ 3143 h 29916"/>
                    <a:gd name="connsiteX29" fmla="*/ 16724 w 29079"/>
                    <a:gd name="connsiteY29" fmla="*/ 1314 h 29916"/>
                    <a:gd name="connsiteX30" fmla="*/ 19566 w 29079"/>
                    <a:gd name="connsiteY30" fmla="*/ 1567 h 29916"/>
                    <a:gd name="connsiteX31" fmla="*/ 23182 w 29079"/>
                    <a:gd name="connsiteY31" fmla="*/ 2679 h 29916"/>
                    <a:gd name="connsiteX32" fmla="*/ 24757 w 29079"/>
                    <a:gd name="connsiteY32" fmla="*/ 3115 h 29916"/>
                    <a:gd name="connsiteX33" fmla="*/ 25447 w 29079"/>
                    <a:gd name="connsiteY33" fmla="*/ 2749 h 29916"/>
                    <a:gd name="connsiteX34" fmla="*/ 25798 w 29079"/>
                    <a:gd name="connsiteY34" fmla="*/ 1314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079" h="29916">
                      <a:moveTo>
                        <a:pt x="26586" y="1314"/>
                      </a:moveTo>
                      <a:lnTo>
                        <a:pt x="27318" y="10348"/>
                      </a:lnTo>
                      <a:lnTo>
                        <a:pt x="26586" y="10348"/>
                      </a:lnTo>
                      <a:cubicBezTo>
                        <a:pt x="25827" y="8110"/>
                        <a:pt x="24870" y="6408"/>
                        <a:pt x="23688" y="5254"/>
                      </a:cubicBezTo>
                      <a:cubicBezTo>
                        <a:pt x="21972" y="3607"/>
                        <a:pt x="19777" y="2791"/>
                        <a:pt x="17132" y="2777"/>
                      </a:cubicBezTo>
                      <a:cubicBezTo>
                        <a:pt x="13475" y="2791"/>
                        <a:pt x="10703" y="4227"/>
                        <a:pt x="8804" y="7111"/>
                      </a:cubicBezTo>
                      <a:cubicBezTo>
                        <a:pt x="7214" y="9560"/>
                        <a:pt x="6426" y="12459"/>
                        <a:pt x="6426" y="15808"/>
                      </a:cubicBezTo>
                      <a:cubicBezTo>
                        <a:pt x="6426" y="18538"/>
                        <a:pt x="6947" y="21028"/>
                        <a:pt x="8002" y="23280"/>
                      </a:cubicBezTo>
                      <a:cubicBezTo>
                        <a:pt x="9057" y="25531"/>
                        <a:pt x="10436" y="27192"/>
                        <a:pt x="12152" y="28233"/>
                      </a:cubicBezTo>
                      <a:cubicBezTo>
                        <a:pt x="13840" y="29289"/>
                        <a:pt x="15599" y="29809"/>
                        <a:pt x="17414" y="29795"/>
                      </a:cubicBezTo>
                      <a:cubicBezTo>
                        <a:pt x="18469" y="29809"/>
                        <a:pt x="19496" y="29668"/>
                        <a:pt x="20481" y="29401"/>
                      </a:cubicBezTo>
                      <a:cubicBezTo>
                        <a:pt x="21465" y="29148"/>
                        <a:pt x="22408" y="28754"/>
                        <a:pt x="23322" y="28219"/>
                      </a:cubicBezTo>
                      <a:lnTo>
                        <a:pt x="23322" y="19945"/>
                      </a:lnTo>
                      <a:cubicBezTo>
                        <a:pt x="23308" y="18509"/>
                        <a:pt x="23196" y="17581"/>
                        <a:pt x="22999" y="17130"/>
                      </a:cubicBezTo>
                      <a:cubicBezTo>
                        <a:pt x="22774" y="16694"/>
                        <a:pt x="22436" y="16356"/>
                        <a:pt x="21986" y="16117"/>
                      </a:cubicBezTo>
                      <a:cubicBezTo>
                        <a:pt x="21508" y="15892"/>
                        <a:pt x="20706" y="15765"/>
                        <a:pt x="19580" y="15765"/>
                      </a:cubicBezTo>
                      <a:lnTo>
                        <a:pt x="19580" y="14963"/>
                      </a:lnTo>
                      <a:lnTo>
                        <a:pt x="30652" y="14963"/>
                      </a:lnTo>
                      <a:lnTo>
                        <a:pt x="30652" y="15765"/>
                      </a:lnTo>
                      <a:lnTo>
                        <a:pt x="30131" y="15765"/>
                      </a:lnTo>
                      <a:cubicBezTo>
                        <a:pt x="29006" y="15765"/>
                        <a:pt x="28260" y="16131"/>
                        <a:pt x="27866" y="16863"/>
                      </a:cubicBezTo>
                      <a:cubicBezTo>
                        <a:pt x="27585" y="17384"/>
                        <a:pt x="27444" y="18411"/>
                        <a:pt x="27444" y="19945"/>
                      </a:cubicBezTo>
                      <a:lnTo>
                        <a:pt x="27444" y="28698"/>
                      </a:lnTo>
                      <a:cubicBezTo>
                        <a:pt x="25812" y="29598"/>
                        <a:pt x="24209" y="30231"/>
                        <a:pt x="22647" y="30625"/>
                      </a:cubicBezTo>
                      <a:cubicBezTo>
                        <a:pt x="21057" y="31019"/>
                        <a:pt x="19313" y="31216"/>
                        <a:pt x="17400" y="31230"/>
                      </a:cubicBezTo>
                      <a:cubicBezTo>
                        <a:pt x="11871" y="31216"/>
                        <a:pt x="7664" y="29457"/>
                        <a:pt x="4808" y="25911"/>
                      </a:cubicBezTo>
                      <a:cubicBezTo>
                        <a:pt x="2642" y="23266"/>
                        <a:pt x="1573" y="20198"/>
                        <a:pt x="1573" y="16708"/>
                      </a:cubicBezTo>
                      <a:cubicBezTo>
                        <a:pt x="1573" y="14203"/>
                        <a:pt x="2178" y="11783"/>
                        <a:pt x="3388" y="9475"/>
                      </a:cubicBezTo>
                      <a:cubicBezTo>
                        <a:pt x="4823" y="6745"/>
                        <a:pt x="6792" y="4635"/>
                        <a:pt x="9296" y="3143"/>
                      </a:cubicBezTo>
                      <a:cubicBezTo>
                        <a:pt x="11378" y="1933"/>
                        <a:pt x="13854" y="1328"/>
                        <a:pt x="16724" y="1314"/>
                      </a:cubicBezTo>
                      <a:cubicBezTo>
                        <a:pt x="17765" y="1328"/>
                        <a:pt x="18708" y="1412"/>
                        <a:pt x="19566" y="1567"/>
                      </a:cubicBezTo>
                      <a:cubicBezTo>
                        <a:pt x="20410" y="1750"/>
                        <a:pt x="21620" y="2116"/>
                        <a:pt x="23182" y="2679"/>
                      </a:cubicBezTo>
                      <a:cubicBezTo>
                        <a:pt x="23970" y="2974"/>
                        <a:pt x="24490" y="3129"/>
                        <a:pt x="24757" y="3115"/>
                      </a:cubicBezTo>
                      <a:cubicBezTo>
                        <a:pt x="25025" y="3129"/>
                        <a:pt x="25250" y="3002"/>
                        <a:pt x="25447" y="2749"/>
                      </a:cubicBezTo>
                      <a:cubicBezTo>
                        <a:pt x="25630" y="2510"/>
                        <a:pt x="25756" y="2031"/>
                        <a:pt x="25798" y="1314"/>
                      </a:cubicBezTo>
                      <a:close/>
                    </a:path>
                  </a:pathLst>
                </a:custGeom>
                <a:solidFill>
                  <a:srgbClr val="000000"/>
                </a:solidFill>
                <a:ln w="3598" cap="flat">
                  <a:noFill/>
                  <a:prstDash val="solid"/>
                  <a:miter/>
                </a:ln>
              </p:spPr>
              <p:txBody>
                <a:bodyPr rtlCol="0" anchor="ctr"/>
                <a:lstStyle/>
                <a:p>
                  <a:endParaRPr lang="en-IN"/>
                </a:p>
              </p:txBody>
            </p:sp>
            <p:sp>
              <p:nvSpPr>
                <p:cNvPr id="4119" name="Freeform: Shape 4118">
                  <a:extLst>
                    <a:ext uri="{FF2B5EF4-FFF2-40B4-BE49-F238E27FC236}">
                      <a16:creationId xmlns:a16="http://schemas.microsoft.com/office/drawing/2014/main" id="{98ADBAC5-CC54-2C00-D3F7-5535FBA18259}"/>
                    </a:ext>
                  </a:extLst>
                </p:cNvPr>
                <p:cNvSpPr/>
                <p:nvPr/>
              </p:nvSpPr>
              <p:spPr>
                <a:xfrm>
                  <a:off x="32982587" y="17874666"/>
                  <a:ext cx="20286" cy="30606"/>
                </a:xfrm>
                <a:custGeom>
                  <a:avLst/>
                  <a:gdLst>
                    <a:gd name="connsiteX0" fmla="*/ 15143 w 20286"/>
                    <a:gd name="connsiteY0" fmla="*/ 29162 h 30606"/>
                    <a:gd name="connsiteX1" fmla="*/ 12386 w 20286"/>
                    <a:gd name="connsiteY1" fmla="*/ 31273 h 30606"/>
                    <a:gd name="connsiteX2" fmla="*/ 9474 w 20286"/>
                    <a:gd name="connsiteY2" fmla="*/ 31920 h 30606"/>
                    <a:gd name="connsiteX3" fmla="*/ 3945 w 20286"/>
                    <a:gd name="connsiteY3" fmla="*/ 29274 h 30606"/>
                    <a:gd name="connsiteX4" fmla="*/ 1581 w 20286"/>
                    <a:gd name="connsiteY4" fmla="*/ 22464 h 30606"/>
                    <a:gd name="connsiteX5" fmla="*/ 4198 w 20286"/>
                    <a:gd name="connsiteY5" fmla="*/ 14851 h 30606"/>
                    <a:gd name="connsiteX6" fmla="*/ 10923 w 20286"/>
                    <a:gd name="connsiteY6" fmla="*/ 11403 h 30606"/>
                    <a:gd name="connsiteX7" fmla="*/ 15143 w 20286"/>
                    <a:gd name="connsiteY7" fmla="*/ 13036 h 30606"/>
                    <a:gd name="connsiteX8" fmla="*/ 15143 w 20286"/>
                    <a:gd name="connsiteY8" fmla="*/ 9461 h 30606"/>
                    <a:gd name="connsiteX9" fmla="*/ 14989 w 20286"/>
                    <a:gd name="connsiteY9" fmla="*/ 5380 h 30606"/>
                    <a:gd name="connsiteX10" fmla="*/ 14496 w 20286"/>
                    <a:gd name="connsiteY10" fmla="*/ 4353 h 30606"/>
                    <a:gd name="connsiteX11" fmla="*/ 13652 w 20286"/>
                    <a:gd name="connsiteY11" fmla="*/ 4086 h 30606"/>
                    <a:gd name="connsiteX12" fmla="*/ 12189 w 20286"/>
                    <a:gd name="connsiteY12" fmla="*/ 4424 h 30606"/>
                    <a:gd name="connsiteX13" fmla="*/ 11922 w 20286"/>
                    <a:gd name="connsiteY13" fmla="*/ 3678 h 30606"/>
                    <a:gd name="connsiteX14" fmla="*/ 17676 w 20286"/>
                    <a:gd name="connsiteY14" fmla="*/ 1314 h 30606"/>
                    <a:gd name="connsiteX15" fmla="*/ 18632 w 20286"/>
                    <a:gd name="connsiteY15" fmla="*/ 1314 h 30606"/>
                    <a:gd name="connsiteX16" fmla="*/ 18632 w 20286"/>
                    <a:gd name="connsiteY16" fmla="*/ 23674 h 30606"/>
                    <a:gd name="connsiteX17" fmla="*/ 18787 w 20286"/>
                    <a:gd name="connsiteY17" fmla="*/ 27825 h 30606"/>
                    <a:gd name="connsiteX18" fmla="*/ 19293 w 20286"/>
                    <a:gd name="connsiteY18" fmla="*/ 28866 h 30606"/>
                    <a:gd name="connsiteX19" fmla="*/ 20109 w 20286"/>
                    <a:gd name="connsiteY19" fmla="*/ 29162 h 30606"/>
                    <a:gd name="connsiteX20" fmla="*/ 21629 w 20286"/>
                    <a:gd name="connsiteY20" fmla="*/ 28796 h 30606"/>
                    <a:gd name="connsiteX21" fmla="*/ 21868 w 20286"/>
                    <a:gd name="connsiteY21" fmla="*/ 29528 h 30606"/>
                    <a:gd name="connsiteX22" fmla="*/ 16128 w 20286"/>
                    <a:gd name="connsiteY22" fmla="*/ 31920 h 30606"/>
                    <a:gd name="connsiteX23" fmla="*/ 15143 w 20286"/>
                    <a:gd name="connsiteY23" fmla="*/ 31920 h 30606"/>
                    <a:gd name="connsiteX24" fmla="*/ 15143 w 20286"/>
                    <a:gd name="connsiteY24" fmla="*/ 27670 h 30606"/>
                    <a:gd name="connsiteX25" fmla="*/ 15143 w 20286"/>
                    <a:gd name="connsiteY25" fmla="*/ 17707 h 30606"/>
                    <a:gd name="connsiteX26" fmla="*/ 14398 w 20286"/>
                    <a:gd name="connsiteY26" fmla="*/ 15090 h 30606"/>
                    <a:gd name="connsiteX27" fmla="*/ 12709 w 20286"/>
                    <a:gd name="connsiteY27" fmla="*/ 13317 h 30606"/>
                    <a:gd name="connsiteX28" fmla="*/ 10670 w 20286"/>
                    <a:gd name="connsiteY28" fmla="*/ 12712 h 30606"/>
                    <a:gd name="connsiteX29" fmla="*/ 7364 w 20286"/>
                    <a:gd name="connsiteY29" fmla="*/ 14386 h 30606"/>
                    <a:gd name="connsiteX30" fmla="*/ 5436 w 20286"/>
                    <a:gd name="connsiteY30" fmla="*/ 20803 h 30606"/>
                    <a:gd name="connsiteX31" fmla="*/ 7293 w 20286"/>
                    <a:gd name="connsiteY31" fmla="*/ 27333 h 30606"/>
                    <a:gd name="connsiteX32" fmla="*/ 11429 w 20286"/>
                    <a:gd name="connsiteY32" fmla="*/ 29598 h 30606"/>
                    <a:gd name="connsiteX33" fmla="*/ 15143 w 20286"/>
                    <a:gd name="connsiteY33" fmla="*/ 27670 h 3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286" h="30606">
                      <a:moveTo>
                        <a:pt x="15143" y="29162"/>
                      </a:moveTo>
                      <a:cubicBezTo>
                        <a:pt x="14201" y="30147"/>
                        <a:pt x="13286" y="30851"/>
                        <a:pt x="12386" y="31273"/>
                      </a:cubicBezTo>
                      <a:cubicBezTo>
                        <a:pt x="11486" y="31709"/>
                        <a:pt x="10515" y="31920"/>
                        <a:pt x="9474" y="31920"/>
                      </a:cubicBezTo>
                      <a:cubicBezTo>
                        <a:pt x="7364" y="31920"/>
                        <a:pt x="5521" y="31048"/>
                        <a:pt x="3945" y="29274"/>
                      </a:cubicBezTo>
                      <a:cubicBezTo>
                        <a:pt x="2369" y="27530"/>
                        <a:pt x="1581" y="25250"/>
                        <a:pt x="1581" y="22464"/>
                      </a:cubicBezTo>
                      <a:cubicBezTo>
                        <a:pt x="1581" y="19692"/>
                        <a:pt x="2454" y="17159"/>
                        <a:pt x="4198" y="14851"/>
                      </a:cubicBezTo>
                      <a:cubicBezTo>
                        <a:pt x="5943" y="12557"/>
                        <a:pt x="8179" y="11403"/>
                        <a:pt x="10923" y="11403"/>
                      </a:cubicBezTo>
                      <a:cubicBezTo>
                        <a:pt x="12625" y="11403"/>
                        <a:pt x="14032" y="11952"/>
                        <a:pt x="15143" y="13036"/>
                      </a:cubicBezTo>
                      <a:lnTo>
                        <a:pt x="15143" y="9461"/>
                      </a:lnTo>
                      <a:cubicBezTo>
                        <a:pt x="15129" y="7252"/>
                        <a:pt x="15073" y="5901"/>
                        <a:pt x="14989" y="5380"/>
                      </a:cubicBezTo>
                      <a:cubicBezTo>
                        <a:pt x="14876" y="4888"/>
                        <a:pt x="14721" y="4536"/>
                        <a:pt x="14496" y="4353"/>
                      </a:cubicBezTo>
                      <a:cubicBezTo>
                        <a:pt x="14271" y="4184"/>
                        <a:pt x="13990" y="4100"/>
                        <a:pt x="13652" y="4086"/>
                      </a:cubicBezTo>
                      <a:cubicBezTo>
                        <a:pt x="13286" y="4100"/>
                        <a:pt x="12794" y="4212"/>
                        <a:pt x="12189" y="4424"/>
                      </a:cubicBezTo>
                      <a:lnTo>
                        <a:pt x="11922" y="3678"/>
                      </a:lnTo>
                      <a:lnTo>
                        <a:pt x="17676" y="1314"/>
                      </a:lnTo>
                      <a:lnTo>
                        <a:pt x="18632" y="1314"/>
                      </a:lnTo>
                      <a:lnTo>
                        <a:pt x="18632" y="23674"/>
                      </a:lnTo>
                      <a:cubicBezTo>
                        <a:pt x="18632" y="25939"/>
                        <a:pt x="18674" y="27318"/>
                        <a:pt x="18787" y="27825"/>
                      </a:cubicBezTo>
                      <a:cubicBezTo>
                        <a:pt x="18871" y="28332"/>
                        <a:pt x="19040" y="28683"/>
                        <a:pt x="19293" y="28866"/>
                      </a:cubicBezTo>
                      <a:cubicBezTo>
                        <a:pt x="19519" y="29077"/>
                        <a:pt x="19800" y="29176"/>
                        <a:pt x="20109" y="29162"/>
                      </a:cubicBezTo>
                      <a:cubicBezTo>
                        <a:pt x="20489" y="29176"/>
                        <a:pt x="20996" y="29049"/>
                        <a:pt x="21629" y="28796"/>
                      </a:cubicBezTo>
                      <a:lnTo>
                        <a:pt x="21868" y="29528"/>
                      </a:lnTo>
                      <a:lnTo>
                        <a:pt x="16128" y="31920"/>
                      </a:lnTo>
                      <a:lnTo>
                        <a:pt x="15143" y="31920"/>
                      </a:lnTo>
                      <a:close/>
                      <a:moveTo>
                        <a:pt x="15143" y="27670"/>
                      </a:moveTo>
                      <a:lnTo>
                        <a:pt x="15143" y="17707"/>
                      </a:lnTo>
                      <a:cubicBezTo>
                        <a:pt x="15059" y="16765"/>
                        <a:pt x="14806" y="15892"/>
                        <a:pt x="14398" y="15090"/>
                      </a:cubicBezTo>
                      <a:cubicBezTo>
                        <a:pt x="13962" y="14316"/>
                        <a:pt x="13399" y="13725"/>
                        <a:pt x="12709" y="13317"/>
                      </a:cubicBezTo>
                      <a:cubicBezTo>
                        <a:pt x="12006" y="12923"/>
                        <a:pt x="11331" y="12712"/>
                        <a:pt x="10670" y="12712"/>
                      </a:cubicBezTo>
                      <a:cubicBezTo>
                        <a:pt x="9417" y="12712"/>
                        <a:pt x="8320" y="13275"/>
                        <a:pt x="7364" y="14386"/>
                      </a:cubicBezTo>
                      <a:cubicBezTo>
                        <a:pt x="6069" y="15864"/>
                        <a:pt x="5422" y="18003"/>
                        <a:pt x="5436" y="20803"/>
                      </a:cubicBezTo>
                      <a:cubicBezTo>
                        <a:pt x="5422" y="23646"/>
                        <a:pt x="6041" y="25827"/>
                        <a:pt x="7293" y="27333"/>
                      </a:cubicBezTo>
                      <a:cubicBezTo>
                        <a:pt x="8517" y="28852"/>
                        <a:pt x="9896" y="29598"/>
                        <a:pt x="11429" y="29598"/>
                      </a:cubicBezTo>
                      <a:cubicBezTo>
                        <a:pt x="12709" y="29598"/>
                        <a:pt x="13947" y="28965"/>
                        <a:pt x="15143" y="27670"/>
                      </a:cubicBezTo>
                      <a:close/>
                    </a:path>
                  </a:pathLst>
                </a:custGeom>
                <a:solidFill>
                  <a:srgbClr val="000000"/>
                </a:solidFill>
                <a:ln w="3598" cap="flat">
                  <a:noFill/>
                  <a:prstDash val="solid"/>
                  <a:miter/>
                </a:ln>
              </p:spPr>
              <p:txBody>
                <a:bodyPr rtlCol="0" anchor="ctr"/>
                <a:lstStyle/>
                <a:p>
                  <a:endParaRPr lang="en-IN"/>
                </a:p>
              </p:txBody>
            </p:sp>
            <p:sp>
              <p:nvSpPr>
                <p:cNvPr id="4120" name="Freeform: Shape 4119">
                  <a:extLst>
                    <a:ext uri="{FF2B5EF4-FFF2-40B4-BE49-F238E27FC236}">
                      <a16:creationId xmlns:a16="http://schemas.microsoft.com/office/drawing/2014/main" id="{3D7AB096-5E65-6986-A89D-26EDF1F00843}"/>
                    </a:ext>
                  </a:extLst>
                </p:cNvPr>
                <p:cNvSpPr/>
                <p:nvPr/>
              </p:nvSpPr>
              <p:spPr>
                <a:xfrm>
                  <a:off x="33002395" y="17912238"/>
                  <a:ext cx="22354" cy="1773"/>
                </a:xfrm>
                <a:custGeom>
                  <a:avLst/>
                  <a:gdLst>
                    <a:gd name="connsiteX0" fmla="*/ 23942 w 22354"/>
                    <a:gd name="connsiteY0" fmla="*/ 3087 h 1773"/>
                    <a:gd name="connsiteX1" fmla="*/ 1587 w 22354"/>
                    <a:gd name="connsiteY1" fmla="*/ 3087 h 1773"/>
                    <a:gd name="connsiteX2" fmla="*/ 1587 w 22354"/>
                    <a:gd name="connsiteY2" fmla="*/ 1314 h 1773"/>
                    <a:gd name="connsiteX3" fmla="*/ 23942 w 22354"/>
                    <a:gd name="connsiteY3" fmla="*/ 1314 h 1773"/>
                  </a:gdLst>
                  <a:ahLst/>
                  <a:cxnLst>
                    <a:cxn ang="0">
                      <a:pos x="connsiteX0" y="connsiteY0"/>
                    </a:cxn>
                    <a:cxn ang="0">
                      <a:pos x="connsiteX1" y="connsiteY1"/>
                    </a:cxn>
                    <a:cxn ang="0">
                      <a:pos x="connsiteX2" y="connsiteY2"/>
                    </a:cxn>
                    <a:cxn ang="0">
                      <a:pos x="connsiteX3" y="connsiteY3"/>
                    </a:cxn>
                  </a:cxnLst>
                  <a:rect l="l" t="t" r="r" b="b"/>
                  <a:pathLst>
                    <a:path w="22354" h="1773">
                      <a:moveTo>
                        <a:pt x="23942" y="3087"/>
                      </a:moveTo>
                      <a:lnTo>
                        <a:pt x="1587" y="3087"/>
                      </a:lnTo>
                      <a:lnTo>
                        <a:pt x="1587" y="1314"/>
                      </a:lnTo>
                      <a:lnTo>
                        <a:pt x="23942" y="1314"/>
                      </a:lnTo>
                      <a:close/>
                    </a:path>
                  </a:pathLst>
                </a:custGeom>
                <a:solidFill>
                  <a:srgbClr val="000000"/>
                </a:solidFill>
                <a:ln w="3598" cap="flat">
                  <a:noFill/>
                  <a:prstDash val="solid"/>
                  <a:miter/>
                </a:ln>
              </p:spPr>
              <p:txBody>
                <a:bodyPr rtlCol="0" anchor="ctr"/>
                <a:lstStyle/>
                <a:p>
                  <a:endParaRPr lang="en-IN"/>
                </a:p>
              </p:txBody>
            </p:sp>
            <p:sp>
              <p:nvSpPr>
                <p:cNvPr id="4121" name="Freeform: Shape 4120">
                  <a:extLst>
                    <a:ext uri="{FF2B5EF4-FFF2-40B4-BE49-F238E27FC236}">
                      <a16:creationId xmlns:a16="http://schemas.microsoft.com/office/drawing/2014/main" id="{706243BF-666C-2051-71AF-A369069D9826}"/>
                    </a:ext>
                  </a:extLst>
                </p:cNvPr>
                <p:cNvSpPr/>
                <p:nvPr/>
              </p:nvSpPr>
              <p:spPr>
                <a:xfrm>
                  <a:off x="33025256" y="17876059"/>
                  <a:ext cx="24521" cy="28622"/>
                </a:xfrm>
                <a:custGeom>
                  <a:avLst/>
                  <a:gdLst>
                    <a:gd name="connsiteX0" fmla="*/ 9739 w 24521"/>
                    <a:gd name="connsiteY0" fmla="*/ 2876 h 28622"/>
                    <a:gd name="connsiteX1" fmla="*/ 9739 w 24521"/>
                    <a:gd name="connsiteY1" fmla="*/ 14189 h 28622"/>
                    <a:gd name="connsiteX2" fmla="*/ 16028 w 24521"/>
                    <a:gd name="connsiteY2" fmla="*/ 14189 h 28622"/>
                    <a:gd name="connsiteX3" fmla="*/ 19305 w 24521"/>
                    <a:gd name="connsiteY3" fmla="*/ 13444 h 28622"/>
                    <a:gd name="connsiteX4" fmla="*/ 20515 w 24521"/>
                    <a:gd name="connsiteY4" fmla="*/ 10038 h 28622"/>
                    <a:gd name="connsiteX5" fmla="*/ 21303 w 24521"/>
                    <a:gd name="connsiteY5" fmla="*/ 10038 h 28622"/>
                    <a:gd name="connsiteX6" fmla="*/ 21303 w 24521"/>
                    <a:gd name="connsiteY6" fmla="*/ 20001 h 28622"/>
                    <a:gd name="connsiteX7" fmla="*/ 20515 w 24521"/>
                    <a:gd name="connsiteY7" fmla="*/ 20001 h 28622"/>
                    <a:gd name="connsiteX8" fmla="*/ 19924 w 24521"/>
                    <a:gd name="connsiteY8" fmla="*/ 17313 h 28622"/>
                    <a:gd name="connsiteX9" fmla="*/ 18686 w 24521"/>
                    <a:gd name="connsiteY9" fmla="*/ 16145 h 28622"/>
                    <a:gd name="connsiteX10" fmla="*/ 16028 w 24521"/>
                    <a:gd name="connsiteY10" fmla="*/ 15723 h 28622"/>
                    <a:gd name="connsiteX11" fmla="*/ 9739 w 24521"/>
                    <a:gd name="connsiteY11" fmla="*/ 15723 h 28622"/>
                    <a:gd name="connsiteX12" fmla="*/ 9739 w 24521"/>
                    <a:gd name="connsiteY12" fmla="*/ 25165 h 28622"/>
                    <a:gd name="connsiteX13" fmla="*/ 9908 w 24521"/>
                    <a:gd name="connsiteY13" fmla="*/ 27473 h 28622"/>
                    <a:gd name="connsiteX14" fmla="*/ 10499 w 24521"/>
                    <a:gd name="connsiteY14" fmla="*/ 28135 h 28622"/>
                    <a:gd name="connsiteX15" fmla="*/ 12102 w 24521"/>
                    <a:gd name="connsiteY15" fmla="*/ 28374 h 28622"/>
                    <a:gd name="connsiteX16" fmla="*/ 16956 w 24521"/>
                    <a:gd name="connsiteY16" fmla="*/ 28374 h 28622"/>
                    <a:gd name="connsiteX17" fmla="*/ 20487 w 24521"/>
                    <a:gd name="connsiteY17" fmla="*/ 28036 h 28622"/>
                    <a:gd name="connsiteX18" fmla="*/ 22597 w 24521"/>
                    <a:gd name="connsiteY18" fmla="*/ 26699 h 28622"/>
                    <a:gd name="connsiteX19" fmla="*/ 25270 w 24521"/>
                    <a:gd name="connsiteY19" fmla="*/ 22759 h 28622"/>
                    <a:gd name="connsiteX20" fmla="*/ 26114 w 24521"/>
                    <a:gd name="connsiteY20" fmla="*/ 22759 h 28622"/>
                    <a:gd name="connsiteX21" fmla="*/ 23638 w 24521"/>
                    <a:gd name="connsiteY21" fmla="*/ 29936 h 28622"/>
                    <a:gd name="connsiteX22" fmla="*/ 1593 w 24521"/>
                    <a:gd name="connsiteY22" fmla="*/ 29936 h 28622"/>
                    <a:gd name="connsiteX23" fmla="*/ 1593 w 24521"/>
                    <a:gd name="connsiteY23" fmla="*/ 29148 h 28622"/>
                    <a:gd name="connsiteX24" fmla="*/ 2606 w 24521"/>
                    <a:gd name="connsiteY24" fmla="*/ 29148 h 28622"/>
                    <a:gd name="connsiteX25" fmla="*/ 4534 w 24521"/>
                    <a:gd name="connsiteY25" fmla="*/ 28669 h 28622"/>
                    <a:gd name="connsiteX26" fmla="*/ 5448 w 24521"/>
                    <a:gd name="connsiteY26" fmla="*/ 27656 h 28622"/>
                    <a:gd name="connsiteX27" fmla="*/ 5687 w 24521"/>
                    <a:gd name="connsiteY27" fmla="*/ 24898 h 28622"/>
                    <a:gd name="connsiteX28" fmla="*/ 5687 w 24521"/>
                    <a:gd name="connsiteY28" fmla="*/ 6295 h 28622"/>
                    <a:gd name="connsiteX29" fmla="*/ 5139 w 24521"/>
                    <a:gd name="connsiteY29" fmla="*/ 2946 h 28622"/>
                    <a:gd name="connsiteX30" fmla="*/ 2606 w 24521"/>
                    <a:gd name="connsiteY30" fmla="*/ 2102 h 28622"/>
                    <a:gd name="connsiteX31" fmla="*/ 1593 w 24521"/>
                    <a:gd name="connsiteY31" fmla="*/ 2102 h 28622"/>
                    <a:gd name="connsiteX32" fmla="*/ 1593 w 24521"/>
                    <a:gd name="connsiteY32" fmla="*/ 1314 h 28622"/>
                    <a:gd name="connsiteX33" fmla="*/ 23638 w 24521"/>
                    <a:gd name="connsiteY33" fmla="*/ 1314 h 28622"/>
                    <a:gd name="connsiteX34" fmla="*/ 23962 w 24521"/>
                    <a:gd name="connsiteY34" fmla="*/ 7590 h 28622"/>
                    <a:gd name="connsiteX35" fmla="*/ 23132 w 24521"/>
                    <a:gd name="connsiteY35" fmla="*/ 7590 h 28622"/>
                    <a:gd name="connsiteX36" fmla="*/ 22147 w 24521"/>
                    <a:gd name="connsiteY36" fmla="*/ 4480 h 28622"/>
                    <a:gd name="connsiteX37" fmla="*/ 20572 w 24521"/>
                    <a:gd name="connsiteY37" fmla="*/ 3199 h 28622"/>
                    <a:gd name="connsiteX38" fmla="*/ 17589 w 24521"/>
                    <a:gd name="connsiteY38" fmla="*/ 287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739" y="2876"/>
                      </a:moveTo>
                      <a:lnTo>
                        <a:pt x="9739" y="14189"/>
                      </a:lnTo>
                      <a:lnTo>
                        <a:pt x="16028" y="14189"/>
                      </a:lnTo>
                      <a:cubicBezTo>
                        <a:pt x="17659" y="14189"/>
                        <a:pt x="18743" y="13950"/>
                        <a:pt x="19305" y="13444"/>
                      </a:cubicBezTo>
                      <a:cubicBezTo>
                        <a:pt x="20023" y="12824"/>
                        <a:pt x="20431" y="11685"/>
                        <a:pt x="20515" y="10038"/>
                      </a:cubicBezTo>
                      <a:lnTo>
                        <a:pt x="21303" y="10038"/>
                      </a:lnTo>
                      <a:lnTo>
                        <a:pt x="21303" y="20001"/>
                      </a:lnTo>
                      <a:lnTo>
                        <a:pt x="20515" y="20001"/>
                      </a:lnTo>
                      <a:cubicBezTo>
                        <a:pt x="20318" y="18608"/>
                        <a:pt x="20121" y="17707"/>
                        <a:pt x="19924" y="17313"/>
                      </a:cubicBezTo>
                      <a:cubicBezTo>
                        <a:pt x="19671" y="16821"/>
                        <a:pt x="19263" y="16441"/>
                        <a:pt x="18686" y="16145"/>
                      </a:cubicBezTo>
                      <a:cubicBezTo>
                        <a:pt x="18096" y="15878"/>
                        <a:pt x="17209" y="15737"/>
                        <a:pt x="16028" y="15723"/>
                      </a:cubicBezTo>
                      <a:lnTo>
                        <a:pt x="9739" y="15723"/>
                      </a:lnTo>
                      <a:lnTo>
                        <a:pt x="9739" y="25165"/>
                      </a:lnTo>
                      <a:cubicBezTo>
                        <a:pt x="9739" y="26432"/>
                        <a:pt x="9795" y="27206"/>
                        <a:pt x="9908" y="27473"/>
                      </a:cubicBezTo>
                      <a:cubicBezTo>
                        <a:pt x="10020" y="27755"/>
                        <a:pt x="10217" y="27980"/>
                        <a:pt x="10499" y="28135"/>
                      </a:cubicBezTo>
                      <a:cubicBezTo>
                        <a:pt x="10780" y="28304"/>
                        <a:pt x="11315" y="28374"/>
                        <a:pt x="12102" y="28374"/>
                      </a:cubicBezTo>
                      <a:lnTo>
                        <a:pt x="16956" y="28374"/>
                      </a:lnTo>
                      <a:cubicBezTo>
                        <a:pt x="18574" y="28374"/>
                        <a:pt x="19742" y="28261"/>
                        <a:pt x="20487" y="28036"/>
                      </a:cubicBezTo>
                      <a:cubicBezTo>
                        <a:pt x="21205" y="27811"/>
                        <a:pt x="21908" y="27375"/>
                        <a:pt x="22597" y="26699"/>
                      </a:cubicBezTo>
                      <a:cubicBezTo>
                        <a:pt x="23442" y="25855"/>
                        <a:pt x="24342" y="24532"/>
                        <a:pt x="25270" y="22759"/>
                      </a:cubicBezTo>
                      <a:lnTo>
                        <a:pt x="26114" y="22759"/>
                      </a:lnTo>
                      <a:lnTo>
                        <a:pt x="23638" y="29936"/>
                      </a:lnTo>
                      <a:lnTo>
                        <a:pt x="1593" y="29936"/>
                      </a:lnTo>
                      <a:lnTo>
                        <a:pt x="1593" y="29148"/>
                      </a:lnTo>
                      <a:lnTo>
                        <a:pt x="2606" y="29148"/>
                      </a:lnTo>
                      <a:cubicBezTo>
                        <a:pt x="3282" y="29162"/>
                        <a:pt x="3915" y="28993"/>
                        <a:pt x="4534" y="28669"/>
                      </a:cubicBezTo>
                      <a:cubicBezTo>
                        <a:pt x="4970" y="28444"/>
                        <a:pt x="5279" y="28107"/>
                        <a:pt x="5448" y="27656"/>
                      </a:cubicBezTo>
                      <a:cubicBezTo>
                        <a:pt x="5603" y="27206"/>
                        <a:pt x="5687" y="26291"/>
                        <a:pt x="5687" y="24898"/>
                      </a:cubicBezTo>
                      <a:lnTo>
                        <a:pt x="5687" y="6295"/>
                      </a:lnTo>
                      <a:cubicBezTo>
                        <a:pt x="5687" y="4480"/>
                        <a:pt x="5504" y="3368"/>
                        <a:pt x="5139" y="2946"/>
                      </a:cubicBezTo>
                      <a:cubicBezTo>
                        <a:pt x="4632" y="2397"/>
                        <a:pt x="3788" y="2116"/>
                        <a:pt x="2606" y="2102"/>
                      </a:cubicBezTo>
                      <a:lnTo>
                        <a:pt x="1593" y="2102"/>
                      </a:lnTo>
                      <a:lnTo>
                        <a:pt x="1593" y="1314"/>
                      </a:lnTo>
                      <a:lnTo>
                        <a:pt x="23638" y="1314"/>
                      </a:lnTo>
                      <a:lnTo>
                        <a:pt x="23962" y="7590"/>
                      </a:lnTo>
                      <a:lnTo>
                        <a:pt x="23132" y="7590"/>
                      </a:lnTo>
                      <a:cubicBezTo>
                        <a:pt x="22837" y="6084"/>
                        <a:pt x="22513" y="5043"/>
                        <a:pt x="22147" y="4480"/>
                      </a:cubicBezTo>
                      <a:cubicBezTo>
                        <a:pt x="21781" y="3917"/>
                        <a:pt x="21247" y="3495"/>
                        <a:pt x="20572" y="3199"/>
                      </a:cubicBezTo>
                      <a:cubicBezTo>
                        <a:pt x="19995" y="2988"/>
                        <a:pt x="19010" y="2876"/>
                        <a:pt x="17589" y="2876"/>
                      </a:cubicBezTo>
                      <a:close/>
                    </a:path>
                  </a:pathLst>
                </a:custGeom>
                <a:solidFill>
                  <a:srgbClr val="000000"/>
                </a:solidFill>
                <a:ln w="3598" cap="flat">
                  <a:noFill/>
                  <a:prstDash val="solid"/>
                  <a:miter/>
                </a:ln>
              </p:spPr>
              <p:txBody>
                <a:bodyPr rtlCol="0" anchor="ctr"/>
                <a:lstStyle/>
                <a:p>
                  <a:endParaRPr lang="en-IN"/>
                </a:p>
              </p:txBody>
            </p:sp>
            <p:sp>
              <p:nvSpPr>
                <p:cNvPr id="4122" name="Freeform: Shape 4121">
                  <a:extLst>
                    <a:ext uri="{FF2B5EF4-FFF2-40B4-BE49-F238E27FC236}">
                      <a16:creationId xmlns:a16="http://schemas.microsoft.com/office/drawing/2014/main" id="{A839051C-A8CE-B619-E075-FF0E4A0800CE}"/>
                    </a:ext>
                  </a:extLst>
                </p:cNvPr>
                <p:cNvSpPr/>
                <p:nvPr/>
              </p:nvSpPr>
              <p:spPr>
                <a:xfrm>
                  <a:off x="33051501" y="17876059"/>
                  <a:ext cx="28839" cy="28622"/>
                </a:xfrm>
                <a:custGeom>
                  <a:avLst/>
                  <a:gdLst>
                    <a:gd name="connsiteX0" fmla="*/ 1601 w 28839"/>
                    <a:gd name="connsiteY0" fmla="*/ 29936 h 28622"/>
                    <a:gd name="connsiteX1" fmla="*/ 1601 w 28839"/>
                    <a:gd name="connsiteY1" fmla="*/ 29148 h 28622"/>
                    <a:gd name="connsiteX2" fmla="*/ 2684 w 28839"/>
                    <a:gd name="connsiteY2" fmla="*/ 29148 h 28622"/>
                    <a:gd name="connsiteX3" fmla="*/ 5259 w 28839"/>
                    <a:gd name="connsiteY3" fmla="*/ 27994 h 28622"/>
                    <a:gd name="connsiteX4" fmla="*/ 5723 w 28839"/>
                    <a:gd name="connsiteY4" fmla="*/ 24870 h 28622"/>
                    <a:gd name="connsiteX5" fmla="*/ 5723 w 28839"/>
                    <a:gd name="connsiteY5" fmla="*/ 6380 h 28622"/>
                    <a:gd name="connsiteX6" fmla="*/ 5132 w 28839"/>
                    <a:gd name="connsiteY6" fmla="*/ 3030 h 28622"/>
                    <a:gd name="connsiteX7" fmla="*/ 2684 w 28839"/>
                    <a:gd name="connsiteY7" fmla="*/ 2102 h 28622"/>
                    <a:gd name="connsiteX8" fmla="*/ 1601 w 28839"/>
                    <a:gd name="connsiteY8" fmla="*/ 2102 h 28622"/>
                    <a:gd name="connsiteX9" fmla="*/ 1601 w 28839"/>
                    <a:gd name="connsiteY9" fmla="*/ 1314 h 28622"/>
                    <a:gd name="connsiteX10" fmla="*/ 13249 w 28839"/>
                    <a:gd name="connsiteY10" fmla="*/ 1314 h 28622"/>
                    <a:gd name="connsiteX11" fmla="*/ 23013 w 28839"/>
                    <a:gd name="connsiteY11" fmla="*/ 2777 h 28622"/>
                    <a:gd name="connsiteX12" fmla="*/ 28401 w 28839"/>
                    <a:gd name="connsiteY12" fmla="*/ 7632 h 28622"/>
                    <a:gd name="connsiteX13" fmla="*/ 30441 w 28839"/>
                    <a:gd name="connsiteY13" fmla="*/ 15470 h 28622"/>
                    <a:gd name="connsiteX14" fmla="*/ 26811 w 28839"/>
                    <a:gd name="connsiteY14" fmla="*/ 25461 h 28622"/>
                    <a:gd name="connsiteX15" fmla="*/ 14403 w 28839"/>
                    <a:gd name="connsiteY15" fmla="*/ 29936 h 28622"/>
                    <a:gd name="connsiteX16" fmla="*/ 9774 w 28839"/>
                    <a:gd name="connsiteY16" fmla="*/ 27867 h 28622"/>
                    <a:gd name="connsiteX17" fmla="*/ 14262 w 28839"/>
                    <a:gd name="connsiteY17" fmla="*/ 28458 h 28622"/>
                    <a:gd name="connsiteX18" fmla="*/ 22394 w 28839"/>
                    <a:gd name="connsiteY18" fmla="*/ 25025 h 28622"/>
                    <a:gd name="connsiteX19" fmla="*/ 25629 w 28839"/>
                    <a:gd name="connsiteY19" fmla="*/ 15695 h 28622"/>
                    <a:gd name="connsiteX20" fmla="*/ 22394 w 28839"/>
                    <a:gd name="connsiteY20" fmla="*/ 6337 h 28622"/>
                    <a:gd name="connsiteX21" fmla="*/ 14093 w 28839"/>
                    <a:gd name="connsiteY21" fmla="*/ 2918 h 28622"/>
                    <a:gd name="connsiteX22" fmla="*/ 9774 w 28839"/>
                    <a:gd name="connsiteY22" fmla="*/ 353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39" h="28622">
                      <a:moveTo>
                        <a:pt x="1601" y="29936"/>
                      </a:moveTo>
                      <a:lnTo>
                        <a:pt x="1601" y="29148"/>
                      </a:lnTo>
                      <a:lnTo>
                        <a:pt x="2684" y="29148"/>
                      </a:lnTo>
                      <a:cubicBezTo>
                        <a:pt x="3894" y="29162"/>
                        <a:pt x="4752" y="28768"/>
                        <a:pt x="5259" y="27994"/>
                      </a:cubicBezTo>
                      <a:cubicBezTo>
                        <a:pt x="5568" y="27530"/>
                        <a:pt x="5723" y="26488"/>
                        <a:pt x="5723" y="24870"/>
                      </a:cubicBezTo>
                      <a:lnTo>
                        <a:pt x="5723" y="6380"/>
                      </a:lnTo>
                      <a:cubicBezTo>
                        <a:pt x="5723" y="4606"/>
                        <a:pt x="5526" y="3495"/>
                        <a:pt x="5132" y="3030"/>
                      </a:cubicBezTo>
                      <a:cubicBezTo>
                        <a:pt x="4569" y="2425"/>
                        <a:pt x="3753" y="2116"/>
                        <a:pt x="2684" y="2102"/>
                      </a:cubicBezTo>
                      <a:lnTo>
                        <a:pt x="1601" y="2102"/>
                      </a:lnTo>
                      <a:lnTo>
                        <a:pt x="1601" y="1314"/>
                      </a:lnTo>
                      <a:lnTo>
                        <a:pt x="13249" y="1314"/>
                      </a:lnTo>
                      <a:cubicBezTo>
                        <a:pt x="17512" y="1314"/>
                        <a:pt x="20762" y="1806"/>
                        <a:pt x="23013" y="2777"/>
                      </a:cubicBezTo>
                      <a:cubicBezTo>
                        <a:pt x="25236" y="3748"/>
                        <a:pt x="27036" y="5366"/>
                        <a:pt x="28401" y="7632"/>
                      </a:cubicBezTo>
                      <a:cubicBezTo>
                        <a:pt x="29751" y="9897"/>
                        <a:pt x="30427" y="12515"/>
                        <a:pt x="30441" y="15470"/>
                      </a:cubicBezTo>
                      <a:cubicBezTo>
                        <a:pt x="30427" y="19466"/>
                        <a:pt x="29217" y="22787"/>
                        <a:pt x="26811" y="25461"/>
                      </a:cubicBezTo>
                      <a:cubicBezTo>
                        <a:pt x="24082" y="28444"/>
                        <a:pt x="19946" y="29936"/>
                        <a:pt x="14403" y="29936"/>
                      </a:cubicBezTo>
                      <a:close/>
                      <a:moveTo>
                        <a:pt x="9774" y="27867"/>
                      </a:moveTo>
                      <a:cubicBezTo>
                        <a:pt x="11561" y="28261"/>
                        <a:pt x="13052" y="28458"/>
                        <a:pt x="14262" y="28458"/>
                      </a:cubicBezTo>
                      <a:cubicBezTo>
                        <a:pt x="17512" y="28458"/>
                        <a:pt x="20227" y="27318"/>
                        <a:pt x="22394" y="25025"/>
                      </a:cubicBezTo>
                      <a:cubicBezTo>
                        <a:pt x="24546" y="22731"/>
                        <a:pt x="25615" y="19621"/>
                        <a:pt x="25629" y="15695"/>
                      </a:cubicBezTo>
                      <a:cubicBezTo>
                        <a:pt x="25615" y="11741"/>
                        <a:pt x="24546" y="8617"/>
                        <a:pt x="22394" y="6337"/>
                      </a:cubicBezTo>
                      <a:cubicBezTo>
                        <a:pt x="20227" y="4058"/>
                        <a:pt x="17456" y="2918"/>
                        <a:pt x="14093" y="2918"/>
                      </a:cubicBezTo>
                      <a:cubicBezTo>
                        <a:pt x="12827" y="2918"/>
                        <a:pt x="11392" y="3129"/>
                        <a:pt x="9774" y="3537"/>
                      </a:cubicBezTo>
                      <a:close/>
                    </a:path>
                  </a:pathLst>
                </a:custGeom>
                <a:solidFill>
                  <a:srgbClr val="000000"/>
                </a:solidFill>
                <a:ln w="3598" cap="flat">
                  <a:noFill/>
                  <a:prstDash val="solid"/>
                  <a:miter/>
                </a:ln>
              </p:spPr>
              <p:txBody>
                <a:bodyPr rtlCol="0" anchor="ctr"/>
                <a:lstStyle/>
                <a:p>
                  <a:endParaRPr lang="en-IN"/>
                </a:p>
              </p:txBody>
            </p:sp>
            <p:sp>
              <p:nvSpPr>
                <p:cNvPr id="4123" name="Freeform: Shape 4122">
                  <a:extLst>
                    <a:ext uri="{FF2B5EF4-FFF2-40B4-BE49-F238E27FC236}">
                      <a16:creationId xmlns:a16="http://schemas.microsoft.com/office/drawing/2014/main" id="{E6C8719A-A89B-94D7-A770-B42D82A471CB}"/>
                    </a:ext>
                  </a:extLst>
                </p:cNvPr>
                <p:cNvSpPr/>
                <p:nvPr/>
              </p:nvSpPr>
              <p:spPr>
                <a:xfrm>
                  <a:off x="33085046" y="17900587"/>
                  <a:ext cx="4671" cy="4685"/>
                </a:xfrm>
                <a:custGeom>
                  <a:avLst/>
                  <a:gdLst>
                    <a:gd name="connsiteX0" fmla="*/ 3945 w 4671"/>
                    <a:gd name="connsiteY0" fmla="*/ 1314 h 4685"/>
                    <a:gd name="connsiteX1" fmla="*/ 5605 w 4671"/>
                    <a:gd name="connsiteY1" fmla="*/ 2003 h 4685"/>
                    <a:gd name="connsiteX2" fmla="*/ 6281 w 4671"/>
                    <a:gd name="connsiteY2" fmla="*/ 3664 h 4685"/>
                    <a:gd name="connsiteX3" fmla="*/ 5591 w 4671"/>
                    <a:gd name="connsiteY3" fmla="*/ 5310 h 4685"/>
                    <a:gd name="connsiteX4" fmla="*/ 3945 w 4671"/>
                    <a:gd name="connsiteY4" fmla="*/ 6000 h 4685"/>
                    <a:gd name="connsiteX5" fmla="*/ 2285 w 4671"/>
                    <a:gd name="connsiteY5" fmla="*/ 5310 h 4685"/>
                    <a:gd name="connsiteX6" fmla="*/ 1610 w 4671"/>
                    <a:gd name="connsiteY6" fmla="*/ 3664 h 4685"/>
                    <a:gd name="connsiteX7" fmla="*/ 2285 w 4671"/>
                    <a:gd name="connsiteY7" fmla="*/ 1989 h 4685"/>
                    <a:gd name="connsiteX8" fmla="*/ 3945 w 4671"/>
                    <a:gd name="connsiteY8" fmla="*/ 131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3945" y="1314"/>
                      </a:moveTo>
                      <a:cubicBezTo>
                        <a:pt x="4593" y="1314"/>
                        <a:pt x="5141" y="1553"/>
                        <a:pt x="5605" y="2003"/>
                      </a:cubicBezTo>
                      <a:cubicBezTo>
                        <a:pt x="6042" y="2468"/>
                        <a:pt x="6267" y="3016"/>
                        <a:pt x="6281" y="3664"/>
                      </a:cubicBezTo>
                      <a:cubicBezTo>
                        <a:pt x="6267" y="4311"/>
                        <a:pt x="6042" y="4860"/>
                        <a:pt x="5591" y="5310"/>
                      </a:cubicBezTo>
                      <a:cubicBezTo>
                        <a:pt x="5141" y="5774"/>
                        <a:pt x="4593" y="6000"/>
                        <a:pt x="3945" y="6000"/>
                      </a:cubicBezTo>
                      <a:cubicBezTo>
                        <a:pt x="3298" y="6000"/>
                        <a:pt x="2736" y="5774"/>
                        <a:pt x="2285" y="5310"/>
                      </a:cubicBezTo>
                      <a:cubicBezTo>
                        <a:pt x="1821" y="4860"/>
                        <a:pt x="1596" y="4311"/>
                        <a:pt x="1610" y="3664"/>
                      </a:cubicBezTo>
                      <a:cubicBezTo>
                        <a:pt x="1596" y="3002"/>
                        <a:pt x="1821" y="2439"/>
                        <a:pt x="2285" y="1989"/>
                      </a:cubicBezTo>
                      <a:cubicBezTo>
                        <a:pt x="2736" y="1539"/>
                        <a:pt x="3298" y="1314"/>
                        <a:pt x="3945" y="1314"/>
                      </a:cubicBezTo>
                      <a:close/>
                    </a:path>
                  </a:pathLst>
                </a:custGeom>
                <a:solidFill>
                  <a:srgbClr val="000000"/>
                </a:solidFill>
                <a:ln w="3598" cap="flat">
                  <a:noFill/>
                  <a:prstDash val="solid"/>
                  <a:miter/>
                </a:ln>
              </p:spPr>
              <p:txBody>
                <a:bodyPr rtlCol="0" anchor="ctr"/>
                <a:lstStyle/>
                <a:p>
                  <a:endParaRPr lang="en-IN"/>
                </a:p>
              </p:txBody>
            </p:sp>
            <p:sp>
              <p:nvSpPr>
                <p:cNvPr id="4124" name="Freeform: Shape 4123">
                  <a:extLst>
                    <a:ext uri="{FF2B5EF4-FFF2-40B4-BE49-F238E27FC236}">
                      <a16:creationId xmlns:a16="http://schemas.microsoft.com/office/drawing/2014/main" id="{E7CADCB8-F8A3-AADC-15B9-8D5472A0A7C4}"/>
                    </a:ext>
                  </a:extLst>
                </p:cNvPr>
                <p:cNvSpPr/>
                <p:nvPr/>
              </p:nvSpPr>
              <p:spPr>
                <a:xfrm>
                  <a:off x="33094528" y="17875468"/>
                  <a:ext cx="16277" cy="29719"/>
                </a:xfrm>
                <a:custGeom>
                  <a:avLst/>
                  <a:gdLst>
                    <a:gd name="connsiteX0" fmla="*/ 2063 w 16277"/>
                    <a:gd name="connsiteY0" fmla="*/ 7350 h 29719"/>
                    <a:gd name="connsiteX1" fmla="*/ 5144 w 16277"/>
                    <a:gd name="connsiteY1" fmla="*/ 2890 h 29719"/>
                    <a:gd name="connsiteX2" fmla="*/ 9801 w 16277"/>
                    <a:gd name="connsiteY2" fmla="*/ 1314 h 29719"/>
                    <a:gd name="connsiteX3" fmla="*/ 15091 w 16277"/>
                    <a:gd name="connsiteY3" fmla="*/ 3551 h 29719"/>
                    <a:gd name="connsiteX4" fmla="*/ 16469 w 16277"/>
                    <a:gd name="connsiteY4" fmla="*/ 7111 h 29719"/>
                    <a:gd name="connsiteX5" fmla="*/ 12558 w 16277"/>
                    <a:gd name="connsiteY5" fmla="*/ 13584 h 29719"/>
                    <a:gd name="connsiteX6" fmla="*/ 16540 w 16277"/>
                    <a:gd name="connsiteY6" fmla="*/ 16539 h 29719"/>
                    <a:gd name="connsiteX7" fmla="*/ 17890 w 16277"/>
                    <a:gd name="connsiteY7" fmla="*/ 21042 h 29719"/>
                    <a:gd name="connsiteX8" fmla="*/ 15527 w 16277"/>
                    <a:gd name="connsiteY8" fmla="*/ 27487 h 29719"/>
                    <a:gd name="connsiteX9" fmla="*/ 6593 w 16277"/>
                    <a:gd name="connsiteY9" fmla="*/ 31033 h 29719"/>
                    <a:gd name="connsiteX10" fmla="*/ 2654 w 16277"/>
                    <a:gd name="connsiteY10" fmla="*/ 30316 h 29719"/>
                    <a:gd name="connsiteX11" fmla="*/ 1613 w 16277"/>
                    <a:gd name="connsiteY11" fmla="*/ 28782 h 29719"/>
                    <a:gd name="connsiteX12" fmla="*/ 2106 w 16277"/>
                    <a:gd name="connsiteY12" fmla="*/ 27698 h 29719"/>
                    <a:gd name="connsiteX13" fmla="*/ 3301 w 16277"/>
                    <a:gd name="connsiteY13" fmla="*/ 27234 h 29719"/>
                    <a:gd name="connsiteX14" fmla="*/ 4385 w 16277"/>
                    <a:gd name="connsiteY14" fmla="*/ 27403 h 29719"/>
                    <a:gd name="connsiteX15" fmla="*/ 6003 w 16277"/>
                    <a:gd name="connsiteY15" fmla="*/ 28177 h 29719"/>
                    <a:gd name="connsiteX16" fmla="*/ 7761 w 16277"/>
                    <a:gd name="connsiteY16" fmla="*/ 28965 h 29719"/>
                    <a:gd name="connsiteX17" fmla="*/ 9435 w 16277"/>
                    <a:gd name="connsiteY17" fmla="*/ 29204 h 29719"/>
                    <a:gd name="connsiteX18" fmla="*/ 13163 w 16277"/>
                    <a:gd name="connsiteY18" fmla="*/ 27530 h 29719"/>
                    <a:gd name="connsiteX19" fmla="*/ 14767 w 16277"/>
                    <a:gd name="connsiteY19" fmla="*/ 23575 h 29719"/>
                    <a:gd name="connsiteX20" fmla="*/ 14021 w 16277"/>
                    <a:gd name="connsiteY20" fmla="*/ 20339 h 29719"/>
                    <a:gd name="connsiteX21" fmla="*/ 12826 w 16277"/>
                    <a:gd name="connsiteY21" fmla="*/ 18538 h 29719"/>
                    <a:gd name="connsiteX22" fmla="*/ 10336 w 16277"/>
                    <a:gd name="connsiteY22" fmla="*/ 17004 h 29719"/>
                    <a:gd name="connsiteX23" fmla="*/ 7100 w 16277"/>
                    <a:gd name="connsiteY23" fmla="*/ 16314 h 29719"/>
                    <a:gd name="connsiteX24" fmla="*/ 6425 w 16277"/>
                    <a:gd name="connsiteY24" fmla="*/ 16314 h 29719"/>
                    <a:gd name="connsiteX25" fmla="*/ 6425 w 16277"/>
                    <a:gd name="connsiteY25" fmla="*/ 15695 h 29719"/>
                    <a:gd name="connsiteX26" fmla="*/ 9773 w 16277"/>
                    <a:gd name="connsiteY26" fmla="*/ 14485 h 29719"/>
                    <a:gd name="connsiteX27" fmla="*/ 12221 w 16277"/>
                    <a:gd name="connsiteY27" fmla="*/ 12107 h 29719"/>
                    <a:gd name="connsiteX28" fmla="*/ 12980 w 16277"/>
                    <a:gd name="connsiteY28" fmla="*/ 9039 h 29719"/>
                    <a:gd name="connsiteX29" fmla="*/ 11616 w 16277"/>
                    <a:gd name="connsiteY29" fmla="*/ 5521 h 29719"/>
                    <a:gd name="connsiteX30" fmla="*/ 8225 w 16277"/>
                    <a:gd name="connsiteY30" fmla="*/ 4184 h 29719"/>
                    <a:gd name="connsiteX31" fmla="*/ 2767 w 16277"/>
                    <a:gd name="connsiteY31" fmla="*/ 7688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77" h="29719">
                      <a:moveTo>
                        <a:pt x="2063" y="7350"/>
                      </a:moveTo>
                      <a:cubicBezTo>
                        <a:pt x="2879" y="5437"/>
                        <a:pt x="3906" y="3959"/>
                        <a:pt x="5144" y="2890"/>
                      </a:cubicBezTo>
                      <a:cubicBezTo>
                        <a:pt x="6382" y="1848"/>
                        <a:pt x="7930" y="1314"/>
                        <a:pt x="9801" y="1314"/>
                      </a:cubicBezTo>
                      <a:cubicBezTo>
                        <a:pt x="12094" y="1314"/>
                        <a:pt x="13853" y="2059"/>
                        <a:pt x="15091" y="3551"/>
                      </a:cubicBezTo>
                      <a:cubicBezTo>
                        <a:pt x="15991" y="4677"/>
                        <a:pt x="16455" y="5873"/>
                        <a:pt x="16469" y="7111"/>
                      </a:cubicBezTo>
                      <a:cubicBezTo>
                        <a:pt x="16455" y="9208"/>
                        <a:pt x="15147" y="11361"/>
                        <a:pt x="12558" y="13584"/>
                      </a:cubicBezTo>
                      <a:cubicBezTo>
                        <a:pt x="14303" y="14274"/>
                        <a:pt x="15639" y="15259"/>
                        <a:pt x="16540" y="16539"/>
                      </a:cubicBezTo>
                      <a:cubicBezTo>
                        <a:pt x="17440" y="17820"/>
                        <a:pt x="17890" y="19326"/>
                        <a:pt x="17890" y="21042"/>
                      </a:cubicBezTo>
                      <a:cubicBezTo>
                        <a:pt x="17890" y="23533"/>
                        <a:pt x="17102" y="25672"/>
                        <a:pt x="15527" y="27487"/>
                      </a:cubicBezTo>
                      <a:cubicBezTo>
                        <a:pt x="13473" y="29851"/>
                        <a:pt x="10490" y="31033"/>
                        <a:pt x="6593" y="31033"/>
                      </a:cubicBezTo>
                      <a:cubicBezTo>
                        <a:pt x="4666" y="31033"/>
                        <a:pt x="3358" y="30794"/>
                        <a:pt x="2654" y="30316"/>
                      </a:cubicBezTo>
                      <a:cubicBezTo>
                        <a:pt x="1951" y="29837"/>
                        <a:pt x="1599" y="29331"/>
                        <a:pt x="1613" y="28782"/>
                      </a:cubicBezTo>
                      <a:cubicBezTo>
                        <a:pt x="1599" y="28374"/>
                        <a:pt x="1768" y="28008"/>
                        <a:pt x="2106" y="27698"/>
                      </a:cubicBezTo>
                      <a:cubicBezTo>
                        <a:pt x="2443" y="27389"/>
                        <a:pt x="2837" y="27234"/>
                        <a:pt x="3301" y="27234"/>
                      </a:cubicBezTo>
                      <a:cubicBezTo>
                        <a:pt x="3653" y="27234"/>
                        <a:pt x="4019" y="27290"/>
                        <a:pt x="4385" y="27403"/>
                      </a:cubicBezTo>
                      <a:cubicBezTo>
                        <a:pt x="4610" y="27487"/>
                        <a:pt x="5144" y="27755"/>
                        <a:pt x="6003" y="28177"/>
                      </a:cubicBezTo>
                      <a:cubicBezTo>
                        <a:pt x="6833" y="28627"/>
                        <a:pt x="7423" y="28880"/>
                        <a:pt x="7761" y="28965"/>
                      </a:cubicBezTo>
                      <a:cubicBezTo>
                        <a:pt x="8268" y="29134"/>
                        <a:pt x="8816" y="29218"/>
                        <a:pt x="9435" y="29204"/>
                      </a:cubicBezTo>
                      <a:cubicBezTo>
                        <a:pt x="10842" y="29218"/>
                        <a:pt x="12094" y="28655"/>
                        <a:pt x="13163" y="27530"/>
                      </a:cubicBezTo>
                      <a:cubicBezTo>
                        <a:pt x="14233" y="26418"/>
                        <a:pt x="14767" y="25109"/>
                        <a:pt x="14767" y="23575"/>
                      </a:cubicBezTo>
                      <a:cubicBezTo>
                        <a:pt x="14767" y="22478"/>
                        <a:pt x="14514" y="21394"/>
                        <a:pt x="14021" y="20339"/>
                      </a:cubicBezTo>
                      <a:cubicBezTo>
                        <a:pt x="13656" y="19565"/>
                        <a:pt x="13262" y="18960"/>
                        <a:pt x="12826" y="18538"/>
                      </a:cubicBezTo>
                      <a:cubicBezTo>
                        <a:pt x="12207" y="17975"/>
                        <a:pt x="11377" y="17468"/>
                        <a:pt x="10336" y="17004"/>
                      </a:cubicBezTo>
                      <a:cubicBezTo>
                        <a:pt x="9280" y="16553"/>
                        <a:pt x="8197" y="16328"/>
                        <a:pt x="7100" y="16314"/>
                      </a:cubicBezTo>
                      <a:lnTo>
                        <a:pt x="6425" y="16314"/>
                      </a:lnTo>
                      <a:lnTo>
                        <a:pt x="6425" y="15695"/>
                      </a:lnTo>
                      <a:cubicBezTo>
                        <a:pt x="7536" y="15554"/>
                        <a:pt x="8647" y="15146"/>
                        <a:pt x="9773" y="14485"/>
                      </a:cubicBezTo>
                      <a:cubicBezTo>
                        <a:pt x="10884" y="13838"/>
                        <a:pt x="11700" y="13050"/>
                        <a:pt x="12221" y="12107"/>
                      </a:cubicBezTo>
                      <a:cubicBezTo>
                        <a:pt x="12713" y="11192"/>
                        <a:pt x="12966" y="10165"/>
                        <a:pt x="12980" y="9039"/>
                      </a:cubicBezTo>
                      <a:cubicBezTo>
                        <a:pt x="12966" y="7590"/>
                        <a:pt x="12516" y="6422"/>
                        <a:pt x="11616" y="5521"/>
                      </a:cubicBezTo>
                      <a:cubicBezTo>
                        <a:pt x="10701" y="4635"/>
                        <a:pt x="9576" y="4184"/>
                        <a:pt x="8225" y="4184"/>
                      </a:cubicBezTo>
                      <a:cubicBezTo>
                        <a:pt x="6045" y="4184"/>
                        <a:pt x="4216" y="5352"/>
                        <a:pt x="2767" y="7688"/>
                      </a:cubicBezTo>
                      <a:close/>
                    </a:path>
                  </a:pathLst>
                </a:custGeom>
                <a:solidFill>
                  <a:srgbClr val="000000"/>
                </a:solidFill>
                <a:ln w="3598" cap="flat">
                  <a:noFill/>
                  <a:prstDash val="solid"/>
                  <a:miter/>
                </a:ln>
              </p:spPr>
              <p:txBody>
                <a:bodyPr rtlCol="0" anchor="ctr"/>
                <a:lstStyle/>
                <a:p>
                  <a:endParaRPr lang="en-IN"/>
                </a:p>
              </p:txBody>
            </p:sp>
          </p:grpSp>
          <p:grpSp>
            <p:nvGrpSpPr>
              <p:cNvPr id="4125" name="Graphic 3782">
                <a:extLst>
                  <a:ext uri="{FF2B5EF4-FFF2-40B4-BE49-F238E27FC236}">
                    <a16:creationId xmlns:a16="http://schemas.microsoft.com/office/drawing/2014/main" id="{A0213FA6-67E2-C896-6FC7-43BC6B3C64D8}"/>
                  </a:ext>
                </a:extLst>
              </p:cNvPr>
              <p:cNvGrpSpPr/>
              <p:nvPr/>
            </p:nvGrpSpPr>
            <p:grpSpPr>
              <a:xfrm>
                <a:off x="33231343" y="17733103"/>
                <a:ext cx="279121" cy="38599"/>
                <a:chOff x="33231343" y="17733103"/>
                <a:chExt cx="279121" cy="38599"/>
              </a:xfrm>
            </p:grpSpPr>
            <p:sp>
              <p:nvSpPr>
                <p:cNvPr id="4126" name="Freeform: Shape 4125">
                  <a:extLst>
                    <a:ext uri="{FF2B5EF4-FFF2-40B4-BE49-F238E27FC236}">
                      <a16:creationId xmlns:a16="http://schemas.microsoft.com/office/drawing/2014/main" id="{4C07D4D2-49ED-3537-27F0-E75CE6D75B61}"/>
                    </a:ext>
                  </a:extLst>
                </p:cNvPr>
                <p:cNvSpPr/>
                <p:nvPr/>
              </p:nvSpPr>
              <p:spPr>
                <a:xfrm>
                  <a:off x="33231343" y="17733750"/>
                  <a:ext cx="24014" cy="28622"/>
                </a:xfrm>
                <a:custGeom>
                  <a:avLst/>
                  <a:gdLst>
                    <a:gd name="connsiteX0" fmla="*/ 25356 w 24014"/>
                    <a:gd name="connsiteY0" fmla="*/ 1274 h 28622"/>
                    <a:gd name="connsiteX1" fmla="*/ 25665 w 24014"/>
                    <a:gd name="connsiteY1" fmla="*/ 7986 h 28622"/>
                    <a:gd name="connsiteX2" fmla="*/ 24863 w 24014"/>
                    <a:gd name="connsiteY2" fmla="*/ 7986 h 28622"/>
                    <a:gd name="connsiteX3" fmla="*/ 24230 w 24014"/>
                    <a:gd name="connsiteY3" fmla="*/ 5453 h 28622"/>
                    <a:gd name="connsiteX4" fmla="*/ 22486 w 24014"/>
                    <a:gd name="connsiteY4" fmla="*/ 3652 h 28622"/>
                    <a:gd name="connsiteX5" fmla="*/ 19630 w 24014"/>
                    <a:gd name="connsiteY5" fmla="*/ 3075 h 28622"/>
                    <a:gd name="connsiteX6" fmla="*/ 15592 w 24014"/>
                    <a:gd name="connsiteY6" fmla="*/ 3075 h 28622"/>
                    <a:gd name="connsiteX7" fmla="*/ 15592 w 24014"/>
                    <a:gd name="connsiteY7" fmla="*/ 24943 h 28622"/>
                    <a:gd name="connsiteX8" fmla="*/ 16169 w 24014"/>
                    <a:gd name="connsiteY8" fmla="*/ 28236 h 28622"/>
                    <a:gd name="connsiteX9" fmla="*/ 18631 w 24014"/>
                    <a:gd name="connsiteY9" fmla="*/ 29108 h 28622"/>
                    <a:gd name="connsiteX10" fmla="*/ 19630 w 24014"/>
                    <a:gd name="connsiteY10" fmla="*/ 29108 h 28622"/>
                    <a:gd name="connsiteX11" fmla="*/ 19630 w 24014"/>
                    <a:gd name="connsiteY11" fmla="*/ 29896 h 28622"/>
                    <a:gd name="connsiteX12" fmla="*/ 7489 w 24014"/>
                    <a:gd name="connsiteY12" fmla="*/ 29896 h 28622"/>
                    <a:gd name="connsiteX13" fmla="*/ 7489 w 24014"/>
                    <a:gd name="connsiteY13" fmla="*/ 29108 h 28622"/>
                    <a:gd name="connsiteX14" fmla="*/ 8502 w 24014"/>
                    <a:gd name="connsiteY14" fmla="*/ 29108 h 28622"/>
                    <a:gd name="connsiteX15" fmla="*/ 11090 w 24014"/>
                    <a:gd name="connsiteY15" fmla="*/ 28011 h 28622"/>
                    <a:gd name="connsiteX16" fmla="*/ 11541 w 24014"/>
                    <a:gd name="connsiteY16" fmla="*/ 24943 h 28622"/>
                    <a:gd name="connsiteX17" fmla="*/ 11541 w 24014"/>
                    <a:gd name="connsiteY17" fmla="*/ 3075 h 28622"/>
                    <a:gd name="connsiteX18" fmla="*/ 8108 w 24014"/>
                    <a:gd name="connsiteY18" fmla="*/ 3075 h 28622"/>
                    <a:gd name="connsiteX19" fmla="*/ 5266 w 24014"/>
                    <a:gd name="connsiteY19" fmla="*/ 3357 h 28622"/>
                    <a:gd name="connsiteX20" fmla="*/ 3381 w 24014"/>
                    <a:gd name="connsiteY20" fmla="*/ 4905 h 28622"/>
                    <a:gd name="connsiteX21" fmla="*/ 2452 w 24014"/>
                    <a:gd name="connsiteY21" fmla="*/ 7986 h 28622"/>
                    <a:gd name="connsiteX22" fmla="*/ 1651 w 24014"/>
                    <a:gd name="connsiteY22" fmla="*/ 7986 h 28622"/>
                    <a:gd name="connsiteX23" fmla="*/ 1988 w 24014"/>
                    <a:gd name="connsiteY23" fmla="*/ 127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356" y="1274"/>
                      </a:moveTo>
                      <a:lnTo>
                        <a:pt x="25665" y="7986"/>
                      </a:lnTo>
                      <a:lnTo>
                        <a:pt x="24863" y="7986"/>
                      </a:lnTo>
                      <a:cubicBezTo>
                        <a:pt x="24694" y="6804"/>
                        <a:pt x="24483" y="5960"/>
                        <a:pt x="24230" y="5453"/>
                      </a:cubicBezTo>
                      <a:cubicBezTo>
                        <a:pt x="23794" y="4637"/>
                        <a:pt x="23203" y="4046"/>
                        <a:pt x="22486" y="3652"/>
                      </a:cubicBezTo>
                      <a:cubicBezTo>
                        <a:pt x="21754" y="3286"/>
                        <a:pt x="20812" y="3089"/>
                        <a:pt x="19630" y="3075"/>
                      </a:cubicBezTo>
                      <a:lnTo>
                        <a:pt x="15592" y="3075"/>
                      </a:lnTo>
                      <a:lnTo>
                        <a:pt x="15592" y="24943"/>
                      </a:lnTo>
                      <a:cubicBezTo>
                        <a:pt x="15578" y="26702"/>
                        <a:pt x="15775" y="27800"/>
                        <a:pt x="16169" y="28236"/>
                      </a:cubicBezTo>
                      <a:cubicBezTo>
                        <a:pt x="16704" y="28827"/>
                        <a:pt x="17520" y="29122"/>
                        <a:pt x="18631" y="29108"/>
                      </a:cubicBezTo>
                      <a:lnTo>
                        <a:pt x="19630" y="29108"/>
                      </a:lnTo>
                      <a:lnTo>
                        <a:pt x="19630" y="29896"/>
                      </a:lnTo>
                      <a:lnTo>
                        <a:pt x="7489" y="29896"/>
                      </a:lnTo>
                      <a:lnTo>
                        <a:pt x="7489" y="29108"/>
                      </a:lnTo>
                      <a:lnTo>
                        <a:pt x="8502" y="29108"/>
                      </a:lnTo>
                      <a:cubicBezTo>
                        <a:pt x="9712" y="29122"/>
                        <a:pt x="10570" y="28757"/>
                        <a:pt x="11090" y="28011"/>
                      </a:cubicBezTo>
                      <a:cubicBezTo>
                        <a:pt x="11372" y="27574"/>
                        <a:pt x="11527" y="26547"/>
                        <a:pt x="11541" y="24943"/>
                      </a:cubicBezTo>
                      <a:lnTo>
                        <a:pt x="11541" y="3075"/>
                      </a:lnTo>
                      <a:lnTo>
                        <a:pt x="8108" y="3075"/>
                      </a:lnTo>
                      <a:cubicBezTo>
                        <a:pt x="6771" y="3089"/>
                        <a:pt x="5815" y="3188"/>
                        <a:pt x="5266" y="3357"/>
                      </a:cubicBezTo>
                      <a:cubicBezTo>
                        <a:pt x="4520" y="3638"/>
                        <a:pt x="3901" y="4145"/>
                        <a:pt x="3381" y="4905"/>
                      </a:cubicBezTo>
                      <a:cubicBezTo>
                        <a:pt x="2846" y="5665"/>
                        <a:pt x="2537" y="6692"/>
                        <a:pt x="2452" y="7986"/>
                      </a:cubicBezTo>
                      <a:lnTo>
                        <a:pt x="1651" y="7986"/>
                      </a:lnTo>
                      <a:lnTo>
                        <a:pt x="1988" y="1274"/>
                      </a:lnTo>
                      <a:close/>
                    </a:path>
                  </a:pathLst>
                </a:custGeom>
                <a:solidFill>
                  <a:srgbClr val="000000"/>
                </a:solidFill>
                <a:ln w="3598" cap="flat">
                  <a:noFill/>
                  <a:prstDash val="solid"/>
                  <a:miter/>
                </a:ln>
              </p:spPr>
              <p:txBody>
                <a:bodyPr rtlCol="0" anchor="ctr"/>
                <a:lstStyle/>
                <a:p>
                  <a:endParaRPr lang="en-IN"/>
                </a:p>
              </p:txBody>
            </p:sp>
            <p:sp>
              <p:nvSpPr>
                <p:cNvPr id="4127" name="Freeform: Shape 4126">
                  <a:extLst>
                    <a:ext uri="{FF2B5EF4-FFF2-40B4-BE49-F238E27FC236}">
                      <a16:creationId xmlns:a16="http://schemas.microsoft.com/office/drawing/2014/main" id="{A512CDEA-9C47-4A11-36A8-E5596F31461A}"/>
                    </a:ext>
                  </a:extLst>
                </p:cNvPr>
                <p:cNvSpPr/>
                <p:nvPr/>
              </p:nvSpPr>
              <p:spPr>
                <a:xfrm>
                  <a:off x="33257362" y="17733159"/>
                  <a:ext cx="18879" cy="29213"/>
                </a:xfrm>
                <a:custGeom>
                  <a:avLst/>
                  <a:gdLst>
                    <a:gd name="connsiteX0" fmla="*/ 20538 w 18879"/>
                    <a:gd name="connsiteY0" fmla="*/ 24971 h 29213"/>
                    <a:gd name="connsiteX1" fmla="*/ 18540 w 18879"/>
                    <a:gd name="connsiteY1" fmla="*/ 30487 h 29213"/>
                    <a:gd name="connsiteX2" fmla="*/ 1658 w 18879"/>
                    <a:gd name="connsiteY2" fmla="*/ 30487 h 29213"/>
                    <a:gd name="connsiteX3" fmla="*/ 1658 w 18879"/>
                    <a:gd name="connsiteY3" fmla="*/ 29699 h 29213"/>
                    <a:gd name="connsiteX4" fmla="*/ 12153 w 18879"/>
                    <a:gd name="connsiteY4" fmla="*/ 18611 h 29213"/>
                    <a:gd name="connsiteX5" fmla="*/ 15192 w 18879"/>
                    <a:gd name="connsiteY5" fmla="*/ 10730 h 29213"/>
                    <a:gd name="connsiteX6" fmla="*/ 13517 w 18879"/>
                    <a:gd name="connsiteY6" fmla="*/ 6256 h 29213"/>
                    <a:gd name="connsiteX7" fmla="*/ 9536 w 18879"/>
                    <a:gd name="connsiteY7" fmla="*/ 4511 h 29213"/>
                    <a:gd name="connsiteX8" fmla="*/ 5738 w 18879"/>
                    <a:gd name="connsiteY8" fmla="*/ 5749 h 29213"/>
                    <a:gd name="connsiteX9" fmla="*/ 3262 w 18879"/>
                    <a:gd name="connsiteY9" fmla="*/ 9351 h 29213"/>
                    <a:gd name="connsiteX10" fmla="*/ 2474 w 18879"/>
                    <a:gd name="connsiteY10" fmla="*/ 9351 h 29213"/>
                    <a:gd name="connsiteX11" fmla="*/ 5189 w 18879"/>
                    <a:gd name="connsiteY11" fmla="*/ 3371 h 29213"/>
                    <a:gd name="connsiteX12" fmla="*/ 10648 w 18879"/>
                    <a:gd name="connsiteY12" fmla="*/ 1274 h 29213"/>
                    <a:gd name="connsiteX13" fmla="*/ 16458 w 18879"/>
                    <a:gd name="connsiteY13" fmla="*/ 3512 h 29213"/>
                    <a:gd name="connsiteX14" fmla="*/ 18793 w 18879"/>
                    <a:gd name="connsiteY14" fmla="*/ 8789 h 29213"/>
                    <a:gd name="connsiteX15" fmla="*/ 17780 w 18879"/>
                    <a:gd name="connsiteY15" fmla="*/ 13137 h 29213"/>
                    <a:gd name="connsiteX16" fmla="*/ 12716 w 18879"/>
                    <a:gd name="connsiteY16" fmla="*/ 20384 h 29213"/>
                    <a:gd name="connsiteX17" fmla="*/ 6160 w 18879"/>
                    <a:gd name="connsiteY17" fmla="*/ 27307 h 29213"/>
                    <a:gd name="connsiteX18" fmla="*/ 13616 w 18879"/>
                    <a:gd name="connsiteY18" fmla="*/ 27307 h 29213"/>
                    <a:gd name="connsiteX19" fmla="*/ 16809 w 18879"/>
                    <a:gd name="connsiteY19" fmla="*/ 27138 h 29213"/>
                    <a:gd name="connsiteX20" fmla="*/ 18469 w 18879"/>
                    <a:gd name="connsiteY20" fmla="*/ 26449 h 29213"/>
                    <a:gd name="connsiteX21" fmla="*/ 19764 w 18879"/>
                    <a:gd name="connsiteY21" fmla="*/ 24971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538" y="24971"/>
                      </a:moveTo>
                      <a:lnTo>
                        <a:pt x="18540" y="30487"/>
                      </a:lnTo>
                      <a:lnTo>
                        <a:pt x="1658" y="30487"/>
                      </a:lnTo>
                      <a:lnTo>
                        <a:pt x="1658" y="29699"/>
                      </a:lnTo>
                      <a:cubicBezTo>
                        <a:pt x="6624" y="25196"/>
                        <a:pt x="10113" y="21495"/>
                        <a:pt x="12153" y="18611"/>
                      </a:cubicBezTo>
                      <a:cubicBezTo>
                        <a:pt x="14165" y="15754"/>
                        <a:pt x="15178" y="13123"/>
                        <a:pt x="15192" y="10730"/>
                      </a:cubicBezTo>
                      <a:cubicBezTo>
                        <a:pt x="15178" y="8915"/>
                        <a:pt x="14629" y="7424"/>
                        <a:pt x="13517" y="6256"/>
                      </a:cubicBezTo>
                      <a:cubicBezTo>
                        <a:pt x="12392" y="5102"/>
                        <a:pt x="11056" y="4525"/>
                        <a:pt x="9536" y="4511"/>
                      </a:cubicBezTo>
                      <a:cubicBezTo>
                        <a:pt x="8115" y="4525"/>
                        <a:pt x="6849" y="4933"/>
                        <a:pt x="5738" y="5749"/>
                      </a:cubicBezTo>
                      <a:cubicBezTo>
                        <a:pt x="4612" y="6565"/>
                        <a:pt x="3796" y="7775"/>
                        <a:pt x="3262" y="9351"/>
                      </a:cubicBezTo>
                      <a:lnTo>
                        <a:pt x="2474" y="9351"/>
                      </a:lnTo>
                      <a:cubicBezTo>
                        <a:pt x="2826" y="6762"/>
                        <a:pt x="3726" y="4764"/>
                        <a:pt x="5189" y="3371"/>
                      </a:cubicBezTo>
                      <a:cubicBezTo>
                        <a:pt x="6624" y="1978"/>
                        <a:pt x="8453" y="1274"/>
                        <a:pt x="10648" y="1274"/>
                      </a:cubicBezTo>
                      <a:cubicBezTo>
                        <a:pt x="12955" y="1274"/>
                        <a:pt x="14882" y="2020"/>
                        <a:pt x="16458" y="3512"/>
                      </a:cubicBezTo>
                      <a:cubicBezTo>
                        <a:pt x="18005" y="5003"/>
                        <a:pt x="18793" y="6762"/>
                        <a:pt x="18793" y="8789"/>
                      </a:cubicBezTo>
                      <a:cubicBezTo>
                        <a:pt x="18793" y="10238"/>
                        <a:pt x="18455" y="11687"/>
                        <a:pt x="17780" y="13137"/>
                      </a:cubicBezTo>
                      <a:cubicBezTo>
                        <a:pt x="16739" y="15416"/>
                        <a:pt x="15051" y="17837"/>
                        <a:pt x="12716" y="20384"/>
                      </a:cubicBezTo>
                      <a:cubicBezTo>
                        <a:pt x="9198" y="24225"/>
                        <a:pt x="7004" y="26533"/>
                        <a:pt x="6160" y="27307"/>
                      </a:cubicBezTo>
                      <a:lnTo>
                        <a:pt x="13616" y="27307"/>
                      </a:lnTo>
                      <a:cubicBezTo>
                        <a:pt x="15121" y="27321"/>
                        <a:pt x="16190" y="27265"/>
                        <a:pt x="16809" y="27138"/>
                      </a:cubicBezTo>
                      <a:cubicBezTo>
                        <a:pt x="17428" y="27040"/>
                        <a:pt x="17977" y="26815"/>
                        <a:pt x="18469" y="26449"/>
                      </a:cubicBezTo>
                      <a:cubicBezTo>
                        <a:pt x="18962" y="26111"/>
                        <a:pt x="19398" y="25618"/>
                        <a:pt x="19764" y="24971"/>
                      </a:cubicBezTo>
                      <a:close/>
                    </a:path>
                  </a:pathLst>
                </a:custGeom>
                <a:solidFill>
                  <a:srgbClr val="000000"/>
                </a:solidFill>
                <a:ln w="3598" cap="flat">
                  <a:noFill/>
                  <a:prstDash val="solid"/>
                  <a:miter/>
                </a:ln>
              </p:spPr>
              <p:txBody>
                <a:bodyPr rtlCol="0" anchor="ctr"/>
                <a:lstStyle/>
                <a:p>
                  <a:endParaRPr lang="en-IN"/>
                </a:p>
              </p:txBody>
            </p:sp>
            <p:sp>
              <p:nvSpPr>
                <p:cNvPr id="4128" name="Freeform: Shape 4127">
                  <a:extLst>
                    <a:ext uri="{FF2B5EF4-FFF2-40B4-BE49-F238E27FC236}">
                      <a16:creationId xmlns:a16="http://schemas.microsoft.com/office/drawing/2014/main" id="{DB39E236-F7CA-4A28-4997-77FA946DC4E0}"/>
                    </a:ext>
                  </a:extLst>
                </p:cNvPr>
                <p:cNvSpPr/>
                <p:nvPr/>
              </p:nvSpPr>
              <p:spPr>
                <a:xfrm>
                  <a:off x="33277677" y="17769929"/>
                  <a:ext cx="22354" cy="1773"/>
                </a:xfrm>
                <a:custGeom>
                  <a:avLst/>
                  <a:gdLst>
                    <a:gd name="connsiteX0" fmla="*/ 24018 w 22354"/>
                    <a:gd name="connsiteY0" fmla="*/ 3047 h 1773"/>
                    <a:gd name="connsiteX1" fmla="*/ 1664 w 22354"/>
                    <a:gd name="connsiteY1" fmla="*/ 3047 h 1773"/>
                    <a:gd name="connsiteX2" fmla="*/ 1664 w 22354"/>
                    <a:gd name="connsiteY2" fmla="*/ 1274 h 1773"/>
                    <a:gd name="connsiteX3" fmla="*/ 24018 w 22354"/>
                    <a:gd name="connsiteY3" fmla="*/ 1274 h 1773"/>
                  </a:gdLst>
                  <a:ahLst/>
                  <a:cxnLst>
                    <a:cxn ang="0">
                      <a:pos x="connsiteX0" y="connsiteY0"/>
                    </a:cxn>
                    <a:cxn ang="0">
                      <a:pos x="connsiteX1" y="connsiteY1"/>
                    </a:cxn>
                    <a:cxn ang="0">
                      <a:pos x="connsiteX2" y="connsiteY2"/>
                    </a:cxn>
                    <a:cxn ang="0">
                      <a:pos x="connsiteX3" y="connsiteY3"/>
                    </a:cxn>
                  </a:cxnLst>
                  <a:rect l="l" t="t" r="r" b="b"/>
                  <a:pathLst>
                    <a:path w="22354" h="1773">
                      <a:moveTo>
                        <a:pt x="24018" y="3047"/>
                      </a:moveTo>
                      <a:lnTo>
                        <a:pt x="1664" y="3047"/>
                      </a:lnTo>
                      <a:lnTo>
                        <a:pt x="1664" y="1274"/>
                      </a:lnTo>
                      <a:lnTo>
                        <a:pt x="24018" y="1274"/>
                      </a:lnTo>
                      <a:close/>
                    </a:path>
                  </a:pathLst>
                </a:custGeom>
                <a:solidFill>
                  <a:srgbClr val="000000"/>
                </a:solidFill>
                <a:ln w="3598" cap="flat">
                  <a:noFill/>
                  <a:prstDash val="solid"/>
                  <a:miter/>
                </a:ln>
              </p:spPr>
              <p:txBody>
                <a:bodyPr rtlCol="0" anchor="ctr"/>
                <a:lstStyle/>
                <a:p>
                  <a:endParaRPr lang="en-IN"/>
                </a:p>
              </p:txBody>
            </p:sp>
            <p:sp>
              <p:nvSpPr>
                <p:cNvPr id="4129" name="Freeform: Shape 4128">
                  <a:extLst>
                    <a:ext uri="{FF2B5EF4-FFF2-40B4-BE49-F238E27FC236}">
                      <a16:creationId xmlns:a16="http://schemas.microsoft.com/office/drawing/2014/main" id="{3455D1FE-9E67-9B5E-AC82-1F99D27558E3}"/>
                    </a:ext>
                  </a:extLst>
                </p:cNvPr>
                <p:cNvSpPr/>
                <p:nvPr/>
              </p:nvSpPr>
              <p:spPr>
                <a:xfrm>
                  <a:off x="33299089" y="17733750"/>
                  <a:ext cx="31161" cy="29086"/>
                </a:xfrm>
                <a:custGeom>
                  <a:avLst/>
                  <a:gdLst>
                    <a:gd name="connsiteX0" fmla="*/ 1670 w 31161"/>
                    <a:gd name="connsiteY0" fmla="*/ 1274 h 29086"/>
                    <a:gd name="connsiteX1" fmla="*/ 9436 w 31161"/>
                    <a:gd name="connsiteY1" fmla="*/ 1274 h 29086"/>
                    <a:gd name="connsiteX2" fmla="*/ 26922 w 31161"/>
                    <a:gd name="connsiteY2" fmla="*/ 22748 h 29086"/>
                    <a:gd name="connsiteX3" fmla="*/ 26922 w 31161"/>
                    <a:gd name="connsiteY3" fmla="*/ 6227 h 29086"/>
                    <a:gd name="connsiteX4" fmla="*/ 26332 w 31161"/>
                    <a:gd name="connsiteY4" fmla="*/ 2935 h 29086"/>
                    <a:gd name="connsiteX5" fmla="*/ 23870 w 31161"/>
                    <a:gd name="connsiteY5" fmla="*/ 2062 h 29086"/>
                    <a:gd name="connsiteX6" fmla="*/ 22871 w 31161"/>
                    <a:gd name="connsiteY6" fmla="*/ 2062 h 29086"/>
                    <a:gd name="connsiteX7" fmla="*/ 22871 w 31161"/>
                    <a:gd name="connsiteY7" fmla="*/ 1274 h 29086"/>
                    <a:gd name="connsiteX8" fmla="*/ 32831 w 31161"/>
                    <a:gd name="connsiteY8" fmla="*/ 1274 h 29086"/>
                    <a:gd name="connsiteX9" fmla="*/ 32831 w 31161"/>
                    <a:gd name="connsiteY9" fmla="*/ 2062 h 29086"/>
                    <a:gd name="connsiteX10" fmla="*/ 31818 w 31161"/>
                    <a:gd name="connsiteY10" fmla="*/ 2062 h 29086"/>
                    <a:gd name="connsiteX11" fmla="*/ 29244 w 31161"/>
                    <a:gd name="connsiteY11" fmla="*/ 3160 h 29086"/>
                    <a:gd name="connsiteX12" fmla="*/ 28779 w 31161"/>
                    <a:gd name="connsiteY12" fmla="*/ 6227 h 29086"/>
                    <a:gd name="connsiteX13" fmla="*/ 28779 w 31161"/>
                    <a:gd name="connsiteY13" fmla="*/ 30361 h 29086"/>
                    <a:gd name="connsiteX14" fmla="*/ 28020 w 31161"/>
                    <a:gd name="connsiteY14" fmla="*/ 30361 h 29086"/>
                    <a:gd name="connsiteX15" fmla="*/ 9154 w 31161"/>
                    <a:gd name="connsiteY15" fmla="*/ 7311 h 29086"/>
                    <a:gd name="connsiteX16" fmla="*/ 9154 w 31161"/>
                    <a:gd name="connsiteY16" fmla="*/ 24943 h 29086"/>
                    <a:gd name="connsiteX17" fmla="*/ 9717 w 31161"/>
                    <a:gd name="connsiteY17" fmla="*/ 28236 h 29086"/>
                    <a:gd name="connsiteX18" fmla="*/ 12193 w 31161"/>
                    <a:gd name="connsiteY18" fmla="*/ 29108 h 29086"/>
                    <a:gd name="connsiteX19" fmla="*/ 13206 w 31161"/>
                    <a:gd name="connsiteY19" fmla="*/ 29108 h 29086"/>
                    <a:gd name="connsiteX20" fmla="*/ 13206 w 31161"/>
                    <a:gd name="connsiteY20" fmla="*/ 29896 h 29086"/>
                    <a:gd name="connsiteX21" fmla="*/ 3246 w 31161"/>
                    <a:gd name="connsiteY21" fmla="*/ 29896 h 29086"/>
                    <a:gd name="connsiteX22" fmla="*/ 3246 w 31161"/>
                    <a:gd name="connsiteY22" fmla="*/ 29108 h 29086"/>
                    <a:gd name="connsiteX23" fmla="*/ 4230 w 31161"/>
                    <a:gd name="connsiteY23" fmla="*/ 29108 h 29086"/>
                    <a:gd name="connsiteX24" fmla="*/ 6833 w 31161"/>
                    <a:gd name="connsiteY24" fmla="*/ 28011 h 29086"/>
                    <a:gd name="connsiteX25" fmla="*/ 7297 w 31161"/>
                    <a:gd name="connsiteY25" fmla="*/ 24943 h 29086"/>
                    <a:gd name="connsiteX26" fmla="*/ 7297 w 31161"/>
                    <a:gd name="connsiteY26" fmla="*/ 5031 h 29086"/>
                    <a:gd name="connsiteX27" fmla="*/ 5412 w 31161"/>
                    <a:gd name="connsiteY27" fmla="*/ 3118 h 29086"/>
                    <a:gd name="connsiteX28" fmla="*/ 3527 w 31161"/>
                    <a:gd name="connsiteY28" fmla="*/ 2245 h 29086"/>
                    <a:gd name="connsiteX29" fmla="*/ 1670 w 31161"/>
                    <a:gd name="connsiteY29" fmla="*/ 206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670" y="1274"/>
                      </a:moveTo>
                      <a:lnTo>
                        <a:pt x="9436" y="1274"/>
                      </a:lnTo>
                      <a:lnTo>
                        <a:pt x="26922" y="22748"/>
                      </a:lnTo>
                      <a:lnTo>
                        <a:pt x="26922" y="6227"/>
                      </a:lnTo>
                      <a:cubicBezTo>
                        <a:pt x="26922" y="4483"/>
                        <a:pt x="26726" y="3385"/>
                        <a:pt x="26332" y="2935"/>
                      </a:cubicBezTo>
                      <a:cubicBezTo>
                        <a:pt x="25811" y="2372"/>
                        <a:pt x="24981" y="2076"/>
                        <a:pt x="23870" y="2062"/>
                      </a:cubicBezTo>
                      <a:lnTo>
                        <a:pt x="22871" y="2062"/>
                      </a:lnTo>
                      <a:lnTo>
                        <a:pt x="22871" y="1274"/>
                      </a:lnTo>
                      <a:lnTo>
                        <a:pt x="32831" y="1274"/>
                      </a:lnTo>
                      <a:lnTo>
                        <a:pt x="32831" y="2062"/>
                      </a:lnTo>
                      <a:lnTo>
                        <a:pt x="31818" y="2062"/>
                      </a:lnTo>
                      <a:cubicBezTo>
                        <a:pt x="30608" y="2076"/>
                        <a:pt x="29750" y="2442"/>
                        <a:pt x="29244" y="3160"/>
                      </a:cubicBezTo>
                      <a:cubicBezTo>
                        <a:pt x="28934" y="3624"/>
                        <a:pt x="28779" y="4651"/>
                        <a:pt x="28779" y="6227"/>
                      </a:cubicBezTo>
                      <a:lnTo>
                        <a:pt x="28779" y="30361"/>
                      </a:lnTo>
                      <a:lnTo>
                        <a:pt x="28020" y="30361"/>
                      </a:lnTo>
                      <a:lnTo>
                        <a:pt x="9154" y="7311"/>
                      </a:lnTo>
                      <a:lnTo>
                        <a:pt x="9154" y="24943"/>
                      </a:lnTo>
                      <a:cubicBezTo>
                        <a:pt x="9154" y="26702"/>
                        <a:pt x="9337" y="27800"/>
                        <a:pt x="9717" y="28236"/>
                      </a:cubicBezTo>
                      <a:cubicBezTo>
                        <a:pt x="10252" y="28827"/>
                        <a:pt x="11082" y="29122"/>
                        <a:pt x="12193" y="29108"/>
                      </a:cubicBezTo>
                      <a:lnTo>
                        <a:pt x="13206" y="29108"/>
                      </a:lnTo>
                      <a:lnTo>
                        <a:pt x="13206" y="29896"/>
                      </a:lnTo>
                      <a:lnTo>
                        <a:pt x="3246" y="29896"/>
                      </a:lnTo>
                      <a:lnTo>
                        <a:pt x="3246" y="29108"/>
                      </a:lnTo>
                      <a:lnTo>
                        <a:pt x="4230" y="29108"/>
                      </a:lnTo>
                      <a:cubicBezTo>
                        <a:pt x="5454" y="29122"/>
                        <a:pt x="6326" y="28757"/>
                        <a:pt x="6833" y="28011"/>
                      </a:cubicBezTo>
                      <a:cubicBezTo>
                        <a:pt x="7142" y="27574"/>
                        <a:pt x="7297" y="26547"/>
                        <a:pt x="7297" y="24943"/>
                      </a:cubicBezTo>
                      <a:lnTo>
                        <a:pt x="7297" y="5031"/>
                      </a:lnTo>
                      <a:cubicBezTo>
                        <a:pt x="6467" y="4074"/>
                        <a:pt x="5834" y="3441"/>
                        <a:pt x="5412" y="3118"/>
                      </a:cubicBezTo>
                      <a:cubicBezTo>
                        <a:pt x="4976" y="2822"/>
                        <a:pt x="4343" y="2527"/>
                        <a:pt x="3527" y="2245"/>
                      </a:cubicBezTo>
                      <a:cubicBezTo>
                        <a:pt x="3105" y="2133"/>
                        <a:pt x="2500" y="2076"/>
                        <a:pt x="1670" y="2062"/>
                      </a:cubicBezTo>
                      <a:close/>
                    </a:path>
                  </a:pathLst>
                </a:custGeom>
                <a:solidFill>
                  <a:srgbClr val="000000"/>
                </a:solidFill>
                <a:ln w="3598" cap="flat">
                  <a:noFill/>
                  <a:prstDash val="solid"/>
                  <a:miter/>
                </a:ln>
              </p:spPr>
              <p:txBody>
                <a:bodyPr rtlCol="0" anchor="ctr"/>
                <a:lstStyle/>
                <a:p>
                  <a:endParaRPr lang="en-IN"/>
                </a:p>
              </p:txBody>
            </p:sp>
            <p:sp>
              <p:nvSpPr>
                <p:cNvPr id="4130" name="Freeform: Shape 4129">
                  <a:extLst>
                    <a:ext uri="{FF2B5EF4-FFF2-40B4-BE49-F238E27FC236}">
                      <a16:creationId xmlns:a16="http://schemas.microsoft.com/office/drawing/2014/main" id="{821EB87B-B233-09A2-E427-D79D4FDA0103}"/>
                    </a:ext>
                  </a:extLst>
                </p:cNvPr>
                <p:cNvSpPr/>
                <p:nvPr/>
              </p:nvSpPr>
              <p:spPr>
                <a:xfrm>
                  <a:off x="33332423" y="17733103"/>
                  <a:ext cx="25759" cy="29916"/>
                </a:xfrm>
                <a:custGeom>
                  <a:avLst/>
                  <a:gdLst>
                    <a:gd name="connsiteX0" fmla="*/ 26143 w 25759"/>
                    <a:gd name="connsiteY0" fmla="*/ 1274 h 29916"/>
                    <a:gd name="connsiteX1" fmla="*/ 26790 w 25759"/>
                    <a:gd name="connsiteY1" fmla="*/ 10998 h 29916"/>
                    <a:gd name="connsiteX2" fmla="*/ 26143 w 25759"/>
                    <a:gd name="connsiteY2" fmla="*/ 10998 h 29916"/>
                    <a:gd name="connsiteX3" fmla="*/ 22401 w 25759"/>
                    <a:gd name="connsiteY3" fmla="*/ 4708 h 29916"/>
                    <a:gd name="connsiteX4" fmla="*/ 16577 w 25759"/>
                    <a:gd name="connsiteY4" fmla="*/ 2794 h 29916"/>
                    <a:gd name="connsiteX5" fmla="*/ 11428 w 25759"/>
                    <a:gd name="connsiteY5" fmla="*/ 4243 h 29916"/>
                    <a:gd name="connsiteX6" fmla="*/ 7798 w 25759"/>
                    <a:gd name="connsiteY6" fmla="*/ 8845 h 29916"/>
                    <a:gd name="connsiteX7" fmla="*/ 6490 w 25759"/>
                    <a:gd name="connsiteY7" fmla="*/ 16725 h 29916"/>
                    <a:gd name="connsiteX8" fmla="*/ 7728 w 25759"/>
                    <a:gd name="connsiteY8" fmla="*/ 23451 h 29916"/>
                    <a:gd name="connsiteX9" fmla="*/ 11484 w 25759"/>
                    <a:gd name="connsiteY9" fmla="*/ 27814 h 29916"/>
                    <a:gd name="connsiteX10" fmla="*/ 17196 w 25759"/>
                    <a:gd name="connsiteY10" fmla="*/ 29333 h 29916"/>
                    <a:gd name="connsiteX11" fmla="*/ 22106 w 25759"/>
                    <a:gd name="connsiteY11" fmla="*/ 28151 h 29916"/>
                    <a:gd name="connsiteX12" fmla="*/ 26790 w 25759"/>
                    <a:gd name="connsiteY12" fmla="*/ 23409 h 29916"/>
                    <a:gd name="connsiteX13" fmla="*/ 27438 w 25759"/>
                    <a:gd name="connsiteY13" fmla="*/ 23831 h 29916"/>
                    <a:gd name="connsiteX14" fmla="*/ 22429 w 25759"/>
                    <a:gd name="connsiteY14" fmla="*/ 29418 h 29916"/>
                    <a:gd name="connsiteX15" fmla="*/ 15606 w 25759"/>
                    <a:gd name="connsiteY15" fmla="*/ 31191 h 29916"/>
                    <a:gd name="connsiteX16" fmla="*/ 4591 w 25759"/>
                    <a:gd name="connsiteY16" fmla="*/ 25928 h 29916"/>
                    <a:gd name="connsiteX17" fmla="*/ 1679 w 25759"/>
                    <a:gd name="connsiteY17" fmla="*/ 16669 h 29916"/>
                    <a:gd name="connsiteX18" fmla="*/ 3592 w 25759"/>
                    <a:gd name="connsiteY18" fmla="*/ 8803 h 29916"/>
                    <a:gd name="connsiteX19" fmla="*/ 8882 w 25759"/>
                    <a:gd name="connsiteY19" fmla="*/ 3244 h 29916"/>
                    <a:gd name="connsiteX20" fmla="*/ 16239 w 25759"/>
                    <a:gd name="connsiteY20" fmla="*/ 1274 h 29916"/>
                    <a:gd name="connsiteX21" fmla="*/ 22359 w 25759"/>
                    <a:gd name="connsiteY21" fmla="*/ 2794 h 29916"/>
                    <a:gd name="connsiteX22" fmla="*/ 23625 w 25759"/>
                    <a:gd name="connsiteY22" fmla="*/ 3244 h 29916"/>
                    <a:gd name="connsiteX23" fmla="*/ 24624 w 25759"/>
                    <a:gd name="connsiteY23" fmla="*/ 2850 h 29916"/>
                    <a:gd name="connsiteX24" fmla="*/ 25398 w 25759"/>
                    <a:gd name="connsiteY24" fmla="*/ 1274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143" y="1274"/>
                      </a:moveTo>
                      <a:lnTo>
                        <a:pt x="26790" y="10998"/>
                      </a:lnTo>
                      <a:lnTo>
                        <a:pt x="26143" y="10998"/>
                      </a:lnTo>
                      <a:cubicBezTo>
                        <a:pt x="25243" y="8085"/>
                        <a:pt x="24005" y="5988"/>
                        <a:pt x="22401" y="4708"/>
                      </a:cubicBezTo>
                      <a:cubicBezTo>
                        <a:pt x="20783" y="3441"/>
                        <a:pt x="18842" y="2808"/>
                        <a:pt x="16577" y="2794"/>
                      </a:cubicBezTo>
                      <a:cubicBezTo>
                        <a:pt x="14678" y="2808"/>
                        <a:pt x="12961" y="3286"/>
                        <a:pt x="11428" y="4243"/>
                      </a:cubicBezTo>
                      <a:cubicBezTo>
                        <a:pt x="9880" y="5200"/>
                        <a:pt x="8670" y="6734"/>
                        <a:pt x="7798" y="8845"/>
                      </a:cubicBezTo>
                      <a:cubicBezTo>
                        <a:pt x="6926" y="10956"/>
                        <a:pt x="6490" y="13587"/>
                        <a:pt x="6490" y="16725"/>
                      </a:cubicBezTo>
                      <a:cubicBezTo>
                        <a:pt x="6490" y="19328"/>
                        <a:pt x="6898" y="21566"/>
                        <a:pt x="7728" y="23451"/>
                      </a:cubicBezTo>
                      <a:cubicBezTo>
                        <a:pt x="8558" y="25351"/>
                        <a:pt x="9810" y="26815"/>
                        <a:pt x="11484" y="27814"/>
                      </a:cubicBezTo>
                      <a:cubicBezTo>
                        <a:pt x="13144" y="28841"/>
                        <a:pt x="15043" y="29348"/>
                        <a:pt x="17196" y="29333"/>
                      </a:cubicBezTo>
                      <a:cubicBezTo>
                        <a:pt x="19039" y="29348"/>
                        <a:pt x="20685" y="28954"/>
                        <a:pt x="22106" y="28151"/>
                      </a:cubicBezTo>
                      <a:cubicBezTo>
                        <a:pt x="23513" y="27363"/>
                        <a:pt x="25074" y="25773"/>
                        <a:pt x="26790" y="23409"/>
                      </a:cubicBezTo>
                      <a:lnTo>
                        <a:pt x="27438" y="23831"/>
                      </a:lnTo>
                      <a:cubicBezTo>
                        <a:pt x="26003" y="26378"/>
                        <a:pt x="24329" y="28250"/>
                        <a:pt x="22429" y="29418"/>
                      </a:cubicBezTo>
                      <a:cubicBezTo>
                        <a:pt x="20502" y="30600"/>
                        <a:pt x="18237" y="31177"/>
                        <a:pt x="15606" y="31191"/>
                      </a:cubicBezTo>
                      <a:cubicBezTo>
                        <a:pt x="10865" y="31177"/>
                        <a:pt x="7193" y="29432"/>
                        <a:pt x="4591" y="25928"/>
                      </a:cubicBezTo>
                      <a:cubicBezTo>
                        <a:pt x="2649" y="23311"/>
                        <a:pt x="1679" y="20229"/>
                        <a:pt x="1679" y="16669"/>
                      </a:cubicBezTo>
                      <a:cubicBezTo>
                        <a:pt x="1679" y="13826"/>
                        <a:pt x="2312" y="11195"/>
                        <a:pt x="3592" y="8803"/>
                      </a:cubicBezTo>
                      <a:cubicBezTo>
                        <a:pt x="4872" y="6410"/>
                        <a:pt x="6631" y="4567"/>
                        <a:pt x="8882" y="3244"/>
                      </a:cubicBezTo>
                      <a:cubicBezTo>
                        <a:pt x="11104" y="1950"/>
                        <a:pt x="13566" y="1288"/>
                        <a:pt x="16239" y="1274"/>
                      </a:cubicBezTo>
                      <a:cubicBezTo>
                        <a:pt x="18293" y="1288"/>
                        <a:pt x="20333" y="1795"/>
                        <a:pt x="22359" y="2794"/>
                      </a:cubicBezTo>
                      <a:cubicBezTo>
                        <a:pt x="22950" y="3103"/>
                        <a:pt x="23372" y="3258"/>
                        <a:pt x="23625" y="3244"/>
                      </a:cubicBezTo>
                      <a:cubicBezTo>
                        <a:pt x="24005" y="3258"/>
                        <a:pt x="24329" y="3118"/>
                        <a:pt x="24624" y="2850"/>
                      </a:cubicBezTo>
                      <a:cubicBezTo>
                        <a:pt x="24962" y="2484"/>
                        <a:pt x="25229" y="1964"/>
                        <a:pt x="25398" y="1274"/>
                      </a:cubicBezTo>
                      <a:close/>
                    </a:path>
                  </a:pathLst>
                </a:custGeom>
                <a:solidFill>
                  <a:srgbClr val="000000"/>
                </a:solidFill>
                <a:ln w="3598" cap="flat">
                  <a:noFill/>
                  <a:prstDash val="solid"/>
                  <a:miter/>
                </a:ln>
              </p:spPr>
              <p:txBody>
                <a:bodyPr rtlCol="0" anchor="ctr"/>
                <a:lstStyle/>
                <a:p>
                  <a:endParaRPr lang="en-IN"/>
                </a:p>
              </p:txBody>
            </p:sp>
            <p:sp>
              <p:nvSpPr>
                <p:cNvPr id="4131" name="Freeform: Shape 4130">
                  <a:extLst>
                    <a:ext uri="{FF2B5EF4-FFF2-40B4-BE49-F238E27FC236}">
                      <a16:creationId xmlns:a16="http://schemas.microsoft.com/office/drawing/2014/main" id="{FA9FE059-7E57-CE04-817D-9056FB1E02CB}"/>
                    </a:ext>
                  </a:extLst>
                </p:cNvPr>
                <p:cNvSpPr/>
                <p:nvPr/>
              </p:nvSpPr>
              <p:spPr>
                <a:xfrm>
                  <a:off x="33360419" y="17733750"/>
                  <a:ext cx="28474" cy="28622"/>
                </a:xfrm>
                <a:custGeom>
                  <a:avLst/>
                  <a:gdLst>
                    <a:gd name="connsiteX0" fmla="*/ 30161 w 28474"/>
                    <a:gd name="connsiteY0" fmla="*/ 29896 h 28622"/>
                    <a:gd name="connsiteX1" fmla="*/ 22522 w 28474"/>
                    <a:gd name="connsiteY1" fmla="*/ 29896 h 28622"/>
                    <a:gd name="connsiteX2" fmla="*/ 12829 w 28474"/>
                    <a:gd name="connsiteY2" fmla="*/ 16514 h 28622"/>
                    <a:gd name="connsiteX3" fmla="*/ 11084 w 28474"/>
                    <a:gd name="connsiteY3" fmla="*/ 16556 h 28622"/>
                    <a:gd name="connsiteX4" fmla="*/ 10493 w 28474"/>
                    <a:gd name="connsiteY4" fmla="*/ 16542 h 28622"/>
                    <a:gd name="connsiteX5" fmla="*/ 9846 w 28474"/>
                    <a:gd name="connsiteY5" fmla="*/ 16514 h 28622"/>
                    <a:gd name="connsiteX6" fmla="*/ 9846 w 28474"/>
                    <a:gd name="connsiteY6" fmla="*/ 24830 h 28622"/>
                    <a:gd name="connsiteX7" fmla="*/ 10437 w 28474"/>
                    <a:gd name="connsiteY7" fmla="*/ 28180 h 28622"/>
                    <a:gd name="connsiteX8" fmla="*/ 12829 w 28474"/>
                    <a:gd name="connsiteY8" fmla="*/ 29108 h 28622"/>
                    <a:gd name="connsiteX9" fmla="*/ 13954 w 28474"/>
                    <a:gd name="connsiteY9" fmla="*/ 29108 h 28622"/>
                    <a:gd name="connsiteX10" fmla="*/ 13954 w 28474"/>
                    <a:gd name="connsiteY10" fmla="*/ 29896 h 28622"/>
                    <a:gd name="connsiteX11" fmla="*/ 1687 w 28474"/>
                    <a:gd name="connsiteY11" fmla="*/ 29896 h 28622"/>
                    <a:gd name="connsiteX12" fmla="*/ 1687 w 28474"/>
                    <a:gd name="connsiteY12" fmla="*/ 29108 h 28622"/>
                    <a:gd name="connsiteX13" fmla="*/ 2770 w 28474"/>
                    <a:gd name="connsiteY13" fmla="*/ 29108 h 28622"/>
                    <a:gd name="connsiteX14" fmla="*/ 5372 w 28474"/>
                    <a:gd name="connsiteY14" fmla="*/ 27926 h 28622"/>
                    <a:gd name="connsiteX15" fmla="*/ 5809 w 28474"/>
                    <a:gd name="connsiteY15" fmla="*/ 24830 h 28622"/>
                    <a:gd name="connsiteX16" fmla="*/ 5809 w 28474"/>
                    <a:gd name="connsiteY16" fmla="*/ 6340 h 28622"/>
                    <a:gd name="connsiteX17" fmla="*/ 5218 w 28474"/>
                    <a:gd name="connsiteY17" fmla="*/ 2991 h 28622"/>
                    <a:gd name="connsiteX18" fmla="*/ 2770 w 28474"/>
                    <a:gd name="connsiteY18" fmla="*/ 2062 h 28622"/>
                    <a:gd name="connsiteX19" fmla="*/ 1687 w 28474"/>
                    <a:gd name="connsiteY19" fmla="*/ 2062 h 28622"/>
                    <a:gd name="connsiteX20" fmla="*/ 1687 w 28474"/>
                    <a:gd name="connsiteY20" fmla="*/ 1274 h 28622"/>
                    <a:gd name="connsiteX21" fmla="*/ 12125 w 28474"/>
                    <a:gd name="connsiteY21" fmla="*/ 1274 h 28622"/>
                    <a:gd name="connsiteX22" fmla="*/ 18836 w 28474"/>
                    <a:gd name="connsiteY22" fmla="*/ 1936 h 28622"/>
                    <a:gd name="connsiteX23" fmla="*/ 22508 w 28474"/>
                    <a:gd name="connsiteY23" fmla="*/ 4384 h 28622"/>
                    <a:gd name="connsiteX24" fmla="*/ 24027 w 28474"/>
                    <a:gd name="connsiteY24" fmla="*/ 8648 h 28622"/>
                    <a:gd name="connsiteX25" fmla="*/ 22297 w 28474"/>
                    <a:gd name="connsiteY25" fmla="*/ 13221 h 28622"/>
                    <a:gd name="connsiteX26" fmla="*/ 16965 w 28474"/>
                    <a:gd name="connsiteY26" fmla="*/ 15965 h 28622"/>
                    <a:gd name="connsiteX27" fmla="*/ 22873 w 28474"/>
                    <a:gd name="connsiteY27" fmla="*/ 24183 h 28622"/>
                    <a:gd name="connsiteX28" fmla="*/ 26362 w 28474"/>
                    <a:gd name="connsiteY28" fmla="*/ 27926 h 28622"/>
                    <a:gd name="connsiteX29" fmla="*/ 30161 w 28474"/>
                    <a:gd name="connsiteY29" fmla="*/ 29108 h 28622"/>
                    <a:gd name="connsiteX30" fmla="*/ 9846 w 28474"/>
                    <a:gd name="connsiteY30" fmla="*/ 15177 h 28622"/>
                    <a:gd name="connsiteX31" fmla="*/ 10536 w 28474"/>
                    <a:gd name="connsiteY31" fmla="*/ 15191 h 28622"/>
                    <a:gd name="connsiteX32" fmla="*/ 11028 w 28474"/>
                    <a:gd name="connsiteY32" fmla="*/ 15205 h 28622"/>
                    <a:gd name="connsiteX33" fmla="*/ 17190 w 28474"/>
                    <a:gd name="connsiteY33" fmla="*/ 13432 h 28622"/>
                    <a:gd name="connsiteX34" fmla="*/ 19272 w 28474"/>
                    <a:gd name="connsiteY34" fmla="*/ 8915 h 28622"/>
                    <a:gd name="connsiteX35" fmla="*/ 17598 w 28474"/>
                    <a:gd name="connsiteY35" fmla="*/ 4553 h 28622"/>
                    <a:gd name="connsiteX36" fmla="*/ 13152 w 28474"/>
                    <a:gd name="connsiteY36" fmla="*/ 2878 h 28622"/>
                    <a:gd name="connsiteX37" fmla="*/ 9846 w 28474"/>
                    <a:gd name="connsiteY37" fmla="*/ 327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161" y="29896"/>
                      </a:moveTo>
                      <a:lnTo>
                        <a:pt x="22522" y="29896"/>
                      </a:lnTo>
                      <a:lnTo>
                        <a:pt x="12829" y="16514"/>
                      </a:lnTo>
                      <a:cubicBezTo>
                        <a:pt x="12111" y="16542"/>
                        <a:pt x="11534" y="16556"/>
                        <a:pt x="11084" y="16556"/>
                      </a:cubicBezTo>
                      <a:cubicBezTo>
                        <a:pt x="10887" y="16556"/>
                        <a:pt x="10690" y="16556"/>
                        <a:pt x="10493" y="16542"/>
                      </a:cubicBezTo>
                      <a:cubicBezTo>
                        <a:pt x="10282" y="16542"/>
                        <a:pt x="10057" y="16528"/>
                        <a:pt x="9846" y="16514"/>
                      </a:cubicBezTo>
                      <a:lnTo>
                        <a:pt x="9846" y="24830"/>
                      </a:lnTo>
                      <a:cubicBezTo>
                        <a:pt x="9832" y="26632"/>
                        <a:pt x="10029" y="27757"/>
                        <a:pt x="10437" y="28180"/>
                      </a:cubicBezTo>
                      <a:cubicBezTo>
                        <a:pt x="10943" y="28813"/>
                        <a:pt x="11745" y="29122"/>
                        <a:pt x="12829" y="29108"/>
                      </a:cubicBezTo>
                      <a:lnTo>
                        <a:pt x="13954" y="29108"/>
                      </a:lnTo>
                      <a:lnTo>
                        <a:pt x="13954" y="29896"/>
                      </a:lnTo>
                      <a:lnTo>
                        <a:pt x="1687" y="29896"/>
                      </a:lnTo>
                      <a:lnTo>
                        <a:pt x="1687" y="29108"/>
                      </a:lnTo>
                      <a:lnTo>
                        <a:pt x="2770" y="29108"/>
                      </a:lnTo>
                      <a:cubicBezTo>
                        <a:pt x="3980" y="29122"/>
                        <a:pt x="4838" y="28728"/>
                        <a:pt x="5372" y="27926"/>
                      </a:cubicBezTo>
                      <a:cubicBezTo>
                        <a:pt x="5654" y="27504"/>
                        <a:pt x="5809" y="26463"/>
                        <a:pt x="5809" y="24830"/>
                      </a:cubicBezTo>
                      <a:lnTo>
                        <a:pt x="5809" y="6340"/>
                      </a:lnTo>
                      <a:cubicBezTo>
                        <a:pt x="5809" y="4539"/>
                        <a:pt x="5612" y="3427"/>
                        <a:pt x="5218" y="2991"/>
                      </a:cubicBezTo>
                      <a:cubicBezTo>
                        <a:pt x="4655" y="2386"/>
                        <a:pt x="3839" y="2076"/>
                        <a:pt x="2770" y="2062"/>
                      </a:cubicBezTo>
                      <a:lnTo>
                        <a:pt x="1687" y="2062"/>
                      </a:lnTo>
                      <a:lnTo>
                        <a:pt x="1687" y="1274"/>
                      </a:lnTo>
                      <a:lnTo>
                        <a:pt x="12125" y="1274"/>
                      </a:lnTo>
                      <a:cubicBezTo>
                        <a:pt x="15150" y="1274"/>
                        <a:pt x="17387" y="1499"/>
                        <a:pt x="18836" y="1936"/>
                      </a:cubicBezTo>
                      <a:cubicBezTo>
                        <a:pt x="20271" y="2386"/>
                        <a:pt x="21495" y="3202"/>
                        <a:pt x="22508" y="4384"/>
                      </a:cubicBezTo>
                      <a:cubicBezTo>
                        <a:pt x="23506" y="5580"/>
                        <a:pt x="24013" y="7001"/>
                        <a:pt x="24027" y="8648"/>
                      </a:cubicBezTo>
                      <a:cubicBezTo>
                        <a:pt x="24013" y="10407"/>
                        <a:pt x="23436" y="11927"/>
                        <a:pt x="22297" y="13221"/>
                      </a:cubicBezTo>
                      <a:cubicBezTo>
                        <a:pt x="21143" y="14516"/>
                        <a:pt x="19370" y="15430"/>
                        <a:pt x="16965" y="15965"/>
                      </a:cubicBezTo>
                      <a:lnTo>
                        <a:pt x="22873" y="24183"/>
                      </a:lnTo>
                      <a:cubicBezTo>
                        <a:pt x="24210" y="26069"/>
                        <a:pt x="25378" y="27321"/>
                        <a:pt x="26362" y="27926"/>
                      </a:cubicBezTo>
                      <a:cubicBezTo>
                        <a:pt x="27333" y="28560"/>
                        <a:pt x="28599" y="28954"/>
                        <a:pt x="30161" y="29108"/>
                      </a:cubicBezTo>
                      <a:close/>
                      <a:moveTo>
                        <a:pt x="9846" y="15177"/>
                      </a:moveTo>
                      <a:cubicBezTo>
                        <a:pt x="10099" y="15191"/>
                        <a:pt x="10339" y="15191"/>
                        <a:pt x="10536" y="15191"/>
                      </a:cubicBezTo>
                      <a:cubicBezTo>
                        <a:pt x="10732" y="15205"/>
                        <a:pt x="10887" y="15205"/>
                        <a:pt x="11028" y="15205"/>
                      </a:cubicBezTo>
                      <a:cubicBezTo>
                        <a:pt x="13729" y="15205"/>
                        <a:pt x="15783" y="14614"/>
                        <a:pt x="17190" y="13432"/>
                      </a:cubicBezTo>
                      <a:cubicBezTo>
                        <a:pt x="18569" y="12250"/>
                        <a:pt x="19272" y="10745"/>
                        <a:pt x="19272" y="8915"/>
                      </a:cubicBezTo>
                      <a:cubicBezTo>
                        <a:pt x="19272" y="7128"/>
                        <a:pt x="18709" y="5679"/>
                        <a:pt x="17598" y="4553"/>
                      </a:cubicBezTo>
                      <a:cubicBezTo>
                        <a:pt x="16472" y="3441"/>
                        <a:pt x="14995" y="2878"/>
                        <a:pt x="13152" y="2878"/>
                      </a:cubicBezTo>
                      <a:cubicBezTo>
                        <a:pt x="12336" y="2878"/>
                        <a:pt x="11225" y="3019"/>
                        <a:pt x="9846" y="3272"/>
                      </a:cubicBezTo>
                      <a:close/>
                    </a:path>
                  </a:pathLst>
                </a:custGeom>
                <a:solidFill>
                  <a:srgbClr val="000000"/>
                </a:solidFill>
                <a:ln w="3598" cap="flat">
                  <a:noFill/>
                  <a:prstDash val="solid"/>
                  <a:miter/>
                </a:ln>
              </p:spPr>
              <p:txBody>
                <a:bodyPr rtlCol="0" anchor="ctr"/>
                <a:lstStyle/>
                <a:p>
                  <a:endParaRPr lang="en-IN"/>
                </a:p>
              </p:txBody>
            </p:sp>
            <p:sp>
              <p:nvSpPr>
                <p:cNvPr id="4132" name="Freeform: Shape 4131">
                  <a:extLst>
                    <a:ext uri="{FF2B5EF4-FFF2-40B4-BE49-F238E27FC236}">
                      <a16:creationId xmlns:a16="http://schemas.microsoft.com/office/drawing/2014/main" id="{1D25F888-6A30-B212-D6F5-0301CE423305}"/>
                    </a:ext>
                  </a:extLst>
                </p:cNvPr>
                <p:cNvSpPr/>
                <p:nvPr/>
              </p:nvSpPr>
              <p:spPr>
                <a:xfrm>
                  <a:off x="33391580" y="17758278"/>
                  <a:ext cx="4671" cy="4685"/>
                </a:xfrm>
                <a:custGeom>
                  <a:avLst/>
                  <a:gdLst>
                    <a:gd name="connsiteX0" fmla="*/ 4031 w 4671"/>
                    <a:gd name="connsiteY0" fmla="*/ 1274 h 4685"/>
                    <a:gd name="connsiteX1" fmla="*/ 5691 w 4671"/>
                    <a:gd name="connsiteY1" fmla="*/ 1964 h 4685"/>
                    <a:gd name="connsiteX2" fmla="*/ 6366 w 4671"/>
                    <a:gd name="connsiteY2" fmla="*/ 3624 h 4685"/>
                    <a:gd name="connsiteX3" fmla="*/ 5677 w 4671"/>
                    <a:gd name="connsiteY3" fmla="*/ 5271 h 4685"/>
                    <a:gd name="connsiteX4" fmla="*/ 4031 w 4671"/>
                    <a:gd name="connsiteY4" fmla="*/ 5960 h 4685"/>
                    <a:gd name="connsiteX5" fmla="*/ 2370 w 4671"/>
                    <a:gd name="connsiteY5" fmla="*/ 5271 h 4685"/>
                    <a:gd name="connsiteX6" fmla="*/ 1695 w 4671"/>
                    <a:gd name="connsiteY6" fmla="*/ 3624 h 4685"/>
                    <a:gd name="connsiteX7" fmla="*/ 2370 w 4671"/>
                    <a:gd name="connsiteY7" fmla="*/ 1950 h 4685"/>
                    <a:gd name="connsiteX8" fmla="*/ 4031 w 4671"/>
                    <a:gd name="connsiteY8" fmla="*/ 127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031" y="1274"/>
                      </a:moveTo>
                      <a:cubicBezTo>
                        <a:pt x="4678" y="1274"/>
                        <a:pt x="5226" y="1513"/>
                        <a:pt x="5691" y="1964"/>
                      </a:cubicBezTo>
                      <a:cubicBezTo>
                        <a:pt x="6127" y="2428"/>
                        <a:pt x="6352" y="2977"/>
                        <a:pt x="6366" y="3624"/>
                      </a:cubicBezTo>
                      <a:cubicBezTo>
                        <a:pt x="6352" y="4271"/>
                        <a:pt x="6127" y="4820"/>
                        <a:pt x="5677" y="5271"/>
                      </a:cubicBezTo>
                      <a:cubicBezTo>
                        <a:pt x="5226" y="5735"/>
                        <a:pt x="4678" y="5960"/>
                        <a:pt x="4031" y="5960"/>
                      </a:cubicBezTo>
                      <a:cubicBezTo>
                        <a:pt x="3383" y="5960"/>
                        <a:pt x="2821" y="5735"/>
                        <a:pt x="2370" y="5271"/>
                      </a:cubicBezTo>
                      <a:cubicBezTo>
                        <a:pt x="1906" y="4820"/>
                        <a:pt x="1681" y="4271"/>
                        <a:pt x="1695" y="3624"/>
                      </a:cubicBezTo>
                      <a:cubicBezTo>
                        <a:pt x="1681" y="2963"/>
                        <a:pt x="1906" y="2400"/>
                        <a:pt x="2370" y="1950"/>
                      </a:cubicBezTo>
                      <a:cubicBezTo>
                        <a:pt x="2821" y="1499"/>
                        <a:pt x="3383" y="1274"/>
                        <a:pt x="4031" y="1274"/>
                      </a:cubicBezTo>
                      <a:close/>
                    </a:path>
                  </a:pathLst>
                </a:custGeom>
                <a:solidFill>
                  <a:srgbClr val="000000"/>
                </a:solidFill>
                <a:ln w="3598" cap="flat">
                  <a:noFill/>
                  <a:prstDash val="solid"/>
                  <a:miter/>
                </a:ln>
              </p:spPr>
              <p:txBody>
                <a:bodyPr rtlCol="0" anchor="ctr"/>
                <a:lstStyle/>
                <a:p>
                  <a:endParaRPr lang="en-IN"/>
                </a:p>
              </p:txBody>
            </p:sp>
            <p:sp>
              <p:nvSpPr>
                <p:cNvPr id="4133" name="Freeform: Shape 4132">
                  <a:extLst>
                    <a:ext uri="{FF2B5EF4-FFF2-40B4-BE49-F238E27FC236}">
                      <a16:creationId xmlns:a16="http://schemas.microsoft.com/office/drawing/2014/main" id="{4A4E8785-594B-5844-53C8-1C7CA13D3F12}"/>
                    </a:ext>
                  </a:extLst>
                </p:cNvPr>
                <p:cNvSpPr/>
                <p:nvPr/>
              </p:nvSpPr>
              <p:spPr>
                <a:xfrm>
                  <a:off x="33398755" y="17733750"/>
                  <a:ext cx="31161" cy="29086"/>
                </a:xfrm>
                <a:custGeom>
                  <a:avLst/>
                  <a:gdLst>
                    <a:gd name="connsiteX0" fmla="*/ 1698 w 31161"/>
                    <a:gd name="connsiteY0" fmla="*/ 1274 h 29086"/>
                    <a:gd name="connsiteX1" fmla="*/ 9463 w 31161"/>
                    <a:gd name="connsiteY1" fmla="*/ 1274 h 29086"/>
                    <a:gd name="connsiteX2" fmla="*/ 26950 w 31161"/>
                    <a:gd name="connsiteY2" fmla="*/ 22748 h 29086"/>
                    <a:gd name="connsiteX3" fmla="*/ 26950 w 31161"/>
                    <a:gd name="connsiteY3" fmla="*/ 6227 h 29086"/>
                    <a:gd name="connsiteX4" fmla="*/ 26359 w 31161"/>
                    <a:gd name="connsiteY4" fmla="*/ 2935 h 29086"/>
                    <a:gd name="connsiteX5" fmla="*/ 23897 w 31161"/>
                    <a:gd name="connsiteY5" fmla="*/ 2062 h 29086"/>
                    <a:gd name="connsiteX6" fmla="*/ 22898 w 31161"/>
                    <a:gd name="connsiteY6" fmla="*/ 2062 h 29086"/>
                    <a:gd name="connsiteX7" fmla="*/ 22898 w 31161"/>
                    <a:gd name="connsiteY7" fmla="*/ 1274 h 29086"/>
                    <a:gd name="connsiteX8" fmla="*/ 32859 w 31161"/>
                    <a:gd name="connsiteY8" fmla="*/ 1274 h 29086"/>
                    <a:gd name="connsiteX9" fmla="*/ 32859 w 31161"/>
                    <a:gd name="connsiteY9" fmla="*/ 2062 h 29086"/>
                    <a:gd name="connsiteX10" fmla="*/ 31846 w 31161"/>
                    <a:gd name="connsiteY10" fmla="*/ 2062 h 29086"/>
                    <a:gd name="connsiteX11" fmla="*/ 29271 w 31161"/>
                    <a:gd name="connsiteY11" fmla="*/ 3160 h 29086"/>
                    <a:gd name="connsiteX12" fmla="*/ 28807 w 31161"/>
                    <a:gd name="connsiteY12" fmla="*/ 6227 h 29086"/>
                    <a:gd name="connsiteX13" fmla="*/ 28807 w 31161"/>
                    <a:gd name="connsiteY13" fmla="*/ 30361 h 29086"/>
                    <a:gd name="connsiteX14" fmla="*/ 28047 w 31161"/>
                    <a:gd name="connsiteY14" fmla="*/ 30361 h 29086"/>
                    <a:gd name="connsiteX15" fmla="*/ 9182 w 31161"/>
                    <a:gd name="connsiteY15" fmla="*/ 7311 h 29086"/>
                    <a:gd name="connsiteX16" fmla="*/ 9182 w 31161"/>
                    <a:gd name="connsiteY16" fmla="*/ 24943 h 29086"/>
                    <a:gd name="connsiteX17" fmla="*/ 9745 w 31161"/>
                    <a:gd name="connsiteY17" fmla="*/ 28236 h 29086"/>
                    <a:gd name="connsiteX18" fmla="*/ 12221 w 31161"/>
                    <a:gd name="connsiteY18" fmla="*/ 29108 h 29086"/>
                    <a:gd name="connsiteX19" fmla="*/ 13234 w 31161"/>
                    <a:gd name="connsiteY19" fmla="*/ 29108 h 29086"/>
                    <a:gd name="connsiteX20" fmla="*/ 13234 w 31161"/>
                    <a:gd name="connsiteY20" fmla="*/ 29896 h 29086"/>
                    <a:gd name="connsiteX21" fmla="*/ 3273 w 31161"/>
                    <a:gd name="connsiteY21" fmla="*/ 29896 h 29086"/>
                    <a:gd name="connsiteX22" fmla="*/ 3273 w 31161"/>
                    <a:gd name="connsiteY22" fmla="*/ 29108 h 29086"/>
                    <a:gd name="connsiteX23" fmla="*/ 4258 w 31161"/>
                    <a:gd name="connsiteY23" fmla="*/ 29108 h 29086"/>
                    <a:gd name="connsiteX24" fmla="*/ 6861 w 31161"/>
                    <a:gd name="connsiteY24" fmla="*/ 28011 h 29086"/>
                    <a:gd name="connsiteX25" fmla="*/ 7325 w 31161"/>
                    <a:gd name="connsiteY25" fmla="*/ 24943 h 29086"/>
                    <a:gd name="connsiteX26" fmla="*/ 7325 w 31161"/>
                    <a:gd name="connsiteY26" fmla="*/ 5031 h 29086"/>
                    <a:gd name="connsiteX27" fmla="*/ 5440 w 31161"/>
                    <a:gd name="connsiteY27" fmla="*/ 3118 h 29086"/>
                    <a:gd name="connsiteX28" fmla="*/ 3555 w 31161"/>
                    <a:gd name="connsiteY28" fmla="*/ 2245 h 29086"/>
                    <a:gd name="connsiteX29" fmla="*/ 1698 w 31161"/>
                    <a:gd name="connsiteY29" fmla="*/ 206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698" y="1274"/>
                      </a:moveTo>
                      <a:lnTo>
                        <a:pt x="9463" y="1274"/>
                      </a:lnTo>
                      <a:lnTo>
                        <a:pt x="26950" y="22748"/>
                      </a:lnTo>
                      <a:lnTo>
                        <a:pt x="26950" y="6227"/>
                      </a:lnTo>
                      <a:cubicBezTo>
                        <a:pt x="26950" y="4483"/>
                        <a:pt x="26753" y="3385"/>
                        <a:pt x="26359" y="2935"/>
                      </a:cubicBezTo>
                      <a:cubicBezTo>
                        <a:pt x="25839" y="2372"/>
                        <a:pt x="25009" y="2076"/>
                        <a:pt x="23897" y="2062"/>
                      </a:cubicBezTo>
                      <a:lnTo>
                        <a:pt x="22898" y="2062"/>
                      </a:lnTo>
                      <a:lnTo>
                        <a:pt x="22898" y="1274"/>
                      </a:lnTo>
                      <a:lnTo>
                        <a:pt x="32859" y="1274"/>
                      </a:lnTo>
                      <a:lnTo>
                        <a:pt x="32859" y="2062"/>
                      </a:lnTo>
                      <a:lnTo>
                        <a:pt x="31846" y="2062"/>
                      </a:lnTo>
                      <a:cubicBezTo>
                        <a:pt x="30636" y="2076"/>
                        <a:pt x="29778" y="2442"/>
                        <a:pt x="29271" y="3160"/>
                      </a:cubicBezTo>
                      <a:cubicBezTo>
                        <a:pt x="28962" y="3624"/>
                        <a:pt x="28807" y="4651"/>
                        <a:pt x="28807" y="6227"/>
                      </a:cubicBezTo>
                      <a:lnTo>
                        <a:pt x="28807" y="30361"/>
                      </a:lnTo>
                      <a:lnTo>
                        <a:pt x="28047" y="30361"/>
                      </a:lnTo>
                      <a:lnTo>
                        <a:pt x="9182" y="7311"/>
                      </a:lnTo>
                      <a:lnTo>
                        <a:pt x="9182" y="24943"/>
                      </a:lnTo>
                      <a:cubicBezTo>
                        <a:pt x="9182" y="26702"/>
                        <a:pt x="9365" y="27800"/>
                        <a:pt x="9745" y="28236"/>
                      </a:cubicBezTo>
                      <a:cubicBezTo>
                        <a:pt x="10279" y="28827"/>
                        <a:pt x="11109" y="29122"/>
                        <a:pt x="12221" y="29108"/>
                      </a:cubicBezTo>
                      <a:lnTo>
                        <a:pt x="13234" y="29108"/>
                      </a:lnTo>
                      <a:lnTo>
                        <a:pt x="13234" y="29896"/>
                      </a:lnTo>
                      <a:lnTo>
                        <a:pt x="3273" y="29896"/>
                      </a:lnTo>
                      <a:lnTo>
                        <a:pt x="3273" y="29108"/>
                      </a:lnTo>
                      <a:lnTo>
                        <a:pt x="4258" y="29108"/>
                      </a:lnTo>
                      <a:cubicBezTo>
                        <a:pt x="5482" y="29122"/>
                        <a:pt x="6354" y="28757"/>
                        <a:pt x="6861" y="28011"/>
                      </a:cubicBezTo>
                      <a:cubicBezTo>
                        <a:pt x="7170" y="27574"/>
                        <a:pt x="7325" y="26547"/>
                        <a:pt x="7325" y="24943"/>
                      </a:cubicBezTo>
                      <a:lnTo>
                        <a:pt x="7325" y="5031"/>
                      </a:lnTo>
                      <a:cubicBezTo>
                        <a:pt x="6495" y="4074"/>
                        <a:pt x="5862" y="3441"/>
                        <a:pt x="5440" y="3118"/>
                      </a:cubicBezTo>
                      <a:cubicBezTo>
                        <a:pt x="5004" y="2822"/>
                        <a:pt x="4371" y="2527"/>
                        <a:pt x="3555" y="2245"/>
                      </a:cubicBezTo>
                      <a:cubicBezTo>
                        <a:pt x="3133" y="2133"/>
                        <a:pt x="2528" y="2076"/>
                        <a:pt x="1698" y="2062"/>
                      </a:cubicBezTo>
                      <a:close/>
                    </a:path>
                  </a:pathLst>
                </a:custGeom>
                <a:solidFill>
                  <a:srgbClr val="000000"/>
                </a:solidFill>
                <a:ln w="3598" cap="flat">
                  <a:noFill/>
                  <a:prstDash val="solid"/>
                  <a:miter/>
                </a:ln>
              </p:spPr>
              <p:txBody>
                <a:bodyPr rtlCol="0" anchor="ctr"/>
                <a:lstStyle/>
                <a:p>
                  <a:endParaRPr lang="en-IN"/>
                </a:p>
              </p:txBody>
            </p:sp>
            <p:sp>
              <p:nvSpPr>
                <p:cNvPr id="4134" name="Freeform: Shape 4133">
                  <a:extLst>
                    <a:ext uri="{FF2B5EF4-FFF2-40B4-BE49-F238E27FC236}">
                      <a16:creationId xmlns:a16="http://schemas.microsoft.com/office/drawing/2014/main" id="{56D71082-39D1-6844-50FC-75BFEAD5AF33}"/>
                    </a:ext>
                  </a:extLst>
                </p:cNvPr>
                <p:cNvSpPr/>
                <p:nvPr/>
              </p:nvSpPr>
              <p:spPr>
                <a:xfrm>
                  <a:off x="33431415" y="17733750"/>
                  <a:ext cx="24521" cy="28622"/>
                </a:xfrm>
                <a:custGeom>
                  <a:avLst/>
                  <a:gdLst>
                    <a:gd name="connsiteX0" fmla="*/ 9852 w 24521"/>
                    <a:gd name="connsiteY0" fmla="*/ 2836 h 28622"/>
                    <a:gd name="connsiteX1" fmla="*/ 9852 w 24521"/>
                    <a:gd name="connsiteY1" fmla="*/ 14150 h 28622"/>
                    <a:gd name="connsiteX2" fmla="*/ 16140 w 24521"/>
                    <a:gd name="connsiteY2" fmla="*/ 14150 h 28622"/>
                    <a:gd name="connsiteX3" fmla="*/ 19418 w 24521"/>
                    <a:gd name="connsiteY3" fmla="*/ 13404 h 28622"/>
                    <a:gd name="connsiteX4" fmla="*/ 20628 w 24521"/>
                    <a:gd name="connsiteY4" fmla="*/ 9999 h 28622"/>
                    <a:gd name="connsiteX5" fmla="*/ 21416 w 24521"/>
                    <a:gd name="connsiteY5" fmla="*/ 9999 h 28622"/>
                    <a:gd name="connsiteX6" fmla="*/ 21416 w 24521"/>
                    <a:gd name="connsiteY6" fmla="*/ 19962 h 28622"/>
                    <a:gd name="connsiteX7" fmla="*/ 20628 w 24521"/>
                    <a:gd name="connsiteY7" fmla="*/ 19962 h 28622"/>
                    <a:gd name="connsiteX8" fmla="*/ 20037 w 24521"/>
                    <a:gd name="connsiteY8" fmla="*/ 17274 h 28622"/>
                    <a:gd name="connsiteX9" fmla="*/ 18799 w 24521"/>
                    <a:gd name="connsiteY9" fmla="*/ 16106 h 28622"/>
                    <a:gd name="connsiteX10" fmla="*/ 16140 w 24521"/>
                    <a:gd name="connsiteY10" fmla="*/ 15684 h 28622"/>
                    <a:gd name="connsiteX11" fmla="*/ 9852 w 24521"/>
                    <a:gd name="connsiteY11" fmla="*/ 15684 h 28622"/>
                    <a:gd name="connsiteX12" fmla="*/ 9852 w 24521"/>
                    <a:gd name="connsiteY12" fmla="*/ 25126 h 28622"/>
                    <a:gd name="connsiteX13" fmla="*/ 10021 w 24521"/>
                    <a:gd name="connsiteY13" fmla="*/ 27434 h 28622"/>
                    <a:gd name="connsiteX14" fmla="*/ 10611 w 24521"/>
                    <a:gd name="connsiteY14" fmla="*/ 28095 h 28622"/>
                    <a:gd name="connsiteX15" fmla="*/ 12215 w 24521"/>
                    <a:gd name="connsiteY15" fmla="*/ 28334 h 28622"/>
                    <a:gd name="connsiteX16" fmla="*/ 17069 w 24521"/>
                    <a:gd name="connsiteY16" fmla="*/ 28334 h 28622"/>
                    <a:gd name="connsiteX17" fmla="*/ 20600 w 24521"/>
                    <a:gd name="connsiteY17" fmla="*/ 27997 h 28622"/>
                    <a:gd name="connsiteX18" fmla="*/ 22710 w 24521"/>
                    <a:gd name="connsiteY18" fmla="*/ 26660 h 28622"/>
                    <a:gd name="connsiteX19" fmla="*/ 25383 w 24521"/>
                    <a:gd name="connsiteY19" fmla="*/ 22720 h 28622"/>
                    <a:gd name="connsiteX20" fmla="*/ 26227 w 24521"/>
                    <a:gd name="connsiteY20" fmla="*/ 22720 h 28622"/>
                    <a:gd name="connsiteX21" fmla="*/ 23751 w 24521"/>
                    <a:gd name="connsiteY21" fmla="*/ 29896 h 28622"/>
                    <a:gd name="connsiteX22" fmla="*/ 1706 w 24521"/>
                    <a:gd name="connsiteY22" fmla="*/ 29896 h 28622"/>
                    <a:gd name="connsiteX23" fmla="*/ 1706 w 24521"/>
                    <a:gd name="connsiteY23" fmla="*/ 29108 h 28622"/>
                    <a:gd name="connsiteX24" fmla="*/ 2719 w 24521"/>
                    <a:gd name="connsiteY24" fmla="*/ 29108 h 28622"/>
                    <a:gd name="connsiteX25" fmla="*/ 4647 w 24521"/>
                    <a:gd name="connsiteY25" fmla="*/ 28630 h 28622"/>
                    <a:gd name="connsiteX26" fmla="*/ 5561 w 24521"/>
                    <a:gd name="connsiteY26" fmla="*/ 27617 h 28622"/>
                    <a:gd name="connsiteX27" fmla="*/ 5800 w 24521"/>
                    <a:gd name="connsiteY27" fmla="*/ 24859 h 28622"/>
                    <a:gd name="connsiteX28" fmla="*/ 5800 w 24521"/>
                    <a:gd name="connsiteY28" fmla="*/ 6256 h 28622"/>
                    <a:gd name="connsiteX29" fmla="*/ 5251 w 24521"/>
                    <a:gd name="connsiteY29" fmla="*/ 2906 h 28622"/>
                    <a:gd name="connsiteX30" fmla="*/ 2719 w 24521"/>
                    <a:gd name="connsiteY30" fmla="*/ 2062 h 28622"/>
                    <a:gd name="connsiteX31" fmla="*/ 1706 w 24521"/>
                    <a:gd name="connsiteY31" fmla="*/ 2062 h 28622"/>
                    <a:gd name="connsiteX32" fmla="*/ 1706 w 24521"/>
                    <a:gd name="connsiteY32" fmla="*/ 1274 h 28622"/>
                    <a:gd name="connsiteX33" fmla="*/ 23751 w 24521"/>
                    <a:gd name="connsiteY33" fmla="*/ 1274 h 28622"/>
                    <a:gd name="connsiteX34" fmla="*/ 24075 w 24521"/>
                    <a:gd name="connsiteY34" fmla="*/ 7550 h 28622"/>
                    <a:gd name="connsiteX35" fmla="*/ 23245 w 24521"/>
                    <a:gd name="connsiteY35" fmla="*/ 7550 h 28622"/>
                    <a:gd name="connsiteX36" fmla="*/ 22260 w 24521"/>
                    <a:gd name="connsiteY36" fmla="*/ 4440 h 28622"/>
                    <a:gd name="connsiteX37" fmla="*/ 20684 w 24521"/>
                    <a:gd name="connsiteY37" fmla="*/ 3160 h 28622"/>
                    <a:gd name="connsiteX38" fmla="*/ 17702 w 24521"/>
                    <a:gd name="connsiteY38" fmla="*/ 283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852" y="2836"/>
                      </a:moveTo>
                      <a:lnTo>
                        <a:pt x="9852" y="14150"/>
                      </a:lnTo>
                      <a:lnTo>
                        <a:pt x="16140" y="14150"/>
                      </a:lnTo>
                      <a:cubicBezTo>
                        <a:pt x="17772" y="14150"/>
                        <a:pt x="18855" y="13911"/>
                        <a:pt x="19418" y="13404"/>
                      </a:cubicBezTo>
                      <a:cubicBezTo>
                        <a:pt x="20136" y="12785"/>
                        <a:pt x="20544" y="11645"/>
                        <a:pt x="20628" y="9999"/>
                      </a:cubicBezTo>
                      <a:lnTo>
                        <a:pt x="21416" y="9999"/>
                      </a:lnTo>
                      <a:lnTo>
                        <a:pt x="21416" y="19962"/>
                      </a:lnTo>
                      <a:lnTo>
                        <a:pt x="20628" y="19962"/>
                      </a:lnTo>
                      <a:cubicBezTo>
                        <a:pt x="20431" y="18568"/>
                        <a:pt x="20234" y="17668"/>
                        <a:pt x="20037" y="17274"/>
                      </a:cubicBezTo>
                      <a:cubicBezTo>
                        <a:pt x="19784" y="16781"/>
                        <a:pt x="19376" y="16401"/>
                        <a:pt x="18799" y="16106"/>
                      </a:cubicBezTo>
                      <a:cubicBezTo>
                        <a:pt x="18208" y="15839"/>
                        <a:pt x="17322" y="15698"/>
                        <a:pt x="16140" y="15684"/>
                      </a:cubicBezTo>
                      <a:lnTo>
                        <a:pt x="9852" y="15684"/>
                      </a:lnTo>
                      <a:lnTo>
                        <a:pt x="9852" y="25126"/>
                      </a:lnTo>
                      <a:cubicBezTo>
                        <a:pt x="9852" y="26392"/>
                        <a:pt x="9908" y="27166"/>
                        <a:pt x="10021" y="27434"/>
                      </a:cubicBezTo>
                      <a:cubicBezTo>
                        <a:pt x="10133" y="27715"/>
                        <a:pt x="10330" y="27940"/>
                        <a:pt x="10611" y="28095"/>
                      </a:cubicBezTo>
                      <a:cubicBezTo>
                        <a:pt x="10893" y="28264"/>
                        <a:pt x="11427" y="28334"/>
                        <a:pt x="12215" y="28334"/>
                      </a:cubicBezTo>
                      <a:lnTo>
                        <a:pt x="17069" y="28334"/>
                      </a:lnTo>
                      <a:cubicBezTo>
                        <a:pt x="18687" y="28334"/>
                        <a:pt x="19854" y="28222"/>
                        <a:pt x="20600" y="27997"/>
                      </a:cubicBezTo>
                      <a:cubicBezTo>
                        <a:pt x="21317" y="27771"/>
                        <a:pt x="22021" y="27335"/>
                        <a:pt x="22710" y="26660"/>
                      </a:cubicBezTo>
                      <a:cubicBezTo>
                        <a:pt x="23554" y="25815"/>
                        <a:pt x="24455" y="24493"/>
                        <a:pt x="25383" y="22720"/>
                      </a:cubicBezTo>
                      <a:lnTo>
                        <a:pt x="26227" y="22720"/>
                      </a:lnTo>
                      <a:lnTo>
                        <a:pt x="23751" y="29896"/>
                      </a:lnTo>
                      <a:lnTo>
                        <a:pt x="1706" y="29896"/>
                      </a:lnTo>
                      <a:lnTo>
                        <a:pt x="1706" y="29108"/>
                      </a:lnTo>
                      <a:lnTo>
                        <a:pt x="2719" y="29108"/>
                      </a:lnTo>
                      <a:cubicBezTo>
                        <a:pt x="3394" y="29122"/>
                        <a:pt x="4027" y="28954"/>
                        <a:pt x="4647" y="28630"/>
                      </a:cubicBezTo>
                      <a:cubicBezTo>
                        <a:pt x="5083" y="28405"/>
                        <a:pt x="5392" y="28067"/>
                        <a:pt x="5561" y="27617"/>
                      </a:cubicBezTo>
                      <a:cubicBezTo>
                        <a:pt x="5716" y="27166"/>
                        <a:pt x="5800" y="26252"/>
                        <a:pt x="5800" y="24859"/>
                      </a:cubicBezTo>
                      <a:lnTo>
                        <a:pt x="5800" y="6256"/>
                      </a:lnTo>
                      <a:cubicBezTo>
                        <a:pt x="5800" y="4440"/>
                        <a:pt x="5617" y="3329"/>
                        <a:pt x="5251" y="2906"/>
                      </a:cubicBezTo>
                      <a:cubicBezTo>
                        <a:pt x="4745" y="2358"/>
                        <a:pt x="3901" y="2076"/>
                        <a:pt x="2719" y="2062"/>
                      </a:cubicBezTo>
                      <a:lnTo>
                        <a:pt x="1706" y="2062"/>
                      </a:lnTo>
                      <a:lnTo>
                        <a:pt x="1706" y="1274"/>
                      </a:lnTo>
                      <a:lnTo>
                        <a:pt x="23751" y="1274"/>
                      </a:lnTo>
                      <a:lnTo>
                        <a:pt x="24075" y="7550"/>
                      </a:lnTo>
                      <a:lnTo>
                        <a:pt x="23245" y="7550"/>
                      </a:lnTo>
                      <a:cubicBezTo>
                        <a:pt x="22949" y="6045"/>
                        <a:pt x="22626" y="5003"/>
                        <a:pt x="22260" y="4440"/>
                      </a:cubicBezTo>
                      <a:cubicBezTo>
                        <a:pt x="21894" y="3877"/>
                        <a:pt x="21360" y="3455"/>
                        <a:pt x="20684" y="3160"/>
                      </a:cubicBezTo>
                      <a:cubicBezTo>
                        <a:pt x="20108" y="2949"/>
                        <a:pt x="19123" y="2836"/>
                        <a:pt x="17702" y="2836"/>
                      </a:cubicBezTo>
                      <a:close/>
                    </a:path>
                  </a:pathLst>
                </a:custGeom>
                <a:solidFill>
                  <a:srgbClr val="000000"/>
                </a:solidFill>
                <a:ln w="3598" cap="flat">
                  <a:noFill/>
                  <a:prstDash val="solid"/>
                  <a:miter/>
                </a:ln>
              </p:spPr>
              <p:txBody>
                <a:bodyPr rtlCol="0" anchor="ctr"/>
                <a:lstStyle/>
                <a:p>
                  <a:endParaRPr lang="en-IN"/>
                </a:p>
              </p:txBody>
            </p:sp>
            <p:sp>
              <p:nvSpPr>
                <p:cNvPr id="4135" name="Freeform: Shape 4134">
                  <a:extLst>
                    <a:ext uri="{FF2B5EF4-FFF2-40B4-BE49-F238E27FC236}">
                      <a16:creationId xmlns:a16="http://schemas.microsoft.com/office/drawing/2014/main" id="{6D0A05BE-D49B-A3B6-421A-128C00760738}"/>
                    </a:ext>
                  </a:extLst>
                </p:cNvPr>
                <p:cNvSpPr/>
                <p:nvPr/>
              </p:nvSpPr>
              <p:spPr>
                <a:xfrm>
                  <a:off x="33458236" y="17733750"/>
                  <a:ext cx="24014" cy="28622"/>
                </a:xfrm>
                <a:custGeom>
                  <a:avLst/>
                  <a:gdLst>
                    <a:gd name="connsiteX0" fmla="*/ 25419 w 24014"/>
                    <a:gd name="connsiteY0" fmla="*/ 1274 h 28622"/>
                    <a:gd name="connsiteX1" fmla="*/ 25728 w 24014"/>
                    <a:gd name="connsiteY1" fmla="*/ 7986 h 28622"/>
                    <a:gd name="connsiteX2" fmla="*/ 24926 w 24014"/>
                    <a:gd name="connsiteY2" fmla="*/ 7986 h 28622"/>
                    <a:gd name="connsiteX3" fmla="*/ 24293 w 24014"/>
                    <a:gd name="connsiteY3" fmla="*/ 5453 h 28622"/>
                    <a:gd name="connsiteX4" fmla="*/ 22549 w 24014"/>
                    <a:gd name="connsiteY4" fmla="*/ 3652 h 28622"/>
                    <a:gd name="connsiteX5" fmla="*/ 19693 w 24014"/>
                    <a:gd name="connsiteY5" fmla="*/ 3075 h 28622"/>
                    <a:gd name="connsiteX6" fmla="*/ 15655 w 24014"/>
                    <a:gd name="connsiteY6" fmla="*/ 3075 h 28622"/>
                    <a:gd name="connsiteX7" fmla="*/ 15655 w 24014"/>
                    <a:gd name="connsiteY7" fmla="*/ 24943 h 28622"/>
                    <a:gd name="connsiteX8" fmla="*/ 16232 w 24014"/>
                    <a:gd name="connsiteY8" fmla="*/ 28236 h 28622"/>
                    <a:gd name="connsiteX9" fmla="*/ 18694 w 24014"/>
                    <a:gd name="connsiteY9" fmla="*/ 29108 h 28622"/>
                    <a:gd name="connsiteX10" fmla="*/ 19693 w 24014"/>
                    <a:gd name="connsiteY10" fmla="*/ 29108 h 28622"/>
                    <a:gd name="connsiteX11" fmla="*/ 19693 w 24014"/>
                    <a:gd name="connsiteY11" fmla="*/ 29896 h 28622"/>
                    <a:gd name="connsiteX12" fmla="*/ 7552 w 24014"/>
                    <a:gd name="connsiteY12" fmla="*/ 29896 h 28622"/>
                    <a:gd name="connsiteX13" fmla="*/ 7552 w 24014"/>
                    <a:gd name="connsiteY13" fmla="*/ 29108 h 28622"/>
                    <a:gd name="connsiteX14" fmla="*/ 8565 w 24014"/>
                    <a:gd name="connsiteY14" fmla="*/ 29108 h 28622"/>
                    <a:gd name="connsiteX15" fmla="*/ 11153 w 24014"/>
                    <a:gd name="connsiteY15" fmla="*/ 28011 h 28622"/>
                    <a:gd name="connsiteX16" fmla="*/ 11604 w 24014"/>
                    <a:gd name="connsiteY16" fmla="*/ 24943 h 28622"/>
                    <a:gd name="connsiteX17" fmla="*/ 11604 w 24014"/>
                    <a:gd name="connsiteY17" fmla="*/ 3075 h 28622"/>
                    <a:gd name="connsiteX18" fmla="*/ 8171 w 24014"/>
                    <a:gd name="connsiteY18" fmla="*/ 3075 h 28622"/>
                    <a:gd name="connsiteX19" fmla="*/ 5329 w 24014"/>
                    <a:gd name="connsiteY19" fmla="*/ 3357 h 28622"/>
                    <a:gd name="connsiteX20" fmla="*/ 3444 w 24014"/>
                    <a:gd name="connsiteY20" fmla="*/ 4905 h 28622"/>
                    <a:gd name="connsiteX21" fmla="*/ 2515 w 24014"/>
                    <a:gd name="connsiteY21" fmla="*/ 7986 h 28622"/>
                    <a:gd name="connsiteX22" fmla="*/ 1714 w 24014"/>
                    <a:gd name="connsiteY22" fmla="*/ 7986 h 28622"/>
                    <a:gd name="connsiteX23" fmla="*/ 2051 w 24014"/>
                    <a:gd name="connsiteY23" fmla="*/ 127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419" y="1274"/>
                      </a:moveTo>
                      <a:lnTo>
                        <a:pt x="25728" y="7986"/>
                      </a:lnTo>
                      <a:lnTo>
                        <a:pt x="24926" y="7986"/>
                      </a:lnTo>
                      <a:cubicBezTo>
                        <a:pt x="24757" y="6804"/>
                        <a:pt x="24546" y="5960"/>
                        <a:pt x="24293" y="5453"/>
                      </a:cubicBezTo>
                      <a:cubicBezTo>
                        <a:pt x="23857" y="4637"/>
                        <a:pt x="23266" y="4046"/>
                        <a:pt x="22549" y="3652"/>
                      </a:cubicBezTo>
                      <a:cubicBezTo>
                        <a:pt x="21817" y="3286"/>
                        <a:pt x="20875" y="3089"/>
                        <a:pt x="19693" y="3075"/>
                      </a:cubicBezTo>
                      <a:lnTo>
                        <a:pt x="15655" y="3075"/>
                      </a:lnTo>
                      <a:lnTo>
                        <a:pt x="15655" y="24943"/>
                      </a:lnTo>
                      <a:cubicBezTo>
                        <a:pt x="15641" y="26702"/>
                        <a:pt x="15838" y="27800"/>
                        <a:pt x="16232" y="28236"/>
                      </a:cubicBezTo>
                      <a:cubicBezTo>
                        <a:pt x="16767" y="28827"/>
                        <a:pt x="17583" y="29122"/>
                        <a:pt x="18694" y="29108"/>
                      </a:cubicBezTo>
                      <a:lnTo>
                        <a:pt x="19693" y="29108"/>
                      </a:lnTo>
                      <a:lnTo>
                        <a:pt x="19693" y="29896"/>
                      </a:lnTo>
                      <a:lnTo>
                        <a:pt x="7552" y="29896"/>
                      </a:lnTo>
                      <a:lnTo>
                        <a:pt x="7552" y="29108"/>
                      </a:lnTo>
                      <a:lnTo>
                        <a:pt x="8565" y="29108"/>
                      </a:lnTo>
                      <a:cubicBezTo>
                        <a:pt x="9775" y="29122"/>
                        <a:pt x="10633" y="28757"/>
                        <a:pt x="11153" y="28011"/>
                      </a:cubicBezTo>
                      <a:cubicBezTo>
                        <a:pt x="11435" y="27574"/>
                        <a:pt x="11590" y="26547"/>
                        <a:pt x="11604" y="24943"/>
                      </a:cubicBezTo>
                      <a:lnTo>
                        <a:pt x="11604" y="3075"/>
                      </a:lnTo>
                      <a:lnTo>
                        <a:pt x="8171" y="3075"/>
                      </a:lnTo>
                      <a:cubicBezTo>
                        <a:pt x="6834" y="3089"/>
                        <a:pt x="5878" y="3188"/>
                        <a:pt x="5329" y="3357"/>
                      </a:cubicBezTo>
                      <a:cubicBezTo>
                        <a:pt x="4583" y="3638"/>
                        <a:pt x="3964" y="4145"/>
                        <a:pt x="3444" y="4905"/>
                      </a:cubicBezTo>
                      <a:cubicBezTo>
                        <a:pt x="2909" y="5665"/>
                        <a:pt x="2600" y="6692"/>
                        <a:pt x="2515" y="7986"/>
                      </a:cubicBezTo>
                      <a:lnTo>
                        <a:pt x="1714" y="7986"/>
                      </a:lnTo>
                      <a:lnTo>
                        <a:pt x="2051" y="1274"/>
                      </a:lnTo>
                      <a:close/>
                    </a:path>
                  </a:pathLst>
                </a:custGeom>
                <a:solidFill>
                  <a:srgbClr val="000000"/>
                </a:solidFill>
                <a:ln w="3598" cap="flat">
                  <a:noFill/>
                  <a:prstDash val="solid"/>
                  <a:miter/>
                </a:ln>
              </p:spPr>
              <p:txBody>
                <a:bodyPr rtlCol="0" anchor="ctr"/>
                <a:lstStyle/>
                <a:p>
                  <a:endParaRPr lang="en-IN"/>
                </a:p>
              </p:txBody>
            </p:sp>
            <p:sp>
              <p:nvSpPr>
                <p:cNvPr id="4136" name="Freeform: Shape 4135">
                  <a:extLst>
                    <a:ext uri="{FF2B5EF4-FFF2-40B4-BE49-F238E27FC236}">
                      <a16:creationId xmlns:a16="http://schemas.microsoft.com/office/drawing/2014/main" id="{97B13A37-AEB3-91B0-25FB-9085C4CABED2}"/>
                    </a:ext>
                  </a:extLst>
                </p:cNvPr>
                <p:cNvSpPr/>
                <p:nvPr/>
              </p:nvSpPr>
              <p:spPr>
                <a:xfrm>
                  <a:off x="33486393" y="17758278"/>
                  <a:ext cx="4671" cy="4685"/>
                </a:xfrm>
                <a:custGeom>
                  <a:avLst/>
                  <a:gdLst>
                    <a:gd name="connsiteX0" fmla="*/ 4057 w 4671"/>
                    <a:gd name="connsiteY0" fmla="*/ 1274 h 4685"/>
                    <a:gd name="connsiteX1" fmla="*/ 5717 w 4671"/>
                    <a:gd name="connsiteY1" fmla="*/ 1964 h 4685"/>
                    <a:gd name="connsiteX2" fmla="*/ 6392 w 4671"/>
                    <a:gd name="connsiteY2" fmla="*/ 3624 h 4685"/>
                    <a:gd name="connsiteX3" fmla="*/ 5703 w 4671"/>
                    <a:gd name="connsiteY3" fmla="*/ 5271 h 4685"/>
                    <a:gd name="connsiteX4" fmla="*/ 4057 w 4671"/>
                    <a:gd name="connsiteY4" fmla="*/ 5960 h 4685"/>
                    <a:gd name="connsiteX5" fmla="*/ 2397 w 4671"/>
                    <a:gd name="connsiteY5" fmla="*/ 5271 h 4685"/>
                    <a:gd name="connsiteX6" fmla="*/ 1722 w 4671"/>
                    <a:gd name="connsiteY6" fmla="*/ 3624 h 4685"/>
                    <a:gd name="connsiteX7" fmla="*/ 2397 w 4671"/>
                    <a:gd name="connsiteY7" fmla="*/ 1950 h 4685"/>
                    <a:gd name="connsiteX8" fmla="*/ 4057 w 4671"/>
                    <a:gd name="connsiteY8" fmla="*/ 127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057" y="1274"/>
                      </a:moveTo>
                      <a:cubicBezTo>
                        <a:pt x="4704" y="1274"/>
                        <a:pt x="5253" y="1513"/>
                        <a:pt x="5717" y="1964"/>
                      </a:cubicBezTo>
                      <a:cubicBezTo>
                        <a:pt x="6153" y="2428"/>
                        <a:pt x="6378" y="2977"/>
                        <a:pt x="6392" y="3624"/>
                      </a:cubicBezTo>
                      <a:cubicBezTo>
                        <a:pt x="6378" y="4271"/>
                        <a:pt x="6153" y="4820"/>
                        <a:pt x="5703" y="5271"/>
                      </a:cubicBezTo>
                      <a:cubicBezTo>
                        <a:pt x="5253" y="5735"/>
                        <a:pt x="4704" y="5960"/>
                        <a:pt x="4057" y="5960"/>
                      </a:cubicBezTo>
                      <a:cubicBezTo>
                        <a:pt x="3410" y="5960"/>
                        <a:pt x="2847" y="5735"/>
                        <a:pt x="2397" y="5271"/>
                      </a:cubicBezTo>
                      <a:cubicBezTo>
                        <a:pt x="1933" y="4820"/>
                        <a:pt x="1707" y="4271"/>
                        <a:pt x="1722" y="3624"/>
                      </a:cubicBezTo>
                      <a:cubicBezTo>
                        <a:pt x="1707" y="2963"/>
                        <a:pt x="1933" y="2400"/>
                        <a:pt x="2397" y="1950"/>
                      </a:cubicBezTo>
                      <a:cubicBezTo>
                        <a:pt x="2847" y="1499"/>
                        <a:pt x="3410" y="1274"/>
                        <a:pt x="4057" y="1274"/>
                      </a:cubicBezTo>
                      <a:close/>
                    </a:path>
                  </a:pathLst>
                </a:custGeom>
                <a:solidFill>
                  <a:srgbClr val="000000"/>
                </a:solidFill>
                <a:ln w="3598" cap="flat">
                  <a:noFill/>
                  <a:prstDash val="solid"/>
                  <a:miter/>
                </a:ln>
              </p:spPr>
              <p:txBody>
                <a:bodyPr rtlCol="0" anchor="ctr"/>
                <a:lstStyle/>
                <a:p>
                  <a:endParaRPr lang="en-IN"/>
                </a:p>
              </p:txBody>
            </p:sp>
            <p:sp>
              <p:nvSpPr>
                <p:cNvPr id="4137" name="Freeform: Shape 4136">
                  <a:extLst>
                    <a:ext uri="{FF2B5EF4-FFF2-40B4-BE49-F238E27FC236}">
                      <a16:creationId xmlns:a16="http://schemas.microsoft.com/office/drawing/2014/main" id="{071EC8E3-D6A2-68C6-6E9B-CE4D8F70F83B}"/>
                    </a:ext>
                  </a:extLst>
                </p:cNvPr>
                <p:cNvSpPr/>
                <p:nvPr/>
              </p:nvSpPr>
              <p:spPr>
                <a:xfrm>
                  <a:off x="33499196" y="17733159"/>
                  <a:ext cx="11268" cy="29213"/>
                </a:xfrm>
                <a:custGeom>
                  <a:avLst/>
                  <a:gdLst>
                    <a:gd name="connsiteX0" fmla="*/ 1724 w 11268"/>
                    <a:gd name="connsiteY0" fmla="*/ 4680 h 29213"/>
                    <a:gd name="connsiteX1" fmla="*/ 8688 w 11268"/>
                    <a:gd name="connsiteY1" fmla="*/ 1274 h 29213"/>
                    <a:gd name="connsiteX2" fmla="*/ 9377 w 11268"/>
                    <a:gd name="connsiteY2" fmla="*/ 1274 h 29213"/>
                    <a:gd name="connsiteX3" fmla="*/ 9377 w 11268"/>
                    <a:gd name="connsiteY3" fmla="*/ 25450 h 29213"/>
                    <a:gd name="connsiteX4" fmla="*/ 9574 w 11268"/>
                    <a:gd name="connsiteY4" fmla="*/ 28433 h 29213"/>
                    <a:gd name="connsiteX5" fmla="*/ 10418 w 11268"/>
                    <a:gd name="connsiteY5" fmla="*/ 29348 h 29213"/>
                    <a:gd name="connsiteX6" fmla="*/ 12993 w 11268"/>
                    <a:gd name="connsiteY6" fmla="*/ 29699 h 29213"/>
                    <a:gd name="connsiteX7" fmla="*/ 12993 w 11268"/>
                    <a:gd name="connsiteY7" fmla="*/ 30487 h 29213"/>
                    <a:gd name="connsiteX8" fmla="*/ 2230 w 11268"/>
                    <a:gd name="connsiteY8" fmla="*/ 30487 h 29213"/>
                    <a:gd name="connsiteX9" fmla="*/ 2230 w 11268"/>
                    <a:gd name="connsiteY9" fmla="*/ 29699 h 29213"/>
                    <a:gd name="connsiteX10" fmla="*/ 4847 w 11268"/>
                    <a:gd name="connsiteY10" fmla="*/ 29362 h 29213"/>
                    <a:gd name="connsiteX11" fmla="*/ 5663 w 11268"/>
                    <a:gd name="connsiteY11" fmla="*/ 28531 h 29213"/>
                    <a:gd name="connsiteX12" fmla="*/ 5902 w 11268"/>
                    <a:gd name="connsiteY12" fmla="*/ 25450 h 29213"/>
                    <a:gd name="connsiteX13" fmla="*/ 5902 w 11268"/>
                    <a:gd name="connsiteY13" fmla="*/ 9999 h 29213"/>
                    <a:gd name="connsiteX14" fmla="*/ 5691 w 11268"/>
                    <a:gd name="connsiteY14" fmla="*/ 5974 h 29213"/>
                    <a:gd name="connsiteX15" fmla="*/ 5157 w 11268"/>
                    <a:gd name="connsiteY15" fmla="*/ 4989 h 29213"/>
                    <a:gd name="connsiteX16" fmla="*/ 4214 w 11268"/>
                    <a:gd name="connsiteY16" fmla="*/ 4680 h 29213"/>
                    <a:gd name="connsiteX17" fmla="*/ 2033 w 11268"/>
                    <a:gd name="connsiteY17" fmla="*/ 5327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1724" y="4680"/>
                      </a:moveTo>
                      <a:lnTo>
                        <a:pt x="8688" y="1274"/>
                      </a:lnTo>
                      <a:lnTo>
                        <a:pt x="9377" y="1274"/>
                      </a:lnTo>
                      <a:lnTo>
                        <a:pt x="9377" y="25450"/>
                      </a:lnTo>
                      <a:cubicBezTo>
                        <a:pt x="9363" y="27054"/>
                        <a:pt x="9433" y="28053"/>
                        <a:pt x="9574" y="28433"/>
                      </a:cubicBezTo>
                      <a:cubicBezTo>
                        <a:pt x="9715" y="28841"/>
                        <a:pt x="9996" y="29136"/>
                        <a:pt x="10418" y="29348"/>
                      </a:cubicBezTo>
                      <a:cubicBezTo>
                        <a:pt x="10840" y="29573"/>
                        <a:pt x="11698" y="29699"/>
                        <a:pt x="12993" y="29699"/>
                      </a:cubicBezTo>
                      <a:lnTo>
                        <a:pt x="12993" y="30487"/>
                      </a:lnTo>
                      <a:lnTo>
                        <a:pt x="2230" y="30487"/>
                      </a:lnTo>
                      <a:lnTo>
                        <a:pt x="2230" y="29699"/>
                      </a:lnTo>
                      <a:cubicBezTo>
                        <a:pt x="3581" y="29699"/>
                        <a:pt x="4453" y="29587"/>
                        <a:pt x="4847" y="29362"/>
                      </a:cubicBezTo>
                      <a:cubicBezTo>
                        <a:pt x="5241" y="29165"/>
                        <a:pt x="5508" y="28883"/>
                        <a:pt x="5663" y="28531"/>
                      </a:cubicBezTo>
                      <a:cubicBezTo>
                        <a:pt x="5818" y="28194"/>
                        <a:pt x="5902" y="27166"/>
                        <a:pt x="5902" y="25450"/>
                      </a:cubicBezTo>
                      <a:lnTo>
                        <a:pt x="5902" y="9999"/>
                      </a:lnTo>
                      <a:cubicBezTo>
                        <a:pt x="5902" y="7930"/>
                        <a:pt x="5832" y="6593"/>
                        <a:pt x="5691" y="5974"/>
                      </a:cubicBezTo>
                      <a:cubicBezTo>
                        <a:pt x="5593" y="5538"/>
                        <a:pt x="5410" y="5200"/>
                        <a:pt x="5157" y="4989"/>
                      </a:cubicBezTo>
                      <a:cubicBezTo>
                        <a:pt x="4889" y="4792"/>
                        <a:pt x="4580" y="4694"/>
                        <a:pt x="4214" y="4680"/>
                      </a:cubicBezTo>
                      <a:cubicBezTo>
                        <a:pt x="3693" y="4694"/>
                        <a:pt x="2962" y="4905"/>
                        <a:pt x="2033" y="5327"/>
                      </a:cubicBezTo>
                      <a:close/>
                    </a:path>
                  </a:pathLst>
                </a:custGeom>
                <a:solidFill>
                  <a:srgbClr val="000000"/>
                </a:solidFill>
                <a:ln w="3598" cap="flat">
                  <a:noFill/>
                  <a:prstDash val="solid"/>
                  <a:miter/>
                </a:ln>
              </p:spPr>
              <p:txBody>
                <a:bodyPr rtlCol="0" anchor="ctr"/>
                <a:lstStyle/>
                <a:p>
                  <a:endParaRPr lang="en-IN"/>
                </a:p>
              </p:txBody>
            </p:sp>
          </p:grpSp>
          <p:grpSp>
            <p:nvGrpSpPr>
              <p:cNvPr id="4138" name="Graphic 3782">
                <a:extLst>
                  <a:ext uri="{FF2B5EF4-FFF2-40B4-BE49-F238E27FC236}">
                    <a16:creationId xmlns:a16="http://schemas.microsoft.com/office/drawing/2014/main" id="{608A69B8-44F8-762E-979B-04826593E4A3}"/>
                  </a:ext>
                </a:extLst>
              </p:cNvPr>
              <p:cNvGrpSpPr/>
              <p:nvPr/>
            </p:nvGrpSpPr>
            <p:grpSpPr>
              <a:xfrm>
                <a:off x="33563875" y="17526275"/>
                <a:ext cx="282483" cy="38599"/>
                <a:chOff x="33563875" y="17526275"/>
                <a:chExt cx="282483" cy="38599"/>
              </a:xfrm>
            </p:grpSpPr>
            <p:sp>
              <p:nvSpPr>
                <p:cNvPr id="4139" name="Freeform: Shape 4138">
                  <a:extLst>
                    <a:ext uri="{FF2B5EF4-FFF2-40B4-BE49-F238E27FC236}">
                      <a16:creationId xmlns:a16="http://schemas.microsoft.com/office/drawing/2014/main" id="{01CE1209-8F8C-56FF-2AF8-FEF1CCA70B91}"/>
                    </a:ext>
                  </a:extLst>
                </p:cNvPr>
                <p:cNvSpPr/>
                <p:nvPr/>
              </p:nvSpPr>
              <p:spPr>
                <a:xfrm>
                  <a:off x="33563875" y="17526922"/>
                  <a:ext cx="24014" cy="28622"/>
                </a:xfrm>
                <a:custGeom>
                  <a:avLst/>
                  <a:gdLst>
                    <a:gd name="connsiteX0" fmla="*/ 25448 w 24014"/>
                    <a:gd name="connsiteY0" fmla="*/ 1217 h 28622"/>
                    <a:gd name="connsiteX1" fmla="*/ 25757 w 24014"/>
                    <a:gd name="connsiteY1" fmla="*/ 7929 h 28622"/>
                    <a:gd name="connsiteX2" fmla="*/ 24956 w 24014"/>
                    <a:gd name="connsiteY2" fmla="*/ 7929 h 28622"/>
                    <a:gd name="connsiteX3" fmla="*/ 24323 w 24014"/>
                    <a:gd name="connsiteY3" fmla="*/ 5396 h 28622"/>
                    <a:gd name="connsiteX4" fmla="*/ 22578 w 24014"/>
                    <a:gd name="connsiteY4" fmla="*/ 3595 h 28622"/>
                    <a:gd name="connsiteX5" fmla="*/ 19722 w 24014"/>
                    <a:gd name="connsiteY5" fmla="*/ 3018 h 28622"/>
                    <a:gd name="connsiteX6" fmla="*/ 15685 w 24014"/>
                    <a:gd name="connsiteY6" fmla="*/ 3018 h 28622"/>
                    <a:gd name="connsiteX7" fmla="*/ 15685 w 24014"/>
                    <a:gd name="connsiteY7" fmla="*/ 24886 h 28622"/>
                    <a:gd name="connsiteX8" fmla="*/ 16261 w 24014"/>
                    <a:gd name="connsiteY8" fmla="*/ 28178 h 28622"/>
                    <a:gd name="connsiteX9" fmla="*/ 18723 w 24014"/>
                    <a:gd name="connsiteY9" fmla="*/ 29051 h 28622"/>
                    <a:gd name="connsiteX10" fmla="*/ 19722 w 24014"/>
                    <a:gd name="connsiteY10" fmla="*/ 29051 h 28622"/>
                    <a:gd name="connsiteX11" fmla="*/ 19722 w 24014"/>
                    <a:gd name="connsiteY11" fmla="*/ 29839 h 28622"/>
                    <a:gd name="connsiteX12" fmla="*/ 7581 w 24014"/>
                    <a:gd name="connsiteY12" fmla="*/ 29839 h 28622"/>
                    <a:gd name="connsiteX13" fmla="*/ 7581 w 24014"/>
                    <a:gd name="connsiteY13" fmla="*/ 29051 h 28622"/>
                    <a:gd name="connsiteX14" fmla="*/ 8594 w 24014"/>
                    <a:gd name="connsiteY14" fmla="*/ 29051 h 28622"/>
                    <a:gd name="connsiteX15" fmla="*/ 11183 w 24014"/>
                    <a:gd name="connsiteY15" fmla="*/ 27953 h 28622"/>
                    <a:gd name="connsiteX16" fmla="*/ 11633 w 24014"/>
                    <a:gd name="connsiteY16" fmla="*/ 24886 h 28622"/>
                    <a:gd name="connsiteX17" fmla="*/ 11633 w 24014"/>
                    <a:gd name="connsiteY17" fmla="*/ 3018 h 28622"/>
                    <a:gd name="connsiteX18" fmla="*/ 8200 w 24014"/>
                    <a:gd name="connsiteY18" fmla="*/ 3018 h 28622"/>
                    <a:gd name="connsiteX19" fmla="*/ 5358 w 24014"/>
                    <a:gd name="connsiteY19" fmla="*/ 3299 h 28622"/>
                    <a:gd name="connsiteX20" fmla="*/ 3473 w 24014"/>
                    <a:gd name="connsiteY20" fmla="*/ 4847 h 28622"/>
                    <a:gd name="connsiteX21" fmla="*/ 2545 w 24014"/>
                    <a:gd name="connsiteY21" fmla="*/ 7929 h 28622"/>
                    <a:gd name="connsiteX22" fmla="*/ 1743 w 24014"/>
                    <a:gd name="connsiteY22" fmla="*/ 7929 h 28622"/>
                    <a:gd name="connsiteX23" fmla="*/ 2081 w 24014"/>
                    <a:gd name="connsiteY23" fmla="*/ 121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448" y="1217"/>
                      </a:moveTo>
                      <a:lnTo>
                        <a:pt x="25757" y="7929"/>
                      </a:lnTo>
                      <a:lnTo>
                        <a:pt x="24956" y="7929"/>
                      </a:lnTo>
                      <a:cubicBezTo>
                        <a:pt x="24787" y="6747"/>
                        <a:pt x="24576" y="5903"/>
                        <a:pt x="24323" y="5396"/>
                      </a:cubicBezTo>
                      <a:cubicBezTo>
                        <a:pt x="23886" y="4580"/>
                        <a:pt x="23296" y="3989"/>
                        <a:pt x="22578" y="3595"/>
                      </a:cubicBezTo>
                      <a:cubicBezTo>
                        <a:pt x="21846" y="3229"/>
                        <a:pt x="20904" y="3032"/>
                        <a:pt x="19722" y="3018"/>
                      </a:cubicBezTo>
                      <a:lnTo>
                        <a:pt x="15685" y="3018"/>
                      </a:lnTo>
                      <a:lnTo>
                        <a:pt x="15685" y="24886"/>
                      </a:lnTo>
                      <a:cubicBezTo>
                        <a:pt x="15671" y="26645"/>
                        <a:pt x="15867" y="27742"/>
                        <a:pt x="16261" y="28178"/>
                      </a:cubicBezTo>
                      <a:cubicBezTo>
                        <a:pt x="16796" y="28769"/>
                        <a:pt x="17612" y="29065"/>
                        <a:pt x="18723" y="29051"/>
                      </a:cubicBezTo>
                      <a:lnTo>
                        <a:pt x="19722" y="29051"/>
                      </a:lnTo>
                      <a:lnTo>
                        <a:pt x="19722" y="29839"/>
                      </a:lnTo>
                      <a:lnTo>
                        <a:pt x="7581" y="29839"/>
                      </a:lnTo>
                      <a:lnTo>
                        <a:pt x="7581" y="29051"/>
                      </a:lnTo>
                      <a:lnTo>
                        <a:pt x="8594" y="29051"/>
                      </a:lnTo>
                      <a:cubicBezTo>
                        <a:pt x="9804" y="29065"/>
                        <a:pt x="10662" y="28699"/>
                        <a:pt x="11183" y="27953"/>
                      </a:cubicBezTo>
                      <a:cubicBezTo>
                        <a:pt x="11464" y="27517"/>
                        <a:pt x="11619" y="26490"/>
                        <a:pt x="11633" y="24886"/>
                      </a:cubicBezTo>
                      <a:lnTo>
                        <a:pt x="11633" y="3018"/>
                      </a:lnTo>
                      <a:lnTo>
                        <a:pt x="8200" y="3018"/>
                      </a:lnTo>
                      <a:cubicBezTo>
                        <a:pt x="6864" y="3032"/>
                        <a:pt x="5907" y="3130"/>
                        <a:pt x="5358" y="3299"/>
                      </a:cubicBezTo>
                      <a:cubicBezTo>
                        <a:pt x="4613" y="3581"/>
                        <a:pt x="3994" y="4087"/>
                        <a:pt x="3473" y="4847"/>
                      </a:cubicBezTo>
                      <a:cubicBezTo>
                        <a:pt x="2939" y="5607"/>
                        <a:pt x="2629" y="6634"/>
                        <a:pt x="2545" y="7929"/>
                      </a:cubicBezTo>
                      <a:lnTo>
                        <a:pt x="1743" y="7929"/>
                      </a:lnTo>
                      <a:lnTo>
                        <a:pt x="2081" y="1217"/>
                      </a:lnTo>
                      <a:close/>
                    </a:path>
                  </a:pathLst>
                </a:custGeom>
                <a:solidFill>
                  <a:srgbClr val="000000"/>
                </a:solidFill>
                <a:ln w="3598" cap="flat">
                  <a:noFill/>
                  <a:prstDash val="solid"/>
                  <a:miter/>
                </a:ln>
              </p:spPr>
              <p:txBody>
                <a:bodyPr rtlCol="0" anchor="ctr"/>
                <a:lstStyle/>
                <a:p>
                  <a:endParaRPr lang="en-IN"/>
                </a:p>
              </p:txBody>
            </p:sp>
            <p:sp>
              <p:nvSpPr>
                <p:cNvPr id="4140" name="Freeform: Shape 4139">
                  <a:extLst>
                    <a:ext uri="{FF2B5EF4-FFF2-40B4-BE49-F238E27FC236}">
                      <a16:creationId xmlns:a16="http://schemas.microsoft.com/office/drawing/2014/main" id="{5B1680A4-6B22-6F94-1096-E6FC2392B6D9}"/>
                    </a:ext>
                  </a:extLst>
                </p:cNvPr>
                <p:cNvSpPr/>
                <p:nvPr/>
              </p:nvSpPr>
              <p:spPr>
                <a:xfrm>
                  <a:off x="33589894" y="17526331"/>
                  <a:ext cx="18879" cy="29213"/>
                </a:xfrm>
                <a:custGeom>
                  <a:avLst/>
                  <a:gdLst>
                    <a:gd name="connsiteX0" fmla="*/ 20630 w 18879"/>
                    <a:gd name="connsiteY0" fmla="*/ 24914 h 29213"/>
                    <a:gd name="connsiteX1" fmla="*/ 18632 w 18879"/>
                    <a:gd name="connsiteY1" fmla="*/ 30430 h 29213"/>
                    <a:gd name="connsiteX2" fmla="*/ 1750 w 18879"/>
                    <a:gd name="connsiteY2" fmla="*/ 30430 h 29213"/>
                    <a:gd name="connsiteX3" fmla="*/ 1750 w 18879"/>
                    <a:gd name="connsiteY3" fmla="*/ 29642 h 29213"/>
                    <a:gd name="connsiteX4" fmla="*/ 12245 w 18879"/>
                    <a:gd name="connsiteY4" fmla="*/ 18553 h 29213"/>
                    <a:gd name="connsiteX5" fmla="*/ 15284 w 18879"/>
                    <a:gd name="connsiteY5" fmla="*/ 10673 h 29213"/>
                    <a:gd name="connsiteX6" fmla="*/ 13610 w 18879"/>
                    <a:gd name="connsiteY6" fmla="*/ 6198 h 29213"/>
                    <a:gd name="connsiteX7" fmla="*/ 9628 w 18879"/>
                    <a:gd name="connsiteY7" fmla="*/ 4453 h 29213"/>
                    <a:gd name="connsiteX8" fmla="*/ 5830 w 18879"/>
                    <a:gd name="connsiteY8" fmla="*/ 5692 h 29213"/>
                    <a:gd name="connsiteX9" fmla="*/ 3354 w 18879"/>
                    <a:gd name="connsiteY9" fmla="*/ 9294 h 29213"/>
                    <a:gd name="connsiteX10" fmla="*/ 2566 w 18879"/>
                    <a:gd name="connsiteY10" fmla="*/ 9294 h 29213"/>
                    <a:gd name="connsiteX11" fmla="*/ 5281 w 18879"/>
                    <a:gd name="connsiteY11" fmla="*/ 3313 h 29213"/>
                    <a:gd name="connsiteX12" fmla="*/ 10740 w 18879"/>
                    <a:gd name="connsiteY12" fmla="*/ 1217 h 29213"/>
                    <a:gd name="connsiteX13" fmla="*/ 16550 w 18879"/>
                    <a:gd name="connsiteY13" fmla="*/ 3454 h 29213"/>
                    <a:gd name="connsiteX14" fmla="*/ 18885 w 18879"/>
                    <a:gd name="connsiteY14" fmla="*/ 8731 h 29213"/>
                    <a:gd name="connsiteX15" fmla="*/ 17872 w 18879"/>
                    <a:gd name="connsiteY15" fmla="*/ 13079 h 29213"/>
                    <a:gd name="connsiteX16" fmla="*/ 12808 w 18879"/>
                    <a:gd name="connsiteY16" fmla="*/ 20326 h 29213"/>
                    <a:gd name="connsiteX17" fmla="*/ 6252 w 18879"/>
                    <a:gd name="connsiteY17" fmla="*/ 27250 h 29213"/>
                    <a:gd name="connsiteX18" fmla="*/ 13708 w 18879"/>
                    <a:gd name="connsiteY18" fmla="*/ 27250 h 29213"/>
                    <a:gd name="connsiteX19" fmla="*/ 16902 w 18879"/>
                    <a:gd name="connsiteY19" fmla="*/ 27081 h 29213"/>
                    <a:gd name="connsiteX20" fmla="*/ 18562 w 18879"/>
                    <a:gd name="connsiteY20" fmla="*/ 26391 h 29213"/>
                    <a:gd name="connsiteX21" fmla="*/ 19856 w 18879"/>
                    <a:gd name="connsiteY21" fmla="*/ 24914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630" y="24914"/>
                      </a:moveTo>
                      <a:lnTo>
                        <a:pt x="18632" y="30430"/>
                      </a:lnTo>
                      <a:lnTo>
                        <a:pt x="1750" y="30430"/>
                      </a:lnTo>
                      <a:lnTo>
                        <a:pt x="1750" y="29642"/>
                      </a:lnTo>
                      <a:cubicBezTo>
                        <a:pt x="6716" y="25139"/>
                        <a:pt x="10205" y="21438"/>
                        <a:pt x="12245" y="18553"/>
                      </a:cubicBezTo>
                      <a:cubicBezTo>
                        <a:pt x="14257" y="15697"/>
                        <a:pt x="15270" y="13065"/>
                        <a:pt x="15284" y="10673"/>
                      </a:cubicBezTo>
                      <a:cubicBezTo>
                        <a:pt x="15270" y="8858"/>
                        <a:pt x="14721" y="7366"/>
                        <a:pt x="13610" y="6198"/>
                      </a:cubicBezTo>
                      <a:cubicBezTo>
                        <a:pt x="12484" y="5044"/>
                        <a:pt x="11148" y="4467"/>
                        <a:pt x="9628" y="4453"/>
                      </a:cubicBezTo>
                      <a:cubicBezTo>
                        <a:pt x="8208" y="4467"/>
                        <a:pt x="6941" y="4875"/>
                        <a:pt x="5830" y="5692"/>
                      </a:cubicBezTo>
                      <a:cubicBezTo>
                        <a:pt x="4705" y="6508"/>
                        <a:pt x="3889" y="7718"/>
                        <a:pt x="3354" y="9294"/>
                      </a:cubicBezTo>
                      <a:lnTo>
                        <a:pt x="2566" y="9294"/>
                      </a:lnTo>
                      <a:cubicBezTo>
                        <a:pt x="2918" y="6705"/>
                        <a:pt x="3818" y="4707"/>
                        <a:pt x="5281" y="3313"/>
                      </a:cubicBezTo>
                      <a:cubicBezTo>
                        <a:pt x="6716" y="1920"/>
                        <a:pt x="8545" y="1217"/>
                        <a:pt x="10740" y="1217"/>
                      </a:cubicBezTo>
                      <a:cubicBezTo>
                        <a:pt x="13047" y="1217"/>
                        <a:pt x="14974" y="1963"/>
                        <a:pt x="16550" y="3454"/>
                      </a:cubicBezTo>
                      <a:cubicBezTo>
                        <a:pt x="18098" y="4946"/>
                        <a:pt x="18885" y="6705"/>
                        <a:pt x="18885" y="8731"/>
                      </a:cubicBezTo>
                      <a:cubicBezTo>
                        <a:pt x="18885" y="10181"/>
                        <a:pt x="18548" y="11630"/>
                        <a:pt x="17872" y="13079"/>
                      </a:cubicBezTo>
                      <a:cubicBezTo>
                        <a:pt x="16831" y="15359"/>
                        <a:pt x="15143" y="17779"/>
                        <a:pt x="12808" y="20326"/>
                      </a:cubicBezTo>
                      <a:cubicBezTo>
                        <a:pt x="9291" y="24168"/>
                        <a:pt x="7096" y="26476"/>
                        <a:pt x="6252" y="27250"/>
                      </a:cubicBezTo>
                      <a:lnTo>
                        <a:pt x="13708" y="27250"/>
                      </a:lnTo>
                      <a:cubicBezTo>
                        <a:pt x="15214" y="27264"/>
                        <a:pt x="16283" y="27207"/>
                        <a:pt x="16902" y="27081"/>
                      </a:cubicBezTo>
                      <a:cubicBezTo>
                        <a:pt x="17521" y="26982"/>
                        <a:pt x="18069" y="26757"/>
                        <a:pt x="18562" y="26391"/>
                      </a:cubicBezTo>
                      <a:cubicBezTo>
                        <a:pt x="19054" y="26054"/>
                        <a:pt x="19490" y="25561"/>
                        <a:pt x="19856" y="24914"/>
                      </a:cubicBezTo>
                      <a:close/>
                    </a:path>
                  </a:pathLst>
                </a:custGeom>
                <a:solidFill>
                  <a:srgbClr val="000000"/>
                </a:solidFill>
                <a:ln w="3598" cap="flat">
                  <a:noFill/>
                  <a:prstDash val="solid"/>
                  <a:miter/>
                </a:ln>
              </p:spPr>
              <p:txBody>
                <a:bodyPr rtlCol="0" anchor="ctr"/>
                <a:lstStyle/>
                <a:p>
                  <a:endParaRPr lang="en-IN"/>
                </a:p>
              </p:txBody>
            </p:sp>
            <p:sp>
              <p:nvSpPr>
                <p:cNvPr id="4141" name="Freeform: Shape 4140">
                  <a:extLst>
                    <a:ext uri="{FF2B5EF4-FFF2-40B4-BE49-F238E27FC236}">
                      <a16:creationId xmlns:a16="http://schemas.microsoft.com/office/drawing/2014/main" id="{ECF3F59B-F11C-FD5C-69A2-29031A04559F}"/>
                    </a:ext>
                  </a:extLst>
                </p:cNvPr>
                <p:cNvSpPr/>
                <p:nvPr/>
              </p:nvSpPr>
              <p:spPr>
                <a:xfrm>
                  <a:off x="33610209" y="17563101"/>
                  <a:ext cx="22354" cy="1773"/>
                </a:xfrm>
                <a:custGeom>
                  <a:avLst/>
                  <a:gdLst>
                    <a:gd name="connsiteX0" fmla="*/ 24111 w 22354"/>
                    <a:gd name="connsiteY0" fmla="*/ 2990 h 1773"/>
                    <a:gd name="connsiteX1" fmla="*/ 1756 w 22354"/>
                    <a:gd name="connsiteY1" fmla="*/ 2990 h 1773"/>
                    <a:gd name="connsiteX2" fmla="*/ 1756 w 22354"/>
                    <a:gd name="connsiteY2" fmla="*/ 1217 h 1773"/>
                    <a:gd name="connsiteX3" fmla="*/ 24111 w 22354"/>
                    <a:gd name="connsiteY3" fmla="*/ 1217 h 1773"/>
                  </a:gdLst>
                  <a:ahLst/>
                  <a:cxnLst>
                    <a:cxn ang="0">
                      <a:pos x="connsiteX0" y="connsiteY0"/>
                    </a:cxn>
                    <a:cxn ang="0">
                      <a:pos x="connsiteX1" y="connsiteY1"/>
                    </a:cxn>
                    <a:cxn ang="0">
                      <a:pos x="connsiteX2" y="connsiteY2"/>
                    </a:cxn>
                    <a:cxn ang="0">
                      <a:pos x="connsiteX3" y="connsiteY3"/>
                    </a:cxn>
                  </a:cxnLst>
                  <a:rect l="l" t="t" r="r" b="b"/>
                  <a:pathLst>
                    <a:path w="22354" h="1773">
                      <a:moveTo>
                        <a:pt x="24111" y="2990"/>
                      </a:moveTo>
                      <a:lnTo>
                        <a:pt x="1756" y="2990"/>
                      </a:lnTo>
                      <a:lnTo>
                        <a:pt x="1756" y="1217"/>
                      </a:lnTo>
                      <a:lnTo>
                        <a:pt x="24111" y="1217"/>
                      </a:lnTo>
                      <a:close/>
                    </a:path>
                  </a:pathLst>
                </a:custGeom>
                <a:solidFill>
                  <a:srgbClr val="000000"/>
                </a:solidFill>
                <a:ln w="3598" cap="flat">
                  <a:noFill/>
                  <a:prstDash val="solid"/>
                  <a:miter/>
                </a:ln>
              </p:spPr>
              <p:txBody>
                <a:bodyPr rtlCol="0" anchor="ctr"/>
                <a:lstStyle/>
                <a:p>
                  <a:endParaRPr lang="en-IN"/>
                </a:p>
              </p:txBody>
            </p:sp>
            <p:sp>
              <p:nvSpPr>
                <p:cNvPr id="4142" name="Freeform: Shape 4141">
                  <a:extLst>
                    <a:ext uri="{FF2B5EF4-FFF2-40B4-BE49-F238E27FC236}">
                      <a16:creationId xmlns:a16="http://schemas.microsoft.com/office/drawing/2014/main" id="{1799FC2A-A61F-CD2A-AC2E-E8C5514E26B0}"/>
                    </a:ext>
                  </a:extLst>
                </p:cNvPr>
                <p:cNvSpPr/>
                <p:nvPr/>
              </p:nvSpPr>
              <p:spPr>
                <a:xfrm>
                  <a:off x="33631621" y="17526922"/>
                  <a:ext cx="31161" cy="29086"/>
                </a:xfrm>
                <a:custGeom>
                  <a:avLst/>
                  <a:gdLst>
                    <a:gd name="connsiteX0" fmla="*/ 1762 w 31161"/>
                    <a:gd name="connsiteY0" fmla="*/ 1217 h 29086"/>
                    <a:gd name="connsiteX1" fmla="*/ 9528 w 31161"/>
                    <a:gd name="connsiteY1" fmla="*/ 1217 h 29086"/>
                    <a:gd name="connsiteX2" fmla="*/ 27015 w 31161"/>
                    <a:gd name="connsiteY2" fmla="*/ 22690 h 29086"/>
                    <a:gd name="connsiteX3" fmla="*/ 27015 w 31161"/>
                    <a:gd name="connsiteY3" fmla="*/ 6170 h 29086"/>
                    <a:gd name="connsiteX4" fmla="*/ 26424 w 31161"/>
                    <a:gd name="connsiteY4" fmla="*/ 2877 h 29086"/>
                    <a:gd name="connsiteX5" fmla="*/ 23962 w 31161"/>
                    <a:gd name="connsiteY5" fmla="*/ 2005 h 29086"/>
                    <a:gd name="connsiteX6" fmla="*/ 22963 w 31161"/>
                    <a:gd name="connsiteY6" fmla="*/ 2005 h 29086"/>
                    <a:gd name="connsiteX7" fmla="*/ 22963 w 31161"/>
                    <a:gd name="connsiteY7" fmla="*/ 1217 h 29086"/>
                    <a:gd name="connsiteX8" fmla="*/ 32923 w 31161"/>
                    <a:gd name="connsiteY8" fmla="*/ 1217 h 29086"/>
                    <a:gd name="connsiteX9" fmla="*/ 32923 w 31161"/>
                    <a:gd name="connsiteY9" fmla="*/ 2005 h 29086"/>
                    <a:gd name="connsiteX10" fmla="*/ 31911 w 31161"/>
                    <a:gd name="connsiteY10" fmla="*/ 2005 h 29086"/>
                    <a:gd name="connsiteX11" fmla="*/ 29336 w 31161"/>
                    <a:gd name="connsiteY11" fmla="*/ 3102 h 29086"/>
                    <a:gd name="connsiteX12" fmla="*/ 28872 w 31161"/>
                    <a:gd name="connsiteY12" fmla="*/ 6170 h 29086"/>
                    <a:gd name="connsiteX13" fmla="*/ 28872 w 31161"/>
                    <a:gd name="connsiteY13" fmla="*/ 30303 h 29086"/>
                    <a:gd name="connsiteX14" fmla="*/ 28112 w 31161"/>
                    <a:gd name="connsiteY14" fmla="*/ 30303 h 29086"/>
                    <a:gd name="connsiteX15" fmla="*/ 9247 w 31161"/>
                    <a:gd name="connsiteY15" fmla="*/ 7254 h 29086"/>
                    <a:gd name="connsiteX16" fmla="*/ 9247 w 31161"/>
                    <a:gd name="connsiteY16" fmla="*/ 24886 h 29086"/>
                    <a:gd name="connsiteX17" fmla="*/ 9809 w 31161"/>
                    <a:gd name="connsiteY17" fmla="*/ 28178 h 29086"/>
                    <a:gd name="connsiteX18" fmla="*/ 12285 w 31161"/>
                    <a:gd name="connsiteY18" fmla="*/ 29051 h 29086"/>
                    <a:gd name="connsiteX19" fmla="*/ 13298 w 31161"/>
                    <a:gd name="connsiteY19" fmla="*/ 29051 h 29086"/>
                    <a:gd name="connsiteX20" fmla="*/ 13298 w 31161"/>
                    <a:gd name="connsiteY20" fmla="*/ 29839 h 29086"/>
                    <a:gd name="connsiteX21" fmla="*/ 3338 w 31161"/>
                    <a:gd name="connsiteY21" fmla="*/ 29839 h 29086"/>
                    <a:gd name="connsiteX22" fmla="*/ 3338 w 31161"/>
                    <a:gd name="connsiteY22" fmla="*/ 29051 h 29086"/>
                    <a:gd name="connsiteX23" fmla="*/ 4323 w 31161"/>
                    <a:gd name="connsiteY23" fmla="*/ 29051 h 29086"/>
                    <a:gd name="connsiteX24" fmla="*/ 6925 w 31161"/>
                    <a:gd name="connsiteY24" fmla="*/ 27953 h 29086"/>
                    <a:gd name="connsiteX25" fmla="*/ 7390 w 31161"/>
                    <a:gd name="connsiteY25" fmla="*/ 24886 h 29086"/>
                    <a:gd name="connsiteX26" fmla="*/ 7390 w 31161"/>
                    <a:gd name="connsiteY26" fmla="*/ 4974 h 29086"/>
                    <a:gd name="connsiteX27" fmla="*/ 5504 w 31161"/>
                    <a:gd name="connsiteY27" fmla="*/ 3060 h 29086"/>
                    <a:gd name="connsiteX28" fmla="*/ 3619 w 31161"/>
                    <a:gd name="connsiteY28" fmla="*/ 2188 h 29086"/>
                    <a:gd name="connsiteX29" fmla="*/ 1762 w 31161"/>
                    <a:gd name="connsiteY29" fmla="*/ 2005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762" y="1217"/>
                      </a:moveTo>
                      <a:lnTo>
                        <a:pt x="9528" y="1217"/>
                      </a:lnTo>
                      <a:lnTo>
                        <a:pt x="27015" y="22690"/>
                      </a:lnTo>
                      <a:lnTo>
                        <a:pt x="27015" y="6170"/>
                      </a:lnTo>
                      <a:cubicBezTo>
                        <a:pt x="27015" y="4425"/>
                        <a:pt x="26818" y="3328"/>
                        <a:pt x="26424" y="2877"/>
                      </a:cubicBezTo>
                      <a:cubicBezTo>
                        <a:pt x="25903" y="2314"/>
                        <a:pt x="25073" y="2019"/>
                        <a:pt x="23962" y="2005"/>
                      </a:cubicBezTo>
                      <a:lnTo>
                        <a:pt x="22963" y="2005"/>
                      </a:lnTo>
                      <a:lnTo>
                        <a:pt x="22963" y="1217"/>
                      </a:lnTo>
                      <a:lnTo>
                        <a:pt x="32923" y="1217"/>
                      </a:lnTo>
                      <a:lnTo>
                        <a:pt x="32923" y="2005"/>
                      </a:lnTo>
                      <a:lnTo>
                        <a:pt x="31911" y="2005"/>
                      </a:lnTo>
                      <a:cubicBezTo>
                        <a:pt x="30701" y="2019"/>
                        <a:pt x="29843" y="2385"/>
                        <a:pt x="29336" y="3102"/>
                      </a:cubicBezTo>
                      <a:cubicBezTo>
                        <a:pt x="29027" y="3567"/>
                        <a:pt x="28872" y="4594"/>
                        <a:pt x="28872" y="6170"/>
                      </a:cubicBezTo>
                      <a:lnTo>
                        <a:pt x="28872" y="30303"/>
                      </a:lnTo>
                      <a:lnTo>
                        <a:pt x="28112" y="30303"/>
                      </a:lnTo>
                      <a:lnTo>
                        <a:pt x="9247" y="7254"/>
                      </a:lnTo>
                      <a:lnTo>
                        <a:pt x="9247" y="24886"/>
                      </a:lnTo>
                      <a:cubicBezTo>
                        <a:pt x="9247" y="26645"/>
                        <a:pt x="9429" y="27742"/>
                        <a:pt x="9809" y="28178"/>
                      </a:cubicBezTo>
                      <a:cubicBezTo>
                        <a:pt x="10344" y="28769"/>
                        <a:pt x="11174" y="29065"/>
                        <a:pt x="12285" y="29051"/>
                      </a:cubicBezTo>
                      <a:lnTo>
                        <a:pt x="13298" y="29051"/>
                      </a:lnTo>
                      <a:lnTo>
                        <a:pt x="13298" y="29839"/>
                      </a:lnTo>
                      <a:lnTo>
                        <a:pt x="3338" y="29839"/>
                      </a:lnTo>
                      <a:lnTo>
                        <a:pt x="3338" y="29051"/>
                      </a:lnTo>
                      <a:lnTo>
                        <a:pt x="4323" y="29051"/>
                      </a:lnTo>
                      <a:cubicBezTo>
                        <a:pt x="5547" y="29065"/>
                        <a:pt x="6419" y="28699"/>
                        <a:pt x="6925" y="27953"/>
                      </a:cubicBezTo>
                      <a:cubicBezTo>
                        <a:pt x="7235" y="27517"/>
                        <a:pt x="7390" y="26490"/>
                        <a:pt x="7390" y="24886"/>
                      </a:cubicBezTo>
                      <a:lnTo>
                        <a:pt x="7390" y="4974"/>
                      </a:lnTo>
                      <a:cubicBezTo>
                        <a:pt x="6560" y="4017"/>
                        <a:pt x="5926" y="3384"/>
                        <a:pt x="5504" y="3060"/>
                      </a:cubicBezTo>
                      <a:cubicBezTo>
                        <a:pt x="5068" y="2765"/>
                        <a:pt x="4435" y="2469"/>
                        <a:pt x="3619" y="2188"/>
                      </a:cubicBezTo>
                      <a:cubicBezTo>
                        <a:pt x="3197" y="2075"/>
                        <a:pt x="2592" y="2019"/>
                        <a:pt x="1762" y="2005"/>
                      </a:cubicBezTo>
                      <a:close/>
                    </a:path>
                  </a:pathLst>
                </a:custGeom>
                <a:solidFill>
                  <a:srgbClr val="000000"/>
                </a:solidFill>
                <a:ln w="3598" cap="flat">
                  <a:noFill/>
                  <a:prstDash val="solid"/>
                  <a:miter/>
                </a:ln>
              </p:spPr>
              <p:txBody>
                <a:bodyPr rtlCol="0" anchor="ctr"/>
                <a:lstStyle/>
                <a:p>
                  <a:endParaRPr lang="en-IN"/>
                </a:p>
              </p:txBody>
            </p:sp>
            <p:sp>
              <p:nvSpPr>
                <p:cNvPr id="4143" name="Freeform: Shape 4142">
                  <a:extLst>
                    <a:ext uri="{FF2B5EF4-FFF2-40B4-BE49-F238E27FC236}">
                      <a16:creationId xmlns:a16="http://schemas.microsoft.com/office/drawing/2014/main" id="{EAB349FE-399E-4D79-A060-FEB12E09EF5D}"/>
                    </a:ext>
                  </a:extLst>
                </p:cNvPr>
                <p:cNvSpPr/>
                <p:nvPr/>
              </p:nvSpPr>
              <p:spPr>
                <a:xfrm>
                  <a:off x="33664956" y="17526275"/>
                  <a:ext cx="25759" cy="29916"/>
                </a:xfrm>
                <a:custGeom>
                  <a:avLst/>
                  <a:gdLst>
                    <a:gd name="connsiteX0" fmla="*/ 26236 w 25759"/>
                    <a:gd name="connsiteY0" fmla="*/ 1217 h 29916"/>
                    <a:gd name="connsiteX1" fmla="*/ 26883 w 25759"/>
                    <a:gd name="connsiteY1" fmla="*/ 10940 h 29916"/>
                    <a:gd name="connsiteX2" fmla="*/ 26236 w 25759"/>
                    <a:gd name="connsiteY2" fmla="*/ 10940 h 29916"/>
                    <a:gd name="connsiteX3" fmla="*/ 22493 w 25759"/>
                    <a:gd name="connsiteY3" fmla="*/ 4650 h 29916"/>
                    <a:gd name="connsiteX4" fmla="*/ 16669 w 25759"/>
                    <a:gd name="connsiteY4" fmla="*/ 2736 h 29916"/>
                    <a:gd name="connsiteX5" fmla="*/ 11520 w 25759"/>
                    <a:gd name="connsiteY5" fmla="*/ 4186 h 29916"/>
                    <a:gd name="connsiteX6" fmla="*/ 7891 w 25759"/>
                    <a:gd name="connsiteY6" fmla="*/ 8787 h 29916"/>
                    <a:gd name="connsiteX7" fmla="*/ 6582 w 25759"/>
                    <a:gd name="connsiteY7" fmla="*/ 16668 h 29916"/>
                    <a:gd name="connsiteX8" fmla="*/ 7820 w 25759"/>
                    <a:gd name="connsiteY8" fmla="*/ 23394 h 29916"/>
                    <a:gd name="connsiteX9" fmla="*/ 11576 w 25759"/>
                    <a:gd name="connsiteY9" fmla="*/ 27756 h 29916"/>
                    <a:gd name="connsiteX10" fmla="*/ 17288 w 25759"/>
                    <a:gd name="connsiteY10" fmla="*/ 29276 h 29916"/>
                    <a:gd name="connsiteX11" fmla="*/ 22198 w 25759"/>
                    <a:gd name="connsiteY11" fmla="*/ 28094 h 29916"/>
                    <a:gd name="connsiteX12" fmla="*/ 26883 w 25759"/>
                    <a:gd name="connsiteY12" fmla="*/ 23352 h 29916"/>
                    <a:gd name="connsiteX13" fmla="*/ 27530 w 25759"/>
                    <a:gd name="connsiteY13" fmla="*/ 23774 h 29916"/>
                    <a:gd name="connsiteX14" fmla="*/ 22522 w 25759"/>
                    <a:gd name="connsiteY14" fmla="*/ 29360 h 29916"/>
                    <a:gd name="connsiteX15" fmla="*/ 15698 w 25759"/>
                    <a:gd name="connsiteY15" fmla="*/ 31134 h 29916"/>
                    <a:gd name="connsiteX16" fmla="*/ 4683 w 25759"/>
                    <a:gd name="connsiteY16" fmla="*/ 25871 h 29916"/>
                    <a:gd name="connsiteX17" fmla="*/ 1771 w 25759"/>
                    <a:gd name="connsiteY17" fmla="*/ 16611 h 29916"/>
                    <a:gd name="connsiteX18" fmla="*/ 3684 w 25759"/>
                    <a:gd name="connsiteY18" fmla="*/ 8745 h 29916"/>
                    <a:gd name="connsiteX19" fmla="*/ 8974 w 25759"/>
                    <a:gd name="connsiteY19" fmla="*/ 3187 h 29916"/>
                    <a:gd name="connsiteX20" fmla="*/ 16332 w 25759"/>
                    <a:gd name="connsiteY20" fmla="*/ 1217 h 29916"/>
                    <a:gd name="connsiteX21" fmla="*/ 22451 w 25759"/>
                    <a:gd name="connsiteY21" fmla="*/ 2736 h 29916"/>
                    <a:gd name="connsiteX22" fmla="*/ 23717 w 25759"/>
                    <a:gd name="connsiteY22" fmla="*/ 3187 h 29916"/>
                    <a:gd name="connsiteX23" fmla="*/ 24716 w 25759"/>
                    <a:gd name="connsiteY23" fmla="*/ 2793 h 29916"/>
                    <a:gd name="connsiteX24" fmla="*/ 25490 w 25759"/>
                    <a:gd name="connsiteY24" fmla="*/ 1217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236" y="1217"/>
                      </a:moveTo>
                      <a:lnTo>
                        <a:pt x="26883" y="10940"/>
                      </a:lnTo>
                      <a:lnTo>
                        <a:pt x="26236" y="10940"/>
                      </a:lnTo>
                      <a:cubicBezTo>
                        <a:pt x="25335" y="8028"/>
                        <a:pt x="24097" y="5931"/>
                        <a:pt x="22493" y="4650"/>
                      </a:cubicBezTo>
                      <a:cubicBezTo>
                        <a:pt x="20876" y="3384"/>
                        <a:pt x="18934" y="2751"/>
                        <a:pt x="16669" y="2736"/>
                      </a:cubicBezTo>
                      <a:cubicBezTo>
                        <a:pt x="14770" y="2751"/>
                        <a:pt x="13054" y="3229"/>
                        <a:pt x="11520" y="4186"/>
                      </a:cubicBezTo>
                      <a:cubicBezTo>
                        <a:pt x="9973" y="5143"/>
                        <a:pt x="8763" y="6677"/>
                        <a:pt x="7891" y="8787"/>
                      </a:cubicBezTo>
                      <a:cubicBezTo>
                        <a:pt x="7018" y="10898"/>
                        <a:pt x="6582" y="13530"/>
                        <a:pt x="6582" y="16668"/>
                      </a:cubicBezTo>
                      <a:cubicBezTo>
                        <a:pt x="6582" y="19271"/>
                        <a:pt x="6990" y="21508"/>
                        <a:pt x="7820" y="23394"/>
                      </a:cubicBezTo>
                      <a:cubicBezTo>
                        <a:pt x="8650" y="25294"/>
                        <a:pt x="9902" y="26757"/>
                        <a:pt x="11576" y="27756"/>
                      </a:cubicBezTo>
                      <a:cubicBezTo>
                        <a:pt x="13237" y="28784"/>
                        <a:pt x="15136" y="29290"/>
                        <a:pt x="17288" y="29276"/>
                      </a:cubicBezTo>
                      <a:cubicBezTo>
                        <a:pt x="19131" y="29290"/>
                        <a:pt x="20777" y="28896"/>
                        <a:pt x="22198" y="28094"/>
                      </a:cubicBezTo>
                      <a:cubicBezTo>
                        <a:pt x="23605" y="27306"/>
                        <a:pt x="25166" y="25716"/>
                        <a:pt x="26883" y="23352"/>
                      </a:cubicBezTo>
                      <a:lnTo>
                        <a:pt x="27530" y="23774"/>
                      </a:lnTo>
                      <a:cubicBezTo>
                        <a:pt x="26095" y="26321"/>
                        <a:pt x="24421" y="28193"/>
                        <a:pt x="22522" y="29360"/>
                      </a:cubicBezTo>
                      <a:cubicBezTo>
                        <a:pt x="20594" y="30543"/>
                        <a:pt x="18329" y="31119"/>
                        <a:pt x="15698" y="31134"/>
                      </a:cubicBezTo>
                      <a:cubicBezTo>
                        <a:pt x="10957" y="31119"/>
                        <a:pt x="7286" y="29375"/>
                        <a:pt x="4683" y="25871"/>
                      </a:cubicBezTo>
                      <a:cubicBezTo>
                        <a:pt x="2742" y="23253"/>
                        <a:pt x="1771" y="20172"/>
                        <a:pt x="1771" y="16611"/>
                      </a:cubicBezTo>
                      <a:cubicBezTo>
                        <a:pt x="1771" y="13769"/>
                        <a:pt x="2404" y="11137"/>
                        <a:pt x="3684" y="8745"/>
                      </a:cubicBezTo>
                      <a:cubicBezTo>
                        <a:pt x="4964" y="6353"/>
                        <a:pt x="6723" y="4510"/>
                        <a:pt x="8974" y="3187"/>
                      </a:cubicBezTo>
                      <a:cubicBezTo>
                        <a:pt x="11197" y="1892"/>
                        <a:pt x="13659" y="1231"/>
                        <a:pt x="16332" y="1217"/>
                      </a:cubicBezTo>
                      <a:cubicBezTo>
                        <a:pt x="18386" y="1231"/>
                        <a:pt x="20425" y="1737"/>
                        <a:pt x="22451" y="2736"/>
                      </a:cubicBezTo>
                      <a:cubicBezTo>
                        <a:pt x="23042" y="3046"/>
                        <a:pt x="23464" y="3201"/>
                        <a:pt x="23717" y="3187"/>
                      </a:cubicBezTo>
                      <a:cubicBezTo>
                        <a:pt x="24097" y="3201"/>
                        <a:pt x="24421" y="3060"/>
                        <a:pt x="24716" y="2793"/>
                      </a:cubicBezTo>
                      <a:cubicBezTo>
                        <a:pt x="25054" y="2427"/>
                        <a:pt x="25321" y="1906"/>
                        <a:pt x="25490" y="1217"/>
                      </a:cubicBezTo>
                      <a:close/>
                    </a:path>
                  </a:pathLst>
                </a:custGeom>
                <a:solidFill>
                  <a:srgbClr val="000000"/>
                </a:solidFill>
                <a:ln w="3598" cap="flat">
                  <a:noFill/>
                  <a:prstDash val="solid"/>
                  <a:miter/>
                </a:ln>
              </p:spPr>
              <p:txBody>
                <a:bodyPr rtlCol="0" anchor="ctr"/>
                <a:lstStyle/>
                <a:p>
                  <a:endParaRPr lang="en-IN"/>
                </a:p>
              </p:txBody>
            </p:sp>
            <p:sp>
              <p:nvSpPr>
                <p:cNvPr id="4144" name="Freeform: Shape 4143">
                  <a:extLst>
                    <a:ext uri="{FF2B5EF4-FFF2-40B4-BE49-F238E27FC236}">
                      <a16:creationId xmlns:a16="http://schemas.microsoft.com/office/drawing/2014/main" id="{0AACE5EF-5FD1-FE21-CC07-5EE7F9CA8120}"/>
                    </a:ext>
                  </a:extLst>
                </p:cNvPr>
                <p:cNvSpPr/>
                <p:nvPr/>
              </p:nvSpPr>
              <p:spPr>
                <a:xfrm>
                  <a:off x="33692951" y="17526922"/>
                  <a:ext cx="28474" cy="28622"/>
                </a:xfrm>
                <a:custGeom>
                  <a:avLst/>
                  <a:gdLst>
                    <a:gd name="connsiteX0" fmla="*/ 30253 w 28474"/>
                    <a:gd name="connsiteY0" fmla="*/ 29839 h 28622"/>
                    <a:gd name="connsiteX1" fmla="*/ 22614 w 28474"/>
                    <a:gd name="connsiteY1" fmla="*/ 29839 h 28622"/>
                    <a:gd name="connsiteX2" fmla="*/ 12921 w 28474"/>
                    <a:gd name="connsiteY2" fmla="*/ 16457 h 28622"/>
                    <a:gd name="connsiteX3" fmla="*/ 11177 w 28474"/>
                    <a:gd name="connsiteY3" fmla="*/ 16499 h 28622"/>
                    <a:gd name="connsiteX4" fmla="*/ 10586 w 28474"/>
                    <a:gd name="connsiteY4" fmla="*/ 16485 h 28622"/>
                    <a:gd name="connsiteX5" fmla="*/ 9938 w 28474"/>
                    <a:gd name="connsiteY5" fmla="*/ 16457 h 28622"/>
                    <a:gd name="connsiteX6" fmla="*/ 9938 w 28474"/>
                    <a:gd name="connsiteY6" fmla="*/ 24773 h 28622"/>
                    <a:gd name="connsiteX7" fmla="*/ 10529 w 28474"/>
                    <a:gd name="connsiteY7" fmla="*/ 28122 h 28622"/>
                    <a:gd name="connsiteX8" fmla="*/ 12921 w 28474"/>
                    <a:gd name="connsiteY8" fmla="*/ 29051 h 28622"/>
                    <a:gd name="connsiteX9" fmla="*/ 14046 w 28474"/>
                    <a:gd name="connsiteY9" fmla="*/ 29051 h 28622"/>
                    <a:gd name="connsiteX10" fmla="*/ 14046 w 28474"/>
                    <a:gd name="connsiteY10" fmla="*/ 29839 h 28622"/>
                    <a:gd name="connsiteX11" fmla="*/ 1779 w 28474"/>
                    <a:gd name="connsiteY11" fmla="*/ 29839 h 28622"/>
                    <a:gd name="connsiteX12" fmla="*/ 1779 w 28474"/>
                    <a:gd name="connsiteY12" fmla="*/ 29051 h 28622"/>
                    <a:gd name="connsiteX13" fmla="*/ 2862 w 28474"/>
                    <a:gd name="connsiteY13" fmla="*/ 29051 h 28622"/>
                    <a:gd name="connsiteX14" fmla="*/ 5465 w 28474"/>
                    <a:gd name="connsiteY14" fmla="*/ 27869 h 28622"/>
                    <a:gd name="connsiteX15" fmla="*/ 5901 w 28474"/>
                    <a:gd name="connsiteY15" fmla="*/ 24773 h 28622"/>
                    <a:gd name="connsiteX16" fmla="*/ 5901 w 28474"/>
                    <a:gd name="connsiteY16" fmla="*/ 6283 h 28622"/>
                    <a:gd name="connsiteX17" fmla="*/ 5310 w 28474"/>
                    <a:gd name="connsiteY17" fmla="*/ 2933 h 28622"/>
                    <a:gd name="connsiteX18" fmla="*/ 2862 w 28474"/>
                    <a:gd name="connsiteY18" fmla="*/ 2005 h 28622"/>
                    <a:gd name="connsiteX19" fmla="*/ 1779 w 28474"/>
                    <a:gd name="connsiteY19" fmla="*/ 2005 h 28622"/>
                    <a:gd name="connsiteX20" fmla="*/ 1779 w 28474"/>
                    <a:gd name="connsiteY20" fmla="*/ 1217 h 28622"/>
                    <a:gd name="connsiteX21" fmla="*/ 12218 w 28474"/>
                    <a:gd name="connsiteY21" fmla="*/ 1217 h 28622"/>
                    <a:gd name="connsiteX22" fmla="*/ 18928 w 28474"/>
                    <a:gd name="connsiteY22" fmla="*/ 1878 h 28622"/>
                    <a:gd name="connsiteX23" fmla="*/ 22600 w 28474"/>
                    <a:gd name="connsiteY23" fmla="*/ 4327 h 28622"/>
                    <a:gd name="connsiteX24" fmla="*/ 24119 w 28474"/>
                    <a:gd name="connsiteY24" fmla="*/ 8590 h 28622"/>
                    <a:gd name="connsiteX25" fmla="*/ 22389 w 28474"/>
                    <a:gd name="connsiteY25" fmla="*/ 13164 h 28622"/>
                    <a:gd name="connsiteX26" fmla="*/ 17057 w 28474"/>
                    <a:gd name="connsiteY26" fmla="*/ 15908 h 28622"/>
                    <a:gd name="connsiteX27" fmla="*/ 22966 w 28474"/>
                    <a:gd name="connsiteY27" fmla="*/ 24126 h 28622"/>
                    <a:gd name="connsiteX28" fmla="*/ 26455 w 28474"/>
                    <a:gd name="connsiteY28" fmla="*/ 27869 h 28622"/>
                    <a:gd name="connsiteX29" fmla="*/ 30253 w 28474"/>
                    <a:gd name="connsiteY29" fmla="*/ 29051 h 28622"/>
                    <a:gd name="connsiteX30" fmla="*/ 9938 w 28474"/>
                    <a:gd name="connsiteY30" fmla="*/ 15120 h 28622"/>
                    <a:gd name="connsiteX31" fmla="*/ 10628 w 28474"/>
                    <a:gd name="connsiteY31" fmla="*/ 15134 h 28622"/>
                    <a:gd name="connsiteX32" fmla="*/ 11120 w 28474"/>
                    <a:gd name="connsiteY32" fmla="*/ 15148 h 28622"/>
                    <a:gd name="connsiteX33" fmla="*/ 17282 w 28474"/>
                    <a:gd name="connsiteY33" fmla="*/ 13375 h 28622"/>
                    <a:gd name="connsiteX34" fmla="*/ 19364 w 28474"/>
                    <a:gd name="connsiteY34" fmla="*/ 8858 h 28622"/>
                    <a:gd name="connsiteX35" fmla="*/ 17690 w 28474"/>
                    <a:gd name="connsiteY35" fmla="*/ 4495 h 28622"/>
                    <a:gd name="connsiteX36" fmla="*/ 13245 w 28474"/>
                    <a:gd name="connsiteY36" fmla="*/ 2821 h 28622"/>
                    <a:gd name="connsiteX37" fmla="*/ 9938 w 28474"/>
                    <a:gd name="connsiteY37" fmla="*/ 321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253" y="29839"/>
                      </a:moveTo>
                      <a:lnTo>
                        <a:pt x="22614" y="29839"/>
                      </a:lnTo>
                      <a:lnTo>
                        <a:pt x="12921" y="16457"/>
                      </a:lnTo>
                      <a:cubicBezTo>
                        <a:pt x="12203" y="16485"/>
                        <a:pt x="11627" y="16499"/>
                        <a:pt x="11177" y="16499"/>
                      </a:cubicBezTo>
                      <a:cubicBezTo>
                        <a:pt x="10980" y="16499"/>
                        <a:pt x="10783" y="16499"/>
                        <a:pt x="10586" y="16485"/>
                      </a:cubicBezTo>
                      <a:cubicBezTo>
                        <a:pt x="10375" y="16485"/>
                        <a:pt x="10150" y="16471"/>
                        <a:pt x="9938" y="16457"/>
                      </a:cubicBezTo>
                      <a:lnTo>
                        <a:pt x="9938" y="24773"/>
                      </a:lnTo>
                      <a:cubicBezTo>
                        <a:pt x="9924" y="26574"/>
                        <a:pt x="10121" y="27700"/>
                        <a:pt x="10529" y="28122"/>
                      </a:cubicBezTo>
                      <a:cubicBezTo>
                        <a:pt x="11036" y="28755"/>
                        <a:pt x="11838" y="29065"/>
                        <a:pt x="12921" y="29051"/>
                      </a:cubicBezTo>
                      <a:lnTo>
                        <a:pt x="14046" y="29051"/>
                      </a:lnTo>
                      <a:lnTo>
                        <a:pt x="14046" y="29839"/>
                      </a:lnTo>
                      <a:lnTo>
                        <a:pt x="1779" y="29839"/>
                      </a:lnTo>
                      <a:lnTo>
                        <a:pt x="1779" y="29051"/>
                      </a:lnTo>
                      <a:lnTo>
                        <a:pt x="2862" y="29051"/>
                      </a:lnTo>
                      <a:cubicBezTo>
                        <a:pt x="4072" y="29065"/>
                        <a:pt x="4930" y="28671"/>
                        <a:pt x="5465" y="27869"/>
                      </a:cubicBezTo>
                      <a:cubicBezTo>
                        <a:pt x="5746" y="27447"/>
                        <a:pt x="5901" y="26405"/>
                        <a:pt x="5901" y="24773"/>
                      </a:cubicBezTo>
                      <a:lnTo>
                        <a:pt x="5901" y="6283"/>
                      </a:lnTo>
                      <a:cubicBezTo>
                        <a:pt x="5901" y="4481"/>
                        <a:pt x="5704" y="3370"/>
                        <a:pt x="5310" y="2933"/>
                      </a:cubicBezTo>
                      <a:cubicBezTo>
                        <a:pt x="4747" y="2328"/>
                        <a:pt x="3931" y="2019"/>
                        <a:pt x="2862" y="2005"/>
                      </a:cubicBezTo>
                      <a:lnTo>
                        <a:pt x="1779" y="2005"/>
                      </a:lnTo>
                      <a:lnTo>
                        <a:pt x="1779" y="1217"/>
                      </a:lnTo>
                      <a:lnTo>
                        <a:pt x="12218" y="1217"/>
                      </a:lnTo>
                      <a:cubicBezTo>
                        <a:pt x="15242" y="1217"/>
                        <a:pt x="17479" y="1442"/>
                        <a:pt x="18928" y="1878"/>
                      </a:cubicBezTo>
                      <a:cubicBezTo>
                        <a:pt x="20363" y="2328"/>
                        <a:pt x="21587" y="3145"/>
                        <a:pt x="22600" y="4327"/>
                      </a:cubicBezTo>
                      <a:cubicBezTo>
                        <a:pt x="23599" y="5523"/>
                        <a:pt x="24105" y="6944"/>
                        <a:pt x="24119" y="8590"/>
                      </a:cubicBezTo>
                      <a:cubicBezTo>
                        <a:pt x="24105" y="10349"/>
                        <a:pt x="23528" y="11869"/>
                        <a:pt x="22389" y="13164"/>
                      </a:cubicBezTo>
                      <a:cubicBezTo>
                        <a:pt x="21235" y="14458"/>
                        <a:pt x="19463" y="15373"/>
                        <a:pt x="17057" y="15908"/>
                      </a:cubicBezTo>
                      <a:lnTo>
                        <a:pt x="22966" y="24126"/>
                      </a:lnTo>
                      <a:cubicBezTo>
                        <a:pt x="24302" y="26011"/>
                        <a:pt x="25470" y="27264"/>
                        <a:pt x="26455" y="27869"/>
                      </a:cubicBezTo>
                      <a:cubicBezTo>
                        <a:pt x="27425" y="28502"/>
                        <a:pt x="28692" y="28896"/>
                        <a:pt x="30253" y="29051"/>
                      </a:cubicBezTo>
                      <a:close/>
                      <a:moveTo>
                        <a:pt x="9938" y="15120"/>
                      </a:moveTo>
                      <a:cubicBezTo>
                        <a:pt x="10192" y="15134"/>
                        <a:pt x="10431" y="15134"/>
                        <a:pt x="10628" y="15134"/>
                      </a:cubicBezTo>
                      <a:cubicBezTo>
                        <a:pt x="10825" y="15148"/>
                        <a:pt x="10980" y="15148"/>
                        <a:pt x="11120" y="15148"/>
                      </a:cubicBezTo>
                      <a:cubicBezTo>
                        <a:pt x="13821" y="15148"/>
                        <a:pt x="15875" y="14557"/>
                        <a:pt x="17282" y="13375"/>
                      </a:cubicBezTo>
                      <a:cubicBezTo>
                        <a:pt x="18661" y="12193"/>
                        <a:pt x="19364" y="10687"/>
                        <a:pt x="19364" y="8858"/>
                      </a:cubicBezTo>
                      <a:cubicBezTo>
                        <a:pt x="19364" y="7071"/>
                        <a:pt x="18802" y="5621"/>
                        <a:pt x="17690" y="4495"/>
                      </a:cubicBezTo>
                      <a:cubicBezTo>
                        <a:pt x="16565" y="3384"/>
                        <a:pt x="15087" y="2821"/>
                        <a:pt x="13245" y="2821"/>
                      </a:cubicBezTo>
                      <a:cubicBezTo>
                        <a:pt x="12429" y="2821"/>
                        <a:pt x="11317" y="2962"/>
                        <a:pt x="9938" y="3215"/>
                      </a:cubicBezTo>
                      <a:close/>
                    </a:path>
                  </a:pathLst>
                </a:custGeom>
                <a:solidFill>
                  <a:srgbClr val="000000"/>
                </a:solidFill>
                <a:ln w="3598" cap="flat">
                  <a:noFill/>
                  <a:prstDash val="solid"/>
                  <a:miter/>
                </a:ln>
              </p:spPr>
              <p:txBody>
                <a:bodyPr rtlCol="0" anchor="ctr"/>
                <a:lstStyle/>
                <a:p>
                  <a:endParaRPr lang="en-IN"/>
                </a:p>
              </p:txBody>
            </p:sp>
            <p:sp>
              <p:nvSpPr>
                <p:cNvPr id="4145" name="Freeform: Shape 4144">
                  <a:extLst>
                    <a:ext uri="{FF2B5EF4-FFF2-40B4-BE49-F238E27FC236}">
                      <a16:creationId xmlns:a16="http://schemas.microsoft.com/office/drawing/2014/main" id="{347A700F-6E43-DD6B-1F7D-F0648C62E5C3}"/>
                    </a:ext>
                  </a:extLst>
                </p:cNvPr>
                <p:cNvSpPr/>
                <p:nvPr/>
              </p:nvSpPr>
              <p:spPr>
                <a:xfrm>
                  <a:off x="33724112" y="17551449"/>
                  <a:ext cx="4671" cy="4685"/>
                </a:xfrm>
                <a:custGeom>
                  <a:avLst/>
                  <a:gdLst>
                    <a:gd name="connsiteX0" fmla="*/ 4123 w 4671"/>
                    <a:gd name="connsiteY0" fmla="*/ 1217 h 4685"/>
                    <a:gd name="connsiteX1" fmla="*/ 5783 w 4671"/>
                    <a:gd name="connsiteY1" fmla="*/ 1906 h 4685"/>
                    <a:gd name="connsiteX2" fmla="*/ 6458 w 4671"/>
                    <a:gd name="connsiteY2" fmla="*/ 3567 h 4685"/>
                    <a:gd name="connsiteX3" fmla="*/ 5769 w 4671"/>
                    <a:gd name="connsiteY3" fmla="*/ 5213 h 4685"/>
                    <a:gd name="connsiteX4" fmla="*/ 4123 w 4671"/>
                    <a:gd name="connsiteY4" fmla="*/ 5903 h 4685"/>
                    <a:gd name="connsiteX5" fmla="*/ 2463 w 4671"/>
                    <a:gd name="connsiteY5" fmla="*/ 5213 h 4685"/>
                    <a:gd name="connsiteX6" fmla="*/ 1788 w 4671"/>
                    <a:gd name="connsiteY6" fmla="*/ 3567 h 4685"/>
                    <a:gd name="connsiteX7" fmla="*/ 2463 w 4671"/>
                    <a:gd name="connsiteY7" fmla="*/ 1892 h 4685"/>
                    <a:gd name="connsiteX8" fmla="*/ 4123 w 4671"/>
                    <a:gd name="connsiteY8" fmla="*/ 121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123" y="1217"/>
                      </a:moveTo>
                      <a:cubicBezTo>
                        <a:pt x="4770" y="1217"/>
                        <a:pt x="5319" y="1456"/>
                        <a:pt x="5783" y="1906"/>
                      </a:cubicBezTo>
                      <a:cubicBezTo>
                        <a:pt x="6219" y="2371"/>
                        <a:pt x="6444" y="2919"/>
                        <a:pt x="6458" y="3567"/>
                      </a:cubicBezTo>
                      <a:cubicBezTo>
                        <a:pt x="6444" y="4214"/>
                        <a:pt x="6219" y="4763"/>
                        <a:pt x="5769" y="5213"/>
                      </a:cubicBezTo>
                      <a:cubicBezTo>
                        <a:pt x="5319" y="5678"/>
                        <a:pt x="4770" y="5903"/>
                        <a:pt x="4123" y="5903"/>
                      </a:cubicBezTo>
                      <a:cubicBezTo>
                        <a:pt x="3476" y="5903"/>
                        <a:pt x="2913" y="5678"/>
                        <a:pt x="2463" y="5213"/>
                      </a:cubicBezTo>
                      <a:cubicBezTo>
                        <a:pt x="1999" y="4763"/>
                        <a:pt x="1773" y="4214"/>
                        <a:pt x="1788" y="3567"/>
                      </a:cubicBezTo>
                      <a:cubicBezTo>
                        <a:pt x="1773" y="2905"/>
                        <a:pt x="1999" y="2342"/>
                        <a:pt x="2463" y="1892"/>
                      </a:cubicBezTo>
                      <a:cubicBezTo>
                        <a:pt x="2913" y="1442"/>
                        <a:pt x="3476" y="1217"/>
                        <a:pt x="4123" y="1217"/>
                      </a:cubicBezTo>
                      <a:close/>
                    </a:path>
                  </a:pathLst>
                </a:custGeom>
                <a:solidFill>
                  <a:srgbClr val="000000"/>
                </a:solidFill>
                <a:ln w="3598" cap="flat">
                  <a:noFill/>
                  <a:prstDash val="solid"/>
                  <a:miter/>
                </a:ln>
              </p:spPr>
              <p:txBody>
                <a:bodyPr rtlCol="0" anchor="ctr"/>
                <a:lstStyle/>
                <a:p>
                  <a:endParaRPr lang="en-IN"/>
                </a:p>
              </p:txBody>
            </p:sp>
            <p:sp>
              <p:nvSpPr>
                <p:cNvPr id="4146" name="Freeform: Shape 4145">
                  <a:extLst>
                    <a:ext uri="{FF2B5EF4-FFF2-40B4-BE49-F238E27FC236}">
                      <a16:creationId xmlns:a16="http://schemas.microsoft.com/office/drawing/2014/main" id="{04E80075-B2A0-A59A-E76E-17E8574DE641}"/>
                    </a:ext>
                  </a:extLst>
                </p:cNvPr>
                <p:cNvSpPr/>
                <p:nvPr/>
              </p:nvSpPr>
              <p:spPr>
                <a:xfrm>
                  <a:off x="33731288" y="17526922"/>
                  <a:ext cx="31161" cy="29086"/>
                </a:xfrm>
                <a:custGeom>
                  <a:avLst/>
                  <a:gdLst>
                    <a:gd name="connsiteX0" fmla="*/ 1790 w 31161"/>
                    <a:gd name="connsiteY0" fmla="*/ 1217 h 29086"/>
                    <a:gd name="connsiteX1" fmla="*/ 9556 w 31161"/>
                    <a:gd name="connsiteY1" fmla="*/ 1217 h 29086"/>
                    <a:gd name="connsiteX2" fmla="*/ 27042 w 31161"/>
                    <a:gd name="connsiteY2" fmla="*/ 22690 h 29086"/>
                    <a:gd name="connsiteX3" fmla="*/ 27042 w 31161"/>
                    <a:gd name="connsiteY3" fmla="*/ 6170 h 29086"/>
                    <a:gd name="connsiteX4" fmla="*/ 26452 w 31161"/>
                    <a:gd name="connsiteY4" fmla="*/ 2877 h 29086"/>
                    <a:gd name="connsiteX5" fmla="*/ 23990 w 31161"/>
                    <a:gd name="connsiteY5" fmla="*/ 2005 h 29086"/>
                    <a:gd name="connsiteX6" fmla="*/ 22991 w 31161"/>
                    <a:gd name="connsiteY6" fmla="*/ 2005 h 29086"/>
                    <a:gd name="connsiteX7" fmla="*/ 22991 w 31161"/>
                    <a:gd name="connsiteY7" fmla="*/ 1217 h 29086"/>
                    <a:gd name="connsiteX8" fmla="*/ 32951 w 31161"/>
                    <a:gd name="connsiteY8" fmla="*/ 1217 h 29086"/>
                    <a:gd name="connsiteX9" fmla="*/ 32951 w 31161"/>
                    <a:gd name="connsiteY9" fmla="*/ 2005 h 29086"/>
                    <a:gd name="connsiteX10" fmla="*/ 31938 w 31161"/>
                    <a:gd name="connsiteY10" fmla="*/ 2005 h 29086"/>
                    <a:gd name="connsiteX11" fmla="*/ 29364 w 31161"/>
                    <a:gd name="connsiteY11" fmla="*/ 3102 h 29086"/>
                    <a:gd name="connsiteX12" fmla="*/ 28899 w 31161"/>
                    <a:gd name="connsiteY12" fmla="*/ 6170 h 29086"/>
                    <a:gd name="connsiteX13" fmla="*/ 28899 w 31161"/>
                    <a:gd name="connsiteY13" fmla="*/ 30303 h 29086"/>
                    <a:gd name="connsiteX14" fmla="*/ 28140 w 31161"/>
                    <a:gd name="connsiteY14" fmla="*/ 30303 h 29086"/>
                    <a:gd name="connsiteX15" fmla="*/ 9274 w 31161"/>
                    <a:gd name="connsiteY15" fmla="*/ 7254 h 29086"/>
                    <a:gd name="connsiteX16" fmla="*/ 9274 w 31161"/>
                    <a:gd name="connsiteY16" fmla="*/ 24886 h 29086"/>
                    <a:gd name="connsiteX17" fmla="*/ 9837 w 31161"/>
                    <a:gd name="connsiteY17" fmla="*/ 28178 h 29086"/>
                    <a:gd name="connsiteX18" fmla="*/ 12313 w 31161"/>
                    <a:gd name="connsiteY18" fmla="*/ 29051 h 29086"/>
                    <a:gd name="connsiteX19" fmla="*/ 13326 w 31161"/>
                    <a:gd name="connsiteY19" fmla="*/ 29051 h 29086"/>
                    <a:gd name="connsiteX20" fmla="*/ 13326 w 31161"/>
                    <a:gd name="connsiteY20" fmla="*/ 29839 h 29086"/>
                    <a:gd name="connsiteX21" fmla="*/ 3366 w 31161"/>
                    <a:gd name="connsiteY21" fmla="*/ 29839 h 29086"/>
                    <a:gd name="connsiteX22" fmla="*/ 3366 w 31161"/>
                    <a:gd name="connsiteY22" fmla="*/ 29051 h 29086"/>
                    <a:gd name="connsiteX23" fmla="*/ 4350 w 31161"/>
                    <a:gd name="connsiteY23" fmla="*/ 29051 h 29086"/>
                    <a:gd name="connsiteX24" fmla="*/ 6953 w 31161"/>
                    <a:gd name="connsiteY24" fmla="*/ 27953 h 29086"/>
                    <a:gd name="connsiteX25" fmla="*/ 7417 w 31161"/>
                    <a:gd name="connsiteY25" fmla="*/ 24886 h 29086"/>
                    <a:gd name="connsiteX26" fmla="*/ 7417 w 31161"/>
                    <a:gd name="connsiteY26" fmla="*/ 4974 h 29086"/>
                    <a:gd name="connsiteX27" fmla="*/ 5532 w 31161"/>
                    <a:gd name="connsiteY27" fmla="*/ 3060 h 29086"/>
                    <a:gd name="connsiteX28" fmla="*/ 3647 w 31161"/>
                    <a:gd name="connsiteY28" fmla="*/ 2188 h 29086"/>
                    <a:gd name="connsiteX29" fmla="*/ 1790 w 31161"/>
                    <a:gd name="connsiteY29" fmla="*/ 2005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790" y="1217"/>
                      </a:moveTo>
                      <a:lnTo>
                        <a:pt x="9556" y="1217"/>
                      </a:lnTo>
                      <a:lnTo>
                        <a:pt x="27042" y="22690"/>
                      </a:lnTo>
                      <a:lnTo>
                        <a:pt x="27042" y="6170"/>
                      </a:lnTo>
                      <a:cubicBezTo>
                        <a:pt x="27042" y="4425"/>
                        <a:pt x="26846" y="3328"/>
                        <a:pt x="26452" y="2877"/>
                      </a:cubicBezTo>
                      <a:cubicBezTo>
                        <a:pt x="25931" y="2314"/>
                        <a:pt x="25101" y="2019"/>
                        <a:pt x="23990" y="2005"/>
                      </a:cubicBezTo>
                      <a:lnTo>
                        <a:pt x="22991" y="2005"/>
                      </a:lnTo>
                      <a:lnTo>
                        <a:pt x="22991" y="1217"/>
                      </a:lnTo>
                      <a:lnTo>
                        <a:pt x="32951" y="1217"/>
                      </a:lnTo>
                      <a:lnTo>
                        <a:pt x="32951" y="2005"/>
                      </a:lnTo>
                      <a:lnTo>
                        <a:pt x="31938" y="2005"/>
                      </a:lnTo>
                      <a:cubicBezTo>
                        <a:pt x="30728" y="2019"/>
                        <a:pt x="29870" y="2385"/>
                        <a:pt x="29364" y="3102"/>
                      </a:cubicBezTo>
                      <a:cubicBezTo>
                        <a:pt x="29054" y="3567"/>
                        <a:pt x="28899" y="4594"/>
                        <a:pt x="28899" y="6170"/>
                      </a:cubicBezTo>
                      <a:lnTo>
                        <a:pt x="28899" y="30303"/>
                      </a:lnTo>
                      <a:lnTo>
                        <a:pt x="28140" y="30303"/>
                      </a:lnTo>
                      <a:lnTo>
                        <a:pt x="9274" y="7254"/>
                      </a:lnTo>
                      <a:lnTo>
                        <a:pt x="9274" y="24886"/>
                      </a:lnTo>
                      <a:cubicBezTo>
                        <a:pt x="9274" y="26645"/>
                        <a:pt x="9457" y="27742"/>
                        <a:pt x="9837" y="28178"/>
                      </a:cubicBezTo>
                      <a:cubicBezTo>
                        <a:pt x="10372" y="28769"/>
                        <a:pt x="11202" y="29065"/>
                        <a:pt x="12313" y="29051"/>
                      </a:cubicBezTo>
                      <a:lnTo>
                        <a:pt x="13326" y="29051"/>
                      </a:lnTo>
                      <a:lnTo>
                        <a:pt x="13326" y="29839"/>
                      </a:lnTo>
                      <a:lnTo>
                        <a:pt x="3366" y="29839"/>
                      </a:lnTo>
                      <a:lnTo>
                        <a:pt x="3366" y="29051"/>
                      </a:lnTo>
                      <a:lnTo>
                        <a:pt x="4350" y="29051"/>
                      </a:lnTo>
                      <a:cubicBezTo>
                        <a:pt x="5574" y="29065"/>
                        <a:pt x="6446" y="28699"/>
                        <a:pt x="6953" y="27953"/>
                      </a:cubicBezTo>
                      <a:cubicBezTo>
                        <a:pt x="7262" y="27517"/>
                        <a:pt x="7417" y="26490"/>
                        <a:pt x="7417" y="24886"/>
                      </a:cubicBezTo>
                      <a:lnTo>
                        <a:pt x="7417" y="4974"/>
                      </a:lnTo>
                      <a:cubicBezTo>
                        <a:pt x="6587" y="4017"/>
                        <a:pt x="5954" y="3384"/>
                        <a:pt x="5532" y="3060"/>
                      </a:cubicBezTo>
                      <a:cubicBezTo>
                        <a:pt x="5096" y="2765"/>
                        <a:pt x="4463" y="2469"/>
                        <a:pt x="3647" y="2188"/>
                      </a:cubicBezTo>
                      <a:cubicBezTo>
                        <a:pt x="3225" y="2075"/>
                        <a:pt x="2620" y="2019"/>
                        <a:pt x="1790" y="2005"/>
                      </a:cubicBezTo>
                      <a:close/>
                    </a:path>
                  </a:pathLst>
                </a:custGeom>
                <a:solidFill>
                  <a:srgbClr val="000000"/>
                </a:solidFill>
                <a:ln w="3598" cap="flat">
                  <a:noFill/>
                  <a:prstDash val="solid"/>
                  <a:miter/>
                </a:ln>
              </p:spPr>
              <p:txBody>
                <a:bodyPr rtlCol="0" anchor="ctr"/>
                <a:lstStyle/>
                <a:p>
                  <a:endParaRPr lang="en-IN"/>
                </a:p>
              </p:txBody>
            </p:sp>
            <p:sp>
              <p:nvSpPr>
                <p:cNvPr id="4147" name="Freeform: Shape 4146">
                  <a:extLst>
                    <a:ext uri="{FF2B5EF4-FFF2-40B4-BE49-F238E27FC236}">
                      <a16:creationId xmlns:a16="http://schemas.microsoft.com/office/drawing/2014/main" id="{DC66374D-CAEE-B1F4-29FC-B59FC5049E11}"/>
                    </a:ext>
                  </a:extLst>
                </p:cNvPr>
                <p:cNvSpPr/>
                <p:nvPr/>
              </p:nvSpPr>
              <p:spPr>
                <a:xfrm>
                  <a:off x="33763947" y="17526922"/>
                  <a:ext cx="24521" cy="28622"/>
                </a:xfrm>
                <a:custGeom>
                  <a:avLst/>
                  <a:gdLst>
                    <a:gd name="connsiteX0" fmla="*/ 9944 w 24521"/>
                    <a:gd name="connsiteY0" fmla="*/ 2779 h 28622"/>
                    <a:gd name="connsiteX1" fmla="*/ 9944 w 24521"/>
                    <a:gd name="connsiteY1" fmla="*/ 14092 h 28622"/>
                    <a:gd name="connsiteX2" fmla="*/ 16233 w 24521"/>
                    <a:gd name="connsiteY2" fmla="*/ 14092 h 28622"/>
                    <a:gd name="connsiteX3" fmla="*/ 19511 w 24521"/>
                    <a:gd name="connsiteY3" fmla="*/ 13347 h 28622"/>
                    <a:gd name="connsiteX4" fmla="*/ 20720 w 24521"/>
                    <a:gd name="connsiteY4" fmla="*/ 9941 h 28622"/>
                    <a:gd name="connsiteX5" fmla="*/ 21508 w 24521"/>
                    <a:gd name="connsiteY5" fmla="*/ 9941 h 28622"/>
                    <a:gd name="connsiteX6" fmla="*/ 21508 w 24521"/>
                    <a:gd name="connsiteY6" fmla="*/ 19904 h 28622"/>
                    <a:gd name="connsiteX7" fmla="*/ 20720 w 24521"/>
                    <a:gd name="connsiteY7" fmla="*/ 19904 h 28622"/>
                    <a:gd name="connsiteX8" fmla="*/ 20130 w 24521"/>
                    <a:gd name="connsiteY8" fmla="*/ 17216 h 28622"/>
                    <a:gd name="connsiteX9" fmla="*/ 18892 w 24521"/>
                    <a:gd name="connsiteY9" fmla="*/ 16048 h 28622"/>
                    <a:gd name="connsiteX10" fmla="*/ 16233 w 24521"/>
                    <a:gd name="connsiteY10" fmla="*/ 15626 h 28622"/>
                    <a:gd name="connsiteX11" fmla="*/ 9944 w 24521"/>
                    <a:gd name="connsiteY11" fmla="*/ 15626 h 28622"/>
                    <a:gd name="connsiteX12" fmla="*/ 9944 w 24521"/>
                    <a:gd name="connsiteY12" fmla="*/ 25069 h 28622"/>
                    <a:gd name="connsiteX13" fmla="*/ 10113 w 24521"/>
                    <a:gd name="connsiteY13" fmla="*/ 27376 h 28622"/>
                    <a:gd name="connsiteX14" fmla="*/ 10704 w 24521"/>
                    <a:gd name="connsiteY14" fmla="*/ 28038 h 28622"/>
                    <a:gd name="connsiteX15" fmla="*/ 12308 w 24521"/>
                    <a:gd name="connsiteY15" fmla="*/ 28277 h 28622"/>
                    <a:gd name="connsiteX16" fmla="*/ 17161 w 24521"/>
                    <a:gd name="connsiteY16" fmla="*/ 28277 h 28622"/>
                    <a:gd name="connsiteX17" fmla="*/ 20692 w 24521"/>
                    <a:gd name="connsiteY17" fmla="*/ 27939 h 28622"/>
                    <a:gd name="connsiteX18" fmla="*/ 22803 w 24521"/>
                    <a:gd name="connsiteY18" fmla="*/ 26602 h 28622"/>
                    <a:gd name="connsiteX19" fmla="*/ 25475 w 24521"/>
                    <a:gd name="connsiteY19" fmla="*/ 22662 h 28622"/>
                    <a:gd name="connsiteX20" fmla="*/ 26320 w 24521"/>
                    <a:gd name="connsiteY20" fmla="*/ 22662 h 28622"/>
                    <a:gd name="connsiteX21" fmla="*/ 23844 w 24521"/>
                    <a:gd name="connsiteY21" fmla="*/ 29839 h 28622"/>
                    <a:gd name="connsiteX22" fmla="*/ 1799 w 24521"/>
                    <a:gd name="connsiteY22" fmla="*/ 29839 h 28622"/>
                    <a:gd name="connsiteX23" fmla="*/ 1799 w 24521"/>
                    <a:gd name="connsiteY23" fmla="*/ 29051 h 28622"/>
                    <a:gd name="connsiteX24" fmla="*/ 2811 w 24521"/>
                    <a:gd name="connsiteY24" fmla="*/ 29051 h 28622"/>
                    <a:gd name="connsiteX25" fmla="*/ 4739 w 24521"/>
                    <a:gd name="connsiteY25" fmla="*/ 28572 h 28622"/>
                    <a:gd name="connsiteX26" fmla="*/ 5653 w 24521"/>
                    <a:gd name="connsiteY26" fmla="*/ 27559 h 28622"/>
                    <a:gd name="connsiteX27" fmla="*/ 5892 w 24521"/>
                    <a:gd name="connsiteY27" fmla="*/ 24801 h 28622"/>
                    <a:gd name="connsiteX28" fmla="*/ 5892 w 24521"/>
                    <a:gd name="connsiteY28" fmla="*/ 6198 h 28622"/>
                    <a:gd name="connsiteX29" fmla="*/ 5344 w 24521"/>
                    <a:gd name="connsiteY29" fmla="*/ 2849 h 28622"/>
                    <a:gd name="connsiteX30" fmla="*/ 2811 w 24521"/>
                    <a:gd name="connsiteY30" fmla="*/ 2005 h 28622"/>
                    <a:gd name="connsiteX31" fmla="*/ 1799 w 24521"/>
                    <a:gd name="connsiteY31" fmla="*/ 2005 h 28622"/>
                    <a:gd name="connsiteX32" fmla="*/ 1799 w 24521"/>
                    <a:gd name="connsiteY32" fmla="*/ 1217 h 28622"/>
                    <a:gd name="connsiteX33" fmla="*/ 23844 w 24521"/>
                    <a:gd name="connsiteY33" fmla="*/ 1217 h 28622"/>
                    <a:gd name="connsiteX34" fmla="*/ 24167 w 24521"/>
                    <a:gd name="connsiteY34" fmla="*/ 7493 h 28622"/>
                    <a:gd name="connsiteX35" fmla="*/ 23337 w 24521"/>
                    <a:gd name="connsiteY35" fmla="*/ 7493 h 28622"/>
                    <a:gd name="connsiteX36" fmla="*/ 22352 w 24521"/>
                    <a:gd name="connsiteY36" fmla="*/ 4383 h 28622"/>
                    <a:gd name="connsiteX37" fmla="*/ 20777 w 24521"/>
                    <a:gd name="connsiteY37" fmla="*/ 3102 h 28622"/>
                    <a:gd name="connsiteX38" fmla="*/ 17794 w 24521"/>
                    <a:gd name="connsiteY38" fmla="*/ 277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9944" y="2779"/>
                      </a:moveTo>
                      <a:lnTo>
                        <a:pt x="9944" y="14092"/>
                      </a:lnTo>
                      <a:lnTo>
                        <a:pt x="16233" y="14092"/>
                      </a:lnTo>
                      <a:cubicBezTo>
                        <a:pt x="17865" y="14092"/>
                        <a:pt x="18948" y="13853"/>
                        <a:pt x="19511" y="13347"/>
                      </a:cubicBezTo>
                      <a:cubicBezTo>
                        <a:pt x="20228" y="12728"/>
                        <a:pt x="20636" y="11588"/>
                        <a:pt x="20720" y="9941"/>
                      </a:cubicBezTo>
                      <a:lnTo>
                        <a:pt x="21508" y="9941"/>
                      </a:lnTo>
                      <a:lnTo>
                        <a:pt x="21508" y="19904"/>
                      </a:lnTo>
                      <a:lnTo>
                        <a:pt x="20720" y="19904"/>
                      </a:lnTo>
                      <a:cubicBezTo>
                        <a:pt x="20523" y="18511"/>
                        <a:pt x="20326" y="17610"/>
                        <a:pt x="20130" y="17216"/>
                      </a:cubicBezTo>
                      <a:cubicBezTo>
                        <a:pt x="19876" y="16724"/>
                        <a:pt x="19468" y="16344"/>
                        <a:pt x="18892" y="16048"/>
                      </a:cubicBezTo>
                      <a:cubicBezTo>
                        <a:pt x="18301" y="15781"/>
                        <a:pt x="17414" y="15640"/>
                        <a:pt x="16233" y="15626"/>
                      </a:cubicBezTo>
                      <a:lnTo>
                        <a:pt x="9944" y="15626"/>
                      </a:lnTo>
                      <a:lnTo>
                        <a:pt x="9944" y="25069"/>
                      </a:lnTo>
                      <a:cubicBezTo>
                        <a:pt x="9944" y="26335"/>
                        <a:pt x="10000" y="27109"/>
                        <a:pt x="10113" y="27376"/>
                      </a:cubicBezTo>
                      <a:cubicBezTo>
                        <a:pt x="10225" y="27658"/>
                        <a:pt x="10422" y="27883"/>
                        <a:pt x="10704" y="28038"/>
                      </a:cubicBezTo>
                      <a:cubicBezTo>
                        <a:pt x="10985" y="28207"/>
                        <a:pt x="11520" y="28277"/>
                        <a:pt x="12308" y="28277"/>
                      </a:cubicBezTo>
                      <a:lnTo>
                        <a:pt x="17161" y="28277"/>
                      </a:lnTo>
                      <a:cubicBezTo>
                        <a:pt x="18779" y="28277"/>
                        <a:pt x="19947" y="28164"/>
                        <a:pt x="20692" y="27939"/>
                      </a:cubicBezTo>
                      <a:cubicBezTo>
                        <a:pt x="21410" y="27714"/>
                        <a:pt x="22113" y="27278"/>
                        <a:pt x="22803" y="26602"/>
                      </a:cubicBezTo>
                      <a:cubicBezTo>
                        <a:pt x="23647" y="25758"/>
                        <a:pt x="24547" y="24435"/>
                        <a:pt x="25475" y="22662"/>
                      </a:cubicBezTo>
                      <a:lnTo>
                        <a:pt x="26320" y="22662"/>
                      </a:lnTo>
                      <a:lnTo>
                        <a:pt x="23844" y="29839"/>
                      </a:lnTo>
                      <a:lnTo>
                        <a:pt x="1799" y="29839"/>
                      </a:lnTo>
                      <a:lnTo>
                        <a:pt x="1799" y="29051"/>
                      </a:lnTo>
                      <a:lnTo>
                        <a:pt x="2811" y="29051"/>
                      </a:lnTo>
                      <a:cubicBezTo>
                        <a:pt x="3487" y="29065"/>
                        <a:pt x="4120" y="28896"/>
                        <a:pt x="4739" y="28572"/>
                      </a:cubicBezTo>
                      <a:cubicBezTo>
                        <a:pt x="5175" y="28347"/>
                        <a:pt x="5484" y="28010"/>
                        <a:pt x="5653" y="27559"/>
                      </a:cubicBezTo>
                      <a:cubicBezTo>
                        <a:pt x="5808" y="27109"/>
                        <a:pt x="5892" y="26194"/>
                        <a:pt x="5892" y="24801"/>
                      </a:cubicBezTo>
                      <a:lnTo>
                        <a:pt x="5892" y="6198"/>
                      </a:lnTo>
                      <a:cubicBezTo>
                        <a:pt x="5892" y="4383"/>
                        <a:pt x="5710" y="3271"/>
                        <a:pt x="5344" y="2849"/>
                      </a:cubicBezTo>
                      <a:cubicBezTo>
                        <a:pt x="4837" y="2300"/>
                        <a:pt x="3993" y="2019"/>
                        <a:pt x="2811" y="2005"/>
                      </a:cubicBezTo>
                      <a:lnTo>
                        <a:pt x="1799" y="2005"/>
                      </a:lnTo>
                      <a:lnTo>
                        <a:pt x="1799" y="1217"/>
                      </a:lnTo>
                      <a:lnTo>
                        <a:pt x="23844" y="1217"/>
                      </a:lnTo>
                      <a:lnTo>
                        <a:pt x="24167" y="7493"/>
                      </a:lnTo>
                      <a:lnTo>
                        <a:pt x="23337" y="7493"/>
                      </a:lnTo>
                      <a:cubicBezTo>
                        <a:pt x="23042" y="5987"/>
                        <a:pt x="22718" y="4946"/>
                        <a:pt x="22352" y="4383"/>
                      </a:cubicBezTo>
                      <a:cubicBezTo>
                        <a:pt x="21987" y="3820"/>
                        <a:pt x="21452" y="3398"/>
                        <a:pt x="20777" y="3102"/>
                      </a:cubicBezTo>
                      <a:cubicBezTo>
                        <a:pt x="20200" y="2891"/>
                        <a:pt x="19215" y="2779"/>
                        <a:pt x="17794" y="2779"/>
                      </a:cubicBezTo>
                      <a:close/>
                    </a:path>
                  </a:pathLst>
                </a:custGeom>
                <a:solidFill>
                  <a:srgbClr val="000000"/>
                </a:solidFill>
                <a:ln w="3598" cap="flat">
                  <a:noFill/>
                  <a:prstDash val="solid"/>
                  <a:miter/>
                </a:ln>
              </p:spPr>
              <p:txBody>
                <a:bodyPr rtlCol="0" anchor="ctr"/>
                <a:lstStyle/>
                <a:p>
                  <a:endParaRPr lang="en-IN"/>
                </a:p>
              </p:txBody>
            </p:sp>
            <p:sp>
              <p:nvSpPr>
                <p:cNvPr id="4148" name="Freeform: Shape 4147">
                  <a:extLst>
                    <a:ext uri="{FF2B5EF4-FFF2-40B4-BE49-F238E27FC236}">
                      <a16:creationId xmlns:a16="http://schemas.microsoft.com/office/drawing/2014/main" id="{53241DBD-B3AC-752C-153B-4C6F9D40A176}"/>
                    </a:ext>
                  </a:extLst>
                </p:cNvPr>
                <p:cNvSpPr/>
                <p:nvPr/>
              </p:nvSpPr>
              <p:spPr>
                <a:xfrm>
                  <a:off x="33790768" y="17526922"/>
                  <a:ext cx="24014" cy="28622"/>
                </a:xfrm>
                <a:custGeom>
                  <a:avLst/>
                  <a:gdLst>
                    <a:gd name="connsiteX0" fmla="*/ 25511 w 24014"/>
                    <a:gd name="connsiteY0" fmla="*/ 1217 h 28622"/>
                    <a:gd name="connsiteX1" fmla="*/ 25820 w 24014"/>
                    <a:gd name="connsiteY1" fmla="*/ 7929 h 28622"/>
                    <a:gd name="connsiteX2" fmla="*/ 25019 w 24014"/>
                    <a:gd name="connsiteY2" fmla="*/ 7929 h 28622"/>
                    <a:gd name="connsiteX3" fmla="*/ 24386 w 24014"/>
                    <a:gd name="connsiteY3" fmla="*/ 5396 h 28622"/>
                    <a:gd name="connsiteX4" fmla="*/ 22641 w 24014"/>
                    <a:gd name="connsiteY4" fmla="*/ 3595 h 28622"/>
                    <a:gd name="connsiteX5" fmla="*/ 19785 w 24014"/>
                    <a:gd name="connsiteY5" fmla="*/ 3018 h 28622"/>
                    <a:gd name="connsiteX6" fmla="*/ 15748 w 24014"/>
                    <a:gd name="connsiteY6" fmla="*/ 3018 h 28622"/>
                    <a:gd name="connsiteX7" fmla="*/ 15748 w 24014"/>
                    <a:gd name="connsiteY7" fmla="*/ 24886 h 28622"/>
                    <a:gd name="connsiteX8" fmla="*/ 16324 w 24014"/>
                    <a:gd name="connsiteY8" fmla="*/ 28178 h 28622"/>
                    <a:gd name="connsiteX9" fmla="*/ 18786 w 24014"/>
                    <a:gd name="connsiteY9" fmla="*/ 29051 h 28622"/>
                    <a:gd name="connsiteX10" fmla="*/ 19785 w 24014"/>
                    <a:gd name="connsiteY10" fmla="*/ 29051 h 28622"/>
                    <a:gd name="connsiteX11" fmla="*/ 19785 w 24014"/>
                    <a:gd name="connsiteY11" fmla="*/ 29839 h 28622"/>
                    <a:gd name="connsiteX12" fmla="*/ 7644 w 24014"/>
                    <a:gd name="connsiteY12" fmla="*/ 29839 h 28622"/>
                    <a:gd name="connsiteX13" fmla="*/ 7644 w 24014"/>
                    <a:gd name="connsiteY13" fmla="*/ 29051 h 28622"/>
                    <a:gd name="connsiteX14" fmla="*/ 8657 w 24014"/>
                    <a:gd name="connsiteY14" fmla="*/ 29051 h 28622"/>
                    <a:gd name="connsiteX15" fmla="*/ 11246 w 24014"/>
                    <a:gd name="connsiteY15" fmla="*/ 27953 h 28622"/>
                    <a:gd name="connsiteX16" fmla="*/ 11696 w 24014"/>
                    <a:gd name="connsiteY16" fmla="*/ 24886 h 28622"/>
                    <a:gd name="connsiteX17" fmla="*/ 11696 w 24014"/>
                    <a:gd name="connsiteY17" fmla="*/ 3018 h 28622"/>
                    <a:gd name="connsiteX18" fmla="*/ 8263 w 24014"/>
                    <a:gd name="connsiteY18" fmla="*/ 3018 h 28622"/>
                    <a:gd name="connsiteX19" fmla="*/ 5421 w 24014"/>
                    <a:gd name="connsiteY19" fmla="*/ 3299 h 28622"/>
                    <a:gd name="connsiteX20" fmla="*/ 3536 w 24014"/>
                    <a:gd name="connsiteY20" fmla="*/ 4847 h 28622"/>
                    <a:gd name="connsiteX21" fmla="*/ 2608 w 24014"/>
                    <a:gd name="connsiteY21" fmla="*/ 7929 h 28622"/>
                    <a:gd name="connsiteX22" fmla="*/ 1806 w 24014"/>
                    <a:gd name="connsiteY22" fmla="*/ 7929 h 28622"/>
                    <a:gd name="connsiteX23" fmla="*/ 2144 w 24014"/>
                    <a:gd name="connsiteY23" fmla="*/ 121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511" y="1217"/>
                      </a:moveTo>
                      <a:lnTo>
                        <a:pt x="25820" y="7929"/>
                      </a:lnTo>
                      <a:lnTo>
                        <a:pt x="25019" y="7929"/>
                      </a:lnTo>
                      <a:cubicBezTo>
                        <a:pt x="24850" y="6747"/>
                        <a:pt x="24639" y="5903"/>
                        <a:pt x="24386" y="5396"/>
                      </a:cubicBezTo>
                      <a:cubicBezTo>
                        <a:pt x="23949" y="4580"/>
                        <a:pt x="23359" y="3989"/>
                        <a:pt x="22641" y="3595"/>
                      </a:cubicBezTo>
                      <a:cubicBezTo>
                        <a:pt x="21909" y="3229"/>
                        <a:pt x="20967" y="3032"/>
                        <a:pt x="19785" y="3018"/>
                      </a:cubicBezTo>
                      <a:lnTo>
                        <a:pt x="15748" y="3018"/>
                      </a:lnTo>
                      <a:lnTo>
                        <a:pt x="15748" y="24886"/>
                      </a:lnTo>
                      <a:cubicBezTo>
                        <a:pt x="15734" y="26645"/>
                        <a:pt x="15930" y="27742"/>
                        <a:pt x="16324" y="28178"/>
                      </a:cubicBezTo>
                      <a:cubicBezTo>
                        <a:pt x="16859" y="28769"/>
                        <a:pt x="17675" y="29065"/>
                        <a:pt x="18786" y="29051"/>
                      </a:cubicBezTo>
                      <a:lnTo>
                        <a:pt x="19785" y="29051"/>
                      </a:lnTo>
                      <a:lnTo>
                        <a:pt x="19785" y="29839"/>
                      </a:lnTo>
                      <a:lnTo>
                        <a:pt x="7644" y="29839"/>
                      </a:lnTo>
                      <a:lnTo>
                        <a:pt x="7644" y="29051"/>
                      </a:lnTo>
                      <a:lnTo>
                        <a:pt x="8657" y="29051"/>
                      </a:lnTo>
                      <a:cubicBezTo>
                        <a:pt x="9867" y="29065"/>
                        <a:pt x="10725" y="28699"/>
                        <a:pt x="11246" y="27953"/>
                      </a:cubicBezTo>
                      <a:cubicBezTo>
                        <a:pt x="11527" y="27517"/>
                        <a:pt x="11682" y="26490"/>
                        <a:pt x="11696" y="24886"/>
                      </a:cubicBezTo>
                      <a:lnTo>
                        <a:pt x="11696" y="3018"/>
                      </a:lnTo>
                      <a:lnTo>
                        <a:pt x="8263" y="3018"/>
                      </a:lnTo>
                      <a:cubicBezTo>
                        <a:pt x="6927" y="3032"/>
                        <a:pt x="5970" y="3130"/>
                        <a:pt x="5421" y="3299"/>
                      </a:cubicBezTo>
                      <a:cubicBezTo>
                        <a:pt x="4676" y="3581"/>
                        <a:pt x="4057" y="4087"/>
                        <a:pt x="3536" y="4847"/>
                      </a:cubicBezTo>
                      <a:cubicBezTo>
                        <a:pt x="3002" y="5607"/>
                        <a:pt x="2692" y="6634"/>
                        <a:pt x="2608" y="7929"/>
                      </a:cubicBezTo>
                      <a:lnTo>
                        <a:pt x="1806" y="7929"/>
                      </a:lnTo>
                      <a:lnTo>
                        <a:pt x="2144" y="1217"/>
                      </a:lnTo>
                      <a:close/>
                    </a:path>
                  </a:pathLst>
                </a:custGeom>
                <a:solidFill>
                  <a:srgbClr val="000000"/>
                </a:solidFill>
                <a:ln w="3598" cap="flat">
                  <a:noFill/>
                  <a:prstDash val="solid"/>
                  <a:miter/>
                </a:ln>
              </p:spPr>
              <p:txBody>
                <a:bodyPr rtlCol="0" anchor="ctr"/>
                <a:lstStyle/>
                <a:p>
                  <a:endParaRPr lang="en-IN"/>
                </a:p>
              </p:txBody>
            </p:sp>
            <p:sp>
              <p:nvSpPr>
                <p:cNvPr id="4149" name="Freeform: Shape 4148">
                  <a:extLst>
                    <a:ext uri="{FF2B5EF4-FFF2-40B4-BE49-F238E27FC236}">
                      <a16:creationId xmlns:a16="http://schemas.microsoft.com/office/drawing/2014/main" id="{5E0F32FA-7785-8750-5881-42F1ECC81814}"/>
                    </a:ext>
                  </a:extLst>
                </p:cNvPr>
                <p:cNvSpPr/>
                <p:nvPr/>
              </p:nvSpPr>
              <p:spPr>
                <a:xfrm>
                  <a:off x="33818925" y="17551449"/>
                  <a:ext cx="4671" cy="4685"/>
                </a:xfrm>
                <a:custGeom>
                  <a:avLst/>
                  <a:gdLst>
                    <a:gd name="connsiteX0" fmla="*/ 4149 w 4671"/>
                    <a:gd name="connsiteY0" fmla="*/ 1217 h 4685"/>
                    <a:gd name="connsiteX1" fmla="*/ 5809 w 4671"/>
                    <a:gd name="connsiteY1" fmla="*/ 1906 h 4685"/>
                    <a:gd name="connsiteX2" fmla="*/ 6485 w 4671"/>
                    <a:gd name="connsiteY2" fmla="*/ 3567 h 4685"/>
                    <a:gd name="connsiteX3" fmla="*/ 5795 w 4671"/>
                    <a:gd name="connsiteY3" fmla="*/ 5213 h 4685"/>
                    <a:gd name="connsiteX4" fmla="*/ 4149 w 4671"/>
                    <a:gd name="connsiteY4" fmla="*/ 5903 h 4685"/>
                    <a:gd name="connsiteX5" fmla="*/ 2489 w 4671"/>
                    <a:gd name="connsiteY5" fmla="*/ 5213 h 4685"/>
                    <a:gd name="connsiteX6" fmla="*/ 1814 w 4671"/>
                    <a:gd name="connsiteY6" fmla="*/ 3567 h 4685"/>
                    <a:gd name="connsiteX7" fmla="*/ 2489 w 4671"/>
                    <a:gd name="connsiteY7" fmla="*/ 1892 h 4685"/>
                    <a:gd name="connsiteX8" fmla="*/ 4149 w 4671"/>
                    <a:gd name="connsiteY8" fmla="*/ 1217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149" y="1217"/>
                      </a:moveTo>
                      <a:cubicBezTo>
                        <a:pt x="4796" y="1217"/>
                        <a:pt x="5345" y="1456"/>
                        <a:pt x="5809" y="1906"/>
                      </a:cubicBezTo>
                      <a:cubicBezTo>
                        <a:pt x="6245" y="2371"/>
                        <a:pt x="6470" y="2919"/>
                        <a:pt x="6485" y="3567"/>
                      </a:cubicBezTo>
                      <a:cubicBezTo>
                        <a:pt x="6470" y="4214"/>
                        <a:pt x="6245" y="4763"/>
                        <a:pt x="5795" y="5213"/>
                      </a:cubicBezTo>
                      <a:cubicBezTo>
                        <a:pt x="5345" y="5678"/>
                        <a:pt x="4796" y="5903"/>
                        <a:pt x="4149" y="5903"/>
                      </a:cubicBezTo>
                      <a:cubicBezTo>
                        <a:pt x="3502" y="5903"/>
                        <a:pt x="2939" y="5678"/>
                        <a:pt x="2489" y="5213"/>
                      </a:cubicBezTo>
                      <a:cubicBezTo>
                        <a:pt x="2025" y="4763"/>
                        <a:pt x="1800" y="4214"/>
                        <a:pt x="1814" y="3567"/>
                      </a:cubicBezTo>
                      <a:cubicBezTo>
                        <a:pt x="1800" y="2905"/>
                        <a:pt x="2025" y="2342"/>
                        <a:pt x="2489" y="1892"/>
                      </a:cubicBezTo>
                      <a:cubicBezTo>
                        <a:pt x="2939" y="1442"/>
                        <a:pt x="3502" y="1217"/>
                        <a:pt x="4149" y="1217"/>
                      </a:cubicBezTo>
                      <a:close/>
                    </a:path>
                  </a:pathLst>
                </a:custGeom>
                <a:solidFill>
                  <a:srgbClr val="000000"/>
                </a:solidFill>
                <a:ln w="3598" cap="flat">
                  <a:noFill/>
                  <a:prstDash val="solid"/>
                  <a:miter/>
                </a:ln>
              </p:spPr>
              <p:txBody>
                <a:bodyPr rtlCol="0" anchor="ctr"/>
                <a:lstStyle/>
                <a:p>
                  <a:endParaRPr lang="en-IN"/>
                </a:p>
              </p:txBody>
            </p:sp>
            <p:sp>
              <p:nvSpPr>
                <p:cNvPr id="4150" name="Freeform: Shape 4149">
                  <a:extLst>
                    <a:ext uri="{FF2B5EF4-FFF2-40B4-BE49-F238E27FC236}">
                      <a16:creationId xmlns:a16="http://schemas.microsoft.com/office/drawing/2014/main" id="{222BEC19-9FD6-48E6-D42B-B70738CBB9AE}"/>
                    </a:ext>
                  </a:extLst>
                </p:cNvPr>
                <p:cNvSpPr/>
                <p:nvPr/>
              </p:nvSpPr>
              <p:spPr>
                <a:xfrm>
                  <a:off x="33828267" y="17526922"/>
                  <a:ext cx="18091" cy="29213"/>
                </a:xfrm>
                <a:custGeom>
                  <a:avLst/>
                  <a:gdLst>
                    <a:gd name="connsiteX0" fmla="*/ 4560 w 18091"/>
                    <a:gd name="connsiteY0" fmla="*/ 1217 h 29213"/>
                    <a:gd name="connsiteX1" fmla="*/ 19908 w 18091"/>
                    <a:gd name="connsiteY1" fmla="*/ 1217 h 29213"/>
                    <a:gd name="connsiteX2" fmla="*/ 19908 w 18091"/>
                    <a:gd name="connsiteY2" fmla="*/ 2019 h 29213"/>
                    <a:gd name="connsiteX3" fmla="*/ 10370 w 18091"/>
                    <a:gd name="connsiteY3" fmla="*/ 30430 h 29213"/>
                    <a:gd name="connsiteX4" fmla="*/ 8006 w 18091"/>
                    <a:gd name="connsiteY4" fmla="*/ 30430 h 29213"/>
                    <a:gd name="connsiteX5" fmla="*/ 16546 w 18091"/>
                    <a:gd name="connsiteY5" fmla="*/ 4650 h 29213"/>
                    <a:gd name="connsiteX6" fmla="*/ 8682 w 18091"/>
                    <a:gd name="connsiteY6" fmla="*/ 4650 h 29213"/>
                    <a:gd name="connsiteX7" fmla="*/ 5277 w 18091"/>
                    <a:gd name="connsiteY7" fmla="*/ 5227 h 29213"/>
                    <a:gd name="connsiteX8" fmla="*/ 2435 w 18091"/>
                    <a:gd name="connsiteY8" fmla="*/ 8225 h 29213"/>
                    <a:gd name="connsiteX9" fmla="*/ 1816 w 18091"/>
                    <a:gd name="connsiteY9" fmla="*/ 799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1" h="29213">
                      <a:moveTo>
                        <a:pt x="4560" y="1217"/>
                      </a:moveTo>
                      <a:lnTo>
                        <a:pt x="19908" y="1217"/>
                      </a:lnTo>
                      <a:lnTo>
                        <a:pt x="19908" y="2019"/>
                      </a:lnTo>
                      <a:lnTo>
                        <a:pt x="10370" y="30430"/>
                      </a:lnTo>
                      <a:lnTo>
                        <a:pt x="8006" y="30430"/>
                      </a:lnTo>
                      <a:lnTo>
                        <a:pt x="16546" y="4650"/>
                      </a:lnTo>
                      <a:lnTo>
                        <a:pt x="8682" y="4650"/>
                      </a:lnTo>
                      <a:cubicBezTo>
                        <a:pt x="7078" y="4664"/>
                        <a:pt x="5952" y="4847"/>
                        <a:pt x="5277" y="5227"/>
                      </a:cubicBezTo>
                      <a:cubicBezTo>
                        <a:pt x="4095" y="5875"/>
                        <a:pt x="3139" y="6874"/>
                        <a:pt x="2435" y="8225"/>
                      </a:cubicBezTo>
                      <a:lnTo>
                        <a:pt x="1816" y="7999"/>
                      </a:lnTo>
                      <a:close/>
                    </a:path>
                  </a:pathLst>
                </a:custGeom>
                <a:solidFill>
                  <a:srgbClr val="000000"/>
                </a:solidFill>
                <a:ln w="3598" cap="flat">
                  <a:noFill/>
                  <a:prstDash val="solid"/>
                  <a:miter/>
                </a:ln>
              </p:spPr>
              <p:txBody>
                <a:bodyPr rtlCol="0" anchor="ctr"/>
                <a:lstStyle/>
                <a:p>
                  <a:endParaRPr lang="en-IN"/>
                </a:p>
              </p:txBody>
            </p:sp>
          </p:grpSp>
          <p:grpSp>
            <p:nvGrpSpPr>
              <p:cNvPr id="4151" name="Graphic 3782">
                <a:extLst>
                  <a:ext uri="{FF2B5EF4-FFF2-40B4-BE49-F238E27FC236}">
                    <a16:creationId xmlns:a16="http://schemas.microsoft.com/office/drawing/2014/main" id="{F5A5B668-C1D1-6E2B-BB10-EB2AC0CC8E06}"/>
                  </a:ext>
                </a:extLst>
              </p:cNvPr>
              <p:cNvGrpSpPr/>
              <p:nvPr/>
            </p:nvGrpSpPr>
            <p:grpSpPr>
              <a:xfrm>
                <a:off x="33852922" y="17261568"/>
                <a:ext cx="282540" cy="38600"/>
                <a:chOff x="33852922" y="17261568"/>
                <a:chExt cx="282540" cy="38600"/>
              </a:xfrm>
            </p:grpSpPr>
            <p:sp>
              <p:nvSpPr>
                <p:cNvPr id="4152" name="Freeform: Shape 4151">
                  <a:extLst>
                    <a:ext uri="{FF2B5EF4-FFF2-40B4-BE49-F238E27FC236}">
                      <a16:creationId xmlns:a16="http://schemas.microsoft.com/office/drawing/2014/main" id="{0EE7D61B-A297-2458-8E15-E5BFEC796C9A}"/>
                    </a:ext>
                  </a:extLst>
                </p:cNvPr>
                <p:cNvSpPr/>
                <p:nvPr/>
              </p:nvSpPr>
              <p:spPr>
                <a:xfrm>
                  <a:off x="33852922" y="17262216"/>
                  <a:ext cx="24014" cy="28622"/>
                </a:xfrm>
                <a:custGeom>
                  <a:avLst/>
                  <a:gdLst>
                    <a:gd name="connsiteX0" fmla="*/ 25528 w 24014"/>
                    <a:gd name="connsiteY0" fmla="*/ 1143 h 28622"/>
                    <a:gd name="connsiteX1" fmla="*/ 25838 w 24014"/>
                    <a:gd name="connsiteY1" fmla="*/ 7856 h 28622"/>
                    <a:gd name="connsiteX2" fmla="*/ 25036 w 24014"/>
                    <a:gd name="connsiteY2" fmla="*/ 7856 h 28622"/>
                    <a:gd name="connsiteX3" fmla="*/ 24403 w 24014"/>
                    <a:gd name="connsiteY3" fmla="*/ 5323 h 28622"/>
                    <a:gd name="connsiteX4" fmla="*/ 22658 w 24014"/>
                    <a:gd name="connsiteY4" fmla="*/ 3521 h 28622"/>
                    <a:gd name="connsiteX5" fmla="*/ 19802 w 24014"/>
                    <a:gd name="connsiteY5" fmla="*/ 2944 h 28622"/>
                    <a:gd name="connsiteX6" fmla="*/ 15765 w 24014"/>
                    <a:gd name="connsiteY6" fmla="*/ 2944 h 28622"/>
                    <a:gd name="connsiteX7" fmla="*/ 15765 w 24014"/>
                    <a:gd name="connsiteY7" fmla="*/ 24812 h 28622"/>
                    <a:gd name="connsiteX8" fmla="*/ 16342 w 24014"/>
                    <a:gd name="connsiteY8" fmla="*/ 28105 h 28622"/>
                    <a:gd name="connsiteX9" fmla="*/ 18804 w 24014"/>
                    <a:gd name="connsiteY9" fmla="*/ 28977 h 28622"/>
                    <a:gd name="connsiteX10" fmla="*/ 19802 w 24014"/>
                    <a:gd name="connsiteY10" fmla="*/ 28977 h 28622"/>
                    <a:gd name="connsiteX11" fmla="*/ 19802 w 24014"/>
                    <a:gd name="connsiteY11" fmla="*/ 29765 h 28622"/>
                    <a:gd name="connsiteX12" fmla="*/ 7661 w 24014"/>
                    <a:gd name="connsiteY12" fmla="*/ 29765 h 28622"/>
                    <a:gd name="connsiteX13" fmla="*/ 7661 w 24014"/>
                    <a:gd name="connsiteY13" fmla="*/ 28977 h 28622"/>
                    <a:gd name="connsiteX14" fmla="*/ 8674 w 24014"/>
                    <a:gd name="connsiteY14" fmla="*/ 28977 h 28622"/>
                    <a:gd name="connsiteX15" fmla="*/ 11263 w 24014"/>
                    <a:gd name="connsiteY15" fmla="*/ 27880 h 28622"/>
                    <a:gd name="connsiteX16" fmla="*/ 11713 w 24014"/>
                    <a:gd name="connsiteY16" fmla="*/ 24812 h 28622"/>
                    <a:gd name="connsiteX17" fmla="*/ 11713 w 24014"/>
                    <a:gd name="connsiteY17" fmla="*/ 2944 h 28622"/>
                    <a:gd name="connsiteX18" fmla="*/ 8280 w 24014"/>
                    <a:gd name="connsiteY18" fmla="*/ 2944 h 28622"/>
                    <a:gd name="connsiteX19" fmla="*/ 5439 w 24014"/>
                    <a:gd name="connsiteY19" fmla="*/ 3226 h 28622"/>
                    <a:gd name="connsiteX20" fmla="*/ 3554 w 24014"/>
                    <a:gd name="connsiteY20" fmla="*/ 4774 h 28622"/>
                    <a:gd name="connsiteX21" fmla="*/ 2625 w 24014"/>
                    <a:gd name="connsiteY21" fmla="*/ 7856 h 28622"/>
                    <a:gd name="connsiteX22" fmla="*/ 1823 w 24014"/>
                    <a:gd name="connsiteY22" fmla="*/ 7856 h 28622"/>
                    <a:gd name="connsiteX23" fmla="*/ 2161 w 24014"/>
                    <a:gd name="connsiteY23" fmla="*/ 114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528" y="1143"/>
                      </a:moveTo>
                      <a:lnTo>
                        <a:pt x="25838" y="7856"/>
                      </a:lnTo>
                      <a:lnTo>
                        <a:pt x="25036" y="7856"/>
                      </a:lnTo>
                      <a:cubicBezTo>
                        <a:pt x="24867" y="6673"/>
                        <a:pt x="24656" y="5829"/>
                        <a:pt x="24403" y="5323"/>
                      </a:cubicBezTo>
                      <a:cubicBezTo>
                        <a:pt x="23967" y="4506"/>
                        <a:pt x="23376" y="3915"/>
                        <a:pt x="22658" y="3521"/>
                      </a:cubicBezTo>
                      <a:cubicBezTo>
                        <a:pt x="21927" y="3156"/>
                        <a:pt x="20984" y="2959"/>
                        <a:pt x="19802" y="2944"/>
                      </a:cubicBezTo>
                      <a:lnTo>
                        <a:pt x="15765" y="2944"/>
                      </a:lnTo>
                      <a:lnTo>
                        <a:pt x="15765" y="24812"/>
                      </a:lnTo>
                      <a:cubicBezTo>
                        <a:pt x="15751" y="26571"/>
                        <a:pt x="15948" y="27669"/>
                        <a:pt x="16342" y="28105"/>
                      </a:cubicBezTo>
                      <a:cubicBezTo>
                        <a:pt x="16876" y="28696"/>
                        <a:pt x="17692" y="28991"/>
                        <a:pt x="18804" y="28977"/>
                      </a:cubicBezTo>
                      <a:lnTo>
                        <a:pt x="19802" y="28977"/>
                      </a:lnTo>
                      <a:lnTo>
                        <a:pt x="19802" y="29765"/>
                      </a:lnTo>
                      <a:lnTo>
                        <a:pt x="7661" y="29765"/>
                      </a:lnTo>
                      <a:lnTo>
                        <a:pt x="7661" y="28977"/>
                      </a:lnTo>
                      <a:lnTo>
                        <a:pt x="8674" y="28977"/>
                      </a:lnTo>
                      <a:cubicBezTo>
                        <a:pt x="9884" y="28991"/>
                        <a:pt x="10742" y="28626"/>
                        <a:pt x="11263" y="27880"/>
                      </a:cubicBezTo>
                      <a:cubicBezTo>
                        <a:pt x="11544" y="27444"/>
                        <a:pt x="11699" y="26416"/>
                        <a:pt x="11713" y="24812"/>
                      </a:cubicBezTo>
                      <a:lnTo>
                        <a:pt x="11713" y="2944"/>
                      </a:lnTo>
                      <a:lnTo>
                        <a:pt x="8280" y="2944"/>
                      </a:lnTo>
                      <a:cubicBezTo>
                        <a:pt x="6944" y="2959"/>
                        <a:pt x="5987" y="3057"/>
                        <a:pt x="5439" y="3226"/>
                      </a:cubicBezTo>
                      <a:cubicBezTo>
                        <a:pt x="4693" y="3507"/>
                        <a:pt x="4074" y="4014"/>
                        <a:pt x="3554" y="4774"/>
                      </a:cubicBezTo>
                      <a:cubicBezTo>
                        <a:pt x="3019" y="5534"/>
                        <a:pt x="2709" y="6561"/>
                        <a:pt x="2625" y="7856"/>
                      </a:cubicBezTo>
                      <a:lnTo>
                        <a:pt x="1823" y="7856"/>
                      </a:lnTo>
                      <a:lnTo>
                        <a:pt x="2161" y="1143"/>
                      </a:lnTo>
                      <a:close/>
                    </a:path>
                  </a:pathLst>
                </a:custGeom>
                <a:solidFill>
                  <a:srgbClr val="000000"/>
                </a:solidFill>
                <a:ln w="3598" cap="flat">
                  <a:noFill/>
                  <a:prstDash val="solid"/>
                  <a:miter/>
                </a:ln>
              </p:spPr>
              <p:txBody>
                <a:bodyPr rtlCol="0" anchor="ctr"/>
                <a:lstStyle/>
                <a:p>
                  <a:endParaRPr lang="en-IN"/>
                </a:p>
              </p:txBody>
            </p:sp>
            <p:sp>
              <p:nvSpPr>
                <p:cNvPr id="4153" name="Freeform: Shape 4152">
                  <a:extLst>
                    <a:ext uri="{FF2B5EF4-FFF2-40B4-BE49-F238E27FC236}">
                      <a16:creationId xmlns:a16="http://schemas.microsoft.com/office/drawing/2014/main" id="{C66E6590-1966-E29E-454A-F998E5590484}"/>
                    </a:ext>
                  </a:extLst>
                </p:cNvPr>
                <p:cNvSpPr/>
                <p:nvPr/>
              </p:nvSpPr>
              <p:spPr>
                <a:xfrm>
                  <a:off x="33878941" y="17261625"/>
                  <a:ext cx="18879" cy="29213"/>
                </a:xfrm>
                <a:custGeom>
                  <a:avLst/>
                  <a:gdLst>
                    <a:gd name="connsiteX0" fmla="*/ 20710 w 18879"/>
                    <a:gd name="connsiteY0" fmla="*/ 24840 h 29213"/>
                    <a:gd name="connsiteX1" fmla="*/ 18712 w 18879"/>
                    <a:gd name="connsiteY1" fmla="*/ 30356 h 29213"/>
                    <a:gd name="connsiteX2" fmla="*/ 1830 w 18879"/>
                    <a:gd name="connsiteY2" fmla="*/ 30356 h 29213"/>
                    <a:gd name="connsiteX3" fmla="*/ 1830 w 18879"/>
                    <a:gd name="connsiteY3" fmla="*/ 29568 h 29213"/>
                    <a:gd name="connsiteX4" fmla="*/ 12325 w 18879"/>
                    <a:gd name="connsiteY4" fmla="*/ 18480 h 29213"/>
                    <a:gd name="connsiteX5" fmla="*/ 15364 w 18879"/>
                    <a:gd name="connsiteY5" fmla="*/ 10600 h 29213"/>
                    <a:gd name="connsiteX6" fmla="*/ 13690 w 18879"/>
                    <a:gd name="connsiteY6" fmla="*/ 6125 h 29213"/>
                    <a:gd name="connsiteX7" fmla="*/ 9709 w 18879"/>
                    <a:gd name="connsiteY7" fmla="*/ 4380 h 29213"/>
                    <a:gd name="connsiteX8" fmla="*/ 5910 w 18879"/>
                    <a:gd name="connsiteY8" fmla="*/ 5618 h 29213"/>
                    <a:gd name="connsiteX9" fmla="*/ 3434 w 18879"/>
                    <a:gd name="connsiteY9" fmla="*/ 9221 h 29213"/>
                    <a:gd name="connsiteX10" fmla="*/ 2646 w 18879"/>
                    <a:gd name="connsiteY10" fmla="*/ 9221 h 29213"/>
                    <a:gd name="connsiteX11" fmla="*/ 5362 w 18879"/>
                    <a:gd name="connsiteY11" fmla="*/ 3240 h 29213"/>
                    <a:gd name="connsiteX12" fmla="*/ 10820 w 18879"/>
                    <a:gd name="connsiteY12" fmla="*/ 1143 h 29213"/>
                    <a:gd name="connsiteX13" fmla="*/ 16630 w 18879"/>
                    <a:gd name="connsiteY13" fmla="*/ 3381 h 29213"/>
                    <a:gd name="connsiteX14" fmla="*/ 18966 w 18879"/>
                    <a:gd name="connsiteY14" fmla="*/ 8658 h 29213"/>
                    <a:gd name="connsiteX15" fmla="*/ 17953 w 18879"/>
                    <a:gd name="connsiteY15" fmla="*/ 13006 h 29213"/>
                    <a:gd name="connsiteX16" fmla="*/ 12888 w 18879"/>
                    <a:gd name="connsiteY16" fmla="*/ 20253 h 29213"/>
                    <a:gd name="connsiteX17" fmla="*/ 6332 w 18879"/>
                    <a:gd name="connsiteY17" fmla="*/ 27176 h 29213"/>
                    <a:gd name="connsiteX18" fmla="*/ 13789 w 18879"/>
                    <a:gd name="connsiteY18" fmla="*/ 27176 h 29213"/>
                    <a:gd name="connsiteX19" fmla="*/ 16982 w 18879"/>
                    <a:gd name="connsiteY19" fmla="*/ 27007 h 29213"/>
                    <a:gd name="connsiteX20" fmla="*/ 18642 w 18879"/>
                    <a:gd name="connsiteY20" fmla="*/ 26318 h 29213"/>
                    <a:gd name="connsiteX21" fmla="*/ 19936 w 18879"/>
                    <a:gd name="connsiteY21" fmla="*/ 24840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710" y="24840"/>
                      </a:moveTo>
                      <a:lnTo>
                        <a:pt x="18712" y="30356"/>
                      </a:lnTo>
                      <a:lnTo>
                        <a:pt x="1830" y="30356"/>
                      </a:lnTo>
                      <a:lnTo>
                        <a:pt x="1830" y="29568"/>
                      </a:lnTo>
                      <a:cubicBezTo>
                        <a:pt x="6797" y="25065"/>
                        <a:pt x="10286" y="21365"/>
                        <a:pt x="12325" y="18480"/>
                      </a:cubicBezTo>
                      <a:cubicBezTo>
                        <a:pt x="14337" y="15623"/>
                        <a:pt x="15350" y="12992"/>
                        <a:pt x="15364" y="10600"/>
                      </a:cubicBezTo>
                      <a:cubicBezTo>
                        <a:pt x="15350" y="8784"/>
                        <a:pt x="14801" y="7293"/>
                        <a:pt x="13690" y="6125"/>
                      </a:cubicBezTo>
                      <a:cubicBezTo>
                        <a:pt x="12565" y="4971"/>
                        <a:pt x="11228" y="4394"/>
                        <a:pt x="9709" y="4380"/>
                      </a:cubicBezTo>
                      <a:cubicBezTo>
                        <a:pt x="8288" y="4394"/>
                        <a:pt x="7022" y="4802"/>
                        <a:pt x="5910" y="5618"/>
                      </a:cubicBezTo>
                      <a:cubicBezTo>
                        <a:pt x="4785" y="6434"/>
                        <a:pt x="3969" y="7644"/>
                        <a:pt x="3434" y="9221"/>
                      </a:cubicBezTo>
                      <a:lnTo>
                        <a:pt x="2646" y="9221"/>
                      </a:lnTo>
                      <a:cubicBezTo>
                        <a:pt x="2998" y="6631"/>
                        <a:pt x="3899" y="4633"/>
                        <a:pt x="5362" y="3240"/>
                      </a:cubicBezTo>
                      <a:cubicBezTo>
                        <a:pt x="6797" y="1847"/>
                        <a:pt x="8625" y="1143"/>
                        <a:pt x="10820" y="1143"/>
                      </a:cubicBezTo>
                      <a:cubicBezTo>
                        <a:pt x="13127" y="1143"/>
                        <a:pt x="15055" y="1889"/>
                        <a:pt x="16630" y="3381"/>
                      </a:cubicBezTo>
                      <a:cubicBezTo>
                        <a:pt x="18178" y="4872"/>
                        <a:pt x="18966" y="6631"/>
                        <a:pt x="18966" y="8658"/>
                      </a:cubicBezTo>
                      <a:cubicBezTo>
                        <a:pt x="18966" y="10107"/>
                        <a:pt x="18628" y="11556"/>
                        <a:pt x="17953" y="13006"/>
                      </a:cubicBezTo>
                      <a:cubicBezTo>
                        <a:pt x="16912" y="15285"/>
                        <a:pt x="15223" y="17706"/>
                        <a:pt x="12888" y="20253"/>
                      </a:cubicBezTo>
                      <a:cubicBezTo>
                        <a:pt x="9371" y="24094"/>
                        <a:pt x="7176" y="26402"/>
                        <a:pt x="6332" y="27176"/>
                      </a:cubicBezTo>
                      <a:lnTo>
                        <a:pt x="13789" y="27176"/>
                      </a:lnTo>
                      <a:cubicBezTo>
                        <a:pt x="15294" y="27190"/>
                        <a:pt x="16363" y="27134"/>
                        <a:pt x="16982" y="27007"/>
                      </a:cubicBezTo>
                      <a:cubicBezTo>
                        <a:pt x="17601" y="26909"/>
                        <a:pt x="18150" y="26684"/>
                        <a:pt x="18642" y="26318"/>
                      </a:cubicBezTo>
                      <a:cubicBezTo>
                        <a:pt x="19134" y="25980"/>
                        <a:pt x="19571" y="25488"/>
                        <a:pt x="19936" y="24840"/>
                      </a:cubicBezTo>
                      <a:close/>
                    </a:path>
                  </a:pathLst>
                </a:custGeom>
                <a:solidFill>
                  <a:srgbClr val="000000"/>
                </a:solidFill>
                <a:ln w="3598" cap="flat">
                  <a:noFill/>
                  <a:prstDash val="solid"/>
                  <a:miter/>
                </a:ln>
              </p:spPr>
              <p:txBody>
                <a:bodyPr rtlCol="0" anchor="ctr"/>
                <a:lstStyle/>
                <a:p>
                  <a:endParaRPr lang="en-IN"/>
                </a:p>
              </p:txBody>
            </p:sp>
            <p:sp>
              <p:nvSpPr>
                <p:cNvPr id="4154" name="Freeform: Shape 4153">
                  <a:extLst>
                    <a:ext uri="{FF2B5EF4-FFF2-40B4-BE49-F238E27FC236}">
                      <a16:creationId xmlns:a16="http://schemas.microsoft.com/office/drawing/2014/main" id="{B45C93FF-866D-373D-F263-04268263E3D1}"/>
                    </a:ext>
                  </a:extLst>
                </p:cNvPr>
                <p:cNvSpPr/>
                <p:nvPr/>
              </p:nvSpPr>
              <p:spPr>
                <a:xfrm>
                  <a:off x="33899256" y="17298395"/>
                  <a:ext cx="22354" cy="1773"/>
                </a:xfrm>
                <a:custGeom>
                  <a:avLst/>
                  <a:gdLst>
                    <a:gd name="connsiteX0" fmla="*/ 24191 w 22354"/>
                    <a:gd name="connsiteY0" fmla="*/ 2916 h 1773"/>
                    <a:gd name="connsiteX1" fmla="*/ 1836 w 22354"/>
                    <a:gd name="connsiteY1" fmla="*/ 2916 h 1773"/>
                    <a:gd name="connsiteX2" fmla="*/ 1836 w 22354"/>
                    <a:gd name="connsiteY2" fmla="*/ 1143 h 1773"/>
                    <a:gd name="connsiteX3" fmla="*/ 24191 w 22354"/>
                    <a:gd name="connsiteY3" fmla="*/ 1143 h 1773"/>
                  </a:gdLst>
                  <a:ahLst/>
                  <a:cxnLst>
                    <a:cxn ang="0">
                      <a:pos x="connsiteX0" y="connsiteY0"/>
                    </a:cxn>
                    <a:cxn ang="0">
                      <a:pos x="connsiteX1" y="connsiteY1"/>
                    </a:cxn>
                    <a:cxn ang="0">
                      <a:pos x="connsiteX2" y="connsiteY2"/>
                    </a:cxn>
                    <a:cxn ang="0">
                      <a:pos x="connsiteX3" y="connsiteY3"/>
                    </a:cxn>
                  </a:cxnLst>
                  <a:rect l="l" t="t" r="r" b="b"/>
                  <a:pathLst>
                    <a:path w="22354" h="1773">
                      <a:moveTo>
                        <a:pt x="24191" y="2916"/>
                      </a:moveTo>
                      <a:lnTo>
                        <a:pt x="1836" y="2916"/>
                      </a:lnTo>
                      <a:lnTo>
                        <a:pt x="1836" y="1143"/>
                      </a:lnTo>
                      <a:lnTo>
                        <a:pt x="24191" y="1143"/>
                      </a:lnTo>
                      <a:close/>
                    </a:path>
                  </a:pathLst>
                </a:custGeom>
                <a:solidFill>
                  <a:srgbClr val="000000"/>
                </a:solidFill>
                <a:ln w="3598" cap="flat">
                  <a:noFill/>
                  <a:prstDash val="solid"/>
                  <a:miter/>
                </a:ln>
              </p:spPr>
              <p:txBody>
                <a:bodyPr rtlCol="0" anchor="ctr"/>
                <a:lstStyle/>
                <a:p>
                  <a:endParaRPr lang="en-IN"/>
                </a:p>
              </p:txBody>
            </p:sp>
            <p:sp>
              <p:nvSpPr>
                <p:cNvPr id="4155" name="Freeform: Shape 4154">
                  <a:extLst>
                    <a:ext uri="{FF2B5EF4-FFF2-40B4-BE49-F238E27FC236}">
                      <a16:creationId xmlns:a16="http://schemas.microsoft.com/office/drawing/2014/main" id="{D4DC380E-A4A8-C78C-1177-C9285F2D5E92}"/>
                    </a:ext>
                  </a:extLst>
                </p:cNvPr>
                <p:cNvSpPr/>
                <p:nvPr/>
              </p:nvSpPr>
              <p:spPr>
                <a:xfrm>
                  <a:off x="33920668" y="17262216"/>
                  <a:ext cx="31161" cy="29086"/>
                </a:xfrm>
                <a:custGeom>
                  <a:avLst/>
                  <a:gdLst>
                    <a:gd name="connsiteX0" fmla="*/ 1842 w 31161"/>
                    <a:gd name="connsiteY0" fmla="*/ 1143 h 29086"/>
                    <a:gd name="connsiteX1" fmla="*/ 9608 w 31161"/>
                    <a:gd name="connsiteY1" fmla="*/ 1143 h 29086"/>
                    <a:gd name="connsiteX2" fmla="*/ 27095 w 31161"/>
                    <a:gd name="connsiteY2" fmla="*/ 22617 h 29086"/>
                    <a:gd name="connsiteX3" fmla="*/ 27095 w 31161"/>
                    <a:gd name="connsiteY3" fmla="*/ 6097 h 29086"/>
                    <a:gd name="connsiteX4" fmla="*/ 26504 w 31161"/>
                    <a:gd name="connsiteY4" fmla="*/ 2804 h 29086"/>
                    <a:gd name="connsiteX5" fmla="*/ 24042 w 31161"/>
                    <a:gd name="connsiteY5" fmla="*/ 1931 h 29086"/>
                    <a:gd name="connsiteX6" fmla="*/ 23043 w 31161"/>
                    <a:gd name="connsiteY6" fmla="*/ 1931 h 29086"/>
                    <a:gd name="connsiteX7" fmla="*/ 23043 w 31161"/>
                    <a:gd name="connsiteY7" fmla="*/ 1143 h 29086"/>
                    <a:gd name="connsiteX8" fmla="*/ 33004 w 31161"/>
                    <a:gd name="connsiteY8" fmla="*/ 1143 h 29086"/>
                    <a:gd name="connsiteX9" fmla="*/ 33004 w 31161"/>
                    <a:gd name="connsiteY9" fmla="*/ 1931 h 29086"/>
                    <a:gd name="connsiteX10" fmla="*/ 31991 w 31161"/>
                    <a:gd name="connsiteY10" fmla="*/ 1931 h 29086"/>
                    <a:gd name="connsiteX11" fmla="*/ 29416 w 31161"/>
                    <a:gd name="connsiteY11" fmla="*/ 3029 h 29086"/>
                    <a:gd name="connsiteX12" fmla="*/ 28952 w 31161"/>
                    <a:gd name="connsiteY12" fmla="*/ 6097 h 29086"/>
                    <a:gd name="connsiteX13" fmla="*/ 28952 w 31161"/>
                    <a:gd name="connsiteY13" fmla="*/ 30230 h 29086"/>
                    <a:gd name="connsiteX14" fmla="*/ 28192 w 31161"/>
                    <a:gd name="connsiteY14" fmla="*/ 30230 h 29086"/>
                    <a:gd name="connsiteX15" fmla="*/ 9327 w 31161"/>
                    <a:gd name="connsiteY15" fmla="*/ 7180 h 29086"/>
                    <a:gd name="connsiteX16" fmla="*/ 9327 w 31161"/>
                    <a:gd name="connsiteY16" fmla="*/ 24812 h 29086"/>
                    <a:gd name="connsiteX17" fmla="*/ 9890 w 31161"/>
                    <a:gd name="connsiteY17" fmla="*/ 28105 h 29086"/>
                    <a:gd name="connsiteX18" fmla="*/ 12366 w 31161"/>
                    <a:gd name="connsiteY18" fmla="*/ 28977 h 29086"/>
                    <a:gd name="connsiteX19" fmla="*/ 13378 w 31161"/>
                    <a:gd name="connsiteY19" fmla="*/ 28977 h 29086"/>
                    <a:gd name="connsiteX20" fmla="*/ 13378 w 31161"/>
                    <a:gd name="connsiteY20" fmla="*/ 29765 h 29086"/>
                    <a:gd name="connsiteX21" fmla="*/ 3418 w 31161"/>
                    <a:gd name="connsiteY21" fmla="*/ 29765 h 29086"/>
                    <a:gd name="connsiteX22" fmla="*/ 3418 w 31161"/>
                    <a:gd name="connsiteY22" fmla="*/ 28977 h 29086"/>
                    <a:gd name="connsiteX23" fmla="*/ 4403 w 31161"/>
                    <a:gd name="connsiteY23" fmla="*/ 28977 h 29086"/>
                    <a:gd name="connsiteX24" fmla="*/ 7006 w 31161"/>
                    <a:gd name="connsiteY24" fmla="*/ 27880 h 29086"/>
                    <a:gd name="connsiteX25" fmla="*/ 7470 w 31161"/>
                    <a:gd name="connsiteY25" fmla="*/ 24812 h 29086"/>
                    <a:gd name="connsiteX26" fmla="*/ 7470 w 31161"/>
                    <a:gd name="connsiteY26" fmla="*/ 4900 h 29086"/>
                    <a:gd name="connsiteX27" fmla="*/ 5585 w 31161"/>
                    <a:gd name="connsiteY27" fmla="*/ 2987 h 29086"/>
                    <a:gd name="connsiteX28" fmla="*/ 3699 w 31161"/>
                    <a:gd name="connsiteY28" fmla="*/ 2114 h 29086"/>
                    <a:gd name="connsiteX29" fmla="*/ 1842 w 31161"/>
                    <a:gd name="connsiteY29" fmla="*/ 1931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842" y="1143"/>
                      </a:moveTo>
                      <a:lnTo>
                        <a:pt x="9608" y="1143"/>
                      </a:lnTo>
                      <a:lnTo>
                        <a:pt x="27095" y="22617"/>
                      </a:lnTo>
                      <a:lnTo>
                        <a:pt x="27095" y="6097"/>
                      </a:lnTo>
                      <a:cubicBezTo>
                        <a:pt x="27095" y="4352"/>
                        <a:pt x="26898" y="3254"/>
                        <a:pt x="26504" y="2804"/>
                      </a:cubicBezTo>
                      <a:cubicBezTo>
                        <a:pt x="25984" y="2241"/>
                        <a:pt x="25154" y="1945"/>
                        <a:pt x="24042" y="1931"/>
                      </a:cubicBezTo>
                      <a:lnTo>
                        <a:pt x="23043" y="1931"/>
                      </a:lnTo>
                      <a:lnTo>
                        <a:pt x="23043" y="1143"/>
                      </a:lnTo>
                      <a:lnTo>
                        <a:pt x="33004" y="1143"/>
                      </a:lnTo>
                      <a:lnTo>
                        <a:pt x="33004" y="1931"/>
                      </a:lnTo>
                      <a:lnTo>
                        <a:pt x="31991" y="1931"/>
                      </a:lnTo>
                      <a:cubicBezTo>
                        <a:pt x="30781" y="1945"/>
                        <a:pt x="29923" y="2311"/>
                        <a:pt x="29416" y="3029"/>
                      </a:cubicBezTo>
                      <a:cubicBezTo>
                        <a:pt x="29107" y="3493"/>
                        <a:pt x="28952" y="4520"/>
                        <a:pt x="28952" y="6097"/>
                      </a:cubicBezTo>
                      <a:lnTo>
                        <a:pt x="28952" y="30230"/>
                      </a:lnTo>
                      <a:lnTo>
                        <a:pt x="28192" y="30230"/>
                      </a:lnTo>
                      <a:lnTo>
                        <a:pt x="9327" y="7180"/>
                      </a:lnTo>
                      <a:lnTo>
                        <a:pt x="9327" y="24812"/>
                      </a:lnTo>
                      <a:cubicBezTo>
                        <a:pt x="9327" y="26571"/>
                        <a:pt x="9510" y="27669"/>
                        <a:pt x="9890" y="28105"/>
                      </a:cubicBezTo>
                      <a:cubicBezTo>
                        <a:pt x="10424" y="28696"/>
                        <a:pt x="11254" y="28991"/>
                        <a:pt x="12366" y="28977"/>
                      </a:cubicBezTo>
                      <a:lnTo>
                        <a:pt x="13378" y="28977"/>
                      </a:lnTo>
                      <a:lnTo>
                        <a:pt x="13378" y="29765"/>
                      </a:lnTo>
                      <a:lnTo>
                        <a:pt x="3418" y="29765"/>
                      </a:lnTo>
                      <a:lnTo>
                        <a:pt x="3418" y="28977"/>
                      </a:lnTo>
                      <a:lnTo>
                        <a:pt x="4403" y="28977"/>
                      </a:lnTo>
                      <a:cubicBezTo>
                        <a:pt x="5627" y="28991"/>
                        <a:pt x="6499" y="28626"/>
                        <a:pt x="7006" y="27880"/>
                      </a:cubicBezTo>
                      <a:cubicBezTo>
                        <a:pt x="7315" y="27444"/>
                        <a:pt x="7470" y="26416"/>
                        <a:pt x="7470" y="24812"/>
                      </a:cubicBezTo>
                      <a:lnTo>
                        <a:pt x="7470" y="4900"/>
                      </a:lnTo>
                      <a:cubicBezTo>
                        <a:pt x="6640" y="3944"/>
                        <a:pt x="6007" y="3310"/>
                        <a:pt x="5585" y="2987"/>
                      </a:cubicBezTo>
                      <a:cubicBezTo>
                        <a:pt x="5149" y="2691"/>
                        <a:pt x="4515" y="2396"/>
                        <a:pt x="3699" y="2114"/>
                      </a:cubicBezTo>
                      <a:cubicBezTo>
                        <a:pt x="3277" y="2002"/>
                        <a:pt x="2673" y="1945"/>
                        <a:pt x="1842" y="1931"/>
                      </a:cubicBezTo>
                      <a:close/>
                    </a:path>
                  </a:pathLst>
                </a:custGeom>
                <a:solidFill>
                  <a:srgbClr val="000000"/>
                </a:solidFill>
                <a:ln w="3598" cap="flat">
                  <a:noFill/>
                  <a:prstDash val="solid"/>
                  <a:miter/>
                </a:ln>
              </p:spPr>
              <p:txBody>
                <a:bodyPr rtlCol="0" anchor="ctr"/>
                <a:lstStyle/>
                <a:p>
                  <a:endParaRPr lang="en-IN"/>
                </a:p>
              </p:txBody>
            </p:sp>
            <p:sp>
              <p:nvSpPr>
                <p:cNvPr id="4156" name="Freeform: Shape 4155">
                  <a:extLst>
                    <a:ext uri="{FF2B5EF4-FFF2-40B4-BE49-F238E27FC236}">
                      <a16:creationId xmlns:a16="http://schemas.microsoft.com/office/drawing/2014/main" id="{145B76AF-C0FA-1E59-6ABD-94861CCFCE69}"/>
                    </a:ext>
                  </a:extLst>
                </p:cNvPr>
                <p:cNvSpPr/>
                <p:nvPr/>
              </p:nvSpPr>
              <p:spPr>
                <a:xfrm>
                  <a:off x="33954003" y="17261568"/>
                  <a:ext cx="25759" cy="29916"/>
                </a:xfrm>
                <a:custGeom>
                  <a:avLst/>
                  <a:gdLst>
                    <a:gd name="connsiteX0" fmla="*/ 26316 w 25759"/>
                    <a:gd name="connsiteY0" fmla="*/ 1143 h 29916"/>
                    <a:gd name="connsiteX1" fmla="*/ 26963 w 25759"/>
                    <a:gd name="connsiteY1" fmla="*/ 10867 h 29916"/>
                    <a:gd name="connsiteX2" fmla="*/ 26316 w 25759"/>
                    <a:gd name="connsiteY2" fmla="*/ 10867 h 29916"/>
                    <a:gd name="connsiteX3" fmla="*/ 22574 w 25759"/>
                    <a:gd name="connsiteY3" fmla="*/ 4577 h 29916"/>
                    <a:gd name="connsiteX4" fmla="*/ 16749 w 25759"/>
                    <a:gd name="connsiteY4" fmla="*/ 2663 h 29916"/>
                    <a:gd name="connsiteX5" fmla="*/ 11600 w 25759"/>
                    <a:gd name="connsiteY5" fmla="*/ 4112 h 29916"/>
                    <a:gd name="connsiteX6" fmla="*/ 7971 w 25759"/>
                    <a:gd name="connsiteY6" fmla="*/ 8714 h 29916"/>
                    <a:gd name="connsiteX7" fmla="*/ 6662 w 25759"/>
                    <a:gd name="connsiteY7" fmla="*/ 16594 h 29916"/>
                    <a:gd name="connsiteX8" fmla="*/ 7901 w 25759"/>
                    <a:gd name="connsiteY8" fmla="*/ 23321 h 29916"/>
                    <a:gd name="connsiteX9" fmla="*/ 11657 w 25759"/>
                    <a:gd name="connsiteY9" fmla="*/ 27683 h 29916"/>
                    <a:gd name="connsiteX10" fmla="*/ 17368 w 25759"/>
                    <a:gd name="connsiteY10" fmla="*/ 29203 h 29916"/>
                    <a:gd name="connsiteX11" fmla="*/ 22278 w 25759"/>
                    <a:gd name="connsiteY11" fmla="*/ 28021 h 29916"/>
                    <a:gd name="connsiteX12" fmla="*/ 26963 w 25759"/>
                    <a:gd name="connsiteY12" fmla="*/ 23278 h 29916"/>
                    <a:gd name="connsiteX13" fmla="*/ 27610 w 25759"/>
                    <a:gd name="connsiteY13" fmla="*/ 23700 h 29916"/>
                    <a:gd name="connsiteX14" fmla="*/ 22602 w 25759"/>
                    <a:gd name="connsiteY14" fmla="*/ 29287 h 29916"/>
                    <a:gd name="connsiteX15" fmla="*/ 15779 w 25759"/>
                    <a:gd name="connsiteY15" fmla="*/ 31060 h 29916"/>
                    <a:gd name="connsiteX16" fmla="*/ 4763 w 25759"/>
                    <a:gd name="connsiteY16" fmla="*/ 25797 h 29916"/>
                    <a:gd name="connsiteX17" fmla="*/ 1851 w 25759"/>
                    <a:gd name="connsiteY17" fmla="*/ 16538 h 29916"/>
                    <a:gd name="connsiteX18" fmla="*/ 3764 w 25759"/>
                    <a:gd name="connsiteY18" fmla="*/ 8672 h 29916"/>
                    <a:gd name="connsiteX19" fmla="*/ 9054 w 25759"/>
                    <a:gd name="connsiteY19" fmla="*/ 3113 h 29916"/>
                    <a:gd name="connsiteX20" fmla="*/ 16412 w 25759"/>
                    <a:gd name="connsiteY20" fmla="*/ 1143 h 29916"/>
                    <a:gd name="connsiteX21" fmla="*/ 22532 w 25759"/>
                    <a:gd name="connsiteY21" fmla="*/ 2663 h 29916"/>
                    <a:gd name="connsiteX22" fmla="*/ 23798 w 25759"/>
                    <a:gd name="connsiteY22" fmla="*/ 3113 h 29916"/>
                    <a:gd name="connsiteX23" fmla="*/ 24797 w 25759"/>
                    <a:gd name="connsiteY23" fmla="*/ 2719 h 29916"/>
                    <a:gd name="connsiteX24" fmla="*/ 25570 w 25759"/>
                    <a:gd name="connsiteY24" fmla="*/ 1143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316" y="1143"/>
                      </a:moveTo>
                      <a:lnTo>
                        <a:pt x="26963" y="10867"/>
                      </a:lnTo>
                      <a:lnTo>
                        <a:pt x="26316" y="10867"/>
                      </a:lnTo>
                      <a:cubicBezTo>
                        <a:pt x="25416" y="7954"/>
                        <a:pt x="24178" y="5857"/>
                        <a:pt x="22574" y="4577"/>
                      </a:cubicBezTo>
                      <a:cubicBezTo>
                        <a:pt x="20956" y="3310"/>
                        <a:pt x="19014" y="2677"/>
                        <a:pt x="16749" y="2663"/>
                      </a:cubicBezTo>
                      <a:cubicBezTo>
                        <a:pt x="14850" y="2677"/>
                        <a:pt x="13134" y="3156"/>
                        <a:pt x="11600" y="4112"/>
                      </a:cubicBezTo>
                      <a:cubicBezTo>
                        <a:pt x="10053" y="5069"/>
                        <a:pt x="8843" y="6603"/>
                        <a:pt x="7971" y="8714"/>
                      </a:cubicBezTo>
                      <a:cubicBezTo>
                        <a:pt x="7099" y="10825"/>
                        <a:pt x="6662" y="13456"/>
                        <a:pt x="6662" y="16594"/>
                      </a:cubicBezTo>
                      <a:cubicBezTo>
                        <a:pt x="6662" y="19197"/>
                        <a:pt x="7070" y="21435"/>
                        <a:pt x="7901" y="23321"/>
                      </a:cubicBezTo>
                      <a:cubicBezTo>
                        <a:pt x="8731" y="25220"/>
                        <a:pt x="9983" y="26684"/>
                        <a:pt x="11657" y="27683"/>
                      </a:cubicBezTo>
                      <a:cubicBezTo>
                        <a:pt x="13317" y="28710"/>
                        <a:pt x="15216" y="29217"/>
                        <a:pt x="17368" y="29203"/>
                      </a:cubicBezTo>
                      <a:cubicBezTo>
                        <a:pt x="19211" y="29217"/>
                        <a:pt x="20857" y="28823"/>
                        <a:pt x="22278" y="28021"/>
                      </a:cubicBezTo>
                      <a:cubicBezTo>
                        <a:pt x="23685" y="27233"/>
                        <a:pt x="25247" y="25642"/>
                        <a:pt x="26963" y="23278"/>
                      </a:cubicBezTo>
                      <a:lnTo>
                        <a:pt x="27610" y="23700"/>
                      </a:lnTo>
                      <a:cubicBezTo>
                        <a:pt x="26175" y="26247"/>
                        <a:pt x="24501" y="28119"/>
                        <a:pt x="22602" y="29287"/>
                      </a:cubicBezTo>
                      <a:cubicBezTo>
                        <a:pt x="20675" y="30469"/>
                        <a:pt x="18410" y="31046"/>
                        <a:pt x="15779" y="31060"/>
                      </a:cubicBezTo>
                      <a:cubicBezTo>
                        <a:pt x="11038" y="31046"/>
                        <a:pt x="7366" y="29301"/>
                        <a:pt x="4763" y="25797"/>
                      </a:cubicBezTo>
                      <a:cubicBezTo>
                        <a:pt x="2822" y="23180"/>
                        <a:pt x="1851" y="20098"/>
                        <a:pt x="1851" y="16538"/>
                      </a:cubicBezTo>
                      <a:cubicBezTo>
                        <a:pt x="1851" y="13695"/>
                        <a:pt x="2484" y="11064"/>
                        <a:pt x="3764" y="8672"/>
                      </a:cubicBezTo>
                      <a:cubicBezTo>
                        <a:pt x="5045" y="6279"/>
                        <a:pt x="6803" y="4436"/>
                        <a:pt x="9054" y="3113"/>
                      </a:cubicBezTo>
                      <a:cubicBezTo>
                        <a:pt x="11277" y="1819"/>
                        <a:pt x="13739" y="1157"/>
                        <a:pt x="16412" y="1143"/>
                      </a:cubicBezTo>
                      <a:cubicBezTo>
                        <a:pt x="18466" y="1157"/>
                        <a:pt x="20506" y="1664"/>
                        <a:pt x="22532" y="2663"/>
                      </a:cubicBezTo>
                      <a:cubicBezTo>
                        <a:pt x="23122" y="2973"/>
                        <a:pt x="23544" y="3127"/>
                        <a:pt x="23798" y="3113"/>
                      </a:cubicBezTo>
                      <a:cubicBezTo>
                        <a:pt x="24178" y="3127"/>
                        <a:pt x="24501" y="2987"/>
                        <a:pt x="24797" y="2719"/>
                      </a:cubicBezTo>
                      <a:cubicBezTo>
                        <a:pt x="25134" y="2353"/>
                        <a:pt x="25401" y="1833"/>
                        <a:pt x="25570" y="1143"/>
                      </a:cubicBezTo>
                      <a:close/>
                    </a:path>
                  </a:pathLst>
                </a:custGeom>
                <a:solidFill>
                  <a:srgbClr val="000000"/>
                </a:solidFill>
                <a:ln w="3598" cap="flat">
                  <a:noFill/>
                  <a:prstDash val="solid"/>
                  <a:miter/>
                </a:ln>
              </p:spPr>
              <p:txBody>
                <a:bodyPr rtlCol="0" anchor="ctr"/>
                <a:lstStyle/>
                <a:p>
                  <a:endParaRPr lang="en-IN"/>
                </a:p>
              </p:txBody>
            </p:sp>
            <p:sp>
              <p:nvSpPr>
                <p:cNvPr id="4157" name="Freeform: Shape 4156">
                  <a:extLst>
                    <a:ext uri="{FF2B5EF4-FFF2-40B4-BE49-F238E27FC236}">
                      <a16:creationId xmlns:a16="http://schemas.microsoft.com/office/drawing/2014/main" id="{920173D6-5641-2CF5-2E88-B8E4BCB0A514}"/>
                    </a:ext>
                  </a:extLst>
                </p:cNvPr>
                <p:cNvSpPr/>
                <p:nvPr/>
              </p:nvSpPr>
              <p:spPr>
                <a:xfrm>
                  <a:off x="33981999" y="17262216"/>
                  <a:ext cx="28474" cy="28622"/>
                </a:xfrm>
                <a:custGeom>
                  <a:avLst/>
                  <a:gdLst>
                    <a:gd name="connsiteX0" fmla="*/ 30333 w 28474"/>
                    <a:gd name="connsiteY0" fmla="*/ 29765 h 28622"/>
                    <a:gd name="connsiteX1" fmla="*/ 22694 w 28474"/>
                    <a:gd name="connsiteY1" fmla="*/ 29765 h 28622"/>
                    <a:gd name="connsiteX2" fmla="*/ 13001 w 28474"/>
                    <a:gd name="connsiteY2" fmla="*/ 16383 h 28622"/>
                    <a:gd name="connsiteX3" fmla="*/ 11257 w 28474"/>
                    <a:gd name="connsiteY3" fmla="*/ 16425 h 28622"/>
                    <a:gd name="connsiteX4" fmla="*/ 10666 w 28474"/>
                    <a:gd name="connsiteY4" fmla="*/ 16411 h 28622"/>
                    <a:gd name="connsiteX5" fmla="*/ 10019 w 28474"/>
                    <a:gd name="connsiteY5" fmla="*/ 16383 h 28622"/>
                    <a:gd name="connsiteX6" fmla="*/ 10019 w 28474"/>
                    <a:gd name="connsiteY6" fmla="*/ 24700 h 28622"/>
                    <a:gd name="connsiteX7" fmla="*/ 10610 w 28474"/>
                    <a:gd name="connsiteY7" fmla="*/ 28049 h 28622"/>
                    <a:gd name="connsiteX8" fmla="*/ 13001 w 28474"/>
                    <a:gd name="connsiteY8" fmla="*/ 28977 h 28622"/>
                    <a:gd name="connsiteX9" fmla="*/ 14127 w 28474"/>
                    <a:gd name="connsiteY9" fmla="*/ 28977 h 28622"/>
                    <a:gd name="connsiteX10" fmla="*/ 14127 w 28474"/>
                    <a:gd name="connsiteY10" fmla="*/ 29765 h 28622"/>
                    <a:gd name="connsiteX11" fmla="*/ 1859 w 28474"/>
                    <a:gd name="connsiteY11" fmla="*/ 29765 h 28622"/>
                    <a:gd name="connsiteX12" fmla="*/ 1859 w 28474"/>
                    <a:gd name="connsiteY12" fmla="*/ 28977 h 28622"/>
                    <a:gd name="connsiteX13" fmla="*/ 2942 w 28474"/>
                    <a:gd name="connsiteY13" fmla="*/ 28977 h 28622"/>
                    <a:gd name="connsiteX14" fmla="*/ 5545 w 28474"/>
                    <a:gd name="connsiteY14" fmla="*/ 27795 h 28622"/>
                    <a:gd name="connsiteX15" fmla="*/ 5981 w 28474"/>
                    <a:gd name="connsiteY15" fmla="*/ 24700 h 28622"/>
                    <a:gd name="connsiteX16" fmla="*/ 5981 w 28474"/>
                    <a:gd name="connsiteY16" fmla="*/ 6209 h 28622"/>
                    <a:gd name="connsiteX17" fmla="*/ 5390 w 28474"/>
                    <a:gd name="connsiteY17" fmla="*/ 2860 h 28622"/>
                    <a:gd name="connsiteX18" fmla="*/ 2942 w 28474"/>
                    <a:gd name="connsiteY18" fmla="*/ 1931 h 28622"/>
                    <a:gd name="connsiteX19" fmla="*/ 1859 w 28474"/>
                    <a:gd name="connsiteY19" fmla="*/ 1931 h 28622"/>
                    <a:gd name="connsiteX20" fmla="*/ 1859 w 28474"/>
                    <a:gd name="connsiteY20" fmla="*/ 1143 h 28622"/>
                    <a:gd name="connsiteX21" fmla="*/ 12298 w 28474"/>
                    <a:gd name="connsiteY21" fmla="*/ 1143 h 28622"/>
                    <a:gd name="connsiteX22" fmla="*/ 19008 w 28474"/>
                    <a:gd name="connsiteY22" fmla="*/ 1805 h 28622"/>
                    <a:gd name="connsiteX23" fmla="*/ 22680 w 28474"/>
                    <a:gd name="connsiteY23" fmla="*/ 4253 h 28622"/>
                    <a:gd name="connsiteX24" fmla="*/ 24200 w 28474"/>
                    <a:gd name="connsiteY24" fmla="*/ 8517 h 28622"/>
                    <a:gd name="connsiteX25" fmla="*/ 22469 w 28474"/>
                    <a:gd name="connsiteY25" fmla="*/ 13090 h 28622"/>
                    <a:gd name="connsiteX26" fmla="*/ 17137 w 28474"/>
                    <a:gd name="connsiteY26" fmla="*/ 15834 h 28622"/>
                    <a:gd name="connsiteX27" fmla="*/ 23046 w 28474"/>
                    <a:gd name="connsiteY27" fmla="*/ 24052 h 28622"/>
                    <a:gd name="connsiteX28" fmla="*/ 26535 w 28474"/>
                    <a:gd name="connsiteY28" fmla="*/ 27795 h 28622"/>
                    <a:gd name="connsiteX29" fmla="*/ 30333 w 28474"/>
                    <a:gd name="connsiteY29" fmla="*/ 28977 h 28622"/>
                    <a:gd name="connsiteX30" fmla="*/ 10019 w 28474"/>
                    <a:gd name="connsiteY30" fmla="*/ 15046 h 28622"/>
                    <a:gd name="connsiteX31" fmla="*/ 10708 w 28474"/>
                    <a:gd name="connsiteY31" fmla="*/ 15060 h 28622"/>
                    <a:gd name="connsiteX32" fmla="*/ 11200 w 28474"/>
                    <a:gd name="connsiteY32" fmla="*/ 15074 h 28622"/>
                    <a:gd name="connsiteX33" fmla="*/ 17362 w 28474"/>
                    <a:gd name="connsiteY33" fmla="*/ 13301 h 28622"/>
                    <a:gd name="connsiteX34" fmla="*/ 19445 w 28474"/>
                    <a:gd name="connsiteY34" fmla="*/ 8784 h 28622"/>
                    <a:gd name="connsiteX35" fmla="*/ 17770 w 28474"/>
                    <a:gd name="connsiteY35" fmla="*/ 4422 h 28622"/>
                    <a:gd name="connsiteX36" fmla="*/ 13325 w 28474"/>
                    <a:gd name="connsiteY36" fmla="*/ 2747 h 28622"/>
                    <a:gd name="connsiteX37" fmla="*/ 10019 w 28474"/>
                    <a:gd name="connsiteY37" fmla="*/ 314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333" y="29765"/>
                      </a:moveTo>
                      <a:lnTo>
                        <a:pt x="22694" y="29765"/>
                      </a:lnTo>
                      <a:lnTo>
                        <a:pt x="13001" y="16383"/>
                      </a:lnTo>
                      <a:cubicBezTo>
                        <a:pt x="12284" y="16411"/>
                        <a:pt x="11707" y="16425"/>
                        <a:pt x="11257" y="16425"/>
                      </a:cubicBezTo>
                      <a:cubicBezTo>
                        <a:pt x="11060" y="16425"/>
                        <a:pt x="10863" y="16425"/>
                        <a:pt x="10666" y="16411"/>
                      </a:cubicBezTo>
                      <a:cubicBezTo>
                        <a:pt x="10455" y="16411"/>
                        <a:pt x="10230" y="16397"/>
                        <a:pt x="10019" y="16383"/>
                      </a:cubicBezTo>
                      <a:lnTo>
                        <a:pt x="10019" y="24700"/>
                      </a:lnTo>
                      <a:cubicBezTo>
                        <a:pt x="10005" y="26501"/>
                        <a:pt x="10202" y="27627"/>
                        <a:pt x="10610" y="28049"/>
                      </a:cubicBezTo>
                      <a:cubicBezTo>
                        <a:pt x="11116" y="28682"/>
                        <a:pt x="11918" y="28991"/>
                        <a:pt x="13001" y="28977"/>
                      </a:cubicBezTo>
                      <a:lnTo>
                        <a:pt x="14127" y="28977"/>
                      </a:lnTo>
                      <a:lnTo>
                        <a:pt x="14127" y="29765"/>
                      </a:lnTo>
                      <a:lnTo>
                        <a:pt x="1859" y="29765"/>
                      </a:lnTo>
                      <a:lnTo>
                        <a:pt x="1859" y="28977"/>
                      </a:lnTo>
                      <a:lnTo>
                        <a:pt x="2942" y="28977"/>
                      </a:lnTo>
                      <a:cubicBezTo>
                        <a:pt x="4152" y="28991"/>
                        <a:pt x="5010" y="28597"/>
                        <a:pt x="5545" y="27795"/>
                      </a:cubicBezTo>
                      <a:cubicBezTo>
                        <a:pt x="5826" y="27373"/>
                        <a:pt x="5981" y="26332"/>
                        <a:pt x="5981" y="24700"/>
                      </a:cubicBezTo>
                      <a:lnTo>
                        <a:pt x="5981" y="6209"/>
                      </a:lnTo>
                      <a:cubicBezTo>
                        <a:pt x="5981" y="4408"/>
                        <a:pt x="5784" y="3296"/>
                        <a:pt x="5390" y="2860"/>
                      </a:cubicBezTo>
                      <a:cubicBezTo>
                        <a:pt x="4828" y="2255"/>
                        <a:pt x="4012" y="1945"/>
                        <a:pt x="2942" y="1931"/>
                      </a:cubicBezTo>
                      <a:lnTo>
                        <a:pt x="1859" y="1931"/>
                      </a:lnTo>
                      <a:lnTo>
                        <a:pt x="1859" y="1143"/>
                      </a:lnTo>
                      <a:lnTo>
                        <a:pt x="12298" y="1143"/>
                      </a:lnTo>
                      <a:cubicBezTo>
                        <a:pt x="15323" y="1143"/>
                        <a:pt x="17559" y="1368"/>
                        <a:pt x="19008" y="1805"/>
                      </a:cubicBezTo>
                      <a:cubicBezTo>
                        <a:pt x="20443" y="2255"/>
                        <a:pt x="21667" y="3071"/>
                        <a:pt x="22680" y="4253"/>
                      </a:cubicBezTo>
                      <a:cubicBezTo>
                        <a:pt x="23679" y="5449"/>
                        <a:pt x="24186" y="6870"/>
                        <a:pt x="24200" y="8517"/>
                      </a:cubicBezTo>
                      <a:cubicBezTo>
                        <a:pt x="24186" y="10276"/>
                        <a:pt x="23609" y="11796"/>
                        <a:pt x="22469" y="13090"/>
                      </a:cubicBezTo>
                      <a:cubicBezTo>
                        <a:pt x="21316" y="14385"/>
                        <a:pt x="19543" y="15300"/>
                        <a:pt x="17137" y="15834"/>
                      </a:cubicBezTo>
                      <a:lnTo>
                        <a:pt x="23046" y="24052"/>
                      </a:lnTo>
                      <a:cubicBezTo>
                        <a:pt x="24382" y="25938"/>
                        <a:pt x="25550" y="27190"/>
                        <a:pt x="26535" y="27795"/>
                      </a:cubicBezTo>
                      <a:cubicBezTo>
                        <a:pt x="27506" y="28429"/>
                        <a:pt x="28772" y="28823"/>
                        <a:pt x="30333" y="28977"/>
                      </a:cubicBezTo>
                      <a:close/>
                      <a:moveTo>
                        <a:pt x="10019" y="15046"/>
                      </a:moveTo>
                      <a:cubicBezTo>
                        <a:pt x="10272" y="15060"/>
                        <a:pt x="10511" y="15060"/>
                        <a:pt x="10708" y="15060"/>
                      </a:cubicBezTo>
                      <a:cubicBezTo>
                        <a:pt x="10905" y="15074"/>
                        <a:pt x="11060" y="15074"/>
                        <a:pt x="11200" y="15074"/>
                      </a:cubicBezTo>
                      <a:cubicBezTo>
                        <a:pt x="13902" y="15074"/>
                        <a:pt x="15956" y="14483"/>
                        <a:pt x="17362" y="13301"/>
                      </a:cubicBezTo>
                      <a:cubicBezTo>
                        <a:pt x="18741" y="12119"/>
                        <a:pt x="19445" y="10614"/>
                        <a:pt x="19445" y="8784"/>
                      </a:cubicBezTo>
                      <a:cubicBezTo>
                        <a:pt x="19445" y="6997"/>
                        <a:pt x="18882" y="5548"/>
                        <a:pt x="17770" y="4422"/>
                      </a:cubicBezTo>
                      <a:cubicBezTo>
                        <a:pt x="16645" y="3310"/>
                        <a:pt x="15168" y="2747"/>
                        <a:pt x="13325" y="2747"/>
                      </a:cubicBezTo>
                      <a:cubicBezTo>
                        <a:pt x="12509" y="2747"/>
                        <a:pt x="11397" y="2888"/>
                        <a:pt x="10019" y="3141"/>
                      </a:cubicBezTo>
                      <a:close/>
                    </a:path>
                  </a:pathLst>
                </a:custGeom>
                <a:solidFill>
                  <a:srgbClr val="000000"/>
                </a:solidFill>
                <a:ln w="3598" cap="flat">
                  <a:noFill/>
                  <a:prstDash val="solid"/>
                  <a:miter/>
                </a:ln>
              </p:spPr>
              <p:txBody>
                <a:bodyPr rtlCol="0" anchor="ctr"/>
                <a:lstStyle/>
                <a:p>
                  <a:endParaRPr lang="en-IN"/>
                </a:p>
              </p:txBody>
            </p:sp>
            <p:sp>
              <p:nvSpPr>
                <p:cNvPr id="4158" name="Freeform: Shape 4157">
                  <a:extLst>
                    <a:ext uri="{FF2B5EF4-FFF2-40B4-BE49-F238E27FC236}">
                      <a16:creationId xmlns:a16="http://schemas.microsoft.com/office/drawing/2014/main" id="{999A3601-AAA8-BDB4-B143-B9E52ED2F748}"/>
                    </a:ext>
                  </a:extLst>
                </p:cNvPr>
                <p:cNvSpPr/>
                <p:nvPr/>
              </p:nvSpPr>
              <p:spPr>
                <a:xfrm>
                  <a:off x="34013159" y="17286743"/>
                  <a:ext cx="4671" cy="4685"/>
                </a:xfrm>
                <a:custGeom>
                  <a:avLst/>
                  <a:gdLst>
                    <a:gd name="connsiteX0" fmla="*/ 4203 w 4671"/>
                    <a:gd name="connsiteY0" fmla="*/ 1143 h 4685"/>
                    <a:gd name="connsiteX1" fmla="*/ 5863 w 4671"/>
                    <a:gd name="connsiteY1" fmla="*/ 1833 h 4685"/>
                    <a:gd name="connsiteX2" fmla="*/ 6538 w 4671"/>
                    <a:gd name="connsiteY2" fmla="*/ 3493 h 4685"/>
                    <a:gd name="connsiteX3" fmla="*/ 5849 w 4671"/>
                    <a:gd name="connsiteY3" fmla="*/ 5140 h 4685"/>
                    <a:gd name="connsiteX4" fmla="*/ 4203 w 4671"/>
                    <a:gd name="connsiteY4" fmla="*/ 5829 h 4685"/>
                    <a:gd name="connsiteX5" fmla="*/ 2543 w 4671"/>
                    <a:gd name="connsiteY5" fmla="*/ 5140 h 4685"/>
                    <a:gd name="connsiteX6" fmla="*/ 1868 w 4671"/>
                    <a:gd name="connsiteY6" fmla="*/ 3493 h 4685"/>
                    <a:gd name="connsiteX7" fmla="*/ 2543 w 4671"/>
                    <a:gd name="connsiteY7" fmla="*/ 1819 h 4685"/>
                    <a:gd name="connsiteX8" fmla="*/ 4203 w 4671"/>
                    <a:gd name="connsiteY8" fmla="*/ 1143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203" y="1143"/>
                      </a:moveTo>
                      <a:cubicBezTo>
                        <a:pt x="4850" y="1143"/>
                        <a:pt x="5399" y="1382"/>
                        <a:pt x="5863" y="1833"/>
                      </a:cubicBezTo>
                      <a:cubicBezTo>
                        <a:pt x="6299" y="2297"/>
                        <a:pt x="6524" y="2846"/>
                        <a:pt x="6538" y="3493"/>
                      </a:cubicBezTo>
                      <a:cubicBezTo>
                        <a:pt x="6524" y="4141"/>
                        <a:pt x="6299" y="4689"/>
                        <a:pt x="5849" y="5140"/>
                      </a:cubicBezTo>
                      <a:cubicBezTo>
                        <a:pt x="5399" y="5604"/>
                        <a:pt x="4850" y="5829"/>
                        <a:pt x="4203" y="5829"/>
                      </a:cubicBezTo>
                      <a:cubicBezTo>
                        <a:pt x="3556" y="5829"/>
                        <a:pt x="2993" y="5604"/>
                        <a:pt x="2543" y="5140"/>
                      </a:cubicBezTo>
                      <a:cubicBezTo>
                        <a:pt x="2079" y="4689"/>
                        <a:pt x="1854" y="4141"/>
                        <a:pt x="1868" y="3493"/>
                      </a:cubicBezTo>
                      <a:cubicBezTo>
                        <a:pt x="1854" y="2832"/>
                        <a:pt x="2079" y="2269"/>
                        <a:pt x="2543" y="1819"/>
                      </a:cubicBezTo>
                      <a:cubicBezTo>
                        <a:pt x="2993" y="1368"/>
                        <a:pt x="3556" y="1143"/>
                        <a:pt x="4203" y="1143"/>
                      </a:cubicBezTo>
                      <a:close/>
                    </a:path>
                  </a:pathLst>
                </a:custGeom>
                <a:solidFill>
                  <a:srgbClr val="000000"/>
                </a:solidFill>
                <a:ln w="3598" cap="flat">
                  <a:noFill/>
                  <a:prstDash val="solid"/>
                  <a:miter/>
                </a:ln>
              </p:spPr>
              <p:txBody>
                <a:bodyPr rtlCol="0" anchor="ctr"/>
                <a:lstStyle/>
                <a:p>
                  <a:endParaRPr lang="en-IN"/>
                </a:p>
              </p:txBody>
            </p:sp>
            <p:sp>
              <p:nvSpPr>
                <p:cNvPr id="4159" name="Freeform: Shape 4158">
                  <a:extLst>
                    <a:ext uri="{FF2B5EF4-FFF2-40B4-BE49-F238E27FC236}">
                      <a16:creationId xmlns:a16="http://schemas.microsoft.com/office/drawing/2014/main" id="{4515E7FD-0BEF-4CA0-25A0-AEC931172130}"/>
                    </a:ext>
                  </a:extLst>
                </p:cNvPr>
                <p:cNvSpPr/>
                <p:nvPr/>
              </p:nvSpPr>
              <p:spPr>
                <a:xfrm>
                  <a:off x="34020335" y="17262216"/>
                  <a:ext cx="31161" cy="29086"/>
                </a:xfrm>
                <a:custGeom>
                  <a:avLst/>
                  <a:gdLst>
                    <a:gd name="connsiteX0" fmla="*/ 1870 w 31161"/>
                    <a:gd name="connsiteY0" fmla="*/ 1143 h 29086"/>
                    <a:gd name="connsiteX1" fmla="*/ 9636 w 31161"/>
                    <a:gd name="connsiteY1" fmla="*/ 1143 h 29086"/>
                    <a:gd name="connsiteX2" fmla="*/ 27123 w 31161"/>
                    <a:gd name="connsiteY2" fmla="*/ 22617 h 29086"/>
                    <a:gd name="connsiteX3" fmla="*/ 27123 w 31161"/>
                    <a:gd name="connsiteY3" fmla="*/ 6097 h 29086"/>
                    <a:gd name="connsiteX4" fmla="*/ 26532 w 31161"/>
                    <a:gd name="connsiteY4" fmla="*/ 2804 h 29086"/>
                    <a:gd name="connsiteX5" fmla="*/ 24070 w 31161"/>
                    <a:gd name="connsiteY5" fmla="*/ 1931 h 29086"/>
                    <a:gd name="connsiteX6" fmla="*/ 23071 w 31161"/>
                    <a:gd name="connsiteY6" fmla="*/ 1931 h 29086"/>
                    <a:gd name="connsiteX7" fmla="*/ 23071 w 31161"/>
                    <a:gd name="connsiteY7" fmla="*/ 1143 h 29086"/>
                    <a:gd name="connsiteX8" fmla="*/ 33031 w 31161"/>
                    <a:gd name="connsiteY8" fmla="*/ 1143 h 29086"/>
                    <a:gd name="connsiteX9" fmla="*/ 33031 w 31161"/>
                    <a:gd name="connsiteY9" fmla="*/ 1931 h 29086"/>
                    <a:gd name="connsiteX10" fmla="*/ 32019 w 31161"/>
                    <a:gd name="connsiteY10" fmla="*/ 1931 h 29086"/>
                    <a:gd name="connsiteX11" fmla="*/ 29444 w 31161"/>
                    <a:gd name="connsiteY11" fmla="*/ 3029 h 29086"/>
                    <a:gd name="connsiteX12" fmla="*/ 28980 w 31161"/>
                    <a:gd name="connsiteY12" fmla="*/ 6097 h 29086"/>
                    <a:gd name="connsiteX13" fmla="*/ 28980 w 31161"/>
                    <a:gd name="connsiteY13" fmla="*/ 30230 h 29086"/>
                    <a:gd name="connsiteX14" fmla="*/ 28220 w 31161"/>
                    <a:gd name="connsiteY14" fmla="*/ 30230 h 29086"/>
                    <a:gd name="connsiteX15" fmla="*/ 9354 w 31161"/>
                    <a:gd name="connsiteY15" fmla="*/ 7180 h 29086"/>
                    <a:gd name="connsiteX16" fmla="*/ 9354 w 31161"/>
                    <a:gd name="connsiteY16" fmla="*/ 24812 h 29086"/>
                    <a:gd name="connsiteX17" fmla="*/ 9917 w 31161"/>
                    <a:gd name="connsiteY17" fmla="*/ 28105 h 29086"/>
                    <a:gd name="connsiteX18" fmla="*/ 12393 w 31161"/>
                    <a:gd name="connsiteY18" fmla="*/ 28977 h 29086"/>
                    <a:gd name="connsiteX19" fmla="*/ 13406 w 31161"/>
                    <a:gd name="connsiteY19" fmla="*/ 28977 h 29086"/>
                    <a:gd name="connsiteX20" fmla="*/ 13406 w 31161"/>
                    <a:gd name="connsiteY20" fmla="*/ 29765 h 29086"/>
                    <a:gd name="connsiteX21" fmla="*/ 3446 w 31161"/>
                    <a:gd name="connsiteY21" fmla="*/ 29765 h 29086"/>
                    <a:gd name="connsiteX22" fmla="*/ 3446 w 31161"/>
                    <a:gd name="connsiteY22" fmla="*/ 28977 h 29086"/>
                    <a:gd name="connsiteX23" fmla="*/ 4431 w 31161"/>
                    <a:gd name="connsiteY23" fmla="*/ 28977 h 29086"/>
                    <a:gd name="connsiteX24" fmla="*/ 7033 w 31161"/>
                    <a:gd name="connsiteY24" fmla="*/ 27880 h 29086"/>
                    <a:gd name="connsiteX25" fmla="*/ 7497 w 31161"/>
                    <a:gd name="connsiteY25" fmla="*/ 24812 h 29086"/>
                    <a:gd name="connsiteX26" fmla="*/ 7497 w 31161"/>
                    <a:gd name="connsiteY26" fmla="*/ 4900 h 29086"/>
                    <a:gd name="connsiteX27" fmla="*/ 5612 w 31161"/>
                    <a:gd name="connsiteY27" fmla="*/ 2987 h 29086"/>
                    <a:gd name="connsiteX28" fmla="*/ 3727 w 31161"/>
                    <a:gd name="connsiteY28" fmla="*/ 2114 h 29086"/>
                    <a:gd name="connsiteX29" fmla="*/ 1870 w 31161"/>
                    <a:gd name="connsiteY29" fmla="*/ 1931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870" y="1143"/>
                      </a:moveTo>
                      <a:lnTo>
                        <a:pt x="9636" y="1143"/>
                      </a:lnTo>
                      <a:lnTo>
                        <a:pt x="27123" y="22617"/>
                      </a:lnTo>
                      <a:lnTo>
                        <a:pt x="27123" y="6097"/>
                      </a:lnTo>
                      <a:cubicBezTo>
                        <a:pt x="27123" y="4352"/>
                        <a:pt x="26926" y="3254"/>
                        <a:pt x="26532" y="2804"/>
                      </a:cubicBezTo>
                      <a:cubicBezTo>
                        <a:pt x="26011" y="2241"/>
                        <a:pt x="25181" y="1945"/>
                        <a:pt x="24070" y="1931"/>
                      </a:cubicBezTo>
                      <a:lnTo>
                        <a:pt x="23071" y="1931"/>
                      </a:lnTo>
                      <a:lnTo>
                        <a:pt x="23071" y="1143"/>
                      </a:lnTo>
                      <a:lnTo>
                        <a:pt x="33031" y="1143"/>
                      </a:lnTo>
                      <a:lnTo>
                        <a:pt x="33031" y="1931"/>
                      </a:lnTo>
                      <a:lnTo>
                        <a:pt x="32019" y="1931"/>
                      </a:lnTo>
                      <a:cubicBezTo>
                        <a:pt x="30809" y="1945"/>
                        <a:pt x="29950" y="2311"/>
                        <a:pt x="29444" y="3029"/>
                      </a:cubicBezTo>
                      <a:cubicBezTo>
                        <a:pt x="29135" y="3493"/>
                        <a:pt x="28980" y="4520"/>
                        <a:pt x="28980" y="6097"/>
                      </a:cubicBezTo>
                      <a:lnTo>
                        <a:pt x="28980" y="30230"/>
                      </a:lnTo>
                      <a:lnTo>
                        <a:pt x="28220" y="30230"/>
                      </a:lnTo>
                      <a:lnTo>
                        <a:pt x="9354" y="7180"/>
                      </a:lnTo>
                      <a:lnTo>
                        <a:pt x="9354" y="24812"/>
                      </a:lnTo>
                      <a:cubicBezTo>
                        <a:pt x="9354" y="26571"/>
                        <a:pt x="9537" y="27669"/>
                        <a:pt x="9917" y="28105"/>
                      </a:cubicBezTo>
                      <a:cubicBezTo>
                        <a:pt x="10452" y="28696"/>
                        <a:pt x="11282" y="28991"/>
                        <a:pt x="12393" y="28977"/>
                      </a:cubicBezTo>
                      <a:lnTo>
                        <a:pt x="13406" y="28977"/>
                      </a:lnTo>
                      <a:lnTo>
                        <a:pt x="13406" y="29765"/>
                      </a:lnTo>
                      <a:lnTo>
                        <a:pt x="3446" y="29765"/>
                      </a:lnTo>
                      <a:lnTo>
                        <a:pt x="3446" y="28977"/>
                      </a:lnTo>
                      <a:lnTo>
                        <a:pt x="4431" y="28977"/>
                      </a:lnTo>
                      <a:cubicBezTo>
                        <a:pt x="5655" y="28991"/>
                        <a:pt x="6527" y="28626"/>
                        <a:pt x="7033" y="27880"/>
                      </a:cubicBezTo>
                      <a:cubicBezTo>
                        <a:pt x="7343" y="27444"/>
                        <a:pt x="7497" y="26416"/>
                        <a:pt x="7497" y="24812"/>
                      </a:cubicBezTo>
                      <a:lnTo>
                        <a:pt x="7497" y="4900"/>
                      </a:lnTo>
                      <a:cubicBezTo>
                        <a:pt x="6667" y="3944"/>
                        <a:pt x="6034" y="3310"/>
                        <a:pt x="5612" y="2987"/>
                      </a:cubicBezTo>
                      <a:cubicBezTo>
                        <a:pt x="5176" y="2691"/>
                        <a:pt x="4543" y="2396"/>
                        <a:pt x="3727" y="2114"/>
                      </a:cubicBezTo>
                      <a:cubicBezTo>
                        <a:pt x="3305" y="2002"/>
                        <a:pt x="2700" y="1945"/>
                        <a:pt x="1870" y="1931"/>
                      </a:cubicBezTo>
                      <a:close/>
                    </a:path>
                  </a:pathLst>
                </a:custGeom>
                <a:solidFill>
                  <a:srgbClr val="000000"/>
                </a:solidFill>
                <a:ln w="3598" cap="flat">
                  <a:noFill/>
                  <a:prstDash val="solid"/>
                  <a:miter/>
                </a:ln>
              </p:spPr>
              <p:txBody>
                <a:bodyPr rtlCol="0" anchor="ctr"/>
                <a:lstStyle/>
                <a:p>
                  <a:endParaRPr lang="en-IN"/>
                </a:p>
              </p:txBody>
            </p:sp>
            <p:sp>
              <p:nvSpPr>
                <p:cNvPr id="4160" name="Freeform: Shape 4159">
                  <a:extLst>
                    <a:ext uri="{FF2B5EF4-FFF2-40B4-BE49-F238E27FC236}">
                      <a16:creationId xmlns:a16="http://schemas.microsoft.com/office/drawing/2014/main" id="{83072E27-1350-1D88-ED7F-C0F715CBBCFA}"/>
                    </a:ext>
                  </a:extLst>
                </p:cNvPr>
                <p:cNvSpPr/>
                <p:nvPr/>
              </p:nvSpPr>
              <p:spPr>
                <a:xfrm>
                  <a:off x="34052994" y="17262216"/>
                  <a:ext cx="24521" cy="28622"/>
                </a:xfrm>
                <a:custGeom>
                  <a:avLst/>
                  <a:gdLst>
                    <a:gd name="connsiteX0" fmla="*/ 10024 w 24521"/>
                    <a:gd name="connsiteY0" fmla="*/ 2705 h 28622"/>
                    <a:gd name="connsiteX1" fmla="*/ 10024 w 24521"/>
                    <a:gd name="connsiteY1" fmla="*/ 14019 h 28622"/>
                    <a:gd name="connsiteX2" fmla="*/ 16313 w 24521"/>
                    <a:gd name="connsiteY2" fmla="*/ 14019 h 28622"/>
                    <a:gd name="connsiteX3" fmla="*/ 19591 w 24521"/>
                    <a:gd name="connsiteY3" fmla="*/ 13273 h 28622"/>
                    <a:gd name="connsiteX4" fmla="*/ 20801 w 24521"/>
                    <a:gd name="connsiteY4" fmla="*/ 9868 h 28622"/>
                    <a:gd name="connsiteX5" fmla="*/ 21588 w 24521"/>
                    <a:gd name="connsiteY5" fmla="*/ 9868 h 28622"/>
                    <a:gd name="connsiteX6" fmla="*/ 21588 w 24521"/>
                    <a:gd name="connsiteY6" fmla="*/ 19831 h 28622"/>
                    <a:gd name="connsiteX7" fmla="*/ 20801 w 24521"/>
                    <a:gd name="connsiteY7" fmla="*/ 19831 h 28622"/>
                    <a:gd name="connsiteX8" fmla="*/ 20210 w 24521"/>
                    <a:gd name="connsiteY8" fmla="*/ 17143 h 28622"/>
                    <a:gd name="connsiteX9" fmla="*/ 18972 w 24521"/>
                    <a:gd name="connsiteY9" fmla="*/ 15975 h 28622"/>
                    <a:gd name="connsiteX10" fmla="*/ 16313 w 24521"/>
                    <a:gd name="connsiteY10" fmla="*/ 15553 h 28622"/>
                    <a:gd name="connsiteX11" fmla="*/ 10024 w 24521"/>
                    <a:gd name="connsiteY11" fmla="*/ 15553 h 28622"/>
                    <a:gd name="connsiteX12" fmla="*/ 10024 w 24521"/>
                    <a:gd name="connsiteY12" fmla="*/ 24995 h 28622"/>
                    <a:gd name="connsiteX13" fmla="*/ 10193 w 24521"/>
                    <a:gd name="connsiteY13" fmla="*/ 27303 h 28622"/>
                    <a:gd name="connsiteX14" fmla="*/ 10784 w 24521"/>
                    <a:gd name="connsiteY14" fmla="*/ 27964 h 28622"/>
                    <a:gd name="connsiteX15" fmla="*/ 12388 w 24521"/>
                    <a:gd name="connsiteY15" fmla="*/ 28203 h 28622"/>
                    <a:gd name="connsiteX16" fmla="*/ 17241 w 24521"/>
                    <a:gd name="connsiteY16" fmla="*/ 28203 h 28622"/>
                    <a:gd name="connsiteX17" fmla="*/ 20773 w 24521"/>
                    <a:gd name="connsiteY17" fmla="*/ 27866 h 28622"/>
                    <a:gd name="connsiteX18" fmla="*/ 22883 w 24521"/>
                    <a:gd name="connsiteY18" fmla="*/ 26529 h 28622"/>
                    <a:gd name="connsiteX19" fmla="*/ 25556 w 24521"/>
                    <a:gd name="connsiteY19" fmla="*/ 22589 h 28622"/>
                    <a:gd name="connsiteX20" fmla="*/ 26400 w 24521"/>
                    <a:gd name="connsiteY20" fmla="*/ 22589 h 28622"/>
                    <a:gd name="connsiteX21" fmla="*/ 23924 w 24521"/>
                    <a:gd name="connsiteY21" fmla="*/ 29765 h 28622"/>
                    <a:gd name="connsiteX22" fmla="*/ 1879 w 24521"/>
                    <a:gd name="connsiteY22" fmla="*/ 29765 h 28622"/>
                    <a:gd name="connsiteX23" fmla="*/ 1879 w 24521"/>
                    <a:gd name="connsiteY23" fmla="*/ 28977 h 28622"/>
                    <a:gd name="connsiteX24" fmla="*/ 2892 w 24521"/>
                    <a:gd name="connsiteY24" fmla="*/ 28977 h 28622"/>
                    <a:gd name="connsiteX25" fmla="*/ 4819 w 24521"/>
                    <a:gd name="connsiteY25" fmla="*/ 28499 h 28622"/>
                    <a:gd name="connsiteX26" fmla="*/ 5734 w 24521"/>
                    <a:gd name="connsiteY26" fmla="*/ 27486 h 28622"/>
                    <a:gd name="connsiteX27" fmla="*/ 5973 w 24521"/>
                    <a:gd name="connsiteY27" fmla="*/ 24728 h 28622"/>
                    <a:gd name="connsiteX28" fmla="*/ 5973 w 24521"/>
                    <a:gd name="connsiteY28" fmla="*/ 6125 h 28622"/>
                    <a:gd name="connsiteX29" fmla="*/ 5424 w 24521"/>
                    <a:gd name="connsiteY29" fmla="*/ 2776 h 28622"/>
                    <a:gd name="connsiteX30" fmla="*/ 2892 w 24521"/>
                    <a:gd name="connsiteY30" fmla="*/ 1931 h 28622"/>
                    <a:gd name="connsiteX31" fmla="*/ 1879 w 24521"/>
                    <a:gd name="connsiteY31" fmla="*/ 1931 h 28622"/>
                    <a:gd name="connsiteX32" fmla="*/ 1879 w 24521"/>
                    <a:gd name="connsiteY32" fmla="*/ 1143 h 28622"/>
                    <a:gd name="connsiteX33" fmla="*/ 23924 w 24521"/>
                    <a:gd name="connsiteY33" fmla="*/ 1143 h 28622"/>
                    <a:gd name="connsiteX34" fmla="*/ 24247 w 24521"/>
                    <a:gd name="connsiteY34" fmla="*/ 7419 h 28622"/>
                    <a:gd name="connsiteX35" fmla="*/ 23417 w 24521"/>
                    <a:gd name="connsiteY35" fmla="*/ 7419 h 28622"/>
                    <a:gd name="connsiteX36" fmla="*/ 22433 w 24521"/>
                    <a:gd name="connsiteY36" fmla="*/ 4309 h 28622"/>
                    <a:gd name="connsiteX37" fmla="*/ 20857 w 24521"/>
                    <a:gd name="connsiteY37" fmla="*/ 3029 h 28622"/>
                    <a:gd name="connsiteX38" fmla="*/ 17874 w 24521"/>
                    <a:gd name="connsiteY38" fmla="*/ 2705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024" y="2705"/>
                      </a:moveTo>
                      <a:lnTo>
                        <a:pt x="10024" y="14019"/>
                      </a:lnTo>
                      <a:lnTo>
                        <a:pt x="16313" y="14019"/>
                      </a:lnTo>
                      <a:cubicBezTo>
                        <a:pt x="17945" y="14019"/>
                        <a:pt x="19028" y="13780"/>
                        <a:pt x="19591" y="13273"/>
                      </a:cubicBezTo>
                      <a:cubicBezTo>
                        <a:pt x="20308" y="12654"/>
                        <a:pt x="20716" y="11514"/>
                        <a:pt x="20801" y="9868"/>
                      </a:cubicBezTo>
                      <a:lnTo>
                        <a:pt x="21588" y="9868"/>
                      </a:lnTo>
                      <a:lnTo>
                        <a:pt x="21588" y="19831"/>
                      </a:lnTo>
                      <a:lnTo>
                        <a:pt x="20801" y="19831"/>
                      </a:lnTo>
                      <a:cubicBezTo>
                        <a:pt x="20604" y="18438"/>
                        <a:pt x="20407" y="17537"/>
                        <a:pt x="20210" y="17143"/>
                      </a:cubicBezTo>
                      <a:cubicBezTo>
                        <a:pt x="19957" y="16650"/>
                        <a:pt x="19549" y="16271"/>
                        <a:pt x="18972" y="15975"/>
                      </a:cubicBezTo>
                      <a:cubicBezTo>
                        <a:pt x="18381" y="15708"/>
                        <a:pt x="17495" y="15567"/>
                        <a:pt x="16313" y="15553"/>
                      </a:cubicBezTo>
                      <a:lnTo>
                        <a:pt x="10024" y="15553"/>
                      </a:lnTo>
                      <a:lnTo>
                        <a:pt x="10024" y="24995"/>
                      </a:lnTo>
                      <a:cubicBezTo>
                        <a:pt x="10024" y="26262"/>
                        <a:pt x="10081" y="27036"/>
                        <a:pt x="10193" y="27303"/>
                      </a:cubicBezTo>
                      <a:cubicBezTo>
                        <a:pt x="10306" y="27584"/>
                        <a:pt x="10503" y="27809"/>
                        <a:pt x="10784" y="27964"/>
                      </a:cubicBezTo>
                      <a:cubicBezTo>
                        <a:pt x="11065" y="28133"/>
                        <a:pt x="11600" y="28203"/>
                        <a:pt x="12388" y="28203"/>
                      </a:cubicBezTo>
                      <a:lnTo>
                        <a:pt x="17241" y="28203"/>
                      </a:lnTo>
                      <a:cubicBezTo>
                        <a:pt x="18859" y="28203"/>
                        <a:pt x="20027" y="28091"/>
                        <a:pt x="20773" y="27866"/>
                      </a:cubicBezTo>
                      <a:cubicBezTo>
                        <a:pt x="21490" y="27641"/>
                        <a:pt x="22193" y="27204"/>
                        <a:pt x="22883" y="26529"/>
                      </a:cubicBezTo>
                      <a:cubicBezTo>
                        <a:pt x="23727" y="25685"/>
                        <a:pt x="24627" y="24362"/>
                        <a:pt x="25556" y="22589"/>
                      </a:cubicBezTo>
                      <a:lnTo>
                        <a:pt x="26400" y="22589"/>
                      </a:lnTo>
                      <a:lnTo>
                        <a:pt x="23924" y="29765"/>
                      </a:lnTo>
                      <a:lnTo>
                        <a:pt x="1879" y="29765"/>
                      </a:lnTo>
                      <a:lnTo>
                        <a:pt x="1879" y="28977"/>
                      </a:lnTo>
                      <a:lnTo>
                        <a:pt x="2892" y="28977"/>
                      </a:lnTo>
                      <a:cubicBezTo>
                        <a:pt x="3567" y="28991"/>
                        <a:pt x="4200" y="28823"/>
                        <a:pt x="4819" y="28499"/>
                      </a:cubicBezTo>
                      <a:cubicBezTo>
                        <a:pt x="5255" y="28274"/>
                        <a:pt x="5565" y="27936"/>
                        <a:pt x="5734" y="27486"/>
                      </a:cubicBezTo>
                      <a:cubicBezTo>
                        <a:pt x="5888" y="27036"/>
                        <a:pt x="5973" y="26121"/>
                        <a:pt x="5973" y="24728"/>
                      </a:cubicBezTo>
                      <a:lnTo>
                        <a:pt x="5973" y="6125"/>
                      </a:lnTo>
                      <a:cubicBezTo>
                        <a:pt x="5973" y="4309"/>
                        <a:pt x="5790" y="3198"/>
                        <a:pt x="5424" y="2776"/>
                      </a:cubicBezTo>
                      <a:cubicBezTo>
                        <a:pt x="4918" y="2227"/>
                        <a:pt x="4073" y="1945"/>
                        <a:pt x="2892" y="1931"/>
                      </a:cubicBezTo>
                      <a:lnTo>
                        <a:pt x="1879" y="1931"/>
                      </a:lnTo>
                      <a:lnTo>
                        <a:pt x="1879" y="1143"/>
                      </a:lnTo>
                      <a:lnTo>
                        <a:pt x="23924" y="1143"/>
                      </a:lnTo>
                      <a:lnTo>
                        <a:pt x="24247" y="7419"/>
                      </a:lnTo>
                      <a:lnTo>
                        <a:pt x="23417" y="7419"/>
                      </a:lnTo>
                      <a:cubicBezTo>
                        <a:pt x="23122" y="5914"/>
                        <a:pt x="22798" y="4872"/>
                        <a:pt x="22433" y="4309"/>
                      </a:cubicBezTo>
                      <a:cubicBezTo>
                        <a:pt x="22067" y="3747"/>
                        <a:pt x="21532" y="3324"/>
                        <a:pt x="20857" y="3029"/>
                      </a:cubicBezTo>
                      <a:cubicBezTo>
                        <a:pt x="20280" y="2818"/>
                        <a:pt x="19295" y="2705"/>
                        <a:pt x="17874" y="2705"/>
                      </a:cubicBezTo>
                      <a:close/>
                    </a:path>
                  </a:pathLst>
                </a:custGeom>
                <a:solidFill>
                  <a:srgbClr val="000000"/>
                </a:solidFill>
                <a:ln w="3598" cap="flat">
                  <a:noFill/>
                  <a:prstDash val="solid"/>
                  <a:miter/>
                </a:ln>
              </p:spPr>
              <p:txBody>
                <a:bodyPr rtlCol="0" anchor="ctr"/>
                <a:lstStyle/>
                <a:p>
                  <a:endParaRPr lang="en-IN"/>
                </a:p>
              </p:txBody>
            </p:sp>
            <p:sp>
              <p:nvSpPr>
                <p:cNvPr id="4161" name="Freeform: Shape 4160">
                  <a:extLst>
                    <a:ext uri="{FF2B5EF4-FFF2-40B4-BE49-F238E27FC236}">
                      <a16:creationId xmlns:a16="http://schemas.microsoft.com/office/drawing/2014/main" id="{C9F32E50-1E4E-CD24-9D24-23F271E5E284}"/>
                    </a:ext>
                  </a:extLst>
                </p:cNvPr>
                <p:cNvSpPr/>
                <p:nvPr/>
              </p:nvSpPr>
              <p:spPr>
                <a:xfrm>
                  <a:off x="34079815" y="17262216"/>
                  <a:ext cx="24014" cy="28622"/>
                </a:xfrm>
                <a:custGeom>
                  <a:avLst/>
                  <a:gdLst>
                    <a:gd name="connsiteX0" fmla="*/ 25591 w 24014"/>
                    <a:gd name="connsiteY0" fmla="*/ 1143 h 28622"/>
                    <a:gd name="connsiteX1" fmla="*/ 25901 w 24014"/>
                    <a:gd name="connsiteY1" fmla="*/ 7856 h 28622"/>
                    <a:gd name="connsiteX2" fmla="*/ 25099 w 24014"/>
                    <a:gd name="connsiteY2" fmla="*/ 7856 h 28622"/>
                    <a:gd name="connsiteX3" fmla="*/ 24466 w 24014"/>
                    <a:gd name="connsiteY3" fmla="*/ 5323 h 28622"/>
                    <a:gd name="connsiteX4" fmla="*/ 22721 w 24014"/>
                    <a:gd name="connsiteY4" fmla="*/ 3521 h 28622"/>
                    <a:gd name="connsiteX5" fmla="*/ 19865 w 24014"/>
                    <a:gd name="connsiteY5" fmla="*/ 2944 h 28622"/>
                    <a:gd name="connsiteX6" fmla="*/ 15828 w 24014"/>
                    <a:gd name="connsiteY6" fmla="*/ 2944 h 28622"/>
                    <a:gd name="connsiteX7" fmla="*/ 15828 w 24014"/>
                    <a:gd name="connsiteY7" fmla="*/ 24812 h 28622"/>
                    <a:gd name="connsiteX8" fmla="*/ 16405 w 24014"/>
                    <a:gd name="connsiteY8" fmla="*/ 28105 h 28622"/>
                    <a:gd name="connsiteX9" fmla="*/ 18867 w 24014"/>
                    <a:gd name="connsiteY9" fmla="*/ 28977 h 28622"/>
                    <a:gd name="connsiteX10" fmla="*/ 19865 w 24014"/>
                    <a:gd name="connsiteY10" fmla="*/ 28977 h 28622"/>
                    <a:gd name="connsiteX11" fmla="*/ 19865 w 24014"/>
                    <a:gd name="connsiteY11" fmla="*/ 29765 h 28622"/>
                    <a:gd name="connsiteX12" fmla="*/ 7724 w 24014"/>
                    <a:gd name="connsiteY12" fmla="*/ 29765 h 28622"/>
                    <a:gd name="connsiteX13" fmla="*/ 7724 w 24014"/>
                    <a:gd name="connsiteY13" fmla="*/ 28977 h 28622"/>
                    <a:gd name="connsiteX14" fmla="*/ 8737 w 24014"/>
                    <a:gd name="connsiteY14" fmla="*/ 28977 h 28622"/>
                    <a:gd name="connsiteX15" fmla="*/ 11326 w 24014"/>
                    <a:gd name="connsiteY15" fmla="*/ 27880 h 28622"/>
                    <a:gd name="connsiteX16" fmla="*/ 11776 w 24014"/>
                    <a:gd name="connsiteY16" fmla="*/ 24812 h 28622"/>
                    <a:gd name="connsiteX17" fmla="*/ 11776 w 24014"/>
                    <a:gd name="connsiteY17" fmla="*/ 2944 h 28622"/>
                    <a:gd name="connsiteX18" fmla="*/ 8343 w 24014"/>
                    <a:gd name="connsiteY18" fmla="*/ 2944 h 28622"/>
                    <a:gd name="connsiteX19" fmla="*/ 5502 w 24014"/>
                    <a:gd name="connsiteY19" fmla="*/ 3226 h 28622"/>
                    <a:gd name="connsiteX20" fmla="*/ 3617 w 24014"/>
                    <a:gd name="connsiteY20" fmla="*/ 4774 h 28622"/>
                    <a:gd name="connsiteX21" fmla="*/ 2688 w 24014"/>
                    <a:gd name="connsiteY21" fmla="*/ 7856 h 28622"/>
                    <a:gd name="connsiteX22" fmla="*/ 1886 w 24014"/>
                    <a:gd name="connsiteY22" fmla="*/ 7856 h 28622"/>
                    <a:gd name="connsiteX23" fmla="*/ 2224 w 24014"/>
                    <a:gd name="connsiteY23" fmla="*/ 114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591" y="1143"/>
                      </a:moveTo>
                      <a:lnTo>
                        <a:pt x="25901" y="7856"/>
                      </a:lnTo>
                      <a:lnTo>
                        <a:pt x="25099" y="7856"/>
                      </a:lnTo>
                      <a:cubicBezTo>
                        <a:pt x="24930" y="6673"/>
                        <a:pt x="24719" y="5829"/>
                        <a:pt x="24466" y="5323"/>
                      </a:cubicBezTo>
                      <a:cubicBezTo>
                        <a:pt x="24030" y="4506"/>
                        <a:pt x="23439" y="3915"/>
                        <a:pt x="22721" y="3521"/>
                      </a:cubicBezTo>
                      <a:cubicBezTo>
                        <a:pt x="21990" y="3156"/>
                        <a:pt x="21047" y="2959"/>
                        <a:pt x="19865" y="2944"/>
                      </a:cubicBezTo>
                      <a:lnTo>
                        <a:pt x="15828" y="2944"/>
                      </a:lnTo>
                      <a:lnTo>
                        <a:pt x="15828" y="24812"/>
                      </a:lnTo>
                      <a:cubicBezTo>
                        <a:pt x="15814" y="26571"/>
                        <a:pt x="16011" y="27669"/>
                        <a:pt x="16405" y="28105"/>
                      </a:cubicBezTo>
                      <a:cubicBezTo>
                        <a:pt x="16939" y="28696"/>
                        <a:pt x="17755" y="28991"/>
                        <a:pt x="18867" y="28977"/>
                      </a:cubicBezTo>
                      <a:lnTo>
                        <a:pt x="19865" y="28977"/>
                      </a:lnTo>
                      <a:lnTo>
                        <a:pt x="19865" y="29765"/>
                      </a:lnTo>
                      <a:lnTo>
                        <a:pt x="7724" y="29765"/>
                      </a:lnTo>
                      <a:lnTo>
                        <a:pt x="7724" y="28977"/>
                      </a:lnTo>
                      <a:lnTo>
                        <a:pt x="8737" y="28977"/>
                      </a:lnTo>
                      <a:cubicBezTo>
                        <a:pt x="9947" y="28991"/>
                        <a:pt x="10805" y="28626"/>
                        <a:pt x="11326" y="27880"/>
                      </a:cubicBezTo>
                      <a:cubicBezTo>
                        <a:pt x="11607" y="27444"/>
                        <a:pt x="11762" y="26416"/>
                        <a:pt x="11776" y="24812"/>
                      </a:cubicBezTo>
                      <a:lnTo>
                        <a:pt x="11776" y="2944"/>
                      </a:lnTo>
                      <a:lnTo>
                        <a:pt x="8343" y="2944"/>
                      </a:lnTo>
                      <a:cubicBezTo>
                        <a:pt x="7007" y="2959"/>
                        <a:pt x="6050" y="3057"/>
                        <a:pt x="5502" y="3226"/>
                      </a:cubicBezTo>
                      <a:cubicBezTo>
                        <a:pt x="4756" y="3507"/>
                        <a:pt x="4137" y="4014"/>
                        <a:pt x="3617" y="4774"/>
                      </a:cubicBezTo>
                      <a:cubicBezTo>
                        <a:pt x="3082" y="5534"/>
                        <a:pt x="2772" y="6561"/>
                        <a:pt x="2688" y="7856"/>
                      </a:cubicBezTo>
                      <a:lnTo>
                        <a:pt x="1886" y="7856"/>
                      </a:lnTo>
                      <a:lnTo>
                        <a:pt x="2224" y="1143"/>
                      </a:lnTo>
                      <a:close/>
                    </a:path>
                  </a:pathLst>
                </a:custGeom>
                <a:solidFill>
                  <a:srgbClr val="000000"/>
                </a:solidFill>
                <a:ln w="3598" cap="flat">
                  <a:noFill/>
                  <a:prstDash val="solid"/>
                  <a:miter/>
                </a:ln>
              </p:spPr>
              <p:txBody>
                <a:bodyPr rtlCol="0" anchor="ctr"/>
                <a:lstStyle/>
                <a:p>
                  <a:endParaRPr lang="en-IN"/>
                </a:p>
              </p:txBody>
            </p:sp>
            <p:sp>
              <p:nvSpPr>
                <p:cNvPr id="4162" name="Freeform: Shape 4161">
                  <a:extLst>
                    <a:ext uri="{FF2B5EF4-FFF2-40B4-BE49-F238E27FC236}">
                      <a16:creationId xmlns:a16="http://schemas.microsoft.com/office/drawing/2014/main" id="{0572099E-924C-72C6-BE00-BDF680D4DB25}"/>
                    </a:ext>
                  </a:extLst>
                </p:cNvPr>
                <p:cNvSpPr/>
                <p:nvPr/>
              </p:nvSpPr>
              <p:spPr>
                <a:xfrm>
                  <a:off x="34107972" y="17286743"/>
                  <a:ext cx="4671" cy="4685"/>
                </a:xfrm>
                <a:custGeom>
                  <a:avLst/>
                  <a:gdLst>
                    <a:gd name="connsiteX0" fmla="*/ 4229 w 4671"/>
                    <a:gd name="connsiteY0" fmla="*/ 1143 h 4685"/>
                    <a:gd name="connsiteX1" fmla="*/ 5889 w 4671"/>
                    <a:gd name="connsiteY1" fmla="*/ 1833 h 4685"/>
                    <a:gd name="connsiteX2" fmla="*/ 6565 w 4671"/>
                    <a:gd name="connsiteY2" fmla="*/ 3493 h 4685"/>
                    <a:gd name="connsiteX3" fmla="*/ 5875 w 4671"/>
                    <a:gd name="connsiteY3" fmla="*/ 5140 h 4685"/>
                    <a:gd name="connsiteX4" fmla="*/ 4229 w 4671"/>
                    <a:gd name="connsiteY4" fmla="*/ 5829 h 4685"/>
                    <a:gd name="connsiteX5" fmla="*/ 2569 w 4671"/>
                    <a:gd name="connsiteY5" fmla="*/ 5140 h 4685"/>
                    <a:gd name="connsiteX6" fmla="*/ 1894 w 4671"/>
                    <a:gd name="connsiteY6" fmla="*/ 3493 h 4685"/>
                    <a:gd name="connsiteX7" fmla="*/ 2569 w 4671"/>
                    <a:gd name="connsiteY7" fmla="*/ 1819 h 4685"/>
                    <a:gd name="connsiteX8" fmla="*/ 4229 w 4671"/>
                    <a:gd name="connsiteY8" fmla="*/ 1143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229" y="1143"/>
                      </a:moveTo>
                      <a:cubicBezTo>
                        <a:pt x="4877" y="1143"/>
                        <a:pt x="5425" y="1382"/>
                        <a:pt x="5889" y="1833"/>
                      </a:cubicBezTo>
                      <a:cubicBezTo>
                        <a:pt x="6326" y="2297"/>
                        <a:pt x="6551" y="2846"/>
                        <a:pt x="6565" y="3493"/>
                      </a:cubicBezTo>
                      <a:cubicBezTo>
                        <a:pt x="6551" y="4141"/>
                        <a:pt x="6326" y="4689"/>
                        <a:pt x="5875" y="5140"/>
                      </a:cubicBezTo>
                      <a:cubicBezTo>
                        <a:pt x="5425" y="5604"/>
                        <a:pt x="4877" y="5829"/>
                        <a:pt x="4229" y="5829"/>
                      </a:cubicBezTo>
                      <a:cubicBezTo>
                        <a:pt x="3582" y="5829"/>
                        <a:pt x="3020" y="5604"/>
                        <a:pt x="2569" y="5140"/>
                      </a:cubicBezTo>
                      <a:cubicBezTo>
                        <a:pt x="2105" y="4689"/>
                        <a:pt x="1880" y="4141"/>
                        <a:pt x="1894" y="3493"/>
                      </a:cubicBezTo>
                      <a:cubicBezTo>
                        <a:pt x="1880" y="2832"/>
                        <a:pt x="2105" y="2269"/>
                        <a:pt x="2569" y="1819"/>
                      </a:cubicBezTo>
                      <a:cubicBezTo>
                        <a:pt x="3020" y="1368"/>
                        <a:pt x="3582" y="1143"/>
                        <a:pt x="4229" y="1143"/>
                      </a:cubicBezTo>
                      <a:close/>
                    </a:path>
                  </a:pathLst>
                </a:custGeom>
                <a:solidFill>
                  <a:srgbClr val="000000"/>
                </a:solidFill>
                <a:ln w="3598" cap="flat">
                  <a:noFill/>
                  <a:prstDash val="solid"/>
                  <a:miter/>
                </a:ln>
              </p:spPr>
              <p:txBody>
                <a:bodyPr rtlCol="0" anchor="ctr"/>
                <a:lstStyle/>
                <a:p>
                  <a:endParaRPr lang="en-IN"/>
                </a:p>
              </p:txBody>
            </p:sp>
            <p:sp>
              <p:nvSpPr>
                <p:cNvPr id="4163" name="Freeform: Shape 4162">
                  <a:extLst>
                    <a:ext uri="{FF2B5EF4-FFF2-40B4-BE49-F238E27FC236}">
                      <a16:creationId xmlns:a16="http://schemas.microsoft.com/office/drawing/2014/main" id="{6910F747-25EE-64D8-3F22-A8E0ECC2DF77}"/>
                    </a:ext>
                  </a:extLst>
                </p:cNvPr>
                <p:cNvSpPr/>
                <p:nvPr/>
              </p:nvSpPr>
              <p:spPr>
                <a:xfrm>
                  <a:off x="34117427" y="17261625"/>
                  <a:ext cx="18035" cy="29804"/>
                </a:xfrm>
                <a:custGeom>
                  <a:avLst/>
                  <a:gdLst>
                    <a:gd name="connsiteX0" fmla="*/ 2459 w 18035"/>
                    <a:gd name="connsiteY0" fmla="*/ 30947 h 29804"/>
                    <a:gd name="connsiteX1" fmla="*/ 2459 w 18035"/>
                    <a:gd name="connsiteY1" fmla="*/ 30159 h 29804"/>
                    <a:gd name="connsiteX2" fmla="*/ 7566 w 18035"/>
                    <a:gd name="connsiteY2" fmla="*/ 28893 h 29804"/>
                    <a:gd name="connsiteX3" fmla="*/ 12124 w 18035"/>
                    <a:gd name="connsiteY3" fmla="*/ 24573 h 29804"/>
                    <a:gd name="connsiteX4" fmla="*/ 15205 w 18035"/>
                    <a:gd name="connsiteY4" fmla="*/ 17804 h 29804"/>
                    <a:gd name="connsiteX5" fmla="*/ 9212 w 18035"/>
                    <a:gd name="connsiteY5" fmla="*/ 19929 h 29804"/>
                    <a:gd name="connsiteX6" fmla="*/ 4049 w 18035"/>
                    <a:gd name="connsiteY6" fmla="*/ 17607 h 29804"/>
                    <a:gd name="connsiteX7" fmla="*/ 1897 w 18035"/>
                    <a:gd name="connsiteY7" fmla="*/ 11402 h 29804"/>
                    <a:gd name="connsiteX8" fmla="*/ 4035 w 18035"/>
                    <a:gd name="connsiteY8" fmla="*/ 4717 h 29804"/>
                    <a:gd name="connsiteX9" fmla="*/ 10816 w 18035"/>
                    <a:gd name="connsiteY9" fmla="*/ 1143 h 29804"/>
                    <a:gd name="connsiteX10" fmla="*/ 16851 w 18035"/>
                    <a:gd name="connsiteY10" fmla="*/ 4056 h 29804"/>
                    <a:gd name="connsiteX11" fmla="*/ 19932 w 18035"/>
                    <a:gd name="connsiteY11" fmla="*/ 12964 h 29804"/>
                    <a:gd name="connsiteX12" fmla="*/ 17583 w 18035"/>
                    <a:gd name="connsiteY12" fmla="*/ 21871 h 29804"/>
                    <a:gd name="connsiteX13" fmla="*/ 11069 w 18035"/>
                    <a:gd name="connsiteY13" fmla="*/ 28710 h 29804"/>
                    <a:gd name="connsiteX14" fmla="*/ 3669 w 18035"/>
                    <a:gd name="connsiteY14" fmla="*/ 30947 h 29804"/>
                    <a:gd name="connsiteX15" fmla="*/ 15543 w 18035"/>
                    <a:gd name="connsiteY15" fmla="*/ 16228 h 29804"/>
                    <a:gd name="connsiteX16" fmla="*/ 15923 w 18035"/>
                    <a:gd name="connsiteY16" fmla="*/ 11838 h 29804"/>
                    <a:gd name="connsiteX17" fmla="*/ 15219 w 18035"/>
                    <a:gd name="connsiteY17" fmla="*/ 7433 h 29804"/>
                    <a:gd name="connsiteX18" fmla="*/ 13250 w 18035"/>
                    <a:gd name="connsiteY18" fmla="*/ 3789 h 29804"/>
                    <a:gd name="connsiteX19" fmla="*/ 10352 w 18035"/>
                    <a:gd name="connsiteY19" fmla="*/ 2522 h 29804"/>
                    <a:gd name="connsiteX20" fmla="*/ 7060 w 18035"/>
                    <a:gd name="connsiteY20" fmla="*/ 4211 h 29804"/>
                    <a:gd name="connsiteX21" fmla="*/ 5639 w 18035"/>
                    <a:gd name="connsiteY21" fmla="*/ 9221 h 29804"/>
                    <a:gd name="connsiteX22" fmla="*/ 7524 w 18035"/>
                    <a:gd name="connsiteY22" fmla="*/ 16200 h 29804"/>
                    <a:gd name="connsiteX23" fmla="*/ 10900 w 18035"/>
                    <a:gd name="connsiteY23" fmla="*/ 18001 h 29804"/>
                    <a:gd name="connsiteX24" fmla="*/ 13194 w 18035"/>
                    <a:gd name="connsiteY24" fmla="*/ 17537 h 29804"/>
                    <a:gd name="connsiteX25" fmla="*/ 15543 w 18035"/>
                    <a:gd name="connsiteY25" fmla="*/ 16228 h 2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035" h="29804">
                      <a:moveTo>
                        <a:pt x="2459" y="30947"/>
                      </a:moveTo>
                      <a:lnTo>
                        <a:pt x="2459" y="30159"/>
                      </a:lnTo>
                      <a:cubicBezTo>
                        <a:pt x="4288" y="30159"/>
                        <a:pt x="5991" y="29737"/>
                        <a:pt x="7566" y="28893"/>
                      </a:cubicBezTo>
                      <a:cubicBezTo>
                        <a:pt x="9142" y="28077"/>
                        <a:pt x="10661" y="26627"/>
                        <a:pt x="12124" y="24573"/>
                      </a:cubicBezTo>
                      <a:cubicBezTo>
                        <a:pt x="13587" y="22518"/>
                        <a:pt x="14614" y="20267"/>
                        <a:pt x="15205" y="17804"/>
                      </a:cubicBezTo>
                      <a:cubicBezTo>
                        <a:pt x="12982" y="19226"/>
                        <a:pt x="10985" y="19929"/>
                        <a:pt x="9212" y="19929"/>
                      </a:cubicBezTo>
                      <a:cubicBezTo>
                        <a:pt x="7200" y="19929"/>
                        <a:pt x="5470" y="19155"/>
                        <a:pt x="4049" y="17607"/>
                      </a:cubicBezTo>
                      <a:cubicBezTo>
                        <a:pt x="2600" y="16059"/>
                        <a:pt x="1883" y="13991"/>
                        <a:pt x="1897" y="11402"/>
                      </a:cubicBezTo>
                      <a:cubicBezTo>
                        <a:pt x="1883" y="8897"/>
                        <a:pt x="2600" y="6673"/>
                        <a:pt x="4035" y="4717"/>
                      </a:cubicBezTo>
                      <a:cubicBezTo>
                        <a:pt x="5765" y="2339"/>
                        <a:pt x="8030" y="1143"/>
                        <a:pt x="10816" y="1143"/>
                      </a:cubicBezTo>
                      <a:cubicBezTo>
                        <a:pt x="13151" y="1143"/>
                        <a:pt x="15163" y="2114"/>
                        <a:pt x="16851" y="4056"/>
                      </a:cubicBezTo>
                      <a:cubicBezTo>
                        <a:pt x="18905" y="6476"/>
                        <a:pt x="19932" y="9446"/>
                        <a:pt x="19932" y="12964"/>
                      </a:cubicBezTo>
                      <a:cubicBezTo>
                        <a:pt x="19932" y="16144"/>
                        <a:pt x="19144" y="19113"/>
                        <a:pt x="17583" y="21871"/>
                      </a:cubicBezTo>
                      <a:cubicBezTo>
                        <a:pt x="16021" y="24629"/>
                        <a:pt x="13855" y="26909"/>
                        <a:pt x="11069" y="28710"/>
                      </a:cubicBezTo>
                      <a:cubicBezTo>
                        <a:pt x="8790" y="30202"/>
                        <a:pt x="6314" y="30947"/>
                        <a:pt x="3669" y="30947"/>
                      </a:cubicBezTo>
                      <a:close/>
                      <a:moveTo>
                        <a:pt x="15543" y="16228"/>
                      </a:moveTo>
                      <a:cubicBezTo>
                        <a:pt x="15796" y="14427"/>
                        <a:pt x="15923" y="12964"/>
                        <a:pt x="15923" y="11838"/>
                      </a:cubicBezTo>
                      <a:cubicBezTo>
                        <a:pt x="15923" y="10487"/>
                        <a:pt x="15684" y="9009"/>
                        <a:pt x="15219" y="7433"/>
                      </a:cubicBezTo>
                      <a:cubicBezTo>
                        <a:pt x="14755" y="5857"/>
                        <a:pt x="14094" y="4647"/>
                        <a:pt x="13250" y="3789"/>
                      </a:cubicBezTo>
                      <a:cubicBezTo>
                        <a:pt x="12378" y="2959"/>
                        <a:pt x="11421" y="2536"/>
                        <a:pt x="10352" y="2522"/>
                      </a:cubicBezTo>
                      <a:cubicBezTo>
                        <a:pt x="9100" y="2536"/>
                        <a:pt x="8002" y="3099"/>
                        <a:pt x="7060" y="4211"/>
                      </a:cubicBezTo>
                      <a:cubicBezTo>
                        <a:pt x="6103" y="5351"/>
                        <a:pt x="5625" y="7025"/>
                        <a:pt x="5639" y="9221"/>
                      </a:cubicBezTo>
                      <a:cubicBezTo>
                        <a:pt x="5625" y="12204"/>
                        <a:pt x="6258" y="14526"/>
                        <a:pt x="7524" y="16200"/>
                      </a:cubicBezTo>
                      <a:cubicBezTo>
                        <a:pt x="8438" y="17410"/>
                        <a:pt x="9564" y="18015"/>
                        <a:pt x="10900" y="18001"/>
                      </a:cubicBezTo>
                      <a:cubicBezTo>
                        <a:pt x="11548" y="18015"/>
                        <a:pt x="12307" y="17861"/>
                        <a:pt x="13194" y="17537"/>
                      </a:cubicBezTo>
                      <a:cubicBezTo>
                        <a:pt x="14080" y="17241"/>
                        <a:pt x="14868" y="16805"/>
                        <a:pt x="15543" y="16228"/>
                      </a:cubicBezTo>
                      <a:close/>
                    </a:path>
                  </a:pathLst>
                </a:custGeom>
                <a:solidFill>
                  <a:srgbClr val="000000"/>
                </a:solidFill>
                <a:ln w="3598" cap="flat">
                  <a:noFill/>
                  <a:prstDash val="solid"/>
                  <a:miter/>
                </a:ln>
              </p:spPr>
              <p:txBody>
                <a:bodyPr rtlCol="0" anchor="ctr"/>
                <a:lstStyle/>
                <a:p>
                  <a:endParaRPr lang="en-IN"/>
                </a:p>
              </p:txBody>
            </p:sp>
          </p:grpSp>
          <p:grpSp>
            <p:nvGrpSpPr>
              <p:cNvPr id="4164" name="Graphic 3782">
                <a:extLst>
                  <a:ext uri="{FF2B5EF4-FFF2-40B4-BE49-F238E27FC236}">
                    <a16:creationId xmlns:a16="http://schemas.microsoft.com/office/drawing/2014/main" id="{3905E402-1BCE-1D10-2C49-34EE54134948}"/>
                  </a:ext>
                </a:extLst>
              </p:cNvPr>
              <p:cNvGrpSpPr/>
              <p:nvPr/>
            </p:nvGrpSpPr>
            <p:grpSpPr>
              <a:xfrm>
                <a:off x="34088636" y="16948033"/>
                <a:ext cx="282596" cy="38599"/>
                <a:chOff x="34088636" y="16948033"/>
                <a:chExt cx="282596" cy="38599"/>
              </a:xfrm>
            </p:grpSpPr>
            <p:sp>
              <p:nvSpPr>
                <p:cNvPr id="4165" name="Freeform: Shape 4164">
                  <a:extLst>
                    <a:ext uri="{FF2B5EF4-FFF2-40B4-BE49-F238E27FC236}">
                      <a16:creationId xmlns:a16="http://schemas.microsoft.com/office/drawing/2014/main" id="{5F252190-8937-DE60-31BC-585BCD193309}"/>
                    </a:ext>
                  </a:extLst>
                </p:cNvPr>
                <p:cNvSpPr/>
                <p:nvPr/>
              </p:nvSpPr>
              <p:spPr>
                <a:xfrm>
                  <a:off x="34088636" y="16948680"/>
                  <a:ext cx="24014" cy="28622"/>
                </a:xfrm>
                <a:custGeom>
                  <a:avLst/>
                  <a:gdLst>
                    <a:gd name="connsiteX0" fmla="*/ 25594 w 24014"/>
                    <a:gd name="connsiteY0" fmla="*/ 1056 h 28622"/>
                    <a:gd name="connsiteX1" fmla="*/ 25903 w 24014"/>
                    <a:gd name="connsiteY1" fmla="*/ 7768 h 28622"/>
                    <a:gd name="connsiteX2" fmla="*/ 25101 w 24014"/>
                    <a:gd name="connsiteY2" fmla="*/ 7768 h 28622"/>
                    <a:gd name="connsiteX3" fmla="*/ 24468 w 24014"/>
                    <a:gd name="connsiteY3" fmla="*/ 5236 h 28622"/>
                    <a:gd name="connsiteX4" fmla="*/ 22724 w 24014"/>
                    <a:gd name="connsiteY4" fmla="*/ 3434 h 28622"/>
                    <a:gd name="connsiteX5" fmla="*/ 19868 w 24014"/>
                    <a:gd name="connsiteY5" fmla="*/ 2857 h 28622"/>
                    <a:gd name="connsiteX6" fmla="*/ 15830 w 24014"/>
                    <a:gd name="connsiteY6" fmla="*/ 2857 h 28622"/>
                    <a:gd name="connsiteX7" fmla="*/ 15830 w 24014"/>
                    <a:gd name="connsiteY7" fmla="*/ 24725 h 28622"/>
                    <a:gd name="connsiteX8" fmla="*/ 16407 w 24014"/>
                    <a:gd name="connsiteY8" fmla="*/ 28018 h 28622"/>
                    <a:gd name="connsiteX9" fmla="*/ 18869 w 24014"/>
                    <a:gd name="connsiteY9" fmla="*/ 28890 h 28622"/>
                    <a:gd name="connsiteX10" fmla="*/ 19868 w 24014"/>
                    <a:gd name="connsiteY10" fmla="*/ 28890 h 28622"/>
                    <a:gd name="connsiteX11" fmla="*/ 19868 w 24014"/>
                    <a:gd name="connsiteY11" fmla="*/ 29678 h 28622"/>
                    <a:gd name="connsiteX12" fmla="*/ 7727 w 24014"/>
                    <a:gd name="connsiteY12" fmla="*/ 29678 h 28622"/>
                    <a:gd name="connsiteX13" fmla="*/ 7727 w 24014"/>
                    <a:gd name="connsiteY13" fmla="*/ 28890 h 28622"/>
                    <a:gd name="connsiteX14" fmla="*/ 8740 w 24014"/>
                    <a:gd name="connsiteY14" fmla="*/ 28890 h 28622"/>
                    <a:gd name="connsiteX15" fmla="*/ 11328 w 24014"/>
                    <a:gd name="connsiteY15" fmla="*/ 27793 h 28622"/>
                    <a:gd name="connsiteX16" fmla="*/ 11779 w 24014"/>
                    <a:gd name="connsiteY16" fmla="*/ 24725 h 28622"/>
                    <a:gd name="connsiteX17" fmla="*/ 11779 w 24014"/>
                    <a:gd name="connsiteY17" fmla="*/ 2857 h 28622"/>
                    <a:gd name="connsiteX18" fmla="*/ 8346 w 24014"/>
                    <a:gd name="connsiteY18" fmla="*/ 2857 h 28622"/>
                    <a:gd name="connsiteX19" fmla="*/ 5504 w 24014"/>
                    <a:gd name="connsiteY19" fmla="*/ 3139 h 28622"/>
                    <a:gd name="connsiteX20" fmla="*/ 3619 w 24014"/>
                    <a:gd name="connsiteY20" fmla="*/ 4687 h 28622"/>
                    <a:gd name="connsiteX21" fmla="*/ 2690 w 24014"/>
                    <a:gd name="connsiteY21" fmla="*/ 7768 h 28622"/>
                    <a:gd name="connsiteX22" fmla="*/ 1889 w 24014"/>
                    <a:gd name="connsiteY22" fmla="*/ 7768 h 28622"/>
                    <a:gd name="connsiteX23" fmla="*/ 2226 w 24014"/>
                    <a:gd name="connsiteY23" fmla="*/ 105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594" y="1056"/>
                      </a:moveTo>
                      <a:lnTo>
                        <a:pt x="25903" y="7768"/>
                      </a:lnTo>
                      <a:lnTo>
                        <a:pt x="25101" y="7768"/>
                      </a:lnTo>
                      <a:cubicBezTo>
                        <a:pt x="24932" y="6586"/>
                        <a:pt x="24721" y="5742"/>
                        <a:pt x="24468" y="5236"/>
                      </a:cubicBezTo>
                      <a:cubicBezTo>
                        <a:pt x="24032" y="4419"/>
                        <a:pt x="23441" y="3828"/>
                        <a:pt x="22724" y="3434"/>
                      </a:cubicBezTo>
                      <a:cubicBezTo>
                        <a:pt x="21992" y="3068"/>
                        <a:pt x="21050" y="2871"/>
                        <a:pt x="19868" y="2857"/>
                      </a:cubicBezTo>
                      <a:lnTo>
                        <a:pt x="15830" y="2857"/>
                      </a:lnTo>
                      <a:lnTo>
                        <a:pt x="15830" y="24725"/>
                      </a:lnTo>
                      <a:cubicBezTo>
                        <a:pt x="15816" y="26484"/>
                        <a:pt x="16013" y="27582"/>
                        <a:pt x="16407" y="28018"/>
                      </a:cubicBezTo>
                      <a:cubicBezTo>
                        <a:pt x="16942" y="28609"/>
                        <a:pt x="17758" y="28904"/>
                        <a:pt x="18869" y="28890"/>
                      </a:cubicBezTo>
                      <a:lnTo>
                        <a:pt x="19868" y="28890"/>
                      </a:lnTo>
                      <a:lnTo>
                        <a:pt x="19868" y="29678"/>
                      </a:lnTo>
                      <a:lnTo>
                        <a:pt x="7727" y="29678"/>
                      </a:lnTo>
                      <a:lnTo>
                        <a:pt x="7727" y="28890"/>
                      </a:lnTo>
                      <a:lnTo>
                        <a:pt x="8740" y="28890"/>
                      </a:lnTo>
                      <a:cubicBezTo>
                        <a:pt x="9950" y="28904"/>
                        <a:pt x="10808" y="28539"/>
                        <a:pt x="11328" y="27793"/>
                      </a:cubicBezTo>
                      <a:cubicBezTo>
                        <a:pt x="11610" y="27357"/>
                        <a:pt x="11765" y="26329"/>
                        <a:pt x="11779" y="24725"/>
                      </a:cubicBezTo>
                      <a:lnTo>
                        <a:pt x="11779" y="2857"/>
                      </a:lnTo>
                      <a:lnTo>
                        <a:pt x="8346" y="2857"/>
                      </a:lnTo>
                      <a:cubicBezTo>
                        <a:pt x="7009" y="2871"/>
                        <a:pt x="6053" y="2970"/>
                        <a:pt x="5504" y="3139"/>
                      </a:cubicBezTo>
                      <a:cubicBezTo>
                        <a:pt x="4759" y="3420"/>
                        <a:pt x="4140" y="3927"/>
                        <a:pt x="3619" y="4687"/>
                      </a:cubicBezTo>
                      <a:cubicBezTo>
                        <a:pt x="3084" y="5447"/>
                        <a:pt x="2775" y="6474"/>
                        <a:pt x="2690" y="7768"/>
                      </a:cubicBezTo>
                      <a:lnTo>
                        <a:pt x="1889" y="7768"/>
                      </a:lnTo>
                      <a:lnTo>
                        <a:pt x="2226" y="1056"/>
                      </a:lnTo>
                      <a:close/>
                    </a:path>
                  </a:pathLst>
                </a:custGeom>
                <a:solidFill>
                  <a:srgbClr val="000000"/>
                </a:solidFill>
                <a:ln w="3598" cap="flat">
                  <a:noFill/>
                  <a:prstDash val="solid"/>
                  <a:miter/>
                </a:ln>
              </p:spPr>
              <p:txBody>
                <a:bodyPr rtlCol="0" anchor="ctr"/>
                <a:lstStyle/>
                <a:p>
                  <a:endParaRPr lang="en-IN"/>
                </a:p>
              </p:txBody>
            </p:sp>
            <p:sp>
              <p:nvSpPr>
                <p:cNvPr id="4166" name="Freeform: Shape 4165">
                  <a:extLst>
                    <a:ext uri="{FF2B5EF4-FFF2-40B4-BE49-F238E27FC236}">
                      <a16:creationId xmlns:a16="http://schemas.microsoft.com/office/drawing/2014/main" id="{1590F359-957E-C7CA-C07C-ADC79A7794A9}"/>
                    </a:ext>
                  </a:extLst>
                </p:cNvPr>
                <p:cNvSpPr/>
                <p:nvPr/>
              </p:nvSpPr>
              <p:spPr>
                <a:xfrm>
                  <a:off x="34114656" y="16948089"/>
                  <a:ext cx="18879" cy="29213"/>
                </a:xfrm>
                <a:custGeom>
                  <a:avLst/>
                  <a:gdLst>
                    <a:gd name="connsiteX0" fmla="*/ 20776 w 18879"/>
                    <a:gd name="connsiteY0" fmla="*/ 24753 h 29213"/>
                    <a:gd name="connsiteX1" fmla="*/ 18778 w 18879"/>
                    <a:gd name="connsiteY1" fmla="*/ 30269 h 29213"/>
                    <a:gd name="connsiteX2" fmla="*/ 1896 w 18879"/>
                    <a:gd name="connsiteY2" fmla="*/ 30269 h 29213"/>
                    <a:gd name="connsiteX3" fmla="*/ 1896 w 18879"/>
                    <a:gd name="connsiteY3" fmla="*/ 29481 h 29213"/>
                    <a:gd name="connsiteX4" fmla="*/ 12391 w 18879"/>
                    <a:gd name="connsiteY4" fmla="*/ 18393 h 29213"/>
                    <a:gd name="connsiteX5" fmla="*/ 15430 w 18879"/>
                    <a:gd name="connsiteY5" fmla="*/ 10513 h 29213"/>
                    <a:gd name="connsiteX6" fmla="*/ 13755 w 18879"/>
                    <a:gd name="connsiteY6" fmla="*/ 6038 h 29213"/>
                    <a:gd name="connsiteX7" fmla="*/ 9774 w 18879"/>
                    <a:gd name="connsiteY7" fmla="*/ 4293 h 29213"/>
                    <a:gd name="connsiteX8" fmla="*/ 5976 w 18879"/>
                    <a:gd name="connsiteY8" fmla="*/ 5531 h 29213"/>
                    <a:gd name="connsiteX9" fmla="*/ 3500 w 18879"/>
                    <a:gd name="connsiteY9" fmla="*/ 9133 h 29213"/>
                    <a:gd name="connsiteX10" fmla="*/ 2712 w 18879"/>
                    <a:gd name="connsiteY10" fmla="*/ 9133 h 29213"/>
                    <a:gd name="connsiteX11" fmla="*/ 5427 w 18879"/>
                    <a:gd name="connsiteY11" fmla="*/ 3153 h 29213"/>
                    <a:gd name="connsiteX12" fmla="*/ 10886 w 18879"/>
                    <a:gd name="connsiteY12" fmla="*/ 1056 h 29213"/>
                    <a:gd name="connsiteX13" fmla="*/ 16696 w 18879"/>
                    <a:gd name="connsiteY13" fmla="*/ 3294 h 29213"/>
                    <a:gd name="connsiteX14" fmla="*/ 19031 w 18879"/>
                    <a:gd name="connsiteY14" fmla="*/ 8571 h 29213"/>
                    <a:gd name="connsiteX15" fmla="*/ 18018 w 18879"/>
                    <a:gd name="connsiteY15" fmla="*/ 12919 h 29213"/>
                    <a:gd name="connsiteX16" fmla="*/ 12954 w 18879"/>
                    <a:gd name="connsiteY16" fmla="*/ 20166 h 29213"/>
                    <a:gd name="connsiteX17" fmla="*/ 6398 w 18879"/>
                    <a:gd name="connsiteY17" fmla="*/ 27089 h 29213"/>
                    <a:gd name="connsiteX18" fmla="*/ 13854 w 18879"/>
                    <a:gd name="connsiteY18" fmla="*/ 27089 h 29213"/>
                    <a:gd name="connsiteX19" fmla="*/ 17047 w 18879"/>
                    <a:gd name="connsiteY19" fmla="*/ 26920 h 29213"/>
                    <a:gd name="connsiteX20" fmla="*/ 18708 w 18879"/>
                    <a:gd name="connsiteY20" fmla="*/ 26231 h 29213"/>
                    <a:gd name="connsiteX21" fmla="*/ 20002 w 18879"/>
                    <a:gd name="connsiteY21" fmla="*/ 24753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776" y="24753"/>
                      </a:moveTo>
                      <a:lnTo>
                        <a:pt x="18778" y="30269"/>
                      </a:lnTo>
                      <a:lnTo>
                        <a:pt x="1896" y="30269"/>
                      </a:lnTo>
                      <a:lnTo>
                        <a:pt x="1896" y="29481"/>
                      </a:lnTo>
                      <a:cubicBezTo>
                        <a:pt x="6862" y="24978"/>
                        <a:pt x="10351" y="21278"/>
                        <a:pt x="12391" y="18393"/>
                      </a:cubicBezTo>
                      <a:cubicBezTo>
                        <a:pt x="14403" y="15536"/>
                        <a:pt x="15416" y="12905"/>
                        <a:pt x="15430" y="10513"/>
                      </a:cubicBezTo>
                      <a:cubicBezTo>
                        <a:pt x="15416" y="8697"/>
                        <a:pt x="14867" y="7206"/>
                        <a:pt x="13755" y="6038"/>
                      </a:cubicBezTo>
                      <a:cubicBezTo>
                        <a:pt x="12630" y="4884"/>
                        <a:pt x="11294" y="4307"/>
                        <a:pt x="9774" y="4293"/>
                      </a:cubicBezTo>
                      <a:cubicBezTo>
                        <a:pt x="8353" y="4307"/>
                        <a:pt x="7087" y="4715"/>
                        <a:pt x="5976" y="5531"/>
                      </a:cubicBezTo>
                      <a:cubicBezTo>
                        <a:pt x="4850" y="6347"/>
                        <a:pt x="4034" y="7557"/>
                        <a:pt x="3500" y="9133"/>
                      </a:cubicBezTo>
                      <a:lnTo>
                        <a:pt x="2712" y="9133"/>
                      </a:lnTo>
                      <a:cubicBezTo>
                        <a:pt x="3064" y="6544"/>
                        <a:pt x="3964" y="4546"/>
                        <a:pt x="5427" y="3153"/>
                      </a:cubicBezTo>
                      <a:cubicBezTo>
                        <a:pt x="6862" y="1760"/>
                        <a:pt x="8691" y="1056"/>
                        <a:pt x="10886" y="1056"/>
                      </a:cubicBezTo>
                      <a:cubicBezTo>
                        <a:pt x="13193" y="1056"/>
                        <a:pt x="15120" y="1802"/>
                        <a:pt x="16696" y="3294"/>
                      </a:cubicBezTo>
                      <a:cubicBezTo>
                        <a:pt x="18243" y="4785"/>
                        <a:pt x="19031" y="6544"/>
                        <a:pt x="19031" y="8571"/>
                      </a:cubicBezTo>
                      <a:cubicBezTo>
                        <a:pt x="19031" y="10020"/>
                        <a:pt x="18693" y="11469"/>
                        <a:pt x="18018" y="12919"/>
                      </a:cubicBezTo>
                      <a:cubicBezTo>
                        <a:pt x="16977" y="15198"/>
                        <a:pt x="15289" y="17619"/>
                        <a:pt x="12954" y="20166"/>
                      </a:cubicBezTo>
                      <a:cubicBezTo>
                        <a:pt x="9437" y="24007"/>
                        <a:pt x="7242" y="26315"/>
                        <a:pt x="6398" y="27089"/>
                      </a:cubicBezTo>
                      <a:lnTo>
                        <a:pt x="13854" y="27089"/>
                      </a:lnTo>
                      <a:cubicBezTo>
                        <a:pt x="15359" y="27103"/>
                        <a:pt x="16428" y="27047"/>
                        <a:pt x="17047" y="26920"/>
                      </a:cubicBezTo>
                      <a:cubicBezTo>
                        <a:pt x="17666" y="26822"/>
                        <a:pt x="18215" y="26597"/>
                        <a:pt x="18708" y="26231"/>
                      </a:cubicBezTo>
                      <a:cubicBezTo>
                        <a:pt x="19200" y="25893"/>
                        <a:pt x="19636" y="25401"/>
                        <a:pt x="20002" y="24753"/>
                      </a:cubicBezTo>
                      <a:close/>
                    </a:path>
                  </a:pathLst>
                </a:custGeom>
                <a:solidFill>
                  <a:srgbClr val="000000"/>
                </a:solidFill>
                <a:ln w="3598" cap="flat">
                  <a:noFill/>
                  <a:prstDash val="solid"/>
                  <a:miter/>
                </a:ln>
              </p:spPr>
              <p:txBody>
                <a:bodyPr rtlCol="0" anchor="ctr"/>
                <a:lstStyle/>
                <a:p>
                  <a:endParaRPr lang="en-IN"/>
                </a:p>
              </p:txBody>
            </p:sp>
            <p:sp>
              <p:nvSpPr>
                <p:cNvPr id="4167" name="Freeform: Shape 4166">
                  <a:extLst>
                    <a:ext uri="{FF2B5EF4-FFF2-40B4-BE49-F238E27FC236}">
                      <a16:creationId xmlns:a16="http://schemas.microsoft.com/office/drawing/2014/main" id="{422C4409-EC32-9FAB-E982-97FD59EE58E8}"/>
                    </a:ext>
                  </a:extLst>
                </p:cNvPr>
                <p:cNvSpPr/>
                <p:nvPr/>
              </p:nvSpPr>
              <p:spPr>
                <a:xfrm>
                  <a:off x="34134970" y="16984859"/>
                  <a:ext cx="22354" cy="1773"/>
                </a:xfrm>
                <a:custGeom>
                  <a:avLst/>
                  <a:gdLst>
                    <a:gd name="connsiteX0" fmla="*/ 24256 w 22354"/>
                    <a:gd name="connsiteY0" fmla="*/ 2829 h 1773"/>
                    <a:gd name="connsiteX1" fmla="*/ 1902 w 22354"/>
                    <a:gd name="connsiteY1" fmla="*/ 2829 h 1773"/>
                    <a:gd name="connsiteX2" fmla="*/ 1902 w 22354"/>
                    <a:gd name="connsiteY2" fmla="*/ 1056 h 1773"/>
                    <a:gd name="connsiteX3" fmla="*/ 24256 w 22354"/>
                    <a:gd name="connsiteY3" fmla="*/ 1056 h 1773"/>
                  </a:gdLst>
                  <a:ahLst/>
                  <a:cxnLst>
                    <a:cxn ang="0">
                      <a:pos x="connsiteX0" y="connsiteY0"/>
                    </a:cxn>
                    <a:cxn ang="0">
                      <a:pos x="connsiteX1" y="connsiteY1"/>
                    </a:cxn>
                    <a:cxn ang="0">
                      <a:pos x="connsiteX2" y="connsiteY2"/>
                    </a:cxn>
                    <a:cxn ang="0">
                      <a:pos x="connsiteX3" y="connsiteY3"/>
                    </a:cxn>
                  </a:cxnLst>
                  <a:rect l="l" t="t" r="r" b="b"/>
                  <a:pathLst>
                    <a:path w="22354" h="1773">
                      <a:moveTo>
                        <a:pt x="24256" y="2829"/>
                      </a:moveTo>
                      <a:lnTo>
                        <a:pt x="1902" y="2829"/>
                      </a:lnTo>
                      <a:lnTo>
                        <a:pt x="1902" y="1056"/>
                      </a:lnTo>
                      <a:lnTo>
                        <a:pt x="24256" y="1056"/>
                      </a:lnTo>
                      <a:close/>
                    </a:path>
                  </a:pathLst>
                </a:custGeom>
                <a:solidFill>
                  <a:srgbClr val="000000"/>
                </a:solidFill>
                <a:ln w="3598" cap="flat">
                  <a:noFill/>
                  <a:prstDash val="solid"/>
                  <a:miter/>
                </a:ln>
              </p:spPr>
              <p:txBody>
                <a:bodyPr rtlCol="0" anchor="ctr"/>
                <a:lstStyle/>
                <a:p>
                  <a:endParaRPr lang="en-IN"/>
                </a:p>
              </p:txBody>
            </p:sp>
            <p:sp>
              <p:nvSpPr>
                <p:cNvPr id="4168" name="Freeform: Shape 4167">
                  <a:extLst>
                    <a:ext uri="{FF2B5EF4-FFF2-40B4-BE49-F238E27FC236}">
                      <a16:creationId xmlns:a16="http://schemas.microsoft.com/office/drawing/2014/main" id="{8FB3C81C-831F-61C8-7670-FF3A15EA2664}"/>
                    </a:ext>
                  </a:extLst>
                </p:cNvPr>
                <p:cNvSpPr/>
                <p:nvPr/>
              </p:nvSpPr>
              <p:spPr>
                <a:xfrm>
                  <a:off x="34156382" y="16948680"/>
                  <a:ext cx="31161" cy="29086"/>
                </a:xfrm>
                <a:custGeom>
                  <a:avLst/>
                  <a:gdLst>
                    <a:gd name="connsiteX0" fmla="*/ 1908 w 31161"/>
                    <a:gd name="connsiteY0" fmla="*/ 1056 h 29086"/>
                    <a:gd name="connsiteX1" fmla="*/ 9674 w 31161"/>
                    <a:gd name="connsiteY1" fmla="*/ 1056 h 29086"/>
                    <a:gd name="connsiteX2" fmla="*/ 27161 w 31161"/>
                    <a:gd name="connsiteY2" fmla="*/ 22530 h 29086"/>
                    <a:gd name="connsiteX3" fmla="*/ 27161 w 31161"/>
                    <a:gd name="connsiteY3" fmla="*/ 6010 h 29086"/>
                    <a:gd name="connsiteX4" fmla="*/ 26570 w 31161"/>
                    <a:gd name="connsiteY4" fmla="*/ 2717 h 29086"/>
                    <a:gd name="connsiteX5" fmla="*/ 24108 w 31161"/>
                    <a:gd name="connsiteY5" fmla="*/ 1844 h 29086"/>
                    <a:gd name="connsiteX6" fmla="*/ 23109 w 31161"/>
                    <a:gd name="connsiteY6" fmla="*/ 1844 h 29086"/>
                    <a:gd name="connsiteX7" fmla="*/ 23109 w 31161"/>
                    <a:gd name="connsiteY7" fmla="*/ 1056 h 29086"/>
                    <a:gd name="connsiteX8" fmla="*/ 33069 w 31161"/>
                    <a:gd name="connsiteY8" fmla="*/ 1056 h 29086"/>
                    <a:gd name="connsiteX9" fmla="*/ 33069 w 31161"/>
                    <a:gd name="connsiteY9" fmla="*/ 1844 h 29086"/>
                    <a:gd name="connsiteX10" fmla="*/ 32056 w 31161"/>
                    <a:gd name="connsiteY10" fmla="*/ 1844 h 29086"/>
                    <a:gd name="connsiteX11" fmla="*/ 29482 w 31161"/>
                    <a:gd name="connsiteY11" fmla="*/ 2942 h 29086"/>
                    <a:gd name="connsiteX12" fmla="*/ 29018 w 31161"/>
                    <a:gd name="connsiteY12" fmla="*/ 6010 h 29086"/>
                    <a:gd name="connsiteX13" fmla="*/ 29018 w 31161"/>
                    <a:gd name="connsiteY13" fmla="*/ 30143 h 29086"/>
                    <a:gd name="connsiteX14" fmla="*/ 28258 w 31161"/>
                    <a:gd name="connsiteY14" fmla="*/ 30143 h 29086"/>
                    <a:gd name="connsiteX15" fmla="*/ 9392 w 31161"/>
                    <a:gd name="connsiteY15" fmla="*/ 7093 h 29086"/>
                    <a:gd name="connsiteX16" fmla="*/ 9392 w 31161"/>
                    <a:gd name="connsiteY16" fmla="*/ 24725 h 29086"/>
                    <a:gd name="connsiteX17" fmla="*/ 9955 w 31161"/>
                    <a:gd name="connsiteY17" fmla="*/ 28018 h 29086"/>
                    <a:gd name="connsiteX18" fmla="*/ 12431 w 31161"/>
                    <a:gd name="connsiteY18" fmla="*/ 28890 h 29086"/>
                    <a:gd name="connsiteX19" fmla="*/ 13444 w 31161"/>
                    <a:gd name="connsiteY19" fmla="*/ 28890 h 29086"/>
                    <a:gd name="connsiteX20" fmla="*/ 13444 w 31161"/>
                    <a:gd name="connsiteY20" fmla="*/ 29678 h 29086"/>
                    <a:gd name="connsiteX21" fmla="*/ 3484 w 31161"/>
                    <a:gd name="connsiteY21" fmla="*/ 29678 h 29086"/>
                    <a:gd name="connsiteX22" fmla="*/ 3484 w 31161"/>
                    <a:gd name="connsiteY22" fmla="*/ 28890 h 29086"/>
                    <a:gd name="connsiteX23" fmla="*/ 4468 w 31161"/>
                    <a:gd name="connsiteY23" fmla="*/ 28890 h 29086"/>
                    <a:gd name="connsiteX24" fmla="*/ 7071 w 31161"/>
                    <a:gd name="connsiteY24" fmla="*/ 27793 h 29086"/>
                    <a:gd name="connsiteX25" fmla="*/ 7535 w 31161"/>
                    <a:gd name="connsiteY25" fmla="*/ 24725 h 29086"/>
                    <a:gd name="connsiteX26" fmla="*/ 7535 w 31161"/>
                    <a:gd name="connsiteY26" fmla="*/ 4813 h 29086"/>
                    <a:gd name="connsiteX27" fmla="*/ 5650 w 31161"/>
                    <a:gd name="connsiteY27" fmla="*/ 2900 h 29086"/>
                    <a:gd name="connsiteX28" fmla="*/ 3765 w 31161"/>
                    <a:gd name="connsiteY28" fmla="*/ 2027 h 29086"/>
                    <a:gd name="connsiteX29" fmla="*/ 1908 w 31161"/>
                    <a:gd name="connsiteY29" fmla="*/ 1844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08" y="1056"/>
                      </a:moveTo>
                      <a:lnTo>
                        <a:pt x="9674" y="1056"/>
                      </a:lnTo>
                      <a:lnTo>
                        <a:pt x="27161" y="22530"/>
                      </a:lnTo>
                      <a:lnTo>
                        <a:pt x="27161" y="6010"/>
                      </a:lnTo>
                      <a:cubicBezTo>
                        <a:pt x="27161" y="4265"/>
                        <a:pt x="26964" y="3167"/>
                        <a:pt x="26570" y="2717"/>
                      </a:cubicBezTo>
                      <a:cubicBezTo>
                        <a:pt x="26049" y="2154"/>
                        <a:pt x="25219" y="1858"/>
                        <a:pt x="24108" y="1844"/>
                      </a:cubicBezTo>
                      <a:lnTo>
                        <a:pt x="23109" y="1844"/>
                      </a:lnTo>
                      <a:lnTo>
                        <a:pt x="23109" y="1056"/>
                      </a:lnTo>
                      <a:lnTo>
                        <a:pt x="33069" y="1056"/>
                      </a:lnTo>
                      <a:lnTo>
                        <a:pt x="33069" y="1844"/>
                      </a:lnTo>
                      <a:lnTo>
                        <a:pt x="32056" y="1844"/>
                      </a:lnTo>
                      <a:cubicBezTo>
                        <a:pt x="30846" y="1858"/>
                        <a:pt x="29988" y="2224"/>
                        <a:pt x="29482" y="2942"/>
                      </a:cubicBezTo>
                      <a:cubicBezTo>
                        <a:pt x="29172" y="3406"/>
                        <a:pt x="29018" y="4433"/>
                        <a:pt x="29018" y="6010"/>
                      </a:cubicBezTo>
                      <a:lnTo>
                        <a:pt x="29018" y="30143"/>
                      </a:lnTo>
                      <a:lnTo>
                        <a:pt x="28258" y="30143"/>
                      </a:lnTo>
                      <a:lnTo>
                        <a:pt x="9392" y="7093"/>
                      </a:lnTo>
                      <a:lnTo>
                        <a:pt x="9392" y="24725"/>
                      </a:lnTo>
                      <a:cubicBezTo>
                        <a:pt x="9392" y="26484"/>
                        <a:pt x="9575" y="27582"/>
                        <a:pt x="9955" y="28018"/>
                      </a:cubicBezTo>
                      <a:cubicBezTo>
                        <a:pt x="10490" y="28609"/>
                        <a:pt x="11320" y="28904"/>
                        <a:pt x="12431" y="28890"/>
                      </a:cubicBezTo>
                      <a:lnTo>
                        <a:pt x="13444" y="28890"/>
                      </a:lnTo>
                      <a:lnTo>
                        <a:pt x="13444" y="29678"/>
                      </a:lnTo>
                      <a:lnTo>
                        <a:pt x="3484" y="29678"/>
                      </a:lnTo>
                      <a:lnTo>
                        <a:pt x="3484" y="28890"/>
                      </a:lnTo>
                      <a:lnTo>
                        <a:pt x="4468" y="28890"/>
                      </a:lnTo>
                      <a:cubicBezTo>
                        <a:pt x="5692" y="28904"/>
                        <a:pt x="6565" y="28539"/>
                        <a:pt x="7071" y="27793"/>
                      </a:cubicBezTo>
                      <a:cubicBezTo>
                        <a:pt x="7380" y="27357"/>
                        <a:pt x="7535" y="26329"/>
                        <a:pt x="7535" y="24725"/>
                      </a:cubicBezTo>
                      <a:lnTo>
                        <a:pt x="7535" y="4813"/>
                      </a:lnTo>
                      <a:cubicBezTo>
                        <a:pt x="6705" y="3857"/>
                        <a:pt x="6072" y="3223"/>
                        <a:pt x="5650" y="2900"/>
                      </a:cubicBezTo>
                      <a:cubicBezTo>
                        <a:pt x="5214" y="2604"/>
                        <a:pt x="4581" y="2309"/>
                        <a:pt x="3765" y="2027"/>
                      </a:cubicBezTo>
                      <a:cubicBezTo>
                        <a:pt x="3343" y="1915"/>
                        <a:pt x="2738" y="1858"/>
                        <a:pt x="1908" y="1844"/>
                      </a:cubicBezTo>
                      <a:close/>
                    </a:path>
                  </a:pathLst>
                </a:custGeom>
                <a:solidFill>
                  <a:srgbClr val="000000"/>
                </a:solidFill>
                <a:ln w="3598" cap="flat">
                  <a:noFill/>
                  <a:prstDash val="solid"/>
                  <a:miter/>
                </a:ln>
              </p:spPr>
              <p:txBody>
                <a:bodyPr rtlCol="0" anchor="ctr"/>
                <a:lstStyle/>
                <a:p>
                  <a:endParaRPr lang="en-IN"/>
                </a:p>
              </p:txBody>
            </p:sp>
            <p:sp>
              <p:nvSpPr>
                <p:cNvPr id="4169" name="Freeform: Shape 4168">
                  <a:extLst>
                    <a:ext uri="{FF2B5EF4-FFF2-40B4-BE49-F238E27FC236}">
                      <a16:creationId xmlns:a16="http://schemas.microsoft.com/office/drawing/2014/main" id="{8CFA1F86-01E3-7DB5-FCC3-70E7BECAE1BE}"/>
                    </a:ext>
                  </a:extLst>
                </p:cNvPr>
                <p:cNvSpPr/>
                <p:nvPr/>
              </p:nvSpPr>
              <p:spPr>
                <a:xfrm>
                  <a:off x="34189717" y="16948033"/>
                  <a:ext cx="25759" cy="29916"/>
                </a:xfrm>
                <a:custGeom>
                  <a:avLst/>
                  <a:gdLst>
                    <a:gd name="connsiteX0" fmla="*/ 26381 w 25759"/>
                    <a:gd name="connsiteY0" fmla="*/ 1056 h 29916"/>
                    <a:gd name="connsiteX1" fmla="*/ 27028 w 25759"/>
                    <a:gd name="connsiteY1" fmla="*/ 10780 h 29916"/>
                    <a:gd name="connsiteX2" fmla="*/ 26381 w 25759"/>
                    <a:gd name="connsiteY2" fmla="*/ 10780 h 29916"/>
                    <a:gd name="connsiteX3" fmla="*/ 22639 w 25759"/>
                    <a:gd name="connsiteY3" fmla="*/ 4490 h 29916"/>
                    <a:gd name="connsiteX4" fmla="*/ 16815 w 25759"/>
                    <a:gd name="connsiteY4" fmla="*/ 2576 h 29916"/>
                    <a:gd name="connsiteX5" fmla="*/ 11666 w 25759"/>
                    <a:gd name="connsiteY5" fmla="*/ 4025 h 29916"/>
                    <a:gd name="connsiteX6" fmla="*/ 8036 w 25759"/>
                    <a:gd name="connsiteY6" fmla="*/ 8627 h 29916"/>
                    <a:gd name="connsiteX7" fmla="*/ 6728 w 25759"/>
                    <a:gd name="connsiteY7" fmla="*/ 16507 h 29916"/>
                    <a:gd name="connsiteX8" fmla="*/ 7966 w 25759"/>
                    <a:gd name="connsiteY8" fmla="*/ 23233 h 29916"/>
                    <a:gd name="connsiteX9" fmla="*/ 11722 w 25759"/>
                    <a:gd name="connsiteY9" fmla="*/ 27596 h 29916"/>
                    <a:gd name="connsiteX10" fmla="*/ 17434 w 25759"/>
                    <a:gd name="connsiteY10" fmla="*/ 29116 h 29916"/>
                    <a:gd name="connsiteX11" fmla="*/ 22344 w 25759"/>
                    <a:gd name="connsiteY11" fmla="*/ 27933 h 29916"/>
                    <a:gd name="connsiteX12" fmla="*/ 27028 w 25759"/>
                    <a:gd name="connsiteY12" fmla="*/ 23191 h 29916"/>
                    <a:gd name="connsiteX13" fmla="*/ 27676 w 25759"/>
                    <a:gd name="connsiteY13" fmla="*/ 23613 h 29916"/>
                    <a:gd name="connsiteX14" fmla="*/ 22667 w 25759"/>
                    <a:gd name="connsiteY14" fmla="*/ 29200 h 29916"/>
                    <a:gd name="connsiteX15" fmla="*/ 15844 w 25759"/>
                    <a:gd name="connsiteY15" fmla="*/ 30973 h 29916"/>
                    <a:gd name="connsiteX16" fmla="*/ 4829 w 25759"/>
                    <a:gd name="connsiteY16" fmla="*/ 25710 h 29916"/>
                    <a:gd name="connsiteX17" fmla="*/ 1917 w 25759"/>
                    <a:gd name="connsiteY17" fmla="*/ 16451 h 29916"/>
                    <a:gd name="connsiteX18" fmla="*/ 3830 w 25759"/>
                    <a:gd name="connsiteY18" fmla="*/ 8585 h 29916"/>
                    <a:gd name="connsiteX19" fmla="*/ 9120 w 25759"/>
                    <a:gd name="connsiteY19" fmla="*/ 3026 h 29916"/>
                    <a:gd name="connsiteX20" fmla="*/ 16477 w 25759"/>
                    <a:gd name="connsiteY20" fmla="*/ 1056 h 29916"/>
                    <a:gd name="connsiteX21" fmla="*/ 22597 w 25759"/>
                    <a:gd name="connsiteY21" fmla="*/ 2576 h 29916"/>
                    <a:gd name="connsiteX22" fmla="*/ 23863 w 25759"/>
                    <a:gd name="connsiteY22" fmla="*/ 3026 h 29916"/>
                    <a:gd name="connsiteX23" fmla="*/ 24862 w 25759"/>
                    <a:gd name="connsiteY23" fmla="*/ 2632 h 29916"/>
                    <a:gd name="connsiteX24" fmla="*/ 25636 w 25759"/>
                    <a:gd name="connsiteY24" fmla="*/ 1056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381" y="1056"/>
                      </a:moveTo>
                      <a:lnTo>
                        <a:pt x="27028" y="10780"/>
                      </a:lnTo>
                      <a:lnTo>
                        <a:pt x="26381" y="10780"/>
                      </a:lnTo>
                      <a:cubicBezTo>
                        <a:pt x="25481" y="7867"/>
                        <a:pt x="24243" y="5770"/>
                        <a:pt x="22639" y="4490"/>
                      </a:cubicBezTo>
                      <a:cubicBezTo>
                        <a:pt x="21021" y="3223"/>
                        <a:pt x="19080" y="2590"/>
                        <a:pt x="16815" y="2576"/>
                      </a:cubicBezTo>
                      <a:cubicBezTo>
                        <a:pt x="14916" y="2590"/>
                        <a:pt x="13199" y="3068"/>
                        <a:pt x="11666" y="4025"/>
                      </a:cubicBezTo>
                      <a:cubicBezTo>
                        <a:pt x="10118" y="4982"/>
                        <a:pt x="8909" y="6516"/>
                        <a:pt x="8036" y="8627"/>
                      </a:cubicBezTo>
                      <a:cubicBezTo>
                        <a:pt x="7164" y="10738"/>
                        <a:pt x="6728" y="13369"/>
                        <a:pt x="6728" y="16507"/>
                      </a:cubicBezTo>
                      <a:cubicBezTo>
                        <a:pt x="6728" y="19110"/>
                        <a:pt x="7136" y="21348"/>
                        <a:pt x="7966" y="23233"/>
                      </a:cubicBezTo>
                      <a:cubicBezTo>
                        <a:pt x="8796" y="25133"/>
                        <a:pt x="10048" y="26597"/>
                        <a:pt x="11722" y="27596"/>
                      </a:cubicBezTo>
                      <a:cubicBezTo>
                        <a:pt x="13382" y="28623"/>
                        <a:pt x="15281" y="29130"/>
                        <a:pt x="17434" y="29116"/>
                      </a:cubicBezTo>
                      <a:cubicBezTo>
                        <a:pt x="19277" y="29130"/>
                        <a:pt x="20923" y="28736"/>
                        <a:pt x="22344" y="27933"/>
                      </a:cubicBezTo>
                      <a:cubicBezTo>
                        <a:pt x="23751" y="27145"/>
                        <a:pt x="25312" y="25555"/>
                        <a:pt x="27028" y="23191"/>
                      </a:cubicBezTo>
                      <a:lnTo>
                        <a:pt x="27676" y="23613"/>
                      </a:lnTo>
                      <a:cubicBezTo>
                        <a:pt x="26241" y="26160"/>
                        <a:pt x="24567" y="28032"/>
                        <a:pt x="22667" y="29200"/>
                      </a:cubicBezTo>
                      <a:cubicBezTo>
                        <a:pt x="20740" y="30382"/>
                        <a:pt x="18475" y="30959"/>
                        <a:pt x="15844" y="30973"/>
                      </a:cubicBezTo>
                      <a:cubicBezTo>
                        <a:pt x="11103" y="30959"/>
                        <a:pt x="7431" y="29214"/>
                        <a:pt x="4829" y="25710"/>
                      </a:cubicBezTo>
                      <a:cubicBezTo>
                        <a:pt x="2887" y="23093"/>
                        <a:pt x="1917" y="20011"/>
                        <a:pt x="1917" y="16451"/>
                      </a:cubicBezTo>
                      <a:cubicBezTo>
                        <a:pt x="1917" y="13608"/>
                        <a:pt x="2550" y="10977"/>
                        <a:pt x="3830" y="8585"/>
                      </a:cubicBezTo>
                      <a:cubicBezTo>
                        <a:pt x="5110" y="6192"/>
                        <a:pt x="6869" y="4349"/>
                        <a:pt x="9120" y="3026"/>
                      </a:cubicBezTo>
                      <a:cubicBezTo>
                        <a:pt x="11342" y="1732"/>
                        <a:pt x="13804" y="1070"/>
                        <a:pt x="16477" y="1056"/>
                      </a:cubicBezTo>
                      <a:cubicBezTo>
                        <a:pt x="18531" y="1070"/>
                        <a:pt x="20571" y="1577"/>
                        <a:pt x="22597" y="2576"/>
                      </a:cubicBezTo>
                      <a:cubicBezTo>
                        <a:pt x="23188" y="2886"/>
                        <a:pt x="23610" y="3040"/>
                        <a:pt x="23863" y="3026"/>
                      </a:cubicBezTo>
                      <a:cubicBezTo>
                        <a:pt x="24243" y="3040"/>
                        <a:pt x="24567" y="2900"/>
                        <a:pt x="24862" y="2632"/>
                      </a:cubicBezTo>
                      <a:cubicBezTo>
                        <a:pt x="25200" y="2266"/>
                        <a:pt x="25467" y="1746"/>
                        <a:pt x="25636" y="1056"/>
                      </a:cubicBezTo>
                      <a:close/>
                    </a:path>
                  </a:pathLst>
                </a:custGeom>
                <a:solidFill>
                  <a:srgbClr val="000000"/>
                </a:solidFill>
                <a:ln w="3598" cap="flat">
                  <a:noFill/>
                  <a:prstDash val="solid"/>
                  <a:miter/>
                </a:ln>
              </p:spPr>
              <p:txBody>
                <a:bodyPr rtlCol="0" anchor="ctr"/>
                <a:lstStyle/>
                <a:p>
                  <a:endParaRPr lang="en-IN"/>
                </a:p>
              </p:txBody>
            </p:sp>
            <p:sp>
              <p:nvSpPr>
                <p:cNvPr id="4170" name="Freeform: Shape 4169">
                  <a:extLst>
                    <a:ext uri="{FF2B5EF4-FFF2-40B4-BE49-F238E27FC236}">
                      <a16:creationId xmlns:a16="http://schemas.microsoft.com/office/drawing/2014/main" id="{7FEB43FB-CBE0-4639-B6E5-EADFD6AF292A}"/>
                    </a:ext>
                  </a:extLst>
                </p:cNvPr>
                <p:cNvSpPr/>
                <p:nvPr/>
              </p:nvSpPr>
              <p:spPr>
                <a:xfrm>
                  <a:off x="34217713" y="16948680"/>
                  <a:ext cx="28474" cy="28622"/>
                </a:xfrm>
                <a:custGeom>
                  <a:avLst/>
                  <a:gdLst>
                    <a:gd name="connsiteX0" fmla="*/ 30399 w 28474"/>
                    <a:gd name="connsiteY0" fmla="*/ 29678 h 28622"/>
                    <a:gd name="connsiteX1" fmla="*/ 22760 w 28474"/>
                    <a:gd name="connsiteY1" fmla="*/ 29678 h 28622"/>
                    <a:gd name="connsiteX2" fmla="*/ 13067 w 28474"/>
                    <a:gd name="connsiteY2" fmla="*/ 16296 h 28622"/>
                    <a:gd name="connsiteX3" fmla="*/ 11322 w 28474"/>
                    <a:gd name="connsiteY3" fmla="*/ 16338 h 28622"/>
                    <a:gd name="connsiteX4" fmla="*/ 10731 w 28474"/>
                    <a:gd name="connsiteY4" fmla="*/ 16324 h 28622"/>
                    <a:gd name="connsiteX5" fmla="*/ 10084 w 28474"/>
                    <a:gd name="connsiteY5" fmla="*/ 16296 h 28622"/>
                    <a:gd name="connsiteX6" fmla="*/ 10084 w 28474"/>
                    <a:gd name="connsiteY6" fmla="*/ 24613 h 28622"/>
                    <a:gd name="connsiteX7" fmla="*/ 10675 w 28474"/>
                    <a:gd name="connsiteY7" fmla="*/ 27962 h 28622"/>
                    <a:gd name="connsiteX8" fmla="*/ 13067 w 28474"/>
                    <a:gd name="connsiteY8" fmla="*/ 28890 h 28622"/>
                    <a:gd name="connsiteX9" fmla="*/ 14192 w 28474"/>
                    <a:gd name="connsiteY9" fmla="*/ 28890 h 28622"/>
                    <a:gd name="connsiteX10" fmla="*/ 14192 w 28474"/>
                    <a:gd name="connsiteY10" fmla="*/ 29678 h 28622"/>
                    <a:gd name="connsiteX11" fmla="*/ 1925 w 28474"/>
                    <a:gd name="connsiteY11" fmla="*/ 29678 h 28622"/>
                    <a:gd name="connsiteX12" fmla="*/ 1925 w 28474"/>
                    <a:gd name="connsiteY12" fmla="*/ 28890 h 28622"/>
                    <a:gd name="connsiteX13" fmla="*/ 3008 w 28474"/>
                    <a:gd name="connsiteY13" fmla="*/ 28890 h 28622"/>
                    <a:gd name="connsiteX14" fmla="*/ 5610 w 28474"/>
                    <a:gd name="connsiteY14" fmla="*/ 27708 h 28622"/>
                    <a:gd name="connsiteX15" fmla="*/ 6047 w 28474"/>
                    <a:gd name="connsiteY15" fmla="*/ 24613 h 28622"/>
                    <a:gd name="connsiteX16" fmla="*/ 6047 w 28474"/>
                    <a:gd name="connsiteY16" fmla="*/ 6122 h 28622"/>
                    <a:gd name="connsiteX17" fmla="*/ 5456 w 28474"/>
                    <a:gd name="connsiteY17" fmla="*/ 2773 h 28622"/>
                    <a:gd name="connsiteX18" fmla="*/ 3008 w 28474"/>
                    <a:gd name="connsiteY18" fmla="*/ 1844 h 28622"/>
                    <a:gd name="connsiteX19" fmla="*/ 1925 w 28474"/>
                    <a:gd name="connsiteY19" fmla="*/ 1844 h 28622"/>
                    <a:gd name="connsiteX20" fmla="*/ 1925 w 28474"/>
                    <a:gd name="connsiteY20" fmla="*/ 1056 h 28622"/>
                    <a:gd name="connsiteX21" fmla="*/ 12363 w 28474"/>
                    <a:gd name="connsiteY21" fmla="*/ 1056 h 28622"/>
                    <a:gd name="connsiteX22" fmla="*/ 19074 w 28474"/>
                    <a:gd name="connsiteY22" fmla="*/ 1718 h 28622"/>
                    <a:gd name="connsiteX23" fmla="*/ 22746 w 28474"/>
                    <a:gd name="connsiteY23" fmla="*/ 4166 h 28622"/>
                    <a:gd name="connsiteX24" fmla="*/ 24265 w 28474"/>
                    <a:gd name="connsiteY24" fmla="*/ 8430 h 28622"/>
                    <a:gd name="connsiteX25" fmla="*/ 22535 w 28474"/>
                    <a:gd name="connsiteY25" fmla="*/ 13003 h 28622"/>
                    <a:gd name="connsiteX26" fmla="*/ 17203 w 28474"/>
                    <a:gd name="connsiteY26" fmla="*/ 15747 h 28622"/>
                    <a:gd name="connsiteX27" fmla="*/ 23111 w 28474"/>
                    <a:gd name="connsiteY27" fmla="*/ 23965 h 28622"/>
                    <a:gd name="connsiteX28" fmla="*/ 26600 w 28474"/>
                    <a:gd name="connsiteY28" fmla="*/ 27708 h 28622"/>
                    <a:gd name="connsiteX29" fmla="*/ 30399 w 28474"/>
                    <a:gd name="connsiteY29" fmla="*/ 28890 h 28622"/>
                    <a:gd name="connsiteX30" fmla="*/ 10084 w 28474"/>
                    <a:gd name="connsiteY30" fmla="*/ 14959 h 28622"/>
                    <a:gd name="connsiteX31" fmla="*/ 10774 w 28474"/>
                    <a:gd name="connsiteY31" fmla="*/ 14973 h 28622"/>
                    <a:gd name="connsiteX32" fmla="*/ 11266 w 28474"/>
                    <a:gd name="connsiteY32" fmla="*/ 14987 h 28622"/>
                    <a:gd name="connsiteX33" fmla="*/ 17428 w 28474"/>
                    <a:gd name="connsiteY33" fmla="*/ 13214 h 28622"/>
                    <a:gd name="connsiteX34" fmla="*/ 19510 w 28474"/>
                    <a:gd name="connsiteY34" fmla="*/ 8697 h 28622"/>
                    <a:gd name="connsiteX35" fmla="*/ 17836 w 28474"/>
                    <a:gd name="connsiteY35" fmla="*/ 4335 h 28622"/>
                    <a:gd name="connsiteX36" fmla="*/ 13390 w 28474"/>
                    <a:gd name="connsiteY36" fmla="*/ 2660 h 28622"/>
                    <a:gd name="connsiteX37" fmla="*/ 10084 w 28474"/>
                    <a:gd name="connsiteY37" fmla="*/ 305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399" y="29678"/>
                      </a:moveTo>
                      <a:lnTo>
                        <a:pt x="22760" y="29678"/>
                      </a:lnTo>
                      <a:lnTo>
                        <a:pt x="13067" y="16296"/>
                      </a:lnTo>
                      <a:cubicBezTo>
                        <a:pt x="12349" y="16324"/>
                        <a:pt x="11772" y="16338"/>
                        <a:pt x="11322" y="16338"/>
                      </a:cubicBezTo>
                      <a:cubicBezTo>
                        <a:pt x="11125" y="16338"/>
                        <a:pt x="10928" y="16338"/>
                        <a:pt x="10731" y="16324"/>
                      </a:cubicBezTo>
                      <a:cubicBezTo>
                        <a:pt x="10520" y="16324"/>
                        <a:pt x="10295" y="16310"/>
                        <a:pt x="10084" y="16296"/>
                      </a:cubicBezTo>
                      <a:lnTo>
                        <a:pt x="10084" y="24613"/>
                      </a:lnTo>
                      <a:cubicBezTo>
                        <a:pt x="10070" y="26414"/>
                        <a:pt x="10267" y="27539"/>
                        <a:pt x="10675" y="27962"/>
                      </a:cubicBezTo>
                      <a:cubicBezTo>
                        <a:pt x="11182" y="28595"/>
                        <a:pt x="11983" y="28904"/>
                        <a:pt x="13067" y="28890"/>
                      </a:cubicBezTo>
                      <a:lnTo>
                        <a:pt x="14192" y="28890"/>
                      </a:lnTo>
                      <a:lnTo>
                        <a:pt x="14192" y="29678"/>
                      </a:lnTo>
                      <a:lnTo>
                        <a:pt x="1925" y="29678"/>
                      </a:lnTo>
                      <a:lnTo>
                        <a:pt x="1925" y="28890"/>
                      </a:lnTo>
                      <a:lnTo>
                        <a:pt x="3008" y="28890"/>
                      </a:lnTo>
                      <a:cubicBezTo>
                        <a:pt x="4218" y="28904"/>
                        <a:pt x="5076" y="28510"/>
                        <a:pt x="5610" y="27708"/>
                      </a:cubicBezTo>
                      <a:cubicBezTo>
                        <a:pt x="5892" y="27286"/>
                        <a:pt x="6047" y="26245"/>
                        <a:pt x="6047" y="24613"/>
                      </a:cubicBezTo>
                      <a:lnTo>
                        <a:pt x="6047" y="6122"/>
                      </a:lnTo>
                      <a:cubicBezTo>
                        <a:pt x="6047" y="4321"/>
                        <a:pt x="5850" y="3209"/>
                        <a:pt x="5456" y="2773"/>
                      </a:cubicBezTo>
                      <a:cubicBezTo>
                        <a:pt x="4893" y="2168"/>
                        <a:pt x="4077" y="1858"/>
                        <a:pt x="3008" y="1844"/>
                      </a:cubicBezTo>
                      <a:lnTo>
                        <a:pt x="1925" y="1844"/>
                      </a:lnTo>
                      <a:lnTo>
                        <a:pt x="1925" y="1056"/>
                      </a:lnTo>
                      <a:lnTo>
                        <a:pt x="12363" y="1056"/>
                      </a:lnTo>
                      <a:cubicBezTo>
                        <a:pt x="15388" y="1056"/>
                        <a:pt x="17625" y="1281"/>
                        <a:pt x="19074" y="1718"/>
                      </a:cubicBezTo>
                      <a:cubicBezTo>
                        <a:pt x="20509" y="2168"/>
                        <a:pt x="21733" y="2984"/>
                        <a:pt x="22746" y="4166"/>
                      </a:cubicBezTo>
                      <a:cubicBezTo>
                        <a:pt x="23745" y="5362"/>
                        <a:pt x="24251" y="6783"/>
                        <a:pt x="24265" y="8430"/>
                      </a:cubicBezTo>
                      <a:cubicBezTo>
                        <a:pt x="24251" y="10189"/>
                        <a:pt x="23674" y="11709"/>
                        <a:pt x="22535" y="13003"/>
                      </a:cubicBezTo>
                      <a:cubicBezTo>
                        <a:pt x="21381" y="14298"/>
                        <a:pt x="19608" y="15213"/>
                        <a:pt x="17203" y="15747"/>
                      </a:cubicBezTo>
                      <a:lnTo>
                        <a:pt x="23111" y="23965"/>
                      </a:lnTo>
                      <a:cubicBezTo>
                        <a:pt x="24448" y="25851"/>
                        <a:pt x="25616" y="27103"/>
                        <a:pt x="26600" y="27708"/>
                      </a:cubicBezTo>
                      <a:cubicBezTo>
                        <a:pt x="27571" y="28342"/>
                        <a:pt x="28837" y="28736"/>
                        <a:pt x="30399" y="28890"/>
                      </a:cubicBezTo>
                      <a:close/>
                      <a:moveTo>
                        <a:pt x="10084" y="14959"/>
                      </a:moveTo>
                      <a:cubicBezTo>
                        <a:pt x="10337" y="14973"/>
                        <a:pt x="10577" y="14973"/>
                        <a:pt x="10774" y="14973"/>
                      </a:cubicBezTo>
                      <a:cubicBezTo>
                        <a:pt x="10971" y="14987"/>
                        <a:pt x="11125" y="14987"/>
                        <a:pt x="11266" y="14987"/>
                      </a:cubicBezTo>
                      <a:cubicBezTo>
                        <a:pt x="13967" y="14987"/>
                        <a:pt x="16021" y="14396"/>
                        <a:pt x="17428" y="13214"/>
                      </a:cubicBezTo>
                      <a:cubicBezTo>
                        <a:pt x="18807" y="12032"/>
                        <a:pt x="19510" y="10527"/>
                        <a:pt x="19510" y="8697"/>
                      </a:cubicBezTo>
                      <a:cubicBezTo>
                        <a:pt x="19510" y="6910"/>
                        <a:pt x="18947" y="5461"/>
                        <a:pt x="17836" y="4335"/>
                      </a:cubicBezTo>
                      <a:cubicBezTo>
                        <a:pt x="16710" y="3223"/>
                        <a:pt x="15233" y="2660"/>
                        <a:pt x="13390" y="2660"/>
                      </a:cubicBezTo>
                      <a:cubicBezTo>
                        <a:pt x="12574" y="2660"/>
                        <a:pt x="11463" y="2801"/>
                        <a:pt x="10084" y="3054"/>
                      </a:cubicBezTo>
                      <a:close/>
                    </a:path>
                  </a:pathLst>
                </a:custGeom>
                <a:solidFill>
                  <a:srgbClr val="000000"/>
                </a:solidFill>
                <a:ln w="3598" cap="flat">
                  <a:noFill/>
                  <a:prstDash val="solid"/>
                  <a:miter/>
                </a:ln>
              </p:spPr>
              <p:txBody>
                <a:bodyPr rtlCol="0" anchor="ctr"/>
                <a:lstStyle/>
                <a:p>
                  <a:endParaRPr lang="en-IN"/>
                </a:p>
              </p:txBody>
            </p:sp>
            <p:sp>
              <p:nvSpPr>
                <p:cNvPr id="4171" name="Freeform: Shape 4170">
                  <a:extLst>
                    <a:ext uri="{FF2B5EF4-FFF2-40B4-BE49-F238E27FC236}">
                      <a16:creationId xmlns:a16="http://schemas.microsoft.com/office/drawing/2014/main" id="{8AFC0059-1A02-3FA8-A053-47C33EF29FCE}"/>
                    </a:ext>
                  </a:extLst>
                </p:cNvPr>
                <p:cNvSpPr/>
                <p:nvPr/>
              </p:nvSpPr>
              <p:spPr>
                <a:xfrm>
                  <a:off x="34248873" y="16973207"/>
                  <a:ext cx="4671" cy="4685"/>
                </a:xfrm>
                <a:custGeom>
                  <a:avLst/>
                  <a:gdLst>
                    <a:gd name="connsiteX0" fmla="*/ 4269 w 4671"/>
                    <a:gd name="connsiteY0" fmla="*/ 1056 h 4685"/>
                    <a:gd name="connsiteX1" fmla="*/ 5929 w 4671"/>
                    <a:gd name="connsiteY1" fmla="*/ 1746 h 4685"/>
                    <a:gd name="connsiteX2" fmla="*/ 6604 w 4671"/>
                    <a:gd name="connsiteY2" fmla="*/ 3406 h 4685"/>
                    <a:gd name="connsiteX3" fmla="*/ 5915 w 4671"/>
                    <a:gd name="connsiteY3" fmla="*/ 5053 h 4685"/>
                    <a:gd name="connsiteX4" fmla="*/ 4269 w 4671"/>
                    <a:gd name="connsiteY4" fmla="*/ 5742 h 4685"/>
                    <a:gd name="connsiteX5" fmla="*/ 2609 w 4671"/>
                    <a:gd name="connsiteY5" fmla="*/ 5053 h 4685"/>
                    <a:gd name="connsiteX6" fmla="*/ 1933 w 4671"/>
                    <a:gd name="connsiteY6" fmla="*/ 3406 h 4685"/>
                    <a:gd name="connsiteX7" fmla="*/ 2609 w 4671"/>
                    <a:gd name="connsiteY7" fmla="*/ 1732 h 4685"/>
                    <a:gd name="connsiteX8" fmla="*/ 4269 w 4671"/>
                    <a:gd name="connsiteY8" fmla="*/ 1056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269" y="1056"/>
                      </a:moveTo>
                      <a:cubicBezTo>
                        <a:pt x="4916" y="1056"/>
                        <a:pt x="5464" y="1295"/>
                        <a:pt x="5929" y="1746"/>
                      </a:cubicBezTo>
                      <a:cubicBezTo>
                        <a:pt x="6365" y="2210"/>
                        <a:pt x="6590" y="2759"/>
                        <a:pt x="6604" y="3406"/>
                      </a:cubicBezTo>
                      <a:cubicBezTo>
                        <a:pt x="6590" y="4054"/>
                        <a:pt x="6365" y="4602"/>
                        <a:pt x="5915" y="5053"/>
                      </a:cubicBezTo>
                      <a:cubicBezTo>
                        <a:pt x="5464" y="5517"/>
                        <a:pt x="4916" y="5742"/>
                        <a:pt x="4269" y="5742"/>
                      </a:cubicBezTo>
                      <a:cubicBezTo>
                        <a:pt x="3621" y="5742"/>
                        <a:pt x="3059" y="5517"/>
                        <a:pt x="2609" y="5053"/>
                      </a:cubicBezTo>
                      <a:cubicBezTo>
                        <a:pt x="2144" y="4602"/>
                        <a:pt x="1919" y="4054"/>
                        <a:pt x="1933" y="3406"/>
                      </a:cubicBezTo>
                      <a:cubicBezTo>
                        <a:pt x="1919" y="2745"/>
                        <a:pt x="2144" y="2182"/>
                        <a:pt x="2609" y="1732"/>
                      </a:cubicBezTo>
                      <a:cubicBezTo>
                        <a:pt x="3059" y="1281"/>
                        <a:pt x="3621" y="1056"/>
                        <a:pt x="4269" y="1056"/>
                      </a:cubicBezTo>
                      <a:close/>
                    </a:path>
                  </a:pathLst>
                </a:custGeom>
                <a:solidFill>
                  <a:srgbClr val="000000"/>
                </a:solidFill>
                <a:ln w="3598" cap="flat">
                  <a:noFill/>
                  <a:prstDash val="solid"/>
                  <a:miter/>
                </a:ln>
              </p:spPr>
              <p:txBody>
                <a:bodyPr rtlCol="0" anchor="ctr"/>
                <a:lstStyle/>
                <a:p>
                  <a:endParaRPr lang="en-IN"/>
                </a:p>
              </p:txBody>
            </p:sp>
            <p:sp>
              <p:nvSpPr>
                <p:cNvPr id="4172" name="Freeform: Shape 4171">
                  <a:extLst>
                    <a:ext uri="{FF2B5EF4-FFF2-40B4-BE49-F238E27FC236}">
                      <a16:creationId xmlns:a16="http://schemas.microsoft.com/office/drawing/2014/main" id="{01F45419-CCA4-23BA-1E24-C8F77F191CFB}"/>
                    </a:ext>
                  </a:extLst>
                </p:cNvPr>
                <p:cNvSpPr/>
                <p:nvPr/>
              </p:nvSpPr>
              <p:spPr>
                <a:xfrm>
                  <a:off x="34256049" y="16948680"/>
                  <a:ext cx="31161" cy="29086"/>
                </a:xfrm>
                <a:custGeom>
                  <a:avLst/>
                  <a:gdLst>
                    <a:gd name="connsiteX0" fmla="*/ 1936 w 31161"/>
                    <a:gd name="connsiteY0" fmla="*/ 1056 h 29086"/>
                    <a:gd name="connsiteX1" fmla="*/ 9701 w 31161"/>
                    <a:gd name="connsiteY1" fmla="*/ 1056 h 29086"/>
                    <a:gd name="connsiteX2" fmla="*/ 27188 w 31161"/>
                    <a:gd name="connsiteY2" fmla="*/ 22530 h 29086"/>
                    <a:gd name="connsiteX3" fmla="*/ 27188 w 31161"/>
                    <a:gd name="connsiteY3" fmla="*/ 6010 h 29086"/>
                    <a:gd name="connsiteX4" fmla="*/ 26597 w 31161"/>
                    <a:gd name="connsiteY4" fmla="*/ 2717 h 29086"/>
                    <a:gd name="connsiteX5" fmla="*/ 24135 w 31161"/>
                    <a:gd name="connsiteY5" fmla="*/ 1844 h 29086"/>
                    <a:gd name="connsiteX6" fmla="*/ 23137 w 31161"/>
                    <a:gd name="connsiteY6" fmla="*/ 1844 h 29086"/>
                    <a:gd name="connsiteX7" fmla="*/ 23137 w 31161"/>
                    <a:gd name="connsiteY7" fmla="*/ 1056 h 29086"/>
                    <a:gd name="connsiteX8" fmla="*/ 33097 w 31161"/>
                    <a:gd name="connsiteY8" fmla="*/ 1056 h 29086"/>
                    <a:gd name="connsiteX9" fmla="*/ 33097 w 31161"/>
                    <a:gd name="connsiteY9" fmla="*/ 1844 h 29086"/>
                    <a:gd name="connsiteX10" fmla="*/ 32084 w 31161"/>
                    <a:gd name="connsiteY10" fmla="*/ 1844 h 29086"/>
                    <a:gd name="connsiteX11" fmla="*/ 29509 w 31161"/>
                    <a:gd name="connsiteY11" fmla="*/ 2942 h 29086"/>
                    <a:gd name="connsiteX12" fmla="*/ 29045 w 31161"/>
                    <a:gd name="connsiteY12" fmla="*/ 6010 h 29086"/>
                    <a:gd name="connsiteX13" fmla="*/ 29045 w 31161"/>
                    <a:gd name="connsiteY13" fmla="*/ 30143 h 29086"/>
                    <a:gd name="connsiteX14" fmla="*/ 28286 w 31161"/>
                    <a:gd name="connsiteY14" fmla="*/ 30143 h 29086"/>
                    <a:gd name="connsiteX15" fmla="*/ 9420 w 31161"/>
                    <a:gd name="connsiteY15" fmla="*/ 7093 h 29086"/>
                    <a:gd name="connsiteX16" fmla="*/ 9420 w 31161"/>
                    <a:gd name="connsiteY16" fmla="*/ 24725 h 29086"/>
                    <a:gd name="connsiteX17" fmla="*/ 9983 w 31161"/>
                    <a:gd name="connsiteY17" fmla="*/ 28018 h 29086"/>
                    <a:gd name="connsiteX18" fmla="*/ 12459 w 31161"/>
                    <a:gd name="connsiteY18" fmla="*/ 28890 h 29086"/>
                    <a:gd name="connsiteX19" fmla="*/ 13472 w 31161"/>
                    <a:gd name="connsiteY19" fmla="*/ 28890 h 29086"/>
                    <a:gd name="connsiteX20" fmla="*/ 13472 w 31161"/>
                    <a:gd name="connsiteY20" fmla="*/ 29678 h 29086"/>
                    <a:gd name="connsiteX21" fmla="*/ 3511 w 31161"/>
                    <a:gd name="connsiteY21" fmla="*/ 29678 h 29086"/>
                    <a:gd name="connsiteX22" fmla="*/ 3511 w 31161"/>
                    <a:gd name="connsiteY22" fmla="*/ 28890 h 29086"/>
                    <a:gd name="connsiteX23" fmla="*/ 4496 w 31161"/>
                    <a:gd name="connsiteY23" fmla="*/ 28890 h 29086"/>
                    <a:gd name="connsiteX24" fmla="*/ 7099 w 31161"/>
                    <a:gd name="connsiteY24" fmla="*/ 27793 h 29086"/>
                    <a:gd name="connsiteX25" fmla="*/ 7563 w 31161"/>
                    <a:gd name="connsiteY25" fmla="*/ 24725 h 29086"/>
                    <a:gd name="connsiteX26" fmla="*/ 7563 w 31161"/>
                    <a:gd name="connsiteY26" fmla="*/ 4813 h 29086"/>
                    <a:gd name="connsiteX27" fmla="*/ 5678 w 31161"/>
                    <a:gd name="connsiteY27" fmla="*/ 2900 h 29086"/>
                    <a:gd name="connsiteX28" fmla="*/ 3793 w 31161"/>
                    <a:gd name="connsiteY28" fmla="*/ 2027 h 29086"/>
                    <a:gd name="connsiteX29" fmla="*/ 1936 w 31161"/>
                    <a:gd name="connsiteY29" fmla="*/ 1844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36" y="1056"/>
                      </a:moveTo>
                      <a:lnTo>
                        <a:pt x="9701" y="1056"/>
                      </a:lnTo>
                      <a:lnTo>
                        <a:pt x="27188" y="22530"/>
                      </a:lnTo>
                      <a:lnTo>
                        <a:pt x="27188" y="6010"/>
                      </a:lnTo>
                      <a:cubicBezTo>
                        <a:pt x="27188" y="4265"/>
                        <a:pt x="26991" y="3167"/>
                        <a:pt x="26597" y="2717"/>
                      </a:cubicBezTo>
                      <a:cubicBezTo>
                        <a:pt x="26077" y="2154"/>
                        <a:pt x="25247" y="1858"/>
                        <a:pt x="24135" y="1844"/>
                      </a:cubicBezTo>
                      <a:lnTo>
                        <a:pt x="23137" y="1844"/>
                      </a:lnTo>
                      <a:lnTo>
                        <a:pt x="23137" y="1056"/>
                      </a:lnTo>
                      <a:lnTo>
                        <a:pt x="33097" y="1056"/>
                      </a:lnTo>
                      <a:lnTo>
                        <a:pt x="33097" y="1844"/>
                      </a:lnTo>
                      <a:lnTo>
                        <a:pt x="32084" y="1844"/>
                      </a:lnTo>
                      <a:cubicBezTo>
                        <a:pt x="30874" y="1858"/>
                        <a:pt x="30016" y="2224"/>
                        <a:pt x="29509" y="2942"/>
                      </a:cubicBezTo>
                      <a:cubicBezTo>
                        <a:pt x="29200" y="3406"/>
                        <a:pt x="29045" y="4433"/>
                        <a:pt x="29045" y="6010"/>
                      </a:cubicBezTo>
                      <a:lnTo>
                        <a:pt x="29045" y="30143"/>
                      </a:lnTo>
                      <a:lnTo>
                        <a:pt x="28286" y="30143"/>
                      </a:lnTo>
                      <a:lnTo>
                        <a:pt x="9420" y="7093"/>
                      </a:lnTo>
                      <a:lnTo>
                        <a:pt x="9420" y="24725"/>
                      </a:lnTo>
                      <a:cubicBezTo>
                        <a:pt x="9420" y="26484"/>
                        <a:pt x="9603" y="27582"/>
                        <a:pt x="9983" y="28018"/>
                      </a:cubicBezTo>
                      <a:cubicBezTo>
                        <a:pt x="10517" y="28609"/>
                        <a:pt x="11347" y="28904"/>
                        <a:pt x="12459" y="28890"/>
                      </a:cubicBezTo>
                      <a:lnTo>
                        <a:pt x="13472" y="28890"/>
                      </a:lnTo>
                      <a:lnTo>
                        <a:pt x="13472" y="29678"/>
                      </a:lnTo>
                      <a:lnTo>
                        <a:pt x="3511" y="29678"/>
                      </a:lnTo>
                      <a:lnTo>
                        <a:pt x="3511" y="28890"/>
                      </a:lnTo>
                      <a:lnTo>
                        <a:pt x="4496" y="28890"/>
                      </a:lnTo>
                      <a:cubicBezTo>
                        <a:pt x="5720" y="28904"/>
                        <a:pt x="6592" y="28539"/>
                        <a:pt x="7099" y="27793"/>
                      </a:cubicBezTo>
                      <a:cubicBezTo>
                        <a:pt x="7408" y="27357"/>
                        <a:pt x="7563" y="26329"/>
                        <a:pt x="7563" y="24725"/>
                      </a:cubicBezTo>
                      <a:lnTo>
                        <a:pt x="7563" y="4813"/>
                      </a:lnTo>
                      <a:cubicBezTo>
                        <a:pt x="6733" y="3857"/>
                        <a:pt x="6100" y="3223"/>
                        <a:pt x="5678" y="2900"/>
                      </a:cubicBezTo>
                      <a:cubicBezTo>
                        <a:pt x="5242" y="2604"/>
                        <a:pt x="4609" y="2309"/>
                        <a:pt x="3793" y="2027"/>
                      </a:cubicBezTo>
                      <a:cubicBezTo>
                        <a:pt x="3371" y="1915"/>
                        <a:pt x="2766" y="1858"/>
                        <a:pt x="1936" y="1844"/>
                      </a:cubicBezTo>
                      <a:close/>
                    </a:path>
                  </a:pathLst>
                </a:custGeom>
                <a:solidFill>
                  <a:srgbClr val="000000"/>
                </a:solidFill>
                <a:ln w="3598" cap="flat">
                  <a:noFill/>
                  <a:prstDash val="solid"/>
                  <a:miter/>
                </a:ln>
              </p:spPr>
              <p:txBody>
                <a:bodyPr rtlCol="0" anchor="ctr"/>
                <a:lstStyle/>
                <a:p>
                  <a:endParaRPr lang="en-IN"/>
                </a:p>
              </p:txBody>
            </p:sp>
            <p:sp>
              <p:nvSpPr>
                <p:cNvPr id="4173" name="Freeform: Shape 4172">
                  <a:extLst>
                    <a:ext uri="{FF2B5EF4-FFF2-40B4-BE49-F238E27FC236}">
                      <a16:creationId xmlns:a16="http://schemas.microsoft.com/office/drawing/2014/main" id="{D7456D00-E855-7D3D-0961-7EE50A3251CD}"/>
                    </a:ext>
                  </a:extLst>
                </p:cNvPr>
                <p:cNvSpPr/>
                <p:nvPr/>
              </p:nvSpPr>
              <p:spPr>
                <a:xfrm>
                  <a:off x="34288708" y="16948680"/>
                  <a:ext cx="24521" cy="28622"/>
                </a:xfrm>
                <a:custGeom>
                  <a:avLst/>
                  <a:gdLst>
                    <a:gd name="connsiteX0" fmla="*/ 10090 w 24521"/>
                    <a:gd name="connsiteY0" fmla="*/ 2618 h 28622"/>
                    <a:gd name="connsiteX1" fmla="*/ 10090 w 24521"/>
                    <a:gd name="connsiteY1" fmla="*/ 13932 h 28622"/>
                    <a:gd name="connsiteX2" fmla="*/ 16378 w 24521"/>
                    <a:gd name="connsiteY2" fmla="*/ 13932 h 28622"/>
                    <a:gd name="connsiteX3" fmla="*/ 19656 w 24521"/>
                    <a:gd name="connsiteY3" fmla="*/ 13186 h 28622"/>
                    <a:gd name="connsiteX4" fmla="*/ 20866 w 24521"/>
                    <a:gd name="connsiteY4" fmla="*/ 9781 h 28622"/>
                    <a:gd name="connsiteX5" fmla="*/ 21654 w 24521"/>
                    <a:gd name="connsiteY5" fmla="*/ 9781 h 28622"/>
                    <a:gd name="connsiteX6" fmla="*/ 21654 w 24521"/>
                    <a:gd name="connsiteY6" fmla="*/ 19744 h 28622"/>
                    <a:gd name="connsiteX7" fmla="*/ 20866 w 24521"/>
                    <a:gd name="connsiteY7" fmla="*/ 19744 h 28622"/>
                    <a:gd name="connsiteX8" fmla="*/ 20275 w 24521"/>
                    <a:gd name="connsiteY8" fmla="*/ 17056 h 28622"/>
                    <a:gd name="connsiteX9" fmla="*/ 19037 w 24521"/>
                    <a:gd name="connsiteY9" fmla="*/ 15888 h 28622"/>
                    <a:gd name="connsiteX10" fmla="*/ 16378 w 24521"/>
                    <a:gd name="connsiteY10" fmla="*/ 15466 h 28622"/>
                    <a:gd name="connsiteX11" fmla="*/ 10090 w 24521"/>
                    <a:gd name="connsiteY11" fmla="*/ 15466 h 28622"/>
                    <a:gd name="connsiteX12" fmla="*/ 10090 w 24521"/>
                    <a:gd name="connsiteY12" fmla="*/ 24908 h 28622"/>
                    <a:gd name="connsiteX13" fmla="*/ 10259 w 24521"/>
                    <a:gd name="connsiteY13" fmla="*/ 27216 h 28622"/>
                    <a:gd name="connsiteX14" fmla="*/ 10849 w 24521"/>
                    <a:gd name="connsiteY14" fmla="*/ 27877 h 28622"/>
                    <a:gd name="connsiteX15" fmla="*/ 12453 w 24521"/>
                    <a:gd name="connsiteY15" fmla="*/ 28116 h 28622"/>
                    <a:gd name="connsiteX16" fmla="*/ 17307 w 24521"/>
                    <a:gd name="connsiteY16" fmla="*/ 28116 h 28622"/>
                    <a:gd name="connsiteX17" fmla="*/ 20838 w 24521"/>
                    <a:gd name="connsiteY17" fmla="*/ 27779 h 28622"/>
                    <a:gd name="connsiteX18" fmla="*/ 22948 w 24521"/>
                    <a:gd name="connsiteY18" fmla="*/ 26442 h 28622"/>
                    <a:gd name="connsiteX19" fmla="*/ 25621 w 24521"/>
                    <a:gd name="connsiteY19" fmla="*/ 22502 h 28622"/>
                    <a:gd name="connsiteX20" fmla="*/ 26465 w 24521"/>
                    <a:gd name="connsiteY20" fmla="*/ 22502 h 28622"/>
                    <a:gd name="connsiteX21" fmla="*/ 23989 w 24521"/>
                    <a:gd name="connsiteY21" fmla="*/ 29678 h 28622"/>
                    <a:gd name="connsiteX22" fmla="*/ 1944 w 24521"/>
                    <a:gd name="connsiteY22" fmla="*/ 29678 h 28622"/>
                    <a:gd name="connsiteX23" fmla="*/ 1944 w 24521"/>
                    <a:gd name="connsiteY23" fmla="*/ 28890 h 28622"/>
                    <a:gd name="connsiteX24" fmla="*/ 2957 w 24521"/>
                    <a:gd name="connsiteY24" fmla="*/ 28890 h 28622"/>
                    <a:gd name="connsiteX25" fmla="*/ 4885 w 24521"/>
                    <a:gd name="connsiteY25" fmla="*/ 28412 h 28622"/>
                    <a:gd name="connsiteX26" fmla="*/ 5799 w 24521"/>
                    <a:gd name="connsiteY26" fmla="*/ 27399 h 28622"/>
                    <a:gd name="connsiteX27" fmla="*/ 6038 w 24521"/>
                    <a:gd name="connsiteY27" fmla="*/ 24641 h 28622"/>
                    <a:gd name="connsiteX28" fmla="*/ 6038 w 24521"/>
                    <a:gd name="connsiteY28" fmla="*/ 6038 h 28622"/>
                    <a:gd name="connsiteX29" fmla="*/ 5489 w 24521"/>
                    <a:gd name="connsiteY29" fmla="*/ 2689 h 28622"/>
                    <a:gd name="connsiteX30" fmla="*/ 2957 w 24521"/>
                    <a:gd name="connsiteY30" fmla="*/ 1844 h 28622"/>
                    <a:gd name="connsiteX31" fmla="*/ 1944 w 24521"/>
                    <a:gd name="connsiteY31" fmla="*/ 1844 h 28622"/>
                    <a:gd name="connsiteX32" fmla="*/ 1944 w 24521"/>
                    <a:gd name="connsiteY32" fmla="*/ 1056 h 28622"/>
                    <a:gd name="connsiteX33" fmla="*/ 23989 w 24521"/>
                    <a:gd name="connsiteY33" fmla="*/ 1056 h 28622"/>
                    <a:gd name="connsiteX34" fmla="*/ 24313 w 24521"/>
                    <a:gd name="connsiteY34" fmla="*/ 7332 h 28622"/>
                    <a:gd name="connsiteX35" fmla="*/ 23483 w 24521"/>
                    <a:gd name="connsiteY35" fmla="*/ 7332 h 28622"/>
                    <a:gd name="connsiteX36" fmla="*/ 22498 w 24521"/>
                    <a:gd name="connsiteY36" fmla="*/ 4222 h 28622"/>
                    <a:gd name="connsiteX37" fmla="*/ 20922 w 24521"/>
                    <a:gd name="connsiteY37" fmla="*/ 2942 h 28622"/>
                    <a:gd name="connsiteX38" fmla="*/ 17940 w 24521"/>
                    <a:gd name="connsiteY38" fmla="*/ 261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090" y="2618"/>
                      </a:moveTo>
                      <a:lnTo>
                        <a:pt x="10090" y="13932"/>
                      </a:lnTo>
                      <a:lnTo>
                        <a:pt x="16378" y="13932"/>
                      </a:lnTo>
                      <a:cubicBezTo>
                        <a:pt x="18010" y="13932"/>
                        <a:pt x="19094" y="13693"/>
                        <a:pt x="19656" y="13186"/>
                      </a:cubicBezTo>
                      <a:cubicBezTo>
                        <a:pt x="20374" y="12567"/>
                        <a:pt x="20782" y="11427"/>
                        <a:pt x="20866" y="9781"/>
                      </a:cubicBezTo>
                      <a:lnTo>
                        <a:pt x="21654" y="9781"/>
                      </a:lnTo>
                      <a:lnTo>
                        <a:pt x="21654" y="19744"/>
                      </a:lnTo>
                      <a:lnTo>
                        <a:pt x="20866" y="19744"/>
                      </a:lnTo>
                      <a:cubicBezTo>
                        <a:pt x="20669" y="18351"/>
                        <a:pt x="20472" y="17450"/>
                        <a:pt x="20275" y="17056"/>
                      </a:cubicBezTo>
                      <a:cubicBezTo>
                        <a:pt x="20022" y="16563"/>
                        <a:pt x="19614" y="16183"/>
                        <a:pt x="19037" y="15888"/>
                      </a:cubicBezTo>
                      <a:cubicBezTo>
                        <a:pt x="18446" y="15621"/>
                        <a:pt x="17560" y="15480"/>
                        <a:pt x="16378" y="15466"/>
                      </a:cubicBezTo>
                      <a:lnTo>
                        <a:pt x="10090" y="15466"/>
                      </a:lnTo>
                      <a:lnTo>
                        <a:pt x="10090" y="24908"/>
                      </a:lnTo>
                      <a:cubicBezTo>
                        <a:pt x="10090" y="26175"/>
                        <a:pt x="10146" y="26948"/>
                        <a:pt x="10259" y="27216"/>
                      </a:cubicBezTo>
                      <a:cubicBezTo>
                        <a:pt x="10371" y="27497"/>
                        <a:pt x="10568" y="27722"/>
                        <a:pt x="10849" y="27877"/>
                      </a:cubicBezTo>
                      <a:cubicBezTo>
                        <a:pt x="11131" y="28046"/>
                        <a:pt x="11665" y="28116"/>
                        <a:pt x="12453" y="28116"/>
                      </a:cubicBezTo>
                      <a:lnTo>
                        <a:pt x="17307" y="28116"/>
                      </a:lnTo>
                      <a:cubicBezTo>
                        <a:pt x="18925" y="28116"/>
                        <a:pt x="20092" y="28004"/>
                        <a:pt x="20838" y="27779"/>
                      </a:cubicBezTo>
                      <a:cubicBezTo>
                        <a:pt x="21555" y="27554"/>
                        <a:pt x="22259" y="27117"/>
                        <a:pt x="22948" y="26442"/>
                      </a:cubicBezTo>
                      <a:cubicBezTo>
                        <a:pt x="23792" y="25598"/>
                        <a:pt x="24693" y="24275"/>
                        <a:pt x="25621" y="22502"/>
                      </a:cubicBezTo>
                      <a:lnTo>
                        <a:pt x="26465" y="22502"/>
                      </a:lnTo>
                      <a:lnTo>
                        <a:pt x="23989" y="29678"/>
                      </a:lnTo>
                      <a:lnTo>
                        <a:pt x="1944" y="29678"/>
                      </a:lnTo>
                      <a:lnTo>
                        <a:pt x="1944" y="28890"/>
                      </a:lnTo>
                      <a:lnTo>
                        <a:pt x="2957" y="28890"/>
                      </a:lnTo>
                      <a:cubicBezTo>
                        <a:pt x="3632" y="28904"/>
                        <a:pt x="4266" y="28736"/>
                        <a:pt x="4885" y="28412"/>
                      </a:cubicBezTo>
                      <a:cubicBezTo>
                        <a:pt x="5321" y="28187"/>
                        <a:pt x="5630" y="27849"/>
                        <a:pt x="5799" y="27399"/>
                      </a:cubicBezTo>
                      <a:cubicBezTo>
                        <a:pt x="5954" y="26948"/>
                        <a:pt x="6038" y="26034"/>
                        <a:pt x="6038" y="24641"/>
                      </a:cubicBezTo>
                      <a:lnTo>
                        <a:pt x="6038" y="6038"/>
                      </a:lnTo>
                      <a:cubicBezTo>
                        <a:pt x="6038" y="4222"/>
                        <a:pt x="5855" y="3111"/>
                        <a:pt x="5489" y="2689"/>
                      </a:cubicBezTo>
                      <a:cubicBezTo>
                        <a:pt x="4983" y="2140"/>
                        <a:pt x="4139" y="1858"/>
                        <a:pt x="2957" y="1844"/>
                      </a:cubicBezTo>
                      <a:lnTo>
                        <a:pt x="1944" y="1844"/>
                      </a:lnTo>
                      <a:lnTo>
                        <a:pt x="1944" y="1056"/>
                      </a:lnTo>
                      <a:lnTo>
                        <a:pt x="23989" y="1056"/>
                      </a:lnTo>
                      <a:lnTo>
                        <a:pt x="24313" y="7332"/>
                      </a:lnTo>
                      <a:lnTo>
                        <a:pt x="23483" y="7332"/>
                      </a:lnTo>
                      <a:cubicBezTo>
                        <a:pt x="23187" y="5827"/>
                        <a:pt x="22864" y="4785"/>
                        <a:pt x="22498" y="4222"/>
                      </a:cubicBezTo>
                      <a:cubicBezTo>
                        <a:pt x="22132" y="3660"/>
                        <a:pt x="21598" y="3237"/>
                        <a:pt x="20922" y="2942"/>
                      </a:cubicBezTo>
                      <a:cubicBezTo>
                        <a:pt x="20346" y="2731"/>
                        <a:pt x="19361" y="2618"/>
                        <a:pt x="17940" y="2618"/>
                      </a:cubicBezTo>
                      <a:close/>
                    </a:path>
                  </a:pathLst>
                </a:custGeom>
                <a:solidFill>
                  <a:srgbClr val="000000"/>
                </a:solidFill>
                <a:ln w="3598" cap="flat">
                  <a:noFill/>
                  <a:prstDash val="solid"/>
                  <a:miter/>
                </a:ln>
              </p:spPr>
              <p:txBody>
                <a:bodyPr rtlCol="0" anchor="ctr"/>
                <a:lstStyle/>
                <a:p>
                  <a:endParaRPr lang="en-IN"/>
                </a:p>
              </p:txBody>
            </p:sp>
            <p:sp>
              <p:nvSpPr>
                <p:cNvPr id="4174" name="Freeform: Shape 4173">
                  <a:extLst>
                    <a:ext uri="{FF2B5EF4-FFF2-40B4-BE49-F238E27FC236}">
                      <a16:creationId xmlns:a16="http://schemas.microsoft.com/office/drawing/2014/main" id="{5BAC86CD-A7C1-D37D-308A-9C15B51CE703}"/>
                    </a:ext>
                  </a:extLst>
                </p:cNvPr>
                <p:cNvSpPr/>
                <p:nvPr/>
              </p:nvSpPr>
              <p:spPr>
                <a:xfrm>
                  <a:off x="34315530" y="16948680"/>
                  <a:ext cx="24014" cy="28622"/>
                </a:xfrm>
                <a:custGeom>
                  <a:avLst/>
                  <a:gdLst>
                    <a:gd name="connsiteX0" fmla="*/ 25657 w 24014"/>
                    <a:gd name="connsiteY0" fmla="*/ 1056 h 28622"/>
                    <a:gd name="connsiteX1" fmla="*/ 25966 w 24014"/>
                    <a:gd name="connsiteY1" fmla="*/ 7768 h 28622"/>
                    <a:gd name="connsiteX2" fmla="*/ 25164 w 24014"/>
                    <a:gd name="connsiteY2" fmla="*/ 7768 h 28622"/>
                    <a:gd name="connsiteX3" fmla="*/ 24531 w 24014"/>
                    <a:gd name="connsiteY3" fmla="*/ 5236 h 28622"/>
                    <a:gd name="connsiteX4" fmla="*/ 22787 w 24014"/>
                    <a:gd name="connsiteY4" fmla="*/ 3434 h 28622"/>
                    <a:gd name="connsiteX5" fmla="*/ 19931 w 24014"/>
                    <a:gd name="connsiteY5" fmla="*/ 2857 h 28622"/>
                    <a:gd name="connsiteX6" fmla="*/ 15893 w 24014"/>
                    <a:gd name="connsiteY6" fmla="*/ 2857 h 28622"/>
                    <a:gd name="connsiteX7" fmla="*/ 15893 w 24014"/>
                    <a:gd name="connsiteY7" fmla="*/ 24725 h 28622"/>
                    <a:gd name="connsiteX8" fmla="*/ 16470 w 24014"/>
                    <a:gd name="connsiteY8" fmla="*/ 28018 h 28622"/>
                    <a:gd name="connsiteX9" fmla="*/ 18932 w 24014"/>
                    <a:gd name="connsiteY9" fmla="*/ 28890 h 28622"/>
                    <a:gd name="connsiteX10" fmla="*/ 19931 w 24014"/>
                    <a:gd name="connsiteY10" fmla="*/ 28890 h 28622"/>
                    <a:gd name="connsiteX11" fmla="*/ 19931 w 24014"/>
                    <a:gd name="connsiteY11" fmla="*/ 29678 h 28622"/>
                    <a:gd name="connsiteX12" fmla="*/ 7790 w 24014"/>
                    <a:gd name="connsiteY12" fmla="*/ 29678 h 28622"/>
                    <a:gd name="connsiteX13" fmla="*/ 7790 w 24014"/>
                    <a:gd name="connsiteY13" fmla="*/ 28890 h 28622"/>
                    <a:gd name="connsiteX14" fmla="*/ 8803 w 24014"/>
                    <a:gd name="connsiteY14" fmla="*/ 28890 h 28622"/>
                    <a:gd name="connsiteX15" fmla="*/ 11391 w 24014"/>
                    <a:gd name="connsiteY15" fmla="*/ 27793 h 28622"/>
                    <a:gd name="connsiteX16" fmla="*/ 11842 w 24014"/>
                    <a:gd name="connsiteY16" fmla="*/ 24725 h 28622"/>
                    <a:gd name="connsiteX17" fmla="*/ 11842 w 24014"/>
                    <a:gd name="connsiteY17" fmla="*/ 2857 h 28622"/>
                    <a:gd name="connsiteX18" fmla="*/ 8409 w 24014"/>
                    <a:gd name="connsiteY18" fmla="*/ 2857 h 28622"/>
                    <a:gd name="connsiteX19" fmla="*/ 5567 w 24014"/>
                    <a:gd name="connsiteY19" fmla="*/ 3139 h 28622"/>
                    <a:gd name="connsiteX20" fmla="*/ 3682 w 24014"/>
                    <a:gd name="connsiteY20" fmla="*/ 4687 h 28622"/>
                    <a:gd name="connsiteX21" fmla="*/ 2753 w 24014"/>
                    <a:gd name="connsiteY21" fmla="*/ 7768 h 28622"/>
                    <a:gd name="connsiteX22" fmla="*/ 1952 w 24014"/>
                    <a:gd name="connsiteY22" fmla="*/ 7768 h 28622"/>
                    <a:gd name="connsiteX23" fmla="*/ 2289 w 24014"/>
                    <a:gd name="connsiteY23" fmla="*/ 105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657" y="1056"/>
                      </a:moveTo>
                      <a:lnTo>
                        <a:pt x="25966" y="7768"/>
                      </a:lnTo>
                      <a:lnTo>
                        <a:pt x="25164" y="7768"/>
                      </a:lnTo>
                      <a:cubicBezTo>
                        <a:pt x="24995" y="6586"/>
                        <a:pt x="24784" y="5742"/>
                        <a:pt x="24531" y="5236"/>
                      </a:cubicBezTo>
                      <a:cubicBezTo>
                        <a:pt x="24095" y="4419"/>
                        <a:pt x="23504" y="3828"/>
                        <a:pt x="22787" y="3434"/>
                      </a:cubicBezTo>
                      <a:cubicBezTo>
                        <a:pt x="22055" y="3068"/>
                        <a:pt x="21113" y="2871"/>
                        <a:pt x="19931" y="2857"/>
                      </a:cubicBezTo>
                      <a:lnTo>
                        <a:pt x="15893" y="2857"/>
                      </a:lnTo>
                      <a:lnTo>
                        <a:pt x="15893" y="24725"/>
                      </a:lnTo>
                      <a:cubicBezTo>
                        <a:pt x="15879" y="26484"/>
                        <a:pt x="16076" y="27582"/>
                        <a:pt x="16470" y="28018"/>
                      </a:cubicBezTo>
                      <a:cubicBezTo>
                        <a:pt x="17005" y="28609"/>
                        <a:pt x="17821" y="28904"/>
                        <a:pt x="18932" y="28890"/>
                      </a:cubicBezTo>
                      <a:lnTo>
                        <a:pt x="19931" y="28890"/>
                      </a:lnTo>
                      <a:lnTo>
                        <a:pt x="19931" y="29678"/>
                      </a:lnTo>
                      <a:lnTo>
                        <a:pt x="7790" y="29678"/>
                      </a:lnTo>
                      <a:lnTo>
                        <a:pt x="7790" y="28890"/>
                      </a:lnTo>
                      <a:lnTo>
                        <a:pt x="8803" y="28890"/>
                      </a:lnTo>
                      <a:cubicBezTo>
                        <a:pt x="10013" y="28904"/>
                        <a:pt x="10871" y="28539"/>
                        <a:pt x="11391" y="27793"/>
                      </a:cubicBezTo>
                      <a:cubicBezTo>
                        <a:pt x="11673" y="27357"/>
                        <a:pt x="11828" y="26329"/>
                        <a:pt x="11842" y="24725"/>
                      </a:cubicBezTo>
                      <a:lnTo>
                        <a:pt x="11842" y="2857"/>
                      </a:lnTo>
                      <a:lnTo>
                        <a:pt x="8409" y="2857"/>
                      </a:lnTo>
                      <a:cubicBezTo>
                        <a:pt x="7072" y="2871"/>
                        <a:pt x="6116" y="2970"/>
                        <a:pt x="5567" y="3139"/>
                      </a:cubicBezTo>
                      <a:cubicBezTo>
                        <a:pt x="4822" y="3420"/>
                        <a:pt x="4203" y="3927"/>
                        <a:pt x="3682" y="4687"/>
                      </a:cubicBezTo>
                      <a:cubicBezTo>
                        <a:pt x="3147" y="5447"/>
                        <a:pt x="2838" y="6474"/>
                        <a:pt x="2753" y="7768"/>
                      </a:cubicBezTo>
                      <a:lnTo>
                        <a:pt x="1952" y="7768"/>
                      </a:lnTo>
                      <a:lnTo>
                        <a:pt x="2289" y="1056"/>
                      </a:lnTo>
                      <a:close/>
                    </a:path>
                  </a:pathLst>
                </a:custGeom>
                <a:solidFill>
                  <a:srgbClr val="000000"/>
                </a:solidFill>
                <a:ln w="3598" cap="flat">
                  <a:noFill/>
                  <a:prstDash val="solid"/>
                  <a:miter/>
                </a:ln>
              </p:spPr>
              <p:txBody>
                <a:bodyPr rtlCol="0" anchor="ctr"/>
                <a:lstStyle/>
                <a:p>
                  <a:endParaRPr lang="en-IN"/>
                </a:p>
              </p:txBody>
            </p:sp>
            <p:sp>
              <p:nvSpPr>
                <p:cNvPr id="4175" name="Freeform: Shape 4174">
                  <a:extLst>
                    <a:ext uri="{FF2B5EF4-FFF2-40B4-BE49-F238E27FC236}">
                      <a16:creationId xmlns:a16="http://schemas.microsoft.com/office/drawing/2014/main" id="{807CFCF6-5E1A-51E3-1017-F8E41EB58C1C}"/>
                    </a:ext>
                  </a:extLst>
                </p:cNvPr>
                <p:cNvSpPr/>
                <p:nvPr/>
              </p:nvSpPr>
              <p:spPr>
                <a:xfrm>
                  <a:off x="34343687" y="16973207"/>
                  <a:ext cx="4671" cy="4685"/>
                </a:xfrm>
                <a:custGeom>
                  <a:avLst/>
                  <a:gdLst>
                    <a:gd name="connsiteX0" fmla="*/ 4295 w 4671"/>
                    <a:gd name="connsiteY0" fmla="*/ 1056 h 4685"/>
                    <a:gd name="connsiteX1" fmla="*/ 5955 w 4671"/>
                    <a:gd name="connsiteY1" fmla="*/ 1746 h 4685"/>
                    <a:gd name="connsiteX2" fmla="*/ 6630 w 4671"/>
                    <a:gd name="connsiteY2" fmla="*/ 3406 h 4685"/>
                    <a:gd name="connsiteX3" fmla="*/ 5941 w 4671"/>
                    <a:gd name="connsiteY3" fmla="*/ 5053 h 4685"/>
                    <a:gd name="connsiteX4" fmla="*/ 4295 w 4671"/>
                    <a:gd name="connsiteY4" fmla="*/ 5742 h 4685"/>
                    <a:gd name="connsiteX5" fmla="*/ 2635 w 4671"/>
                    <a:gd name="connsiteY5" fmla="*/ 5053 h 4685"/>
                    <a:gd name="connsiteX6" fmla="*/ 1960 w 4671"/>
                    <a:gd name="connsiteY6" fmla="*/ 3406 h 4685"/>
                    <a:gd name="connsiteX7" fmla="*/ 2635 w 4671"/>
                    <a:gd name="connsiteY7" fmla="*/ 1732 h 4685"/>
                    <a:gd name="connsiteX8" fmla="*/ 4295 w 4671"/>
                    <a:gd name="connsiteY8" fmla="*/ 1056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295" y="1056"/>
                      </a:moveTo>
                      <a:cubicBezTo>
                        <a:pt x="4942" y="1056"/>
                        <a:pt x="5491" y="1295"/>
                        <a:pt x="5955" y="1746"/>
                      </a:cubicBezTo>
                      <a:cubicBezTo>
                        <a:pt x="6391" y="2210"/>
                        <a:pt x="6616" y="2759"/>
                        <a:pt x="6630" y="3406"/>
                      </a:cubicBezTo>
                      <a:cubicBezTo>
                        <a:pt x="6616" y="4054"/>
                        <a:pt x="6391" y="4602"/>
                        <a:pt x="5941" y="5053"/>
                      </a:cubicBezTo>
                      <a:cubicBezTo>
                        <a:pt x="5491" y="5517"/>
                        <a:pt x="4942" y="5742"/>
                        <a:pt x="4295" y="5742"/>
                      </a:cubicBezTo>
                      <a:cubicBezTo>
                        <a:pt x="3648" y="5742"/>
                        <a:pt x="3085" y="5517"/>
                        <a:pt x="2635" y="5053"/>
                      </a:cubicBezTo>
                      <a:cubicBezTo>
                        <a:pt x="2171" y="4602"/>
                        <a:pt x="1945" y="4054"/>
                        <a:pt x="1960" y="3406"/>
                      </a:cubicBezTo>
                      <a:cubicBezTo>
                        <a:pt x="1945" y="2745"/>
                        <a:pt x="2171" y="2182"/>
                        <a:pt x="2635" y="1732"/>
                      </a:cubicBezTo>
                      <a:cubicBezTo>
                        <a:pt x="3085" y="1281"/>
                        <a:pt x="3648" y="1056"/>
                        <a:pt x="4295" y="1056"/>
                      </a:cubicBezTo>
                      <a:close/>
                    </a:path>
                  </a:pathLst>
                </a:custGeom>
                <a:solidFill>
                  <a:srgbClr val="000000"/>
                </a:solidFill>
                <a:ln w="3598" cap="flat">
                  <a:noFill/>
                  <a:prstDash val="solid"/>
                  <a:miter/>
                </a:ln>
              </p:spPr>
              <p:txBody>
                <a:bodyPr rtlCol="0" anchor="ctr"/>
                <a:lstStyle/>
                <a:p>
                  <a:endParaRPr lang="en-IN"/>
                </a:p>
              </p:txBody>
            </p:sp>
            <p:sp>
              <p:nvSpPr>
                <p:cNvPr id="4176" name="Freeform: Shape 4175">
                  <a:extLst>
                    <a:ext uri="{FF2B5EF4-FFF2-40B4-BE49-F238E27FC236}">
                      <a16:creationId xmlns:a16="http://schemas.microsoft.com/office/drawing/2014/main" id="{CEFA46AD-1B8D-4930-150A-1DFA259C82B2}"/>
                    </a:ext>
                  </a:extLst>
                </p:cNvPr>
                <p:cNvSpPr/>
                <p:nvPr/>
              </p:nvSpPr>
              <p:spPr>
                <a:xfrm>
                  <a:off x="34352353" y="16948089"/>
                  <a:ext cx="18879" cy="29213"/>
                </a:xfrm>
                <a:custGeom>
                  <a:avLst/>
                  <a:gdLst>
                    <a:gd name="connsiteX0" fmla="*/ 20842 w 18879"/>
                    <a:gd name="connsiteY0" fmla="*/ 24753 h 29213"/>
                    <a:gd name="connsiteX1" fmla="*/ 18844 w 18879"/>
                    <a:gd name="connsiteY1" fmla="*/ 30269 h 29213"/>
                    <a:gd name="connsiteX2" fmla="*/ 1962 w 18879"/>
                    <a:gd name="connsiteY2" fmla="*/ 30269 h 29213"/>
                    <a:gd name="connsiteX3" fmla="*/ 1962 w 18879"/>
                    <a:gd name="connsiteY3" fmla="*/ 29481 h 29213"/>
                    <a:gd name="connsiteX4" fmla="*/ 12457 w 18879"/>
                    <a:gd name="connsiteY4" fmla="*/ 18393 h 29213"/>
                    <a:gd name="connsiteX5" fmla="*/ 15496 w 18879"/>
                    <a:gd name="connsiteY5" fmla="*/ 10513 h 29213"/>
                    <a:gd name="connsiteX6" fmla="*/ 13821 w 18879"/>
                    <a:gd name="connsiteY6" fmla="*/ 6038 h 29213"/>
                    <a:gd name="connsiteX7" fmla="*/ 9840 w 18879"/>
                    <a:gd name="connsiteY7" fmla="*/ 4293 h 29213"/>
                    <a:gd name="connsiteX8" fmla="*/ 6042 w 18879"/>
                    <a:gd name="connsiteY8" fmla="*/ 5531 h 29213"/>
                    <a:gd name="connsiteX9" fmla="*/ 3566 w 18879"/>
                    <a:gd name="connsiteY9" fmla="*/ 9133 h 29213"/>
                    <a:gd name="connsiteX10" fmla="*/ 2778 w 18879"/>
                    <a:gd name="connsiteY10" fmla="*/ 9133 h 29213"/>
                    <a:gd name="connsiteX11" fmla="*/ 5493 w 18879"/>
                    <a:gd name="connsiteY11" fmla="*/ 3153 h 29213"/>
                    <a:gd name="connsiteX12" fmla="*/ 10952 w 18879"/>
                    <a:gd name="connsiteY12" fmla="*/ 1056 h 29213"/>
                    <a:gd name="connsiteX13" fmla="*/ 16762 w 18879"/>
                    <a:gd name="connsiteY13" fmla="*/ 3294 h 29213"/>
                    <a:gd name="connsiteX14" fmla="*/ 19097 w 18879"/>
                    <a:gd name="connsiteY14" fmla="*/ 8571 h 29213"/>
                    <a:gd name="connsiteX15" fmla="*/ 18084 w 18879"/>
                    <a:gd name="connsiteY15" fmla="*/ 12919 h 29213"/>
                    <a:gd name="connsiteX16" fmla="*/ 13020 w 18879"/>
                    <a:gd name="connsiteY16" fmla="*/ 20166 h 29213"/>
                    <a:gd name="connsiteX17" fmla="*/ 6464 w 18879"/>
                    <a:gd name="connsiteY17" fmla="*/ 27089 h 29213"/>
                    <a:gd name="connsiteX18" fmla="*/ 13920 w 18879"/>
                    <a:gd name="connsiteY18" fmla="*/ 27089 h 29213"/>
                    <a:gd name="connsiteX19" fmla="*/ 17113 w 18879"/>
                    <a:gd name="connsiteY19" fmla="*/ 26920 h 29213"/>
                    <a:gd name="connsiteX20" fmla="*/ 18774 w 18879"/>
                    <a:gd name="connsiteY20" fmla="*/ 26231 h 29213"/>
                    <a:gd name="connsiteX21" fmla="*/ 20068 w 18879"/>
                    <a:gd name="connsiteY21" fmla="*/ 24753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879" h="29213">
                      <a:moveTo>
                        <a:pt x="20842" y="24753"/>
                      </a:moveTo>
                      <a:lnTo>
                        <a:pt x="18844" y="30269"/>
                      </a:lnTo>
                      <a:lnTo>
                        <a:pt x="1962" y="30269"/>
                      </a:lnTo>
                      <a:lnTo>
                        <a:pt x="1962" y="29481"/>
                      </a:lnTo>
                      <a:cubicBezTo>
                        <a:pt x="6928" y="24978"/>
                        <a:pt x="10417" y="21278"/>
                        <a:pt x="12457" y="18393"/>
                      </a:cubicBezTo>
                      <a:cubicBezTo>
                        <a:pt x="14469" y="15536"/>
                        <a:pt x="15482" y="12905"/>
                        <a:pt x="15496" y="10513"/>
                      </a:cubicBezTo>
                      <a:cubicBezTo>
                        <a:pt x="15482" y="8697"/>
                        <a:pt x="14933" y="7206"/>
                        <a:pt x="13821" y="6038"/>
                      </a:cubicBezTo>
                      <a:cubicBezTo>
                        <a:pt x="12696" y="4884"/>
                        <a:pt x="11360" y="4307"/>
                        <a:pt x="9840" y="4293"/>
                      </a:cubicBezTo>
                      <a:cubicBezTo>
                        <a:pt x="8419" y="4307"/>
                        <a:pt x="7153" y="4715"/>
                        <a:pt x="6042" y="5531"/>
                      </a:cubicBezTo>
                      <a:cubicBezTo>
                        <a:pt x="4916" y="6347"/>
                        <a:pt x="4100" y="7557"/>
                        <a:pt x="3566" y="9133"/>
                      </a:cubicBezTo>
                      <a:lnTo>
                        <a:pt x="2778" y="9133"/>
                      </a:lnTo>
                      <a:cubicBezTo>
                        <a:pt x="3130" y="6544"/>
                        <a:pt x="4030" y="4546"/>
                        <a:pt x="5493" y="3153"/>
                      </a:cubicBezTo>
                      <a:cubicBezTo>
                        <a:pt x="6928" y="1760"/>
                        <a:pt x="8757" y="1056"/>
                        <a:pt x="10952" y="1056"/>
                      </a:cubicBezTo>
                      <a:cubicBezTo>
                        <a:pt x="13259" y="1056"/>
                        <a:pt x="15186" y="1802"/>
                        <a:pt x="16762" y="3294"/>
                      </a:cubicBezTo>
                      <a:cubicBezTo>
                        <a:pt x="18309" y="4785"/>
                        <a:pt x="19097" y="6544"/>
                        <a:pt x="19097" y="8571"/>
                      </a:cubicBezTo>
                      <a:cubicBezTo>
                        <a:pt x="19097" y="10020"/>
                        <a:pt x="18759" y="11469"/>
                        <a:pt x="18084" y="12919"/>
                      </a:cubicBezTo>
                      <a:cubicBezTo>
                        <a:pt x="17043" y="15198"/>
                        <a:pt x="15355" y="17619"/>
                        <a:pt x="13020" y="20166"/>
                      </a:cubicBezTo>
                      <a:cubicBezTo>
                        <a:pt x="9503" y="24007"/>
                        <a:pt x="7308" y="26315"/>
                        <a:pt x="6464" y="27089"/>
                      </a:cubicBezTo>
                      <a:lnTo>
                        <a:pt x="13920" y="27089"/>
                      </a:lnTo>
                      <a:cubicBezTo>
                        <a:pt x="15425" y="27103"/>
                        <a:pt x="16494" y="27047"/>
                        <a:pt x="17113" y="26920"/>
                      </a:cubicBezTo>
                      <a:cubicBezTo>
                        <a:pt x="17732" y="26822"/>
                        <a:pt x="18281" y="26597"/>
                        <a:pt x="18774" y="26231"/>
                      </a:cubicBezTo>
                      <a:cubicBezTo>
                        <a:pt x="19266" y="25893"/>
                        <a:pt x="19702" y="25401"/>
                        <a:pt x="20068" y="24753"/>
                      </a:cubicBezTo>
                      <a:close/>
                    </a:path>
                  </a:pathLst>
                </a:custGeom>
                <a:solidFill>
                  <a:srgbClr val="000000"/>
                </a:solidFill>
                <a:ln w="3598" cap="flat">
                  <a:noFill/>
                  <a:prstDash val="solid"/>
                  <a:miter/>
                </a:ln>
              </p:spPr>
              <p:txBody>
                <a:bodyPr rtlCol="0" anchor="ctr"/>
                <a:lstStyle/>
                <a:p>
                  <a:endParaRPr lang="en-IN"/>
                </a:p>
              </p:txBody>
            </p:sp>
          </p:grpSp>
          <p:grpSp>
            <p:nvGrpSpPr>
              <p:cNvPr id="4177" name="Graphic 3782">
                <a:extLst>
                  <a:ext uri="{FF2B5EF4-FFF2-40B4-BE49-F238E27FC236}">
                    <a16:creationId xmlns:a16="http://schemas.microsoft.com/office/drawing/2014/main" id="{8198FE05-29CC-19BA-BA93-553F270B0FE1}"/>
                  </a:ext>
                </a:extLst>
              </p:cNvPr>
              <p:cNvGrpSpPr/>
              <p:nvPr/>
            </p:nvGrpSpPr>
            <p:grpSpPr>
              <a:xfrm>
                <a:off x="34223931" y="16596320"/>
                <a:ext cx="356581" cy="38599"/>
                <a:chOff x="34223931" y="16596320"/>
                <a:chExt cx="356581" cy="38599"/>
              </a:xfrm>
            </p:grpSpPr>
            <p:sp>
              <p:nvSpPr>
                <p:cNvPr id="4178" name="Freeform: Shape 4177">
                  <a:extLst>
                    <a:ext uri="{FF2B5EF4-FFF2-40B4-BE49-F238E27FC236}">
                      <a16:creationId xmlns:a16="http://schemas.microsoft.com/office/drawing/2014/main" id="{1840A7E0-CFC7-0385-777C-AD939EB0C1DE}"/>
                    </a:ext>
                  </a:extLst>
                </p:cNvPr>
                <p:cNvSpPr/>
                <p:nvPr/>
              </p:nvSpPr>
              <p:spPr>
                <a:xfrm>
                  <a:off x="34223931" y="16596968"/>
                  <a:ext cx="21552" cy="28622"/>
                </a:xfrm>
                <a:custGeom>
                  <a:avLst/>
                  <a:gdLst>
                    <a:gd name="connsiteX0" fmla="*/ 10058 w 21552"/>
                    <a:gd name="connsiteY0" fmla="*/ 2521 h 28622"/>
                    <a:gd name="connsiteX1" fmla="*/ 10058 w 21552"/>
                    <a:gd name="connsiteY1" fmla="*/ 13764 h 28622"/>
                    <a:gd name="connsiteX2" fmla="*/ 15277 w 21552"/>
                    <a:gd name="connsiteY2" fmla="*/ 13764 h 28622"/>
                    <a:gd name="connsiteX3" fmla="*/ 17894 w 21552"/>
                    <a:gd name="connsiteY3" fmla="*/ 12976 h 28622"/>
                    <a:gd name="connsiteX4" fmla="*/ 19005 w 21552"/>
                    <a:gd name="connsiteY4" fmla="*/ 9852 h 28622"/>
                    <a:gd name="connsiteX5" fmla="*/ 19793 w 21552"/>
                    <a:gd name="connsiteY5" fmla="*/ 9852 h 28622"/>
                    <a:gd name="connsiteX6" fmla="*/ 19793 w 21552"/>
                    <a:gd name="connsiteY6" fmla="*/ 19533 h 28622"/>
                    <a:gd name="connsiteX7" fmla="*/ 19005 w 21552"/>
                    <a:gd name="connsiteY7" fmla="*/ 19533 h 28622"/>
                    <a:gd name="connsiteX8" fmla="*/ 18569 w 21552"/>
                    <a:gd name="connsiteY8" fmla="*/ 17085 h 28622"/>
                    <a:gd name="connsiteX9" fmla="*/ 17430 w 21552"/>
                    <a:gd name="connsiteY9" fmla="*/ 15917 h 28622"/>
                    <a:gd name="connsiteX10" fmla="*/ 15277 w 21552"/>
                    <a:gd name="connsiteY10" fmla="*/ 15523 h 28622"/>
                    <a:gd name="connsiteX11" fmla="*/ 10058 w 21552"/>
                    <a:gd name="connsiteY11" fmla="*/ 15523 h 28622"/>
                    <a:gd name="connsiteX12" fmla="*/ 10058 w 21552"/>
                    <a:gd name="connsiteY12" fmla="*/ 24515 h 28622"/>
                    <a:gd name="connsiteX13" fmla="*/ 10339 w 21552"/>
                    <a:gd name="connsiteY13" fmla="*/ 27386 h 28622"/>
                    <a:gd name="connsiteX14" fmla="*/ 11225 w 21552"/>
                    <a:gd name="connsiteY14" fmla="*/ 28286 h 28622"/>
                    <a:gd name="connsiteX15" fmla="*/ 13167 w 21552"/>
                    <a:gd name="connsiteY15" fmla="*/ 28793 h 28622"/>
                    <a:gd name="connsiteX16" fmla="*/ 14194 w 21552"/>
                    <a:gd name="connsiteY16" fmla="*/ 28793 h 28622"/>
                    <a:gd name="connsiteX17" fmla="*/ 14194 w 21552"/>
                    <a:gd name="connsiteY17" fmla="*/ 29581 h 28622"/>
                    <a:gd name="connsiteX18" fmla="*/ 1926 w 21552"/>
                    <a:gd name="connsiteY18" fmla="*/ 29581 h 28622"/>
                    <a:gd name="connsiteX19" fmla="*/ 1926 w 21552"/>
                    <a:gd name="connsiteY19" fmla="*/ 28793 h 28622"/>
                    <a:gd name="connsiteX20" fmla="*/ 2939 w 21552"/>
                    <a:gd name="connsiteY20" fmla="*/ 28793 h 28622"/>
                    <a:gd name="connsiteX21" fmla="*/ 5500 w 21552"/>
                    <a:gd name="connsiteY21" fmla="*/ 27766 h 28622"/>
                    <a:gd name="connsiteX22" fmla="*/ 6006 w 21552"/>
                    <a:gd name="connsiteY22" fmla="*/ 24515 h 28622"/>
                    <a:gd name="connsiteX23" fmla="*/ 6006 w 21552"/>
                    <a:gd name="connsiteY23" fmla="*/ 6024 h 28622"/>
                    <a:gd name="connsiteX24" fmla="*/ 5739 w 21552"/>
                    <a:gd name="connsiteY24" fmla="*/ 3154 h 28622"/>
                    <a:gd name="connsiteX25" fmla="*/ 4881 w 21552"/>
                    <a:gd name="connsiteY25" fmla="*/ 2253 h 28622"/>
                    <a:gd name="connsiteX26" fmla="*/ 2939 w 21552"/>
                    <a:gd name="connsiteY26" fmla="*/ 1747 h 28622"/>
                    <a:gd name="connsiteX27" fmla="*/ 1926 w 21552"/>
                    <a:gd name="connsiteY27" fmla="*/ 1747 h 28622"/>
                    <a:gd name="connsiteX28" fmla="*/ 1926 w 21552"/>
                    <a:gd name="connsiteY28" fmla="*/ 959 h 28622"/>
                    <a:gd name="connsiteX29" fmla="*/ 23212 w 21552"/>
                    <a:gd name="connsiteY29" fmla="*/ 959 h 28622"/>
                    <a:gd name="connsiteX30" fmla="*/ 23479 w 21552"/>
                    <a:gd name="connsiteY30" fmla="*/ 7249 h 28622"/>
                    <a:gd name="connsiteX31" fmla="*/ 22747 w 21552"/>
                    <a:gd name="connsiteY31" fmla="*/ 7249 h 28622"/>
                    <a:gd name="connsiteX32" fmla="*/ 21467 w 21552"/>
                    <a:gd name="connsiteY32" fmla="*/ 4308 h 28622"/>
                    <a:gd name="connsiteX33" fmla="*/ 19681 w 21552"/>
                    <a:gd name="connsiteY33" fmla="*/ 2943 h 28622"/>
                    <a:gd name="connsiteX34" fmla="*/ 16374 w 21552"/>
                    <a:gd name="connsiteY34" fmla="*/ 252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10058" y="2521"/>
                      </a:moveTo>
                      <a:lnTo>
                        <a:pt x="10058" y="13764"/>
                      </a:lnTo>
                      <a:lnTo>
                        <a:pt x="15277" y="13764"/>
                      </a:lnTo>
                      <a:cubicBezTo>
                        <a:pt x="16459" y="13778"/>
                        <a:pt x="17331" y="13511"/>
                        <a:pt x="17894" y="12976"/>
                      </a:cubicBezTo>
                      <a:cubicBezTo>
                        <a:pt x="18457" y="12455"/>
                        <a:pt x="18822" y="11414"/>
                        <a:pt x="19005" y="9852"/>
                      </a:cubicBezTo>
                      <a:lnTo>
                        <a:pt x="19793" y="9852"/>
                      </a:lnTo>
                      <a:lnTo>
                        <a:pt x="19793" y="19533"/>
                      </a:lnTo>
                      <a:lnTo>
                        <a:pt x="19005" y="19533"/>
                      </a:lnTo>
                      <a:cubicBezTo>
                        <a:pt x="18991" y="18436"/>
                        <a:pt x="18850" y="17620"/>
                        <a:pt x="18569" y="17085"/>
                      </a:cubicBezTo>
                      <a:cubicBezTo>
                        <a:pt x="18288" y="16564"/>
                        <a:pt x="17908" y="16184"/>
                        <a:pt x="17430" y="15917"/>
                      </a:cubicBezTo>
                      <a:cubicBezTo>
                        <a:pt x="16951" y="15664"/>
                        <a:pt x="16234" y="15523"/>
                        <a:pt x="15277" y="15523"/>
                      </a:cubicBezTo>
                      <a:lnTo>
                        <a:pt x="10058" y="15523"/>
                      </a:lnTo>
                      <a:lnTo>
                        <a:pt x="10058" y="24515"/>
                      </a:lnTo>
                      <a:cubicBezTo>
                        <a:pt x="10044" y="25964"/>
                        <a:pt x="10142" y="26921"/>
                        <a:pt x="10339" y="27386"/>
                      </a:cubicBezTo>
                      <a:cubicBezTo>
                        <a:pt x="10480" y="27751"/>
                        <a:pt x="10775" y="28061"/>
                        <a:pt x="11225" y="28286"/>
                      </a:cubicBezTo>
                      <a:cubicBezTo>
                        <a:pt x="11844" y="28638"/>
                        <a:pt x="12492" y="28807"/>
                        <a:pt x="13167" y="28793"/>
                      </a:cubicBezTo>
                      <a:lnTo>
                        <a:pt x="14194" y="28793"/>
                      </a:lnTo>
                      <a:lnTo>
                        <a:pt x="14194" y="29581"/>
                      </a:lnTo>
                      <a:lnTo>
                        <a:pt x="1926" y="29581"/>
                      </a:lnTo>
                      <a:lnTo>
                        <a:pt x="1926" y="28793"/>
                      </a:lnTo>
                      <a:lnTo>
                        <a:pt x="2939" y="28793"/>
                      </a:lnTo>
                      <a:cubicBezTo>
                        <a:pt x="4107" y="28807"/>
                        <a:pt x="4965" y="28455"/>
                        <a:pt x="5500" y="27766"/>
                      </a:cubicBezTo>
                      <a:cubicBezTo>
                        <a:pt x="5823" y="27315"/>
                        <a:pt x="5992" y="26232"/>
                        <a:pt x="6006" y="24515"/>
                      </a:cubicBezTo>
                      <a:lnTo>
                        <a:pt x="6006" y="6024"/>
                      </a:lnTo>
                      <a:cubicBezTo>
                        <a:pt x="5992" y="4589"/>
                        <a:pt x="5908" y="3632"/>
                        <a:pt x="5739" y="3154"/>
                      </a:cubicBezTo>
                      <a:cubicBezTo>
                        <a:pt x="5598" y="2802"/>
                        <a:pt x="5303" y="2506"/>
                        <a:pt x="4881" y="2253"/>
                      </a:cubicBezTo>
                      <a:cubicBezTo>
                        <a:pt x="4262" y="1930"/>
                        <a:pt x="3615" y="1761"/>
                        <a:pt x="2939" y="1747"/>
                      </a:cubicBezTo>
                      <a:lnTo>
                        <a:pt x="1926" y="1747"/>
                      </a:lnTo>
                      <a:lnTo>
                        <a:pt x="1926" y="959"/>
                      </a:lnTo>
                      <a:lnTo>
                        <a:pt x="23212" y="959"/>
                      </a:lnTo>
                      <a:lnTo>
                        <a:pt x="23479" y="7249"/>
                      </a:lnTo>
                      <a:lnTo>
                        <a:pt x="22747" y="7249"/>
                      </a:lnTo>
                      <a:cubicBezTo>
                        <a:pt x="22382" y="5912"/>
                        <a:pt x="21946" y="4941"/>
                        <a:pt x="21467" y="4308"/>
                      </a:cubicBezTo>
                      <a:cubicBezTo>
                        <a:pt x="20975" y="3689"/>
                        <a:pt x="20384" y="3224"/>
                        <a:pt x="19681" y="2943"/>
                      </a:cubicBezTo>
                      <a:cubicBezTo>
                        <a:pt x="18963" y="2661"/>
                        <a:pt x="17866" y="2521"/>
                        <a:pt x="16374" y="2521"/>
                      </a:cubicBezTo>
                      <a:close/>
                    </a:path>
                  </a:pathLst>
                </a:custGeom>
                <a:solidFill>
                  <a:srgbClr val="000000"/>
                </a:solidFill>
                <a:ln w="3598" cap="flat">
                  <a:noFill/>
                  <a:prstDash val="solid"/>
                  <a:miter/>
                </a:ln>
              </p:spPr>
              <p:txBody>
                <a:bodyPr rtlCol="0" anchor="ctr"/>
                <a:lstStyle/>
                <a:p>
                  <a:endParaRPr lang="en-IN"/>
                </a:p>
              </p:txBody>
            </p:sp>
            <p:sp>
              <p:nvSpPr>
                <p:cNvPr id="4179" name="Freeform: Shape 4178">
                  <a:extLst>
                    <a:ext uri="{FF2B5EF4-FFF2-40B4-BE49-F238E27FC236}">
                      <a16:creationId xmlns:a16="http://schemas.microsoft.com/office/drawing/2014/main" id="{5DED7298-D672-1F5F-6555-FFB08B19D09F}"/>
                    </a:ext>
                  </a:extLst>
                </p:cNvPr>
                <p:cNvSpPr/>
                <p:nvPr/>
              </p:nvSpPr>
              <p:spPr>
                <a:xfrm>
                  <a:off x="34248135" y="16596968"/>
                  <a:ext cx="24591" cy="28622"/>
                </a:xfrm>
                <a:custGeom>
                  <a:avLst/>
                  <a:gdLst>
                    <a:gd name="connsiteX0" fmla="*/ 25835 w 24591"/>
                    <a:gd name="connsiteY0" fmla="*/ 21672 h 28622"/>
                    <a:gd name="connsiteX1" fmla="*/ 26524 w 24591"/>
                    <a:gd name="connsiteY1" fmla="*/ 21813 h 28622"/>
                    <a:gd name="connsiteX2" fmla="*/ 24076 w 24591"/>
                    <a:gd name="connsiteY2" fmla="*/ 29581 h 28622"/>
                    <a:gd name="connsiteX3" fmla="*/ 1933 w 24591"/>
                    <a:gd name="connsiteY3" fmla="*/ 29581 h 28622"/>
                    <a:gd name="connsiteX4" fmla="*/ 1933 w 24591"/>
                    <a:gd name="connsiteY4" fmla="*/ 28793 h 28622"/>
                    <a:gd name="connsiteX5" fmla="*/ 3002 w 24591"/>
                    <a:gd name="connsiteY5" fmla="*/ 28793 h 28622"/>
                    <a:gd name="connsiteX6" fmla="*/ 5591 w 24591"/>
                    <a:gd name="connsiteY6" fmla="*/ 27611 h 28622"/>
                    <a:gd name="connsiteX7" fmla="*/ 6041 w 24591"/>
                    <a:gd name="connsiteY7" fmla="*/ 24487 h 28622"/>
                    <a:gd name="connsiteX8" fmla="*/ 6041 w 24591"/>
                    <a:gd name="connsiteY8" fmla="*/ 6024 h 28622"/>
                    <a:gd name="connsiteX9" fmla="*/ 5450 w 24591"/>
                    <a:gd name="connsiteY9" fmla="*/ 2675 h 28622"/>
                    <a:gd name="connsiteX10" fmla="*/ 3002 w 24591"/>
                    <a:gd name="connsiteY10" fmla="*/ 1747 h 28622"/>
                    <a:gd name="connsiteX11" fmla="*/ 1933 w 24591"/>
                    <a:gd name="connsiteY11" fmla="*/ 1747 h 28622"/>
                    <a:gd name="connsiteX12" fmla="*/ 1933 w 24591"/>
                    <a:gd name="connsiteY12" fmla="*/ 959 h 28622"/>
                    <a:gd name="connsiteX13" fmla="*/ 14876 w 24591"/>
                    <a:gd name="connsiteY13" fmla="*/ 959 h 28622"/>
                    <a:gd name="connsiteX14" fmla="*/ 14876 w 24591"/>
                    <a:gd name="connsiteY14" fmla="*/ 1747 h 28622"/>
                    <a:gd name="connsiteX15" fmla="*/ 11682 w 24591"/>
                    <a:gd name="connsiteY15" fmla="*/ 2169 h 28622"/>
                    <a:gd name="connsiteX16" fmla="*/ 10430 w 24591"/>
                    <a:gd name="connsiteY16" fmla="*/ 3280 h 28622"/>
                    <a:gd name="connsiteX17" fmla="*/ 10093 w 24591"/>
                    <a:gd name="connsiteY17" fmla="*/ 6503 h 28622"/>
                    <a:gd name="connsiteX18" fmla="*/ 10093 w 24591"/>
                    <a:gd name="connsiteY18" fmla="*/ 24487 h 28622"/>
                    <a:gd name="connsiteX19" fmla="*/ 10430 w 24591"/>
                    <a:gd name="connsiteY19" fmla="*/ 26907 h 28622"/>
                    <a:gd name="connsiteX20" fmla="*/ 11204 w 24591"/>
                    <a:gd name="connsiteY20" fmla="*/ 27554 h 28622"/>
                    <a:gd name="connsiteX21" fmla="*/ 14510 w 24591"/>
                    <a:gd name="connsiteY21" fmla="*/ 27766 h 28622"/>
                    <a:gd name="connsiteX22" fmla="*/ 16592 w 24591"/>
                    <a:gd name="connsiteY22" fmla="*/ 27766 h 28622"/>
                    <a:gd name="connsiteX23" fmla="*/ 21207 w 24591"/>
                    <a:gd name="connsiteY23" fmla="*/ 27287 h 28622"/>
                    <a:gd name="connsiteX24" fmla="*/ 23640 w 24591"/>
                    <a:gd name="connsiteY24" fmla="*/ 25556 h 28622"/>
                    <a:gd name="connsiteX25" fmla="*/ 25835 w 24591"/>
                    <a:gd name="connsiteY25" fmla="*/ 2167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5835" y="21672"/>
                      </a:moveTo>
                      <a:lnTo>
                        <a:pt x="26524" y="21813"/>
                      </a:lnTo>
                      <a:lnTo>
                        <a:pt x="24076" y="29581"/>
                      </a:lnTo>
                      <a:lnTo>
                        <a:pt x="1933" y="29581"/>
                      </a:lnTo>
                      <a:lnTo>
                        <a:pt x="1933" y="28793"/>
                      </a:lnTo>
                      <a:lnTo>
                        <a:pt x="3002" y="28793"/>
                      </a:lnTo>
                      <a:cubicBezTo>
                        <a:pt x="4212" y="28807"/>
                        <a:pt x="5070" y="28413"/>
                        <a:pt x="5591" y="27611"/>
                      </a:cubicBezTo>
                      <a:cubicBezTo>
                        <a:pt x="5886" y="27174"/>
                        <a:pt x="6041" y="26133"/>
                        <a:pt x="6041" y="24487"/>
                      </a:cubicBezTo>
                      <a:lnTo>
                        <a:pt x="6041" y="6024"/>
                      </a:lnTo>
                      <a:cubicBezTo>
                        <a:pt x="6041" y="4251"/>
                        <a:pt x="5844" y="3140"/>
                        <a:pt x="5450" y="2675"/>
                      </a:cubicBezTo>
                      <a:cubicBezTo>
                        <a:pt x="4901" y="2070"/>
                        <a:pt x="4085" y="1761"/>
                        <a:pt x="3002" y="1747"/>
                      </a:cubicBezTo>
                      <a:lnTo>
                        <a:pt x="1933" y="1747"/>
                      </a:lnTo>
                      <a:lnTo>
                        <a:pt x="1933" y="959"/>
                      </a:lnTo>
                      <a:lnTo>
                        <a:pt x="14876" y="959"/>
                      </a:lnTo>
                      <a:lnTo>
                        <a:pt x="14876" y="1747"/>
                      </a:lnTo>
                      <a:cubicBezTo>
                        <a:pt x="13342" y="1733"/>
                        <a:pt x="12273" y="1873"/>
                        <a:pt x="11682" y="2169"/>
                      </a:cubicBezTo>
                      <a:cubicBezTo>
                        <a:pt x="11063" y="2464"/>
                        <a:pt x="10655" y="2830"/>
                        <a:pt x="10430" y="3280"/>
                      </a:cubicBezTo>
                      <a:cubicBezTo>
                        <a:pt x="10205" y="3731"/>
                        <a:pt x="10093" y="4814"/>
                        <a:pt x="10093" y="6503"/>
                      </a:cubicBezTo>
                      <a:lnTo>
                        <a:pt x="10093" y="24487"/>
                      </a:lnTo>
                      <a:cubicBezTo>
                        <a:pt x="10093" y="25669"/>
                        <a:pt x="10205" y="26471"/>
                        <a:pt x="10430" y="26907"/>
                      </a:cubicBezTo>
                      <a:cubicBezTo>
                        <a:pt x="10599" y="27203"/>
                        <a:pt x="10852" y="27414"/>
                        <a:pt x="11204" y="27554"/>
                      </a:cubicBezTo>
                      <a:cubicBezTo>
                        <a:pt x="11556" y="27695"/>
                        <a:pt x="12653" y="27766"/>
                        <a:pt x="14510" y="27766"/>
                      </a:cubicBezTo>
                      <a:lnTo>
                        <a:pt x="16592" y="27766"/>
                      </a:lnTo>
                      <a:cubicBezTo>
                        <a:pt x="18787" y="27766"/>
                        <a:pt x="20320" y="27611"/>
                        <a:pt x="21207" y="27287"/>
                      </a:cubicBezTo>
                      <a:cubicBezTo>
                        <a:pt x="22093" y="26963"/>
                        <a:pt x="22909" y="26386"/>
                        <a:pt x="23640" y="25556"/>
                      </a:cubicBezTo>
                      <a:cubicBezTo>
                        <a:pt x="24372" y="24740"/>
                        <a:pt x="25103" y="23445"/>
                        <a:pt x="25835" y="21672"/>
                      </a:cubicBezTo>
                      <a:close/>
                    </a:path>
                  </a:pathLst>
                </a:custGeom>
                <a:solidFill>
                  <a:srgbClr val="000000"/>
                </a:solidFill>
                <a:ln w="3598" cap="flat">
                  <a:noFill/>
                  <a:prstDash val="solid"/>
                  <a:miter/>
                </a:ln>
              </p:spPr>
              <p:txBody>
                <a:bodyPr rtlCol="0" anchor="ctr"/>
                <a:lstStyle/>
                <a:p>
                  <a:endParaRPr lang="en-IN"/>
                </a:p>
              </p:txBody>
            </p:sp>
            <p:sp>
              <p:nvSpPr>
                <p:cNvPr id="4180" name="Freeform: Shape 4179">
                  <a:extLst>
                    <a:ext uri="{FF2B5EF4-FFF2-40B4-BE49-F238E27FC236}">
                      <a16:creationId xmlns:a16="http://schemas.microsoft.com/office/drawing/2014/main" id="{2613A28A-5C9B-FE2E-087A-4B94B56FD943}"/>
                    </a:ext>
                  </a:extLst>
                </p:cNvPr>
                <p:cNvSpPr/>
                <p:nvPr/>
              </p:nvSpPr>
              <p:spPr>
                <a:xfrm>
                  <a:off x="34274000" y="16596320"/>
                  <a:ext cx="30387" cy="29269"/>
                </a:xfrm>
                <a:custGeom>
                  <a:avLst/>
                  <a:gdLst>
                    <a:gd name="connsiteX0" fmla="*/ 21383 w 30387"/>
                    <a:gd name="connsiteY0" fmla="*/ 20645 h 29269"/>
                    <a:gd name="connsiteX1" fmla="*/ 10297 w 30387"/>
                    <a:gd name="connsiteY1" fmla="*/ 20645 h 29269"/>
                    <a:gd name="connsiteX2" fmla="*/ 8355 w 30387"/>
                    <a:gd name="connsiteY2" fmla="*/ 25162 h 29269"/>
                    <a:gd name="connsiteX3" fmla="*/ 7638 w 30387"/>
                    <a:gd name="connsiteY3" fmla="*/ 27653 h 29269"/>
                    <a:gd name="connsiteX4" fmla="*/ 8257 w 30387"/>
                    <a:gd name="connsiteY4" fmla="*/ 28807 h 29269"/>
                    <a:gd name="connsiteX5" fmla="*/ 10944 w 30387"/>
                    <a:gd name="connsiteY5" fmla="*/ 29440 h 29269"/>
                    <a:gd name="connsiteX6" fmla="*/ 10944 w 30387"/>
                    <a:gd name="connsiteY6" fmla="*/ 30228 h 29269"/>
                    <a:gd name="connsiteX7" fmla="*/ 1940 w 30387"/>
                    <a:gd name="connsiteY7" fmla="*/ 30228 h 29269"/>
                    <a:gd name="connsiteX8" fmla="*/ 1940 w 30387"/>
                    <a:gd name="connsiteY8" fmla="*/ 29440 h 29269"/>
                    <a:gd name="connsiteX9" fmla="*/ 4262 w 30387"/>
                    <a:gd name="connsiteY9" fmla="*/ 28624 h 29269"/>
                    <a:gd name="connsiteX10" fmla="*/ 6639 w 30387"/>
                    <a:gd name="connsiteY10" fmla="*/ 24515 h 29269"/>
                    <a:gd name="connsiteX11" fmla="*/ 16712 w 30387"/>
                    <a:gd name="connsiteY11" fmla="*/ 959 h 29269"/>
                    <a:gd name="connsiteX12" fmla="*/ 17444 w 30387"/>
                    <a:gd name="connsiteY12" fmla="*/ 959 h 29269"/>
                    <a:gd name="connsiteX13" fmla="*/ 27404 w 30387"/>
                    <a:gd name="connsiteY13" fmla="*/ 24768 h 29269"/>
                    <a:gd name="connsiteX14" fmla="*/ 29599 w 30387"/>
                    <a:gd name="connsiteY14" fmla="*/ 28497 h 29269"/>
                    <a:gd name="connsiteX15" fmla="*/ 32328 w 30387"/>
                    <a:gd name="connsiteY15" fmla="*/ 29440 h 29269"/>
                    <a:gd name="connsiteX16" fmla="*/ 32328 w 30387"/>
                    <a:gd name="connsiteY16" fmla="*/ 30228 h 29269"/>
                    <a:gd name="connsiteX17" fmla="*/ 21045 w 30387"/>
                    <a:gd name="connsiteY17" fmla="*/ 30228 h 29269"/>
                    <a:gd name="connsiteX18" fmla="*/ 21045 w 30387"/>
                    <a:gd name="connsiteY18" fmla="*/ 29440 h 29269"/>
                    <a:gd name="connsiteX19" fmla="*/ 23338 w 30387"/>
                    <a:gd name="connsiteY19" fmla="*/ 28877 h 29269"/>
                    <a:gd name="connsiteX20" fmla="*/ 23943 w 30387"/>
                    <a:gd name="connsiteY20" fmla="*/ 27695 h 29269"/>
                    <a:gd name="connsiteX21" fmla="*/ 23099 w 30387"/>
                    <a:gd name="connsiteY21" fmla="*/ 24768 h 29269"/>
                    <a:gd name="connsiteX22" fmla="*/ 20792 w 30387"/>
                    <a:gd name="connsiteY22" fmla="*/ 19083 h 29269"/>
                    <a:gd name="connsiteX23" fmla="*/ 15924 w 30387"/>
                    <a:gd name="connsiteY23" fmla="*/ 7516 h 29269"/>
                    <a:gd name="connsiteX24" fmla="*/ 10944 w 30387"/>
                    <a:gd name="connsiteY24" fmla="*/ 19083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1383" y="20645"/>
                      </a:moveTo>
                      <a:lnTo>
                        <a:pt x="10297" y="20645"/>
                      </a:lnTo>
                      <a:lnTo>
                        <a:pt x="8355" y="25162"/>
                      </a:lnTo>
                      <a:cubicBezTo>
                        <a:pt x="7877" y="26274"/>
                        <a:pt x="7638" y="27104"/>
                        <a:pt x="7638" y="27653"/>
                      </a:cubicBezTo>
                      <a:cubicBezTo>
                        <a:pt x="7638" y="28103"/>
                        <a:pt x="7835" y="28497"/>
                        <a:pt x="8257" y="28807"/>
                      </a:cubicBezTo>
                      <a:cubicBezTo>
                        <a:pt x="8665" y="29145"/>
                        <a:pt x="9565" y="29356"/>
                        <a:pt x="10944" y="29440"/>
                      </a:cubicBezTo>
                      <a:lnTo>
                        <a:pt x="10944" y="30228"/>
                      </a:lnTo>
                      <a:lnTo>
                        <a:pt x="1940" y="30228"/>
                      </a:lnTo>
                      <a:lnTo>
                        <a:pt x="1940" y="29440"/>
                      </a:lnTo>
                      <a:cubicBezTo>
                        <a:pt x="3136" y="29243"/>
                        <a:pt x="3910" y="28962"/>
                        <a:pt x="4262" y="28624"/>
                      </a:cubicBezTo>
                      <a:cubicBezTo>
                        <a:pt x="4979" y="27948"/>
                        <a:pt x="5767" y="26583"/>
                        <a:pt x="6639" y="24515"/>
                      </a:cubicBezTo>
                      <a:lnTo>
                        <a:pt x="16712" y="959"/>
                      </a:lnTo>
                      <a:lnTo>
                        <a:pt x="17444" y="959"/>
                      </a:lnTo>
                      <a:lnTo>
                        <a:pt x="27404" y="24768"/>
                      </a:lnTo>
                      <a:cubicBezTo>
                        <a:pt x="28206" y="26696"/>
                        <a:pt x="28937" y="27934"/>
                        <a:pt x="29599" y="28497"/>
                      </a:cubicBezTo>
                      <a:cubicBezTo>
                        <a:pt x="30246" y="29060"/>
                        <a:pt x="31160" y="29384"/>
                        <a:pt x="32328" y="29440"/>
                      </a:cubicBezTo>
                      <a:lnTo>
                        <a:pt x="32328" y="30228"/>
                      </a:lnTo>
                      <a:lnTo>
                        <a:pt x="21045" y="30228"/>
                      </a:lnTo>
                      <a:lnTo>
                        <a:pt x="21045" y="29440"/>
                      </a:lnTo>
                      <a:cubicBezTo>
                        <a:pt x="22171" y="29398"/>
                        <a:pt x="22944" y="29201"/>
                        <a:pt x="23338" y="28877"/>
                      </a:cubicBezTo>
                      <a:cubicBezTo>
                        <a:pt x="23732" y="28568"/>
                        <a:pt x="23929" y="28174"/>
                        <a:pt x="23943" y="27695"/>
                      </a:cubicBezTo>
                      <a:cubicBezTo>
                        <a:pt x="23929" y="27076"/>
                        <a:pt x="23648" y="26105"/>
                        <a:pt x="23099" y="24768"/>
                      </a:cubicBezTo>
                      <a:close/>
                      <a:moveTo>
                        <a:pt x="20792" y="19083"/>
                      </a:moveTo>
                      <a:lnTo>
                        <a:pt x="15924" y="7516"/>
                      </a:lnTo>
                      <a:lnTo>
                        <a:pt x="10944" y="19083"/>
                      </a:lnTo>
                      <a:close/>
                    </a:path>
                  </a:pathLst>
                </a:custGeom>
                <a:solidFill>
                  <a:srgbClr val="000000"/>
                </a:solidFill>
                <a:ln w="3598" cap="flat">
                  <a:noFill/>
                  <a:prstDash val="solid"/>
                  <a:miter/>
                </a:ln>
              </p:spPr>
              <p:txBody>
                <a:bodyPr rtlCol="0" anchor="ctr"/>
                <a:lstStyle/>
                <a:p>
                  <a:endParaRPr lang="en-IN"/>
                </a:p>
              </p:txBody>
            </p:sp>
            <p:sp>
              <p:nvSpPr>
                <p:cNvPr id="4181" name="Freeform: Shape 4180">
                  <a:extLst>
                    <a:ext uri="{FF2B5EF4-FFF2-40B4-BE49-F238E27FC236}">
                      <a16:creationId xmlns:a16="http://schemas.microsoft.com/office/drawing/2014/main" id="{5C27AA71-429B-A660-75BF-8B952A6CEBB6}"/>
                    </a:ext>
                  </a:extLst>
                </p:cNvPr>
                <p:cNvSpPr/>
                <p:nvPr/>
              </p:nvSpPr>
              <p:spPr>
                <a:xfrm>
                  <a:off x="34305942" y="16596968"/>
                  <a:ext cx="12267" cy="28622"/>
                </a:xfrm>
                <a:custGeom>
                  <a:avLst/>
                  <a:gdLst>
                    <a:gd name="connsiteX0" fmla="*/ 14217 w 12267"/>
                    <a:gd name="connsiteY0" fmla="*/ 28793 h 28622"/>
                    <a:gd name="connsiteX1" fmla="*/ 14217 w 12267"/>
                    <a:gd name="connsiteY1" fmla="*/ 29581 h 28622"/>
                    <a:gd name="connsiteX2" fmla="*/ 1949 w 12267"/>
                    <a:gd name="connsiteY2" fmla="*/ 29581 h 28622"/>
                    <a:gd name="connsiteX3" fmla="*/ 1949 w 12267"/>
                    <a:gd name="connsiteY3" fmla="*/ 28793 h 28622"/>
                    <a:gd name="connsiteX4" fmla="*/ 2962 w 12267"/>
                    <a:gd name="connsiteY4" fmla="*/ 28793 h 28622"/>
                    <a:gd name="connsiteX5" fmla="*/ 5550 w 12267"/>
                    <a:gd name="connsiteY5" fmla="*/ 27766 h 28622"/>
                    <a:gd name="connsiteX6" fmla="*/ 6057 w 12267"/>
                    <a:gd name="connsiteY6" fmla="*/ 24515 h 28622"/>
                    <a:gd name="connsiteX7" fmla="*/ 6057 w 12267"/>
                    <a:gd name="connsiteY7" fmla="*/ 6024 h 28622"/>
                    <a:gd name="connsiteX8" fmla="*/ 5776 w 12267"/>
                    <a:gd name="connsiteY8" fmla="*/ 3154 h 28622"/>
                    <a:gd name="connsiteX9" fmla="*/ 4903 w 12267"/>
                    <a:gd name="connsiteY9" fmla="*/ 2253 h 28622"/>
                    <a:gd name="connsiteX10" fmla="*/ 2962 w 12267"/>
                    <a:gd name="connsiteY10" fmla="*/ 1747 h 28622"/>
                    <a:gd name="connsiteX11" fmla="*/ 1949 w 12267"/>
                    <a:gd name="connsiteY11" fmla="*/ 1747 h 28622"/>
                    <a:gd name="connsiteX12" fmla="*/ 1949 w 12267"/>
                    <a:gd name="connsiteY12" fmla="*/ 959 h 28622"/>
                    <a:gd name="connsiteX13" fmla="*/ 14217 w 12267"/>
                    <a:gd name="connsiteY13" fmla="*/ 959 h 28622"/>
                    <a:gd name="connsiteX14" fmla="*/ 14217 w 12267"/>
                    <a:gd name="connsiteY14" fmla="*/ 1747 h 28622"/>
                    <a:gd name="connsiteX15" fmla="*/ 13176 w 12267"/>
                    <a:gd name="connsiteY15" fmla="*/ 1747 h 28622"/>
                    <a:gd name="connsiteX16" fmla="*/ 10629 w 12267"/>
                    <a:gd name="connsiteY16" fmla="*/ 2774 h 28622"/>
                    <a:gd name="connsiteX17" fmla="*/ 10109 w 12267"/>
                    <a:gd name="connsiteY17" fmla="*/ 6024 h 28622"/>
                    <a:gd name="connsiteX18" fmla="*/ 10109 w 12267"/>
                    <a:gd name="connsiteY18" fmla="*/ 24515 h 28622"/>
                    <a:gd name="connsiteX19" fmla="*/ 10376 w 12267"/>
                    <a:gd name="connsiteY19" fmla="*/ 27386 h 28622"/>
                    <a:gd name="connsiteX20" fmla="*/ 11262 w 12267"/>
                    <a:gd name="connsiteY20" fmla="*/ 28286 h 28622"/>
                    <a:gd name="connsiteX21" fmla="*/ 13176 w 12267"/>
                    <a:gd name="connsiteY21" fmla="*/ 28793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4217" y="28793"/>
                      </a:moveTo>
                      <a:lnTo>
                        <a:pt x="14217" y="29581"/>
                      </a:lnTo>
                      <a:lnTo>
                        <a:pt x="1949" y="29581"/>
                      </a:lnTo>
                      <a:lnTo>
                        <a:pt x="1949" y="28793"/>
                      </a:lnTo>
                      <a:lnTo>
                        <a:pt x="2962" y="28793"/>
                      </a:lnTo>
                      <a:cubicBezTo>
                        <a:pt x="4130" y="28807"/>
                        <a:pt x="4988" y="28455"/>
                        <a:pt x="5550" y="27766"/>
                      </a:cubicBezTo>
                      <a:cubicBezTo>
                        <a:pt x="5874" y="27315"/>
                        <a:pt x="6043" y="26232"/>
                        <a:pt x="6057" y="24515"/>
                      </a:cubicBezTo>
                      <a:lnTo>
                        <a:pt x="6057" y="6024"/>
                      </a:lnTo>
                      <a:cubicBezTo>
                        <a:pt x="6043" y="4589"/>
                        <a:pt x="5958" y="3632"/>
                        <a:pt x="5776" y="3154"/>
                      </a:cubicBezTo>
                      <a:cubicBezTo>
                        <a:pt x="5635" y="2802"/>
                        <a:pt x="5339" y="2506"/>
                        <a:pt x="4903" y="2253"/>
                      </a:cubicBezTo>
                      <a:cubicBezTo>
                        <a:pt x="4270" y="1930"/>
                        <a:pt x="3623" y="1761"/>
                        <a:pt x="2962" y="1747"/>
                      </a:cubicBezTo>
                      <a:lnTo>
                        <a:pt x="1949" y="1747"/>
                      </a:lnTo>
                      <a:lnTo>
                        <a:pt x="1949" y="959"/>
                      </a:lnTo>
                      <a:lnTo>
                        <a:pt x="14217" y="959"/>
                      </a:lnTo>
                      <a:lnTo>
                        <a:pt x="14217" y="1747"/>
                      </a:lnTo>
                      <a:lnTo>
                        <a:pt x="13176" y="1747"/>
                      </a:lnTo>
                      <a:cubicBezTo>
                        <a:pt x="12008" y="1761"/>
                        <a:pt x="11164" y="2098"/>
                        <a:pt x="10629" y="2774"/>
                      </a:cubicBezTo>
                      <a:cubicBezTo>
                        <a:pt x="10277" y="3224"/>
                        <a:pt x="10095" y="4308"/>
                        <a:pt x="10109" y="6024"/>
                      </a:cubicBezTo>
                      <a:lnTo>
                        <a:pt x="10109" y="24515"/>
                      </a:lnTo>
                      <a:cubicBezTo>
                        <a:pt x="10095" y="25964"/>
                        <a:pt x="10193" y="26921"/>
                        <a:pt x="10376" y="27386"/>
                      </a:cubicBezTo>
                      <a:cubicBezTo>
                        <a:pt x="10517" y="27751"/>
                        <a:pt x="10812" y="28061"/>
                        <a:pt x="11262" y="28286"/>
                      </a:cubicBezTo>
                      <a:cubicBezTo>
                        <a:pt x="11853" y="28638"/>
                        <a:pt x="12486" y="28807"/>
                        <a:pt x="13176" y="28793"/>
                      </a:cubicBezTo>
                      <a:close/>
                    </a:path>
                  </a:pathLst>
                </a:custGeom>
                <a:solidFill>
                  <a:srgbClr val="000000"/>
                </a:solidFill>
                <a:ln w="3598" cap="flat">
                  <a:noFill/>
                  <a:prstDash val="solid"/>
                  <a:miter/>
                </a:ln>
              </p:spPr>
              <p:txBody>
                <a:bodyPr rtlCol="0" anchor="ctr"/>
                <a:lstStyle/>
                <a:p>
                  <a:endParaRPr lang="en-IN"/>
                </a:p>
              </p:txBody>
            </p:sp>
            <p:sp>
              <p:nvSpPr>
                <p:cNvPr id="4182" name="Freeform: Shape 4181">
                  <a:extLst>
                    <a:ext uri="{FF2B5EF4-FFF2-40B4-BE49-F238E27FC236}">
                      <a16:creationId xmlns:a16="http://schemas.microsoft.com/office/drawing/2014/main" id="{78789F4A-04F5-39A5-9962-55CE44251CA0}"/>
                    </a:ext>
                  </a:extLst>
                </p:cNvPr>
                <p:cNvSpPr/>
                <p:nvPr/>
              </p:nvSpPr>
              <p:spPr>
                <a:xfrm>
                  <a:off x="34319996" y="16596968"/>
                  <a:ext cx="28474" cy="28622"/>
                </a:xfrm>
                <a:custGeom>
                  <a:avLst/>
                  <a:gdLst>
                    <a:gd name="connsiteX0" fmla="*/ 30427 w 28474"/>
                    <a:gd name="connsiteY0" fmla="*/ 29581 h 28622"/>
                    <a:gd name="connsiteX1" fmla="*/ 22788 w 28474"/>
                    <a:gd name="connsiteY1" fmla="*/ 29581 h 28622"/>
                    <a:gd name="connsiteX2" fmla="*/ 13095 w 28474"/>
                    <a:gd name="connsiteY2" fmla="*/ 16198 h 28622"/>
                    <a:gd name="connsiteX3" fmla="*/ 11351 w 28474"/>
                    <a:gd name="connsiteY3" fmla="*/ 16241 h 28622"/>
                    <a:gd name="connsiteX4" fmla="*/ 10760 w 28474"/>
                    <a:gd name="connsiteY4" fmla="*/ 16227 h 28622"/>
                    <a:gd name="connsiteX5" fmla="*/ 10113 w 28474"/>
                    <a:gd name="connsiteY5" fmla="*/ 16198 h 28622"/>
                    <a:gd name="connsiteX6" fmla="*/ 10113 w 28474"/>
                    <a:gd name="connsiteY6" fmla="*/ 24515 h 28622"/>
                    <a:gd name="connsiteX7" fmla="*/ 10703 w 28474"/>
                    <a:gd name="connsiteY7" fmla="*/ 27864 h 28622"/>
                    <a:gd name="connsiteX8" fmla="*/ 13095 w 28474"/>
                    <a:gd name="connsiteY8" fmla="*/ 28793 h 28622"/>
                    <a:gd name="connsiteX9" fmla="*/ 14221 w 28474"/>
                    <a:gd name="connsiteY9" fmla="*/ 28793 h 28622"/>
                    <a:gd name="connsiteX10" fmla="*/ 14221 w 28474"/>
                    <a:gd name="connsiteY10" fmla="*/ 29581 h 28622"/>
                    <a:gd name="connsiteX11" fmla="*/ 1953 w 28474"/>
                    <a:gd name="connsiteY11" fmla="*/ 29581 h 28622"/>
                    <a:gd name="connsiteX12" fmla="*/ 1953 w 28474"/>
                    <a:gd name="connsiteY12" fmla="*/ 28793 h 28622"/>
                    <a:gd name="connsiteX13" fmla="*/ 3036 w 28474"/>
                    <a:gd name="connsiteY13" fmla="*/ 28793 h 28622"/>
                    <a:gd name="connsiteX14" fmla="*/ 5639 w 28474"/>
                    <a:gd name="connsiteY14" fmla="*/ 27611 h 28622"/>
                    <a:gd name="connsiteX15" fmla="*/ 6075 w 28474"/>
                    <a:gd name="connsiteY15" fmla="*/ 24515 h 28622"/>
                    <a:gd name="connsiteX16" fmla="*/ 6075 w 28474"/>
                    <a:gd name="connsiteY16" fmla="*/ 6024 h 28622"/>
                    <a:gd name="connsiteX17" fmla="*/ 5484 w 28474"/>
                    <a:gd name="connsiteY17" fmla="*/ 2675 h 28622"/>
                    <a:gd name="connsiteX18" fmla="*/ 3036 w 28474"/>
                    <a:gd name="connsiteY18" fmla="*/ 1747 h 28622"/>
                    <a:gd name="connsiteX19" fmla="*/ 1953 w 28474"/>
                    <a:gd name="connsiteY19" fmla="*/ 1747 h 28622"/>
                    <a:gd name="connsiteX20" fmla="*/ 1953 w 28474"/>
                    <a:gd name="connsiteY20" fmla="*/ 959 h 28622"/>
                    <a:gd name="connsiteX21" fmla="*/ 12392 w 28474"/>
                    <a:gd name="connsiteY21" fmla="*/ 959 h 28622"/>
                    <a:gd name="connsiteX22" fmla="*/ 19102 w 28474"/>
                    <a:gd name="connsiteY22" fmla="*/ 1620 h 28622"/>
                    <a:gd name="connsiteX23" fmla="*/ 22774 w 28474"/>
                    <a:gd name="connsiteY23" fmla="*/ 4068 h 28622"/>
                    <a:gd name="connsiteX24" fmla="*/ 24293 w 28474"/>
                    <a:gd name="connsiteY24" fmla="*/ 8332 h 28622"/>
                    <a:gd name="connsiteX25" fmla="*/ 22563 w 28474"/>
                    <a:gd name="connsiteY25" fmla="*/ 12906 h 28622"/>
                    <a:gd name="connsiteX26" fmla="*/ 17231 w 28474"/>
                    <a:gd name="connsiteY26" fmla="*/ 15650 h 28622"/>
                    <a:gd name="connsiteX27" fmla="*/ 23140 w 28474"/>
                    <a:gd name="connsiteY27" fmla="*/ 23868 h 28622"/>
                    <a:gd name="connsiteX28" fmla="*/ 26629 w 28474"/>
                    <a:gd name="connsiteY28" fmla="*/ 27611 h 28622"/>
                    <a:gd name="connsiteX29" fmla="*/ 30427 w 28474"/>
                    <a:gd name="connsiteY29" fmla="*/ 28793 h 28622"/>
                    <a:gd name="connsiteX30" fmla="*/ 10113 w 28474"/>
                    <a:gd name="connsiteY30" fmla="*/ 14862 h 28622"/>
                    <a:gd name="connsiteX31" fmla="*/ 10802 w 28474"/>
                    <a:gd name="connsiteY31" fmla="*/ 14876 h 28622"/>
                    <a:gd name="connsiteX32" fmla="*/ 11294 w 28474"/>
                    <a:gd name="connsiteY32" fmla="*/ 14890 h 28622"/>
                    <a:gd name="connsiteX33" fmla="*/ 17456 w 28474"/>
                    <a:gd name="connsiteY33" fmla="*/ 13117 h 28622"/>
                    <a:gd name="connsiteX34" fmla="*/ 19538 w 28474"/>
                    <a:gd name="connsiteY34" fmla="*/ 8600 h 28622"/>
                    <a:gd name="connsiteX35" fmla="*/ 17864 w 28474"/>
                    <a:gd name="connsiteY35" fmla="*/ 4237 h 28622"/>
                    <a:gd name="connsiteX36" fmla="*/ 13419 w 28474"/>
                    <a:gd name="connsiteY36" fmla="*/ 2563 h 28622"/>
                    <a:gd name="connsiteX37" fmla="*/ 10113 w 28474"/>
                    <a:gd name="connsiteY37" fmla="*/ 29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427" y="29581"/>
                      </a:moveTo>
                      <a:lnTo>
                        <a:pt x="22788" y="29581"/>
                      </a:lnTo>
                      <a:lnTo>
                        <a:pt x="13095" y="16198"/>
                      </a:lnTo>
                      <a:cubicBezTo>
                        <a:pt x="12378" y="16227"/>
                        <a:pt x="11801" y="16241"/>
                        <a:pt x="11351" y="16241"/>
                      </a:cubicBezTo>
                      <a:cubicBezTo>
                        <a:pt x="11154" y="16241"/>
                        <a:pt x="10957" y="16241"/>
                        <a:pt x="10760" y="16227"/>
                      </a:cubicBezTo>
                      <a:cubicBezTo>
                        <a:pt x="10549" y="16227"/>
                        <a:pt x="10324" y="16212"/>
                        <a:pt x="10113" y="16198"/>
                      </a:cubicBezTo>
                      <a:lnTo>
                        <a:pt x="10113" y="24515"/>
                      </a:lnTo>
                      <a:cubicBezTo>
                        <a:pt x="10099" y="26316"/>
                        <a:pt x="10295" y="27442"/>
                        <a:pt x="10703" y="27864"/>
                      </a:cubicBezTo>
                      <a:cubicBezTo>
                        <a:pt x="11210" y="28497"/>
                        <a:pt x="12012" y="28807"/>
                        <a:pt x="13095" y="28793"/>
                      </a:cubicBezTo>
                      <a:lnTo>
                        <a:pt x="14221" y="28793"/>
                      </a:lnTo>
                      <a:lnTo>
                        <a:pt x="14221" y="29581"/>
                      </a:lnTo>
                      <a:lnTo>
                        <a:pt x="1953" y="29581"/>
                      </a:lnTo>
                      <a:lnTo>
                        <a:pt x="1953" y="28793"/>
                      </a:lnTo>
                      <a:lnTo>
                        <a:pt x="3036" y="28793"/>
                      </a:lnTo>
                      <a:cubicBezTo>
                        <a:pt x="4246" y="28807"/>
                        <a:pt x="5104" y="28413"/>
                        <a:pt x="5639" y="27611"/>
                      </a:cubicBezTo>
                      <a:cubicBezTo>
                        <a:pt x="5920" y="27189"/>
                        <a:pt x="6075" y="26147"/>
                        <a:pt x="6075" y="24515"/>
                      </a:cubicBezTo>
                      <a:lnTo>
                        <a:pt x="6075" y="6024"/>
                      </a:lnTo>
                      <a:cubicBezTo>
                        <a:pt x="6075" y="4223"/>
                        <a:pt x="5878" y="3112"/>
                        <a:pt x="5484" y="2675"/>
                      </a:cubicBezTo>
                      <a:cubicBezTo>
                        <a:pt x="4921" y="2070"/>
                        <a:pt x="4105" y="1761"/>
                        <a:pt x="3036" y="1747"/>
                      </a:cubicBezTo>
                      <a:lnTo>
                        <a:pt x="1953" y="1747"/>
                      </a:lnTo>
                      <a:lnTo>
                        <a:pt x="1953" y="959"/>
                      </a:lnTo>
                      <a:lnTo>
                        <a:pt x="12392" y="959"/>
                      </a:lnTo>
                      <a:cubicBezTo>
                        <a:pt x="15416" y="959"/>
                        <a:pt x="17653" y="1184"/>
                        <a:pt x="19102" y="1620"/>
                      </a:cubicBezTo>
                      <a:cubicBezTo>
                        <a:pt x="20537" y="2070"/>
                        <a:pt x="21761" y="2886"/>
                        <a:pt x="22774" y="4068"/>
                      </a:cubicBezTo>
                      <a:cubicBezTo>
                        <a:pt x="23773" y="5265"/>
                        <a:pt x="24279" y="6686"/>
                        <a:pt x="24293" y="8332"/>
                      </a:cubicBezTo>
                      <a:cubicBezTo>
                        <a:pt x="24279" y="10091"/>
                        <a:pt x="23703" y="11611"/>
                        <a:pt x="22563" y="12906"/>
                      </a:cubicBezTo>
                      <a:cubicBezTo>
                        <a:pt x="21409" y="14200"/>
                        <a:pt x="19637" y="15115"/>
                        <a:pt x="17231" y="15650"/>
                      </a:cubicBezTo>
                      <a:lnTo>
                        <a:pt x="23140" y="23868"/>
                      </a:lnTo>
                      <a:cubicBezTo>
                        <a:pt x="24476" y="25753"/>
                        <a:pt x="25644" y="27006"/>
                        <a:pt x="26629" y="27611"/>
                      </a:cubicBezTo>
                      <a:cubicBezTo>
                        <a:pt x="27599" y="28244"/>
                        <a:pt x="28866" y="28638"/>
                        <a:pt x="30427" y="28793"/>
                      </a:cubicBezTo>
                      <a:close/>
                      <a:moveTo>
                        <a:pt x="10113" y="14862"/>
                      </a:moveTo>
                      <a:cubicBezTo>
                        <a:pt x="10366" y="14876"/>
                        <a:pt x="10605" y="14876"/>
                        <a:pt x="10802" y="14876"/>
                      </a:cubicBezTo>
                      <a:cubicBezTo>
                        <a:pt x="10999" y="14890"/>
                        <a:pt x="11154" y="14890"/>
                        <a:pt x="11294" y="14890"/>
                      </a:cubicBezTo>
                      <a:cubicBezTo>
                        <a:pt x="13995" y="14890"/>
                        <a:pt x="16049" y="14299"/>
                        <a:pt x="17456" y="13117"/>
                      </a:cubicBezTo>
                      <a:cubicBezTo>
                        <a:pt x="18835" y="11935"/>
                        <a:pt x="19538" y="10429"/>
                        <a:pt x="19538" y="8600"/>
                      </a:cubicBezTo>
                      <a:cubicBezTo>
                        <a:pt x="19538" y="6812"/>
                        <a:pt x="18976" y="5363"/>
                        <a:pt x="17864" y="4237"/>
                      </a:cubicBezTo>
                      <a:cubicBezTo>
                        <a:pt x="16739" y="3126"/>
                        <a:pt x="15262" y="2563"/>
                        <a:pt x="13419" y="2563"/>
                      </a:cubicBezTo>
                      <a:cubicBezTo>
                        <a:pt x="12603" y="2563"/>
                        <a:pt x="11491" y="2703"/>
                        <a:pt x="10113" y="2957"/>
                      </a:cubicBezTo>
                      <a:close/>
                    </a:path>
                  </a:pathLst>
                </a:custGeom>
                <a:solidFill>
                  <a:srgbClr val="000000"/>
                </a:solidFill>
                <a:ln w="3598" cap="flat">
                  <a:noFill/>
                  <a:prstDash val="solid"/>
                  <a:miter/>
                </a:ln>
              </p:spPr>
              <p:txBody>
                <a:bodyPr rtlCol="0" anchor="ctr"/>
                <a:lstStyle/>
                <a:p>
                  <a:endParaRPr lang="en-IN"/>
                </a:p>
              </p:txBody>
            </p:sp>
            <p:sp>
              <p:nvSpPr>
                <p:cNvPr id="4183" name="Freeform: Shape 4182">
                  <a:extLst>
                    <a:ext uri="{FF2B5EF4-FFF2-40B4-BE49-F238E27FC236}">
                      <a16:creationId xmlns:a16="http://schemas.microsoft.com/office/drawing/2014/main" id="{36F23041-8424-C6E1-3EB5-3BE03E2746D4}"/>
                    </a:ext>
                  </a:extLst>
                </p:cNvPr>
                <p:cNvSpPr/>
                <p:nvPr/>
              </p:nvSpPr>
              <p:spPr>
                <a:xfrm>
                  <a:off x="34347725" y="16633146"/>
                  <a:ext cx="22354" cy="1773"/>
                </a:xfrm>
                <a:custGeom>
                  <a:avLst/>
                  <a:gdLst>
                    <a:gd name="connsiteX0" fmla="*/ 24316 w 22354"/>
                    <a:gd name="connsiteY0" fmla="*/ 2732 h 1773"/>
                    <a:gd name="connsiteX1" fmla="*/ 1961 w 22354"/>
                    <a:gd name="connsiteY1" fmla="*/ 2732 h 1773"/>
                    <a:gd name="connsiteX2" fmla="*/ 1961 w 22354"/>
                    <a:gd name="connsiteY2" fmla="*/ 959 h 1773"/>
                    <a:gd name="connsiteX3" fmla="*/ 24316 w 22354"/>
                    <a:gd name="connsiteY3" fmla="*/ 959 h 1773"/>
                  </a:gdLst>
                  <a:ahLst/>
                  <a:cxnLst>
                    <a:cxn ang="0">
                      <a:pos x="connsiteX0" y="connsiteY0"/>
                    </a:cxn>
                    <a:cxn ang="0">
                      <a:pos x="connsiteX1" y="connsiteY1"/>
                    </a:cxn>
                    <a:cxn ang="0">
                      <a:pos x="connsiteX2" y="connsiteY2"/>
                    </a:cxn>
                    <a:cxn ang="0">
                      <a:pos x="connsiteX3" y="connsiteY3"/>
                    </a:cxn>
                  </a:cxnLst>
                  <a:rect l="l" t="t" r="r" b="b"/>
                  <a:pathLst>
                    <a:path w="22354" h="1773">
                      <a:moveTo>
                        <a:pt x="24316" y="2732"/>
                      </a:moveTo>
                      <a:lnTo>
                        <a:pt x="1961" y="2732"/>
                      </a:lnTo>
                      <a:lnTo>
                        <a:pt x="1961" y="959"/>
                      </a:lnTo>
                      <a:lnTo>
                        <a:pt x="24316" y="959"/>
                      </a:lnTo>
                      <a:close/>
                    </a:path>
                  </a:pathLst>
                </a:custGeom>
                <a:solidFill>
                  <a:srgbClr val="000000"/>
                </a:solidFill>
                <a:ln w="3598" cap="flat">
                  <a:noFill/>
                  <a:prstDash val="solid"/>
                  <a:miter/>
                </a:ln>
              </p:spPr>
              <p:txBody>
                <a:bodyPr rtlCol="0" anchor="ctr"/>
                <a:lstStyle/>
                <a:p>
                  <a:endParaRPr lang="en-IN"/>
                </a:p>
              </p:txBody>
            </p:sp>
            <p:sp>
              <p:nvSpPr>
                <p:cNvPr id="4184" name="Freeform: Shape 4183">
                  <a:extLst>
                    <a:ext uri="{FF2B5EF4-FFF2-40B4-BE49-F238E27FC236}">
                      <a16:creationId xmlns:a16="http://schemas.microsoft.com/office/drawing/2014/main" id="{C9214F6F-0726-F428-E008-0E01920AE9FF}"/>
                    </a:ext>
                  </a:extLst>
                </p:cNvPr>
                <p:cNvSpPr/>
                <p:nvPr/>
              </p:nvSpPr>
              <p:spPr>
                <a:xfrm>
                  <a:off x="34369137" y="16596968"/>
                  <a:ext cx="31161" cy="29086"/>
                </a:xfrm>
                <a:custGeom>
                  <a:avLst/>
                  <a:gdLst>
                    <a:gd name="connsiteX0" fmla="*/ 1967 w 31161"/>
                    <a:gd name="connsiteY0" fmla="*/ 959 h 29086"/>
                    <a:gd name="connsiteX1" fmla="*/ 9733 w 31161"/>
                    <a:gd name="connsiteY1" fmla="*/ 959 h 29086"/>
                    <a:gd name="connsiteX2" fmla="*/ 27220 w 31161"/>
                    <a:gd name="connsiteY2" fmla="*/ 22432 h 29086"/>
                    <a:gd name="connsiteX3" fmla="*/ 27220 w 31161"/>
                    <a:gd name="connsiteY3" fmla="*/ 5912 h 29086"/>
                    <a:gd name="connsiteX4" fmla="*/ 26629 w 31161"/>
                    <a:gd name="connsiteY4" fmla="*/ 2619 h 29086"/>
                    <a:gd name="connsiteX5" fmla="*/ 24167 w 31161"/>
                    <a:gd name="connsiteY5" fmla="*/ 1747 h 29086"/>
                    <a:gd name="connsiteX6" fmla="*/ 23168 w 31161"/>
                    <a:gd name="connsiteY6" fmla="*/ 1747 h 29086"/>
                    <a:gd name="connsiteX7" fmla="*/ 23168 w 31161"/>
                    <a:gd name="connsiteY7" fmla="*/ 959 h 29086"/>
                    <a:gd name="connsiteX8" fmla="*/ 33128 w 31161"/>
                    <a:gd name="connsiteY8" fmla="*/ 959 h 29086"/>
                    <a:gd name="connsiteX9" fmla="*/ 33128 w 31161"/>
                    <a:gd name="connsiteY9" fmla="*/ 1747 h 29086"/>
                    <a:gd name="connsiteX10" fmla="*/ 32115 w 31161"/>
                    <a:gd name="connsiteY10" fmla="*/ 1747 h 29086"/>
                    <a:gd name="connsiteX11" fmla="*/ 29541 w 31161"/>
                    <a:gd name="connsiteY11" fmla="*/ 2844 h 29086"/>
                    <a:gd name="connsiteX12" fmla="*/ 29077 w 31161"/>
                    <a:gd name="connsiteY12" fmla="*/ 5912 h 29086"/>
                    <a:gd name="connsiteX13" fmla="*/ 29077 w 31161"/>
                    <a:gd name="connsiteY13" fmla="*/ 30045 h 29086"/>
                    <a:gd name="connsiteX14" fmla="*/ 28317 w 31161"/>
                    <a:gd name="connsiteY14" fmla="*/ 30045 h 29086"/>
                    <a:gd name="connsiteX15" fmla="*/ 9451 w 31161"/>
                    <a:gd name="connsiteY15" fmla="*/ 6995 h 29086"/>
                    <a:gd name="connsiteX16" fmla="*/ 9451 w 31161"/>
                    <a:gd name="connsiteY16" fmla="*/ 24627 h 29086"/>
                    <a:gd name="connsiteX17" fmla="*/ 10014 w 31161"/>
                    <a:gd name="connsiteY17" fmla="*/ 27920 h 29086"/>
                    <a:gd name="connsiteX18" fmla="*/ 12490 w 31161"/>
                    <a:gd name="connsiteY18" fmla="*/ 28793 h 29086"/>
                    <a:gd name="connsiteX19" fmla="*/ 13503 w 31161"/>
                    <a:gd name="connsiteY19" fmla="*/ 28793 h 29086"/>
                    <a:gd name="connsiteX20" fmla="*/ 13503 w 31161"/>
                    <a:gd name="connsiteY20" fmla="*/ 29581 h 29086"/>
                    <a:gd name="connsiteX21" fmla="*/ 3543 w 31161"/>
                    <a:gd name="connsiteY21" fmla="*/ 29581 h 29086"/>
                    <a:gd name="connsiteX22" fmla="*/ 3543 w 31161"/>
                    <a:gd name="connsiteY22" fmla="*/ 28793 h 29086"/>
                    <a:gd name="connsiteX23" fmla="*/ 4527 w 31161"/>
                    <a:gd name="connsiteY23" fmla="*/ 28793 h 29086"/>
                    <a:gd name="connsiteX24" fmla="*/ 7130 w 31161"/>
                    <a:gd name="connsiteY24" fmla="*/ 27695 h 29086"/>
                    <a:gd name="connsiteX25" fmla="*/ 7594 w 31161"/>
                    <a:gd name="connsiteY25" fmla="*/ 24627 h 29086"/>
                    <a:gd name="connsiteX26" fmla="*/ 7594 w 31161"/>
                    <a:gd name="connsiteY26" fmla="*/ 4716 h 29086"/>
                    <a:gd name="connsiteX27" fmla="*/ 5709 w 31161"/>
                    <a:gd name="connsiteY27" fmla="*/ 2802 h 29086"/>
                    <a:gd name="connsiteX28" fmla="*/ 3824 w 31161"/>
                    <a:gd name="connsiteY28" fmla="*/ 1930 h 29086"/>
                    <a:gd name="connsiteX29" fmla="*/ 1967 w 31161"/>
                    <a:gd name="connsiteY29" fmla="*/ 1747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67" y="959"/>
                      </a:moveTo>
                      <a:lnTo>
                        <a:pt x="9733" y="959"/>
                      </a:lnTo>
                      <a:lnTo>
                        <a:pt x="27220" y="22432"/>
                      </a:lnTo>
                      <a:lnTo>
                        <a:pt x="27220" y="5912"/>
                      </a:lnTo>
                      <a:cubicBezTo>
                        <a:pt x="27220" y="4167"/>
                        <a:pt x="27023" y="3069"/>
                        <a:pt x="26629" y="2619"/>
                      </a:cubicBezTo>
                      <a:cubicBezTo>
                        <a:pt x="26108" y="2056"/>
                        <a:pt x="25278" y="1761"/>
                        <a:pt x="24167" y="1747"/>
                      </a:cubicBezTo>
                      <a:lnTo>
                        <a:pt x="23168" y="1747"/>
                      </a:lnTo>
                      <a:lnTo>
                        <a:pt x="23168" y="959"/>
                      </a:lnTo>
                      <a:lnTo>
                        <a:pt x="33128" y="959"/>
                      </a:lnTo>
                      <a:lnTo>
                        <a:pt x="33128" y="1747"/>
                      </a:lnTo>
                      <a:lnTo>
                        <a:pt x="32115" y="1747"/>
                      </a:lnTo>
                      <a:cubicBezTo>
                        <a:pt x="30905" y="1761"/>
                        <a:pt x="30047" y="2127"/>
                        <a:pt x="29541" y="2844"/>
                      </a:cubicBezTo>
                      <a:cubicBezTo>
                        <a:pt x="29231" y="3309"/>
                        <a:pt x="29077" y="4336"/>
                        <a:pt x="29077" y="5912"/>
                      </a:cubicBezTo>
                      <a:lnTo>
                        <a:pt x="29077" y="30045"/>
                      </a:lnTo>
                      <a:lnTo>
                        <a:pt x="28317" y="30045"/>
                      </a:lnTo>
                      <a:lnTo>
                        <a:pt x="9451" y="6995"/>
                      </a:lnTo>
                      <a:lnTo>
                        <a:pt x="9451" y="24627"/>
                      </a:lnTo>
                      <a:cubicBezTo>
                        <a:pt x="9451" y="26386"/>
                        <a:pt x="9634" y="27484"/>
                        <a:pt x="10014" y="27920"/>
                      </a:cubicBezTo>
                      <a:cubicBezTo>
                        <a:pt x="10549" y="28511"/>
                        <a:pt x="11379" y="28807"/>
                        <a:pt x="12490" y="28793"/>
                      </a:cubicBezTo>
                      <a:lnTo>
                        <a:pt x="13503" y="28793"/>
                      </a:lnTo>
                      <a:lnTo>
                        <a:pt x="13503" y="29581"/>
                      </a:lnTo>
                      <a:lnTo>
                        <a:pt x="3543" y="29581"/>
                      </a:lnTo>
                      <a:lnTo>
                        <a:pt x="3543" y="28793"/>
                      </a:lnTo>
                      <a:lnTo>
                        <a:pt x="4527" y="28793"/>
                      </a:lnTo>
                      <a:cubicBezTo>
                        <a:pt x="5751" y="28807"/>
                        <a:pt x="6624" y="28441"/>
                        <a:pt x="7130" y="27695"/>
                      </a:cubicBezTo>
                      <a:cubicBezTo>
                        <a:pt x="7440" y="27259"/>
                        <a:pt x="7594" y="26232"/>
                        <a:pt x="7594" y="24627"/>
                      </a:cubicBezTo>
                      <a:lnTo>
                        <a:pt x="7594" y="4716"/>
                      </a:lnTo>
                      <a:cubicBezTo>
                        <a:pt x="6764" y="3759"/>
                        <a:pt x="6131" y="3126"/>
                        <a:pt x="5709" y="2802"/>
                      </a:cubicBezTo>
                      <a:cubicBezTo>
                        <a:pt x="5273" y="2506"/>
                        <a:pt x="4640" y="2211"/>
                        <a:pt x="3824" y="1930"/>
                      </a:cubicBezTo>
                      <a:cubicBezTo>
                        <a:pt x="3402" y="1817"/>
                        <a:pt x="2797" y="1761"/>
                        <a:pt x="1967" y="1747"/>
                      </a:cubicBezTo>
                      <a:close/>
                    </a:path>
                  </a:pathLst>
                </a:custGeom>
                <a:solidFill>
                  <a:srgbClr val="000000"/>
                </a:solidFill>
                <a:ln w="3598" cap="flat">
                  <a:noFill/>
                  <a:prstDash val="solid"/>
                  <a:miter/>
                </a:ln>
              </p:spPr>
              <p:txBody>
                <a:bodyPr rtlCol="0" anchor="ctr"/>
                <a:lstStyle/>
                <a:p>
                  <a:endParaRPr lang="en-IN"/>
                </a:p>
              </p:txBody>
            </p:sp>
            <p:sp>
              <p:nvSpPr>
                <p:cNvPr id="4185" name="Freeform: Shape 4184">
                  <a:extLst>
                    <a:ext uri="{FF2B5EF4-FFF2-40B4-BE49-F238E27FC236}">
                      <a16:creationId xmlns:a16="http://schemas.microsoft.com/office/drawing/2014/main" id="{770B9D64-7DF3-198D-D5DC-2E1C56051ED3}"/>
                    </a:ext>
                  </a:extLst>
                </p:cNvPr>
                <p:cNvSpPr/>
                <p:nvPr/>
              </p:nvSpPr>
              <p:spPr>
                <a:xfrm>
                  <a:off x="34402472" y="16596320"/>
                  <a:ext cx="25759" cy="29916"/>
                </a:xfrm>
                <a:custGeom>
                  <a:avLst/>
                  <a:gdLst>
                    <a:gd name="connsiteX0" fmla="*/ 26440 w 25759"/>
                    <a:gd name="connsiteY0" fmla="*/ 959 h 29916"/>
                    <a:gd name="connsiteX1" fmla="*/ 27088 w 25759"/>
                    <a:gd name="connsiteY1" fmla="*/ 10682 h 29916"/>
                    <a:gd name="connsiteX2" fmla="*/ 26440 w 25759"/>
                    <a:gd name="connsiteY2" fmla="*/ 10682 h 29916"/>
                    <a:gd name="connsiteX3" fmla="*/ 22698 w 25759"/>
                    <a:gd name="connsiteY3" fmla="*/ 4392 h 29916"/>
                    <a:gd name="connsiteX4" fmla="*/ 16874 w 25759"/>
                    <a:gd name="connsiteY4" fmla="*/ 2478 h 29916"/>
                    <a:gd name="connsiteX5" fmla="*/ 11725 w 25759"/>
                    <a:gd name="connsiteY5" fmla="*/ 3928 h 29916"/>
                    <a:gd name="connsiteX6" fmla="*/ 8095 w 25759"/>
                    <a:gd name="connsiteY6" fmla="*/ 8529 h 29916"/>
                    <a:gd name="connsiteX7" fmla="*/ 6787 w 25759"/>
                    <a:gd name="connsiteY7" fmla="*/ 16409 h 29916"/>
                    <a:gd name="connsiteX8" fmla="*/ 8025 w 25759"/>
                    <a:gd name="connsiteY8" fmla="*/ 23136 h 29916"/>
                    <a:gd name="connsiteX9" fmla="*/ 11781 w 25759"/>
                    <a:gd name="connsiteY9" fmla="*/ 27498 h 29916"/>
                    <a:gd name="connsiteX10" fmla="*/ 17493 w 25759"/>
                    <a:gd name="connsiteY10" fmla="*/ 29018 h 29916"/>
                    <a:gd name="connsiteX11" fmla="*/ 22403 w 25759"/>
                    <a:gd name="connsiteY11" fmla="*/ 27836 h 29916"/>
                    <a:gd name="connsiteX12" fmla="*/ 27088 w 25759"/>
                    <a:gd name="connsiteY12" fmla="*/ 23094 h 29916"/>
                    <a:gd name="connsiteX13" fmla="*/ 27735 w 25759"/>
                    <a:gd name="connsiteY13" fmla="*/ 23516 h 29916"/>
                    <a:gd name="connsiteX14" fmla="*/ 22726 w 25759"/>
                    <a:gd name="connsiteY14" fmla="*/ 29102 h 29916"/>
                    <a:gd name="connsiteX15" fmla="*/ 15903 w 25759"/>
                    <a:gd name="connsiteY15" fmla="*/ 30875 h 29916"/>
                    <a:gd name="connsiteX16" fmla="*/ 4888 w 25759"/>
                    <a:gd name="connsiteY16" fmla="*/ 25613 h 29916"/>
                    <a:gd name="connsiteX17" fmla="*/ 1976 w 25759"/>
                    <a:gd name="connsiteY17" fmla="*/ 16353 h 29916"/>
                    <a:gd name="connsiteX18" fmla="*/ 3889 w 25759"/>
                    <a:gd name="connsiteY18" fmla="*/ 8487 h 29916"/>
                    <a:gd name="connsiteX19" fmla="*/ 9179 w 25759"/>
                    <a:gd name="connsiteY19" fmla="*/ 2929 h 29916"/>
                    <a:gd name="connsiteX20" fmla="*/ 16536 w 25759"/>
                    <a:gd name="connsiteY20" fmla="*/ 959 h 29916"/>
                    <a:gd name="connsiteX21" fmla="*/ 22656 w 25759"/>
                    <a:gd name="connsiteY21" fmla="*/ 2478 h 29916"/>
                    <a:gd name="connsiteX22" fmla="*/ 23922 w 25759"/>
                    <a:gd name="connsiteY22" fmla="*/ 2929 h 29916"/>
                    <a:gd name="connsiteX23" fmla="*/ 24921 w 25759"/>
                    <a:gd name="connsiteY23" fmla="*/ 2535 h 29916"/>
                    <a:gd name="connsiteX24" fmla="*/ 25695 w 25759"/>
                    <a:gd name="connsiteY24" fmla="*/ 959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440" y="959"/>
                      </a:moveTo>
                      <a:lnTo>
                        <a:pt x="27088" y="10682"/>
                      </a:lnTo>
                      <a:lnTo>
                        <a:pt x="26440" y="10682"/>
                      </a:lnTo>
                      <a:cubicBezTo>
                        <a:pt x="25540" y="7769"/>
                        <a:pt x="24302" y="5673"/>
                        <a:pt x="22698" y="4392"/>
                      </a:cubicBezTo>
                      <a:cubicBezTo>
                        <a:pt x="21080" y="3126"/>
                        <a:pt x="19139" y="2492"/>
                        <a:pt x="16874" y="2478"/>
                      </a:cubicBezTo>
                      <a:cubicBezTo>
                        <a:pt x="14975" y="2492"/>
                        <a:pt x="13258" y="2971"/>
                        <a:pt x="11725" y="3928"/>
                      </a:cubicBezTo>
                      <a:cubicBezTo>
                        <a:pt x="10177" y="4885"/>
                        <a:pt x="8968" y="6418"/>
                        <a:pt x="8095" y="8529"/>
                      </a:cubicBezTo>
                      <a:cubicBezTo>
                        <a:pt x="7223" y="10640"/>
                        <a:pt x="6787" y="13271"/>
                        <a:pt x="6787" y="16409"/>
                      </a:cubicBezTo>
                      <a:cubicBezTo>
                        <a:pt x="6787" y="19013"/>
                        <a:pt x="7195" y="21250"/>
                        <a:pt x="8025" y="23136"/>
                      </a:cubicBezTo>
                      <a:cubicBezTo>
                        <a:pt x="8855" y="25036"/>
                        <a:pt x="10107" y="26499"/>
                        <a:pt x="11781" y="27498"/>
                      </a:cubicBezTo>
                      <a:cubicBezTo>
                        <a:pt x="13441" y="28525"/>
                        <a:pt x="15341" y="29032"/>
                        <a:pt x="17493" y="29018"/>
                      </a:cubicBezTo>
                      <a:cubicBezTo>
                        <a:pt x="19336" y="29032"/>
                        <a:pt x="20982" y="28638"/>
                        <a:pt x="22403" y="27836"/>
                      </a:cubicBezTo>
                      <a:cubicBezTo>
                        <a:pt x="23810" y="27048"/>
                        <a:pt x="25371" y="25458"/>
                        <a:pt x="27088" y="23094"/>
                      </a:cubicBezTo>
                      <a:lnTo>
                        <a:pt x="27735" y="23516"/>
                      </a:lnTo>
                      <a:cubicBezTo>
                        <a:pt x="26300" y="26063"/>
                        <a:pt x="24626" y="27934"/>
                        <a:pt x="22726" y="29102"/>
                      </a:cubicBezTo>
                      <a:cubicBezTo>
                        <a:pt x="20799" y="30284"/>
                        <a:pt x="18534" y="30861"/>
                        <a:pt x="15903" y="30875"/>
                      </a:cubicBezTo>
                      <a:cubicBezTo>
                        <a:pt x="11162" y="30861"/>
                        <a:pt x="7490" y="29116"/>
                        <a:pt x="4888" y="25613"/>
                      </a:cubicBezTo>
                      <a:cubicBezTo>
                        <a:pt x="2946" y="22995"/>
                        <a:pt x="1976" y="19913"/>
                        <a:pt x="1976" y="16353"/>
                      </a:cubicBezTo>
                      <a:cubicBezTo>
                        <a:pt x="1976" y="13511"/>
                        <a:pt x="2609" y="10879"/>
                        <a:pt x="3889" y="8487"/>
                      </a:cubicBezTo>
                      <a:cubicBezTo>
                        <a:pt x="5169" y="6095"/>
                        <a:pt x="6928" y="4251"/>
                        <a:pt x="9179" y="2929"/>
                      </a:cubicBezTo>
                      <a:cubicBezTo>
                        <a:pt x="11401" y="1634"/>
                        <a:pt x="13863" y="973"/>
                        <a:pt x="16536" y="959"/>
                      </a:cubicBezTo>
                      <a:cubicBezTo>
                        <a:pt x="18590" y="973"/>
                        <a:pt x="20630" y="1479"/>
                        <a:pt x="22656" y="2478"/>
                      </a:cubicBezTo>
                      <a:cubicBezTo>
                        <a:pt x="23247" y="2788"/>
                        <a:pt x="23669" y="2943"/>
                        <a:pt x="23922" y="2929"/>
                      </a:cubicBezTo>
                      <a:cubicBezTo>
                        <a:pt x="24302" y="2943"/>
                        <a:pt x="24626" y="2802"/>
                        <a:pt x="24921" y="2535"/>
                      </a:cubicBezTo>
                      <a:cubicBezTo>
                        <a:pt x="25259" y="2169"/>
                        <a:pt x="25526" y="1648"/>
                        <a:pt x="25695" y="959"/>
                      </a:cubicBezTo>
                      <a:close/>
                    </a:path>
                  </a:pathLst>
                </a:custGeom>
                <a:solidFill>
                  <a:srgbClr val="000000"/>
                </a:solidFill>
                <a:ln w="3598" cap="flat">
                  <a:noFill/>
                  <a:prstDash val="solid"/>
                  <a:miter/>
                </a:ln>
              </p:spPr>
              <p:txBody>
                <a:bodyPr rtlCol="0" anchor="ctr"/>
                <a:lstStyle/>
                <a:p>
                  <a:endParaRPr lang="en-IN"/>
                </a:p>
              </p:txBody>
            </p:sp>
            <p:sp>
              <p:nvSpPr>
                <p:cNvPr id="4186" name="Freeform: Shape 4185">
                  <a:extLst>
                    <a:ext uri="{FF2B5EF4-FFF2-40B4-BE49-F238E27FC236}">
                      <a16:creationId xmlns:a16="http://schemas.microsoft.com/office/drawing/2014/main" id="{9A9A1429-AEF9-E9C0-7399-5CEBFBD6A195}"/>
                    </a:ext>
                  </a:extLst>
                </p:cNvPr>
                <p:cNvSpPr/>
                <p:nvPr/>
              </p:nvSpPr>
              <p:spPr>
                <a:xfrm>
                  <a:off x="34430468" y="16596968"/>
                  <a:ext cx="28474" cy="28622"/>
                </a:xfrm>
                <a:custGeom>
                  <a:avLst/>
                  <a:gdLst>
                    <a:gd name="connsiteX0" fmla="*/ 30458 w 28474"/>
                    <a:gd name="connsiteY0" fmla="*/ 29581 h 28622"/>
                    <a:gd name="connsiteX1" fmla="*/ 22819 w 28474"/>
                    <a:gd name="connsiteY1" fmla="*/ 29581 h 28622"/>
                    <a:gd name="connsiteX2" fmla="*/ 13126 w 28474"/>
                    <a:gd name="connsiteY2" fmla="*/ 16198 h 28622"/>
                    <a:gd name="connsiteX3" fmla="*/ 11381 w 28474"/>
                    <a:gd name="connsiteY3" fmla="*/ 16241 h 28622"/>
                    <a:gd name="connsiteX4" fmla="*/ 10790 w 28474"/>
                    <a:gd name="connsiteY4" fmla="*/ 16227 h 28622"/>
                    <a:gd name="connsiteX5" fmla="*/ 10143 w 28474"/>
                    <a:gd name="connsiteY5" fmla="*/ 16198 h 28622"/>
                    <a:gd name="connsiteX6" fmla="*/ 10143 w 28474"/>
                    <a:gd name="connsiteY6" fmla="*/ 24515 h 28622"/>
                    <a:gd name="connsiteX7" fmla="*/ 10734 w 28474"/>
                    <a:gd name="connsiteY7" fmla="*/ 27864 h 28622"/>
                    <a:gd name="connsiteX8" fmla="*/ 13126 w 28474"/>
                    <a:gd name="connsiteY8" fmla="*/ 28793 h 28622"/>
                    <a:gd name="connsiteX9" fmla="*/ 14251 w 28474"/>
                    <a:gd name="connsiteY9" fmla="*/ 28793 h 28622"/>
                    <a:gd name="connsiteX10" fmla="*/ 14251 w 28474"/>
                    <a:gd name="connsiteY10" fmla="*/ 29581 h 28622"/>
                    <a:gd name="connsiteX11" fmla="*/ 1984 w 28474"/>
                    <a:gd name="connsiteY11" fmla="*/ 29581 h 28622"/>
                    <a:gd name="connsiteX12" fmla="*/ 1984 w 28474"/>
                    <a:gd name="connsiteY12" fmla="*/ 28793 h 28622"/>
                    <a:gd name="connsiteX13" fmla="*/ 3067 w 28474"/>
                    <a:gd name="connsiteY13" fmla="*/ 28793 h 28622"/>
                    <a:gd name="connsiteX14" fmla="*/ 5670 w 28474"/>
                    <a:gd name="connsiteY14" fmla="*/ 27611 h 28622"/>
                    <a:gd name="connsiteX15" fmla="*/ 6106 w 28474"/>
                    <a:gd name="connsiteY15" fmla="*/ 24515 h 28622"/>
                    <a:gd name="connsiteX16" fmla="*/ 6106 w 28474"/>
                    <a:gd name="connsiteY16" fmla="*/ 6024 h 28622"/>
                    <a:gd name="connsiteX17" fmla="*/ 5515 w 28474"/>
                    <a:gd name="connsiteY17" fmla="*/ 2675 h 28622"/>
                    <a:gd name="connsiteX18" fmla="*/ 3067 w 28474"/>
                    <a:gd name="connsiteY18" fmla="*/ 1747 h 28622"/>
                    <a:gd name="connsiteX19" fmla="*/ 1984 w 28474"/>
                    <a:gd name="connsiteY19" fmla="*/ 1747 h 28622"/>
                    <a:gd name="connsiteX20" fmla="*/ 1984 w 28474"/>
                    <a:gd name="connsiteY20" fmla="*/ 959 h 28622"/>
                    <a:gd name="connsiteX21" fmla="*/ 12422 w 28474"/>
                    <a:gd name="connsiteY21" fmla="*/ 959 h 28622"/>
                    <a:gd name="connsiteX22" fmla="*/ 19133 w 28474"/>
                    <a:gd name="connsiteY22" fmla="*/ 1620 h 28622"/>
                    <a:gd name="connsiteX23" fmla="*/ 22805 w 28474"/>
                    <a:gd name="connsiteY23" fmla="*/ 4068 h 28622"/>
                    <a:gd name="connsiteX24" fmla="*/ 24324 w 28474"/>
                    <a:gd name="connsiteY24" fmla="*/ 8332 h 28622"/>
                    <a:gd name="connsiteX25" fmla="*/ 22594 w 28474"/>
                    <a:gd name="connsiteY25" fmla="*/ 12906 h 28622"/>
                    <a:gd name="connsiteX26" fmla="*/ 17262 w 28474"/>
                    <a:gd name="connsiteY26" fmla="*/ 15650 h 28622"/>
                    <a:gd name="connsiteX27" fmla="*/ 23171 w 28474"/>
                    <a:gd name="connsiteY27" fmla="*/ 23868 h 28622"/>
                    <a:gd name="connsiteX28" fmla="*/ 26659 w 28474"/>
                    <a:gd name="connsiteY28" fmla="*/ 27611 h 28622"/>
                    <a:gd name="connsiteX29" fmla="*/ 30458 w 28474"/>
                    <a:gd name="connsiteY29" fmla="*/ 28793 h 28622"/>
                    <a:gd name="connsiteX30" fmla="*/ 10143 w 28474"/>
                    <a:gd name="connsiteY30" fmla="*/ 14862 h 28622"/>
                    <a:gd name="connsiteX31" fmla="*/ 10833 w 28474"/>
                    <a:gd name="connsiteY31" fmla="*/ 14876 h 28622"/>
                    <a:gd name="connsiteX32" fmla="*/ 11325 w 28474"/>
                    <a:gd name="connsiteY32" fmla="*/ 14890 h 28622"/>
                    <a:gd name="connsiteX33" fmla="*/ 17487 w 28474"/>
                    <a:gd name="connsiteY33" fmla="*/ 13117 h 28622"/>
                    <a:gd name="connsiteX34" fmla="*/ 19569 w 28474"/>
                    <a:gd name="connsiteY34" fmla="*/ 8600 h 28622"/>
                    <a:gd name="connsiteX35" fmla="*/ 17895 w 28474"/>
                    <a:gd name="connsiteY35" fmla="*/ 4237 h 28622"/>
                    <a:gd name="connsiteX36" fmla="*/ 13449 w 28474"/>
                    <a:gd name="connsiteY36" fmla="*/ 2563 h 28622"/>
                    <a:gd name="connsiteX37" fmla="*/ 10143 w 28474"/>
                    <a:gd name="connsiteY37" fmla="*/ 295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458" y="29581"/>
                      </a:moveTo>
                      <a:lnTo>
                        <a:pt x="22819" y="29581"/>
                      </a:lnTo>
                      <a:lnTo>
                        <a:pt x="13126" y="16198"/>
                      </a:lnTo>
                      <a:cubicBezTo>
                        <a:pt x="12408" y="16227"/>
                        <a:pt x="11831" y="16241"/>
                        <a:pt x="11381" y="16241"/>
                      </a:cubicBezTo>
                      <a:cubicBezTo>
                        <a:pt x="11184" y="16241"/>
                        <a:pt x="10987" y="16241"/>
                        <a:pt x="10790" y="16227"/>
                      </a:cubicBezTo>
                      <a:cubicBezTo>
                        <a:pt x="10579" y="16227"/>
                        <a:pt x="10354" y="16212"/>
                        <a:pt x="10143" y="16198"/>
                      </a:cubicBezTo>
                      <a:lnTo>
                        <a:pt x="10143" y="24515"/>
                      </a:lnTo>
                      <a:cubicBezTo>
                        <a:pt x="10129" y="26316"/>
                        <a:pt x="10326" y="27442"/>
                        <a:pt x="10734" y="27864"/>
                      </a:cubicBezTo>
                      <a:cubicBezTo>
                        <a:pt x="11241" y="28497"/>
                        <a:pt x="12043" y="28807"/>
                        <a:pt x="13126" y="28793"/>
                      </a:cubicBezTo>
                      <a:lnTo>
                        <a:pt x="14251" y="28793"/>
                      </a:lnTo>
                      <a:lnTo>
                        <a:pt x="14251" y="29581"/>
                      </a:lnTo>
                      <a:lnTo>
                        <a:pt x="1984" y="29581"/>
                      </a:lnTo>
                      <a:lnTo>
                        <a:pt x="1984" y="28793"/>
                      </a:lnTo>
                      <a:lnTo>
                        <a:pt x="3067" y="28793"/>
                      </a:lnTo>
                      <a:cubicBezTo>
                        <a:pt x="4277" y="28807"/>
                        <a:pt x="5135" y="28413"/>
                        <a:pt x="5670" y="27611"/>
                      </a:cubicBezTo>
                      <a:cubicBezTo>
                        <a:pt x="5951" y="27189"/>
                        <a:pt x="6106" y="26147"/>
                        <a:pt x="6106" y="24515"/>
                      </a:cubicBezTo>
                      <a:lnTo>
                        <a:pt x="6106" y="6024"/>
                      </a:lnTo>
                      <a:cubicBezTo>
                        <a:pt x="6106" y="4223"/>
                        <a:pt x="5909" y="3112"/>
                        <a:pt x="5515" y="2675"/>
                      </a:cubicBezTo>
                      <a:cubicBezTo>
                        <a:pt x="4952" y="2070"/>
                        <a:pt x="4136" y="1761"/>
                        <a:pt x="3067" y="1747"/>
                      </a:cubicBezTo>
                      <a:lnTo>
                        <a:pt x="1984" y="1747"/>
                      </a:lnTo>
                      <a:lnTo>
                        <a:pt x="1984" y="959"/>
                      </a:lnTo>
                      <a:lnTo>
                        <a:pt x="12422" y="959"/>
                      </a:lnTo>
                      <a:cubicBezTo>
                        <a:pt x="15447" y="959"/>
                        <a:pt x="17684" y="1184"/>
                        <a:pt x="19133" y="1620"/>
                      </a:cubicBezTo>
                      <a:cubicBezTo>
                        <a:pt x="20568" y="2070"/>
                        <a:pt x="21792" y="2886"/>
                        <a:pt x="22805" y="4068"/>
                      </a:cubicBezTo>
                      <a:cubicBezTo>
                        <a:pt x="23804" y="5265"/>
                        <a:pt x="24310" y="6686"/>
                        <a:pt x="24324" y="8332"/>
                      </a:cubicBezTo>
                      <a:cubicBezTo>
                        <a:pt x="24310" y="10091"/>
                        <a:pt x="23733" y="11611"/>
                        <a:pt x="22594" y="12906"/>
                      </a:cubicBezTo>
                      <a:cubicBezTo>
                        <a:pt x="21440" y="14200"/>
                        <a:pt x="19668" y="15115"/>
                        <a:pt x="17262" y="15650"/>
                      </a:cubicBezTo>
                      <a:lnTo>
                        <a:pt x="23171" y="23868"/>
                      </a:lnTo>
                      <a:cubicBezTo>
                        <a:pt x="24507" y="25753"/>
                        <a:pt x="25675" y="27006"/>
                        <a:pt x="26659" y="27611"/>
                      </a:cubicBezTo>
                      <a:cubicBezTo>
                        <a:pt x="27630" y="28244"/>
                        <a:pt x="28896" y="28638"/>
                        <a:pt x="30458" y="28793"/>
                      </a:cubicBezTo>
                      <a:close/>
                      <a:moveTo>
                        <a:pt x="10143" y="14862"/>
                      </a:moveTo>
                      <a:cubicBezTo>
                        <a:pt x="10397" y="14876"/>
                        <a:pt x="10636" y="14876"/>
                        <a:pt x="10833" y="14876"/>
                      </a:cubicBezTo>
                      <a:cubicBezTo>
                        <a:pt x="11030" y="14890"/>
                        <a:pt x="11184" y="14890"/>
                        <a:pt x="11325" y="14890"/>
                      </a:cubicBezTo>
                      <a:cubicBezTo>
                        <a:pt x="14026" y="14890"/>
                        <a:pt x="16080" y="14299"/>
                        <a:pt x="17487" y="13117"/>
                      </a:cubicBezTo>
                      <a:cubicBezTo>
                        <a:pt x="18866" y="11935"/>
                        <a:pt x="19569" y="10429"/>
                        <a:pt x="19569" y="8600"/>
                      </a:cubicBezTo>
                      <a:cubicBezTo>
                        <a:pt x="19569" y="6812"/>
                        <a:pt x="19006" y="5363"/>
                        <a:pt x="17895" y="4237"/>
                      </a:cubicBezTo>
                      <a:cubicBezTo>
                        <a:pt x="16769" y="3126"/>
                        <a:pt x="15292" y="2563"/>
                        <a:pt x="13449" y="2563"/>
                      </a:cubicBezTo>
                      <a:cubicBezTo>
                        <a:pt x="12633" y="2563"/>
                        <a:pt x="11522" y="2703"/>
                        <a:pt x="10143" y="2957"/>
                      </a:cubicBezTo>
                      <a:close/>
                    </a:path>
                  </a:pathLst>
                </a:custGeom>
                <a:solidFill>
                  <a:srgbClr val="000000"/>
                </a:solidFill>
                <a:ln w="3598" cap="flat">
                  <a:noFill/>
                  <a:prstDash val="solid"/>
                  <a:miter/>
                </a:ln>
              </p:spPr>
              <p:txBody>
                <a:bodyPr rtlCol="0" anchor="ctr"/>
                <a:lstStyle/>
                <a:p>
                  <a:endParaRPr lang="en-IN"/>
                </a:p>
              </p:txBody>
            </p:sp>
            <p:sp>
              <p:nvSpPr>
                <p:cNvPr id="4187" name="Freeform: Shape 4186">
                  <a:extLst>
                    <a:ext uri="{FF2B5EF4-FFF2-40B4-BE49-F238E27FC236}">
                      <a16:creationId xmlns:a16="http://schemas.microsoft.com/office/drawing/2014/main" id="{4BCBFEB1-7E84-5CEA-7349-E1B0E465C0C6}"/>
                    </a:ext>
                  </a:extLst>
                </p:cNvPr>
                <p:cNvSpPr/>
                <p:nvPr/>
              </p:nvSpPr>
              <p:spPr>
                <a:xfrm>
                  <a:off x="34461628" y="16621495"/>
                  <a:ext cx="4671" cy="4685"/>
                </a:xfrm>
                <a:custGeom>
                  <a:avLst/>
                  <a:gdLst>
                    <a:gd name="connsiteX0" fmla="*/ 4328 w 4671"/>
                    <a:gd name="connsiteY0" fmla="*/ 959 h 4685"/>
                    <a:gd name="connsiteX1" fmla="*/ 5988 w 4671"/>
                    <a:gd name="connsiteY1" fmla="*/ 1648 h 4685"/>
                    <a:gd name="connsiteX2" fmla="*/ 6663 w 4671"/>
                    <a:gd name="connsiteY2" fmla="*/ 3309 h 4685"/>
                    <a:gd name="connsiteX3" fmla="*/ 5974 w 4671"/>
                    <a:gd name="connsiteY3" fmla="*/ 4955 h 4685"/>
                    <a:gd name="connsiteX4" fmla="*/ 4328 w 4671"/>
                    <a:gd name="connsiteY4" fmla="*/ 5645 h 4685"/>
                    <a:gd name="connsiteX5" fmla="*/ 2668 w 4671"/>
                    <a:gd name="connsiteY5" fmla="*/ 4955 h 4685"/>
                    <a:gd name="connsiteX6" fmla="*/ 1992 w 4671"/>
                    <a:gd name="connsiteY6" fmla="*/ 3309 h 4685"/>
                    <a:gd name="connsiteX7" fmla="*/ 2668 w 4671"/>
                    <a:gd name="connsiteY7" fmla="*/ 1634 h 4685"/>
                    <a:gd name="connsiteX8" fmla="*/ 4328 w 4671"/>
                    <a:gd name="connsiteY8" fmla="*/ 959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28" y="959"/>
                      </a:moveTo>
                      <a:cubicBezTo>
                        <a:pt x="4975" y="959"/>
                        <a:pt x="5523" y="1198"/>
                        <a:pt x="5988" y="1648"/>
                      </a:cubicBezTo>
                      <a:cubicBezTo>
                        <a:pt x="6424" y="2112"/>
                        <a:pt x="6649" y="2661"/>
                        <a:pt x="6663" y="3309"/>
                      </a:cubicBezTo>
                      <a:cubicBezTo>
                        <a:pt x="6649" y="3956"/>
                        <a:pt x="6424" y="4505"/>
                        <a:pt x="5974" y="4955"/>
                      </a:cubicBezTo>
                      <a:cubicBezTo>
                        <a:pt x="5523" y="5419"/>
                        <a:pt x="4975" y="5645"/>
                        <a:pt x="4328" y="5645"/>
                      </a:cubicBezTo>
                      <a:cubicBezTo>
                        <a:pt x="3680" y="5645"/>
                        <a:pt x="3118" y="5419"/>
                        <a:pt x="2668" y="4955"/>
                      </a:cubicBezTo>
                      <a:cubicBezTo>
                        <a:pt x="2203" y="4505"/>
                        <a:pt x="1978" y="3956"/>
                        <a:pt x="1992" y="3309"/>
                      </a:cubicBezTo>
                      <a:cubicBezTo>
                        <a:pt x="1978" y="2647"/>
                        <a:pt x="2203" y="2084"/>
                        <a:pt x="2668" y="1634"/>
                      </a:cubicBezTo>
                      <a:cubicBezTo>
                        <a:pt x="3118" y="1184"/>
                        <a:pt x="3680" y="959"/>
                        <a:pt x="4328" y="959"/>
                      </a:cubicBezTo>
                      <a:close/>
                    </a:path>
                  </a:pathLst>
                </a:custGeom>
                <a:solidFill>
                  <a:srgbClr val="000000"/>
                </a:solidFill>
                <a:ln w="3598" cap="flat">
                  <a:noFill/>
                  <a:prstDash val="solid"/>
                  <a:miter/>
                </a:ln>
              </p:spPr>
              <p:txBody>
                <a:bodyPr rtlCol="0" anchor="ctr"/>
                <a:lstStyle/>
                <a:p>
                  <a:endParaRPr lang="en-IN"/>
                </a:p>
              </p:txBody>
            </p:sp>
            <p:sp>
              <p:nvSpPr>
                <p:cNvPr id="4188" name="Freeform: Shape 4187">
                  <a:extLst>
                    <a:ext uri="{FF2B5EF4-FFF2-40B4-BE49-F238E27FC236}">
                      <a16:creationId xmlns:a16="http://schemas.microsoft.com/office/drawing/2014/main" id="{149DC17D-65FF-4CB4-DA51-12B43E5218F5}"/>
                    </a:ext>
                  </a:extLst>
                </p:cNvPr>
                <p:cNvSpPr/>
                <p:nvPr/>
              </p:nvSpPr>
              <p:spPr>
                <a:xfrm>
                  <a:off x="34468804" y="16596968"/>
                  <a:ext cx="31161" cy="29086"/>
                </a:xfrm>
                <a:custGeom>
                  <a:avLst/>
                  <a:gdLst>
                    <a:gd name="connsiteX0" fmla="*/ 1995 w 31161"/>
                    <a:gd name="connsiteY0" fmla="*/ 959 h 29086"/>
                    <a:gd name="connsiteX1" fmla="*/ 9760 w 31161"/>
                    <a:gd name="connsiteY1" fmla="*/ 959 h 29086"/>
                    <a:gd name="connsiteX2" fmla="*/ 27247 w 31161"/>
                    <a:gd name="connsiteY2" fmla="*/ 22432 h 29086"/>
                    <a:gd name="connsiteX3" fmla="*/ 27247 w 31161"/>
                    <a:gd name="connsiteY3" fmla="*/ 5912 h 29086"/>
                    <a:gd name="connsiteX4" fmla="*/ 26656 w 31161"/>
                    <a:gd name="connsiteY4" fmla="*/ 2619 h 29086"/>
                    <a:gd name="connsiteX5" fmla="*/ 24194 w 31161"/>
                    <a:gd name="connsiteY5" fmla="*/ 1747 h 29086"/>
                    <a:gd name="connsiteX6" fmla="*/ 23196 w 31161"/>
                    <a:gd name="connsiteY6" fmla="*/ 1747 h 29086"/>
                    <a:gd name="connsiteX7" fmla="*/ 23196 w 31161"/>
                    <a:gd name="connsiteY7" fmla="*/ 959 h 29086"/>
                    <a:gd name="connsiteX8" fmla="*/ 33156 w 31161"/>
                    <a:gd name="connsiteY8" fmla="*/ 959 h 29086"/>
                    <a:gd name="connsiteX9" fmla="*/ 33156 w 31161"/>
                    <a:gd name="connsiteY9" fmla="*/ 1747 h 29086"/>
                    <a:gd name="connsiteX10" fmla="*/ 32143 w 31161"/>
                    <a:gd name="connsiteY10" fmla="*/ 1747 h 29086"/>
                    <a:gd name="connsiteX11" fmla="*/ 29569 w 31161"/>
                    <a:gd name="connsiteY11" fmla="*/ 2844 h 29086"/>
                    <a:gd name="connsiteX12" fmla="*/ 29104 w 31161"/>
                    <a:gd name="connsiteY12" fmla="*/ 5912 h 29086"/>
                    <a:gd name="connsiteX13" fmla="*/ 29104 w 31161"/>
                    <a:gd name="connsiteY13" fmla="*/ 30045 h 29086"/>
                    <a:gd name="connsiteX14" fmla="*/ 28345 w 31161"/>
                    <a:gd name="connsiteY14" fmla="*/ 30045 h 29086"/>
                    <a:gd name="connsiteX15" fmla="*/ 9479 w 31161"/>
                    <a:gd name="connsiteY15" fmla="*/ 6995 h 29086"/>
                    <a:gd name="connsiteX16" fmla="*/ 9479 w 31161"/>
                    <a:gd name="connsiteY16" fmla="*/ 24627 h 29086"/>
                    <a:gd name="connsiteX17" fmla="*/ 10042 w 31161"/>
                    <a:gd name="connsiteY17" fmla="*/ 27920 h 29086"/>
                    <a:gd name="connsiteX18" fmla="*/ 12518 w 31161"/>
                    <a:gd name="connsiteY18" fmla="*/ 28793 h 29086"/>
                    <a:gd name="connsiteX19" fmla="*/ 13531 w 31161"/>
                    <a:gd name="connsiteY19" fmla="*/ 28793 h 29086"/>
                    <a:gd name="connsiteX20" fmla="*/ 13531 w 31161"/>
                    <a:gd name="connsiteY20" fmla="*/ 29581 h 29086"/>
                    <a:gd name="connsiteX21" fmla="*/ 3570 w 31161"/>
                    <a:gd name="connsiteY21" fmla="*/ 29581 h 29086"/>
                    <a:gd name="connsiteX22" fmla="*/ 3570 w 31161"/>
                    <a:gd name="connsiteY22" fmla="*/ 28793 h 29086"/>
                    <a:gd name="connsiteX23" fmla="*/ 4555 w 31161"/>
                    <a:gd name="connsiteY23" fmla="*/ 28793 h 29086"/>
                    <a:gd name="connsiteX24" fmla="*/ 7158 w 31161"/>
                    <a:gd name="connsiteY24" fmla="*/ 27695 h 29086"/>
                    <a:gd name="connsiteX25" fmla="*/ 7622 w 31161"/>
                    <a:gd name="connsiteY25" fmla="*/ 24627 h 29086"/>
                    <a:gd name="connsiteX26" fmla="*/ 7622 w 31161"/>
                    <a:gd name="connsiteY26" fmla="*/ 4716 h 29086"/>
                    <a:gd name="connsiteX27" fmla="*/ 5737 w 31161"/>
                    <a:gd name="connsiteY27" fmla="*/ 2802 h 29086"/>
                    <a:gd name="connsiteX28" fmla="*/ 3852 w 31161"/>
                    <a:gd name="connsiteY28" fmla="*/ 1930 h 29086"/>
                    <a:gd name="connsiteX29" fmla="*/ 1995 w 31161"/>
                    <a:gd name="connsiteY29" fmla="*/ 1747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95" y="959"/>
                      </a:moveTo>
                      <a:lnTo>
                        <a:pt x="9760" y="959"/>
                      </a:lnTo>
                      <a:lnTo>
                        <a:pt x="27247" y="22432"/>
                      </a:lnTo>
                      <a:lnTo>
                        <a:pt x="27247" y="5912"/>
                      </a:lnTo>
                      <a:cubicBezTo>
                        <a:pt x="27247" y="4167"/>
                        <a:pt x="27050" y="3069"/>
                        <a:pt x="26656" y="2619"/>
                      </a:cubicBezTo>
                      <a:cubicBezTo>
                        <a:pt x="26136" y="2056"/>
                        <a:pt x="25306" y="1761"/>
                        <a:pt x="24194" y="1747"/>
                      </a:cubicBezTo>
                      <a:lnTo>
                        <a:pt x="23196" y="1747"/>
                      </a:lnTo>
                      <a:lnTo>
                        <a:pt x="23196" y="959"/>
                      </a:lnTo>
                      <a:lnTo>
                        <a:pt x="33156" y="959"/>
                      </a:lnTo>
                      <a:lnTo>
                        <a:pt x="33156" y="1747"/>
                      </a:lnTo>
                      <a:lnTo>
                        <a:pt x="32143" y="1747"/>
                      </a:lnTo>
                      <a:cubicBezTo>
                        <a:pt x="30933" y="1761"/>
                        <a:pt x="30075" y="2127"/>
                        <a:pt x="29569" y="2844"/>
                      </a:cubicBezTo>
                      <a:cubicBezTo>
                        <a:pt x="29259" y="3309"/>
                        <a:pt x="29104" y="4336"/>
                        <a:pt x="29104" y="5912"/>
                      </a:cubicBezTo>
                      <a:lnTo>
                        <a:pt x="29104" y="30045"/>
                      </a:lnTo>
                      <a:lnTo>
                        <a:pt x="28345" y="30045"/>
                      </a:lnTo>
                      <a:lnTo>
                        <a:pt x="9479" y="6995"/>
                      </a:lnTo>
                      <a:lnTo>
                        <a:pt x="9479" y="24627"/>
                      </a:lnTo>
                      <a:cubicBezTo>
                        <a:pt x="9479" y="26386"/>
                        <a:pt x="9662" y="27484"/>
                        <a:pt x="10042" y="27920"/>
                      </a:cubicBezTo>
                      <a:cubicBezTo>
                        <a:pt x="10576" y="28511"/>
                        <a:pt x="11406" y="28807"/>
                        <a:pt x="12518" y="28793"/>
                      </a:cubicBezTo>
                      <a:lnTo>
                        <a:pt x="13531" y="28793"/>
                      </a:lnTo>
                      <a:lnTo>
                        <a:pt x="13531" y="29581"/>
                      </a:lnTo>
                      <a:lnTo>
                        <a:pt x="3570" y="29581"/>
                      </a:lnTo>
                      <a:lnTo>
                        <a:pt x="3570" y="28793"/>
                      </a:lnTo>
                      <a:lnTo>
                        <a:pt x="4555" y="28793"/>
                      </a:lnTo>
                      <a:cubicBezTo>
                        <a:pt x="5779" y="28807"/>
                        <a:pt x="6651" y="28441"/>
                        <a:pt x="7158" y="27695"/>
                      </a:cubicBezTo>
                      <a:cubicBezTo>
                        <a:pt x="7467" y="27259"/>
                        <a:pt x="7622" y="26232"/>
                        <a:pt x="7622" y="24627"/>
                      </a:cubicBezTo>
                      <a:lnTo>
                        <a:pt x="7622" y="4716"/>
                      </a:lnTo>
                      <a:cubicBezTo>
                        <a:pt x="6792" y="3759"/>
                        <a:pt x="6159" y="3126"/>
                        <a:pt x="5737" y="2802"/>
                      </a:cubicBezTo>
                      <a:cubicBezTo>
                        <a:pt x="5301" y="2506"/>
                        <a:pt x="4668" y="2211"/>
                        <a:pt x="3852" y="1930"/>
                      </a:cubicBezTo>
                      <a:cubicBezTo>
                        <a:pt x="3430" y="1817"/>
                        <a:pt x="2825" y="1761"/>
                        <a:pt x="1995" y="1747"/>
                      </a:cubicBezTo>
                      <a:close/>
                    </a:path>
                  </a:pathLst>
                </a:custGeom>
                <a:solidFill>
                  <a:srgbClr val="000000"/>
                </a:solidFill>
                <a:ln w="3598" cap="flat">
                  <a:noFill/>
                  <a:prstDash val="solid"/>
                  <a:miter/>
                </a:ln>
              </p:spPr>
              <p:txBody>
                <a:bodyPr rtlCol="0" anchor="ctr"/>
                <a:lstStyle/>
                <a:p>
                  <a:endParaRPr lang="en-IN"/>
                </a:p>
              </p:txBody>
            </p:sp>
            <p:sp>
              <p:nvSpPr>
                <p:cNvPr id="4189" name="Freeform: Shape 4188">
                  <a:extLst>
                    <a:ext uri="{FF2B5EF4-FFF2-40B4-BE49-F238E27FC236}">
                      <a16:creationId xmlns:a16="http://schemas.microsoft.com/office/drawing/2014/main" id="{B612E993-4F56-D594-B311-2B5FD3250971}"/>
                    </a:ext>
                  </a:extLst>
                </p:cNvPr>
                <p:cNvSpPr/>
                <p:nvPr/>
              </p:nvSpPr>
              <p:spPr>
                <a:xfrm>
                  <a:off x="34501463" y="16596968"/>
                  <a:ext cx="24521" cy="28622"/>
                </a:xfrm>
                <a:custGeom>
                  <a:avLst/>
                  <a:gdLst>
                    <a:gd name="connsiteX0" fmla="*/ 10149 w 24521"/>
                    <a:gd name="connsiteY0" fmla="*/ 2521 h 28622"/>
                    <a:gd name="connsiteX1" fmla="*/ 10149 w 24521"/>
                    <a:gd name="connsiteY1" fmla="*/ 13834 h 28622"/>
                    <a:gd name="connsiteX2" fmla="*/ 16437 w 24521"/>
                    <a:gd name="connsiteY2" fmla="*/ 13834 h 28622"/>
                    <a:gd name="connsiteX3" fmla="*/ 19715 w 24521"/>
                    <a:gd name="connsiteY3" fmla="*/ 13089 h 28622"/>
                    <a:gd name="connsiteX4" fmla="*/ 20925 w 24521"/>
                    <a:gd name="connsiteY4" fmla="*/ 9683 h 28622"/>
                    <a:gd name="connsiteX5" fmla="*/ 21713 w 24521"/>
                    <a:gd name="connsiteY5" fmla="*/ 9683 h 28622"/>
                    <a:gd name="connsiteX6" fmla="*/ 21713 w 24521"/>
                    <a:gd name="connsiteY6" fmla="*/ 19646 h 28622"/>
                    <a:gd name="connsiteX7" fmla="*/ 20925 w 24521"/>
                    <a:gd name="connsiteY7" fmla="*/ 19646 h 28622"/>
                    <a:gd name="connsiteX8" fmla="*/ 20334 w 24521"/>
                    <a:gd name="connsiteY8" fmla="*/ 16958 h 28622"/>
                    <a:gd name="connsiteX9" fmla="*/ 19096 w 24521"/>
                    <a:gd name="connsiteY9" fmla="*/ 15790 h 28622"/>
                    <a:gd name="connsiteX10" fmla="*/ 16437 w 24521"/>
                    <a:gd name="connsiteY10" fmla="*/ 15368 h 28622"/>
                    <a:gd name="connsiteX11" fmla="*/ 10149 w 24521"/>
                    <a:gd name="connsiteY11" fmla="*/ 15368 h 28622"/>
                    <a:gd name="connsiteX12" fmla="*/ 10149 w 24521"/>
                    <a:gd name="connsiteY12" fmla="*/ 24810 h 28622"/>
                    <a:gd name="connsiteX13" fmla="*/ 10318 w 24521"/>
                    <a:gd name="connsiteY13" fmla="*/ 27118 h 28622"/>
                    <a:gd name="connsiteX14" fmla="*/ 10909 w 24521"/>
                    <a:gd name="connsiteY14" fmla="*/ 27780 h 28622"/>
                    <a:gd name="connsiteX15" fmla="*/ 12512 w 24521"/>
                    <a:gd name="connsiteY15" fmla="*/ 28019 h 28622"/>
                    <a:gd name="connsiteX16" fmla="*/ 17366 w 24521"/>
                    <a:gd name="connsiteY16" fmla="*/ 28019 h 28622"/>
                    <a:gd name="connsiteX17" fmla="*/ 20897 w 24521"/>
                    <a:gd name="connsiteY17" fmla="*/ 27681 h 28622"/>
                    <a:gd name="connsiteX18" fmla="*/ 23007 w 24521"/>
                    <a:gd name="connsiteY18" fmla="*/ 26344 h 28622"/>
                    <a:gd name="connsiteX19" fmla="*/ 25680 w 24521"/>
                    <a:gd name="connsiteY19" fmla="*/ 22404 h 28622"/>
                    <a:gd name="connsiteX20" fmla="*/ 26524 w 24521"/>
                    <a:gd name="connsiteY20" fmla="*/ 22404 h 28622"/>
                    <a:gd name="connsiteX21" fmla="*/ 24048 w 24521"/>
                    <a:gd name="connsiteY21" fmla="*/ 29581 h 28622"/>
                    <a:gd name="connsiteX22" fmla="*/ 2003 w 24521"/>
                    <a:gd name="connsiteY22" fmla="*/ 29581 h 28622"/>
                    <a:gd name="connsiteX23" fmla="*/ 2003 w 24521"/>
                    <a:gd name="connsiteY23" fmla="*/ 28793 h 28622"/>
                    <a:gd name="connsiteX24" fmla="*/ 3016 w 24521"/>
                    <a:gd name="connsiteY24" fmla="*/ 28793 h 28622"/>
                    <a:gd name="connsiteX25" fmla="*/ 4944 w 24521"/>
                    <a:gd name="connsiteY25" fmla="*/ 28314 h 28622"/>
                    <a:gd name="connsiteX26" fmla="*/ 5858 w 24521"/>
                    <a:gd name="connsiteY26" fmla="*/ 27301 h 28622"/>
                    <a:gd name="connsiteX27" fmla="*/ 6097 w 24521"/>
                    <a:gd name="connsiteY27" fmla="*/ 24543 h 28622"/>
                    <a:gd name="connsiteX28" fmla="*/ 6097 w 24521"/>
                    <a:gd name="connsiteY28" fmla="*/ 5940 h 28622"/>
                    <a:gd name="connsiteX29" fmla="*/ 5549 w 24521"/>
                    <a:gd name="connsiteY29" fmla="*/ 2591 h 28622"/>
                    <a:gd name="connsiteX30" fmla="*/ 3016 w 24521"/>
                    <a:gd name="connsiteY30" fmla="*/ 1747 h 28622"/>
                    <a:gd name="connsiteX31" fmla="*/ 2003 w 24521"/>
                    <a:gd name="connsiteY31" fmla="*/ 1747 h 28622"/>
                    <a:gd name="connsiteX32" fmla="*/ 2003 w 24521"/>
                    <a:gd name="connsiteY32" fmla="*/ 959 h 28622"/>
                    <a:gd name="connsiteX33" fmla="*/ 24048 w 24521"/>
                    <a:gd name="connsiteY33" fmla="*/ 959 h 28622"/>
                    <a:gd name="connsiteX34" fmla="*/ 24372 w 24521"/>
                    <a:gd name="connsiteY34" fmla="*/ 7235 h 28622"/>
                    <a:gd name="connsiteX35" fmla="*/ 23542 w 24521"/>
                    <a:gd name="connsiteY35" fmla="*/ 7235 h 28622"/>
                    <a:gd name="connsiteX36" fmla="*/ 22557 w 24521"/>
                    <a:gd name="connsiteY36" fmla="*/ 4125 h 28622"/>
                    <a:gd name="connsiteX37" fmla="*/ 20981 w 24521"/>
                    <a:gd name="connsiteY37" fmla="*/ 2844 h 28622"/>
                    <a:gd name="connsiteX38" fmla="*/ 17999 w 24521"/>
                    <a:gd name="connsiteY38" fmla="*/ 2521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149" y="2521"/>
                      </a:moveTo>
                      <a:lnTo>
                        <a:pt x="10149" y="13834"/>
                      </a:lnTo>
                      <a:lnTo>
                        <a:pt x="16437" y="13834"/>
                      </a:lnTo>
                      <a:cubicBezTo>
                        <a:pt x="18069" y="13834"/>
                        <a:pt x="19153" y="13595"/>
                        <a:pt x="19715" y="13089"/>
                      </a:cubicBezTo>
                      <a:cubicBezTo>
                        <a:pt x="20433" y="12469"/>
                        <a:pt x="20841" y="11330"/>
                        <a:pt x="20925" y="9683"/>
                      </a:cubicBezTo>
                      <a:lnTo>
                        <a:pt x="21713" y="9683"/>
                      </a:lnTo>
                      <a:lnTo>
                        <a:pt x="21713" y="19646"/>
                      </a:lnTo>
                      <a:lnTo>
                        <a:pt x="20925" y="19646"/>
                      </a:lnTo>
                      <a:cubicBezTo>
                        <a:pt x="20728" y="18253"/>
                        <a:pt x="20531" y="17352"/>
                        <a:pt x="20334" y="16958"/>
                      </a:cubicBezTo>
                      <a:cubicBezTo>
                        <a:pt x="20081" y="16466"/>
                        <a:pt x="19673" y="16086"/>
                        <a:pt x="19096" y="15790"/>
                      </a:cubicBezTo>
                      <a:cubicBezTo>
                        <a:pt x="18505" y="15523"/>
                        <a:pt x="17619" y="15382"/>
                        <a:pt x="16437" y="15368"/>
                      </a:cubicBezTo>
                      <a:lnTo>
                        <a:pt x="10149" y="15368"/>
                      </a:lnTo>
                      <a:lnTo>
                        <a:pt x="10149" y="24810"/>
                      </a:lnTo>
                      <a:cubicBezTo>
                        <a:pt x="10149" y="26077"/>
                        <a:pt x="10205" y="26851"/>
                        <a:pt x="10318" y="27118"/>
                      </a:cubicBezTo>
                      <a:cubicBezTo>
                        <a:pt x="10430" y="27400"/>
                        <a:pt x="10627" y="27625"/>
                        <a:pt x="10909" y="27780"/>
                      </a:cubicBezTo>
                      <a:cubicBezTo>
                        <a:pt x="11190" y="27948"/>
                        <a:pt x="11725" y="28019"/>
                        <a:pt x="12512" y="28019"/>
                      </a:cubicBezTo>
                      <a:lnTo>
                        <a:pt x="17366" y="28019"/>
                      </a:lnTo>
                      <a:cubicBezTo>
                        <a:pt x="18984" y="28019"/>
                        <a:pt x="20151" y="27906"/>
                        <a:pt x="20897" y="27681"/>
                      </a:cubicBezTo>
                      <a:cubicBezTo>
                        <a:pt x="21615" y="27456"/>
                        <a:pt x="22318" y="27020"/>
                        <a:pt x="23007" y="26344"/>
                      </a:cubicBezTo>
                      <a:cubicBezTo>
                        <a:pt x="23851" y="25500"/>
                        <a:pt x="24752" y="24177"/>
                        <a:pt x="25680" y="22404"/>
                      </a:cubicBezTo>
                      <a:lnTo>
                        <a:pt x="26524" y="22404"/>
                      </a:lnTo>
                      <a:lnTo>
                        <a:pt x="24048" y="29581"/>
                      </a:lnTo>
                      <a:lnTo>
                        <a:pt x="2003" y="29581"/>
                      </a:lnTo>
                      <a:lnTo>
                        <a:pt x="2003" y="28793"/>
                      </a:lnTo>
                      <a:lnTo>
                        <a:pt x="3016" y="28793"/>
                      </a:lnTo>
                      <a:cubicBezTo>
                        <a:pt x="3692" y="28807"/>
                        <a:pt x="4325" y="28638"/>
                        <a:pt x="4944" y="28314"/>
                      </a:cubicBezTo>
                      <a:cubicBezTo>
                        <a:pt x="5380" y="28089"/>
                        <a:pt x="5689" y="27751"/>
                        <a:pt x="5858" y="27301"/>
                      </a:cubicBezTo>
                      <a:cubicBezTo>
                        <a:pt x="6013" y="26851"/>
                        <a:pt x="6097" y="25936"/>
                        <a:pt x="6097" y="24543"/>
                      </a:cubicBezTo>
                      <a:lnTo>
                        <a:pt x="6097" y="5940"/>
                      </a:lnTo>
                      <a:cubicBezTo>
                        <a:pt x="6097" y="4125"/>
                        <a:pt x="5914" y="3013"/>
                        <a:pt x="5549" y="2591"/>
                      </a:cubicBezTo>
                      <a:cubicBezTo>
                        <a:pt x="5042" y="2042"/>
                        <a:pt x="4198" y="1761"/>
                        <a:pt x="3016" y="1747"/>
                      </a:cubicBezTo>
                      <a:lnTo>
                        <a:pt x="2003" y="1747"/>
                      </a:lnTo>
                      <a:lnTo>
                        <a:pt x="2003" y="959"/>
                      </a:lnTo>
                      <a:lnTo>
                        <a:pt x="24048" y="959"/>
                      </a:lnTo>
                      <a:lnTo>
                        <a:pt x="24372" y="7235"/>
                      </a:lnTo>
                      <a:lnTo>
                        <a:pt x="23542" y="7235"/>
                      </a:lnTo>
                      <a:cubicBezTo>
                        <a:pt x="23246" y="5729"/>
                        <a:pt x="22923" y="4688"/>
                        <a:pt x="22557" y="4125"/>
                      </a:cubicBezTo>
                      <a:cubicBezTo>
                        <a:pt x="22191" y="3562"/>
                        <a:pt x="21657" y="3140"/>
                        <a:pt x="20981" y="2844"/>
                      </a:cubicBezTo>
                      <a:cubicBezTo>
                        <a:pt x="20405" y="2633"/>
                        <a:pt x="19420" y="2521"/>
                        <a:pt x="17999" y="2521"/>
                      </a:cubicBezTo>
                      <a:close/>
                    </a:path>
                  </a:pathLst>
                </a:custGeom>
                <a:solidFill>
                  <a:srgbClr val="000000"/>
                </a:solidFill>
                <a:ln w="3598" cap="flat">
                  <a:noFill/>
                  <a:prstDash val="solid"/>
                  <a:miter/>
                </a:ln>
              </p:spPr>
              <p:txBody>
                <a:bodyPr rtlCol="0" anchor="ctr"/>
                <a:lstStyle/>
                <a:p>
                  <a:endParaRPr lang="en-IN"/>
                </a:p>
              </p:txBody>
            </p:sp>
            <p:sp>
              <p:nvSpPr>
                <p:cNvPr id="4190" name="Freeform: Shape 4189">
                  <a:extLst>
                    <a:ext uri="{FF2B5EF4-FFF2-40B4-BE49-F238E27FC236}">
                      <a16:creationId xmlns:a16="http://schemas.microsoft.com/office/drawing/2014/main" id="{F53A7EFF-2F84-B072-3930-CE0FDEFD6438}"/>
                    </a:ext>
                  </a:extLst>
                </p:cNvPr>
                <p:cNvSpPr/>
                <p:nvPr/>
              </p:nvSpPr>
              <p:spPr>
                <a:xfrm>
                  <a:off x="34528284" y="16596968"/>
                  <a:ext cx="24014" cy="28622"/>
                </a:xfrm>
                <a:custGeom>
                  <a:avLst/>
                  <a:gdLst>
                    <a:gd name="connsiteX0" fmla="*/ 25716 w 24014"/>
                    <a:gd name="connsiteY0" fmla="*/ 959 h 28622"/>
                    <a:gd name="connsiteX1" fmla="*/ 26025 w 24014"/>
                    <a:gd name="connsiteY1" fmla="*/ 7671 h 28622"/>
                    <a:gd name="connsiteX2" fmla="*/ 25223 w 24014"/>
                    <a:gd name="connsiteY2" fmla="*/ 7671 h 28622"/>
                    <a:gd name="connsiteX3" fmla="*/ 24590 w 24014"/>
                    <a:gd name="connsiteY3" fmla="*/ 5138 h 28622"/>
                    <a:gd name="connsiteX4" fmla="*/ 22846 w 24014"/>
                    <a:gd name="connsiteY4" fmla="*/ 3337 h 28622"/>
                    <a:gd name="connsiteX5" fmla="*/ 19990 w 24014"/>
                    <a:gd name="connsiteY5" fmla="*/ 2760 h 28622"/>
                    <a:gd name="connsiteX6" fmla="*/ 15952 w 24014"/>
                    <a:gd name="connsiteY6" fmla="*/ 2760 h 28622"/>
                    <a:gd name="connsiteX7" fmla="*/ 15952 w 24014"/>
                    <a:gd name="connsiteY7" fmla="*/ 24627 h 28622"/>
                    <a:gd name="connsiteX8" fmla="*/ 16529 w 24014"/>
                    <a:gd name="connsiteY8" fmla="*/ 27920 h 28622"/>
                    <a:gd name="connsiteX9" fmla="*/ 18991 w 24014"/>
                    <a:gd name="connsiteY9" fmla="*/ 28793 h 28622"/>
                    <a:gd name="connsiteX10" fmla="*/ 19990 w 24014"/>
                    <a:gd name="connsiteY10" fmla="*/ 28793 h 28622"/>
                    <a:gd name="connsiteX11" fmla="*/ 19990 w 24014"/>
                    <a:gd name="connsiteY11" fmla="*/ 29581 h 28622"/>
                    <a:gd name="connsiteX12" fmla="*/ 7849 w 24014"/>
                    <a:gd name="connsiteY12" fmla="*/ 29581 h 28622"/>
                    <a:gd name="connsiteX13" fmla="*/ 7849 w 24014"/>
                    <a:gd name="connsiteY13" fmla="*/ 28793 h 28622"/>
                    <a:gd name="connsiteX14" fmla="*/ 8862 w 24014"/>
                    <a:gd name="connsiteY14" fmla="*/ 28793 h 28622"/>
                    <a:gd name="connsiteX15" fmla="*/ 11450 w 24014"/>
                    <a:gd name="connsiteY15" fmla="*/ 27695 h 28622"/>
                    <a:gd name="connsiteX16" fmla="*/ 11901 w 24014"/>
                    <a:gd name="connsiteY16" fmla="*/ 24627 h 28622"/>
                    <a:gd name="connsiteX17" fmla="*/ 11901 w 24014"/>
                    <a:gd name="connsiteY17" fmla="*/ 2760 h 28622"/>
                    <a:gd name="connsiteX18" fmla="*/ 8468 w 24014"/>
                    <a:gd name="connsiteY18" fmla="*/ 2760 h 28622"/>
                    <a:gd name="connsiteX19" fmla="*/ 5626 w 24014"/>
                    <a:gd name="connsiteY19" fmla="*/ 3041 h 28622"/>
                    <a:gd name="connsiteX20" fmla="*/ 3741 w 24014"/>
                    <a:gd name="connsiteY20" fmla="*/ 4589 h 28622"/>
                    <a:gd name="connsiteX21" fmla="*/ 2813 w 24014"/>
                    <a:gd name="connsiteY21" fmla="*/ 7671 h 28622"/>
                    <a:gd name="connsiteX22" fmla="*/ 2011 w 24014"/>
                    <a:gd name="connsiteY22" fmla="*/ 7671 h 28622"/>
                    <a:gd name="connsiteX23" fmla="*/ 2348 w 24014"/>
                    <a:gd name="connsiteY23" fmla="*/ 959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716" y="959"/>
                      </a:moveTo>
                      <a:lnTo>
                        <a:pt x="26025" y="7671"/>
                      </a:lnTo>
                      <a:lnTo>
                        <a:pt x="25223" y="7671"/>
                      </a:lnTo>
                      <a:cubicBezTo>
                        <a:pt x="25055" y="6489"/>
                        <a:pt x="24844" y="5645"/>
                        <a:pt x="24590" y="5138"/>
                      </a:cubicBezTo>
                      <a:cubicBezTo>
                        <a:pt x="24154" y="4322"/>
                        <a:pt x="23563" y="3731"/>
                        <a:pt x="22846" y="3337"/>
                      </a:cubicBezTo>
                      <a:cubicBezTo>
                        <a:pt x="22114" y="2971"/>
                        <a:pt x="21172" y="2774"/>
                        <a:pt x="19990" y="2760"/>
                      </a:cubicBezTo>
                      <a:lnTo>
                        <a:pt x="15952" y="2760"/>
                      </a:lnTo>
                      <a:lnTo>
                        <a:pt x="15952" y="24627"/>
                      </a:lnTo>
                      <a:cubicBezTo>
                        <a:pt x="15938" y="26386"/>
                        <a:pt x="16135" y="27484"/>
                        <a:pt x="16529" y="27920"/>
                      </a:cubicBezTo>
                      <a:cubicBezTo>
                        <a:pt x="17064" y="28511"/>
                        <a:pt x="17880" y="28807"/>
                        <a:pt x="18991" y="28793"/>
                      </a:cubicBezTo>
                      <a:lnTo>
                        <a:pt x="19990" y="28793"/>
                      </a:lnTo>
                      <a:lnTo>
                        <a:pt x="19990" y="29581"/>
                      </a:lnTo>
                      <a:lnTo>
                        <a:pt x="7849" y="29581"/>
                      </a:lnTo>
                      <a:lnTo>
                        <a:pt x="7849" y="28793"/>
                      </a:lnTo>
                      <a:lnTo>
                        <a:pt x="8862" y="28793"/>
                      </a:lnTo>
                      <a:cubicBezTo>
                        <a:pt x="10072" y="28807"/>
                        <a:pt x="10930" y="28441"/>
                        <a:pt x="11450" y="27695"/>
                      </a:cubicBezTo>
                      <a:cubicBezTo>
                        <a:pt x="11732" y="27259"/>
                        <a:pt x="11887" y="26232"/>
                        <a:pt x="11901" y="24627"/>
                      </a:cubicBezTo>
                      <a:lnTo>
                        <a:pt x="11901" y="2760"/>
                      </a:lnTo>
                      <a:lnTo>
                        <a:pt x="8468" y="2760"/>
                      </a:lnTo>
                      <a:cubicBezTo>
                        <a:pt x="7132" y="2774"/>
                        <a:pt x="6175" y="2872"/>
                        <a:pt x="5626" y="3041"/>
                      </a:cubicBezTo>
                      <a:cubicBezTo>
                        <a:pt x="4881" y="3323"/>
                        <a:pt x="4262" y="3829"/>
                        <a:pt x="3741" y="4589"/>
                      </a:cubicBezTo>
                      <a:cubicBezTo>
                        <a:pt x="3206" y="5349"/>
                        <a:pt x="2897" y="6376"/>
                        <a:pt x="2813" y="7671"/>
                      </a:cubicBezTo>
                      <a:lnTo>
                        <a:pt x="2011" y="7671"/>
                      </a:lnTo>
                      <a:lnTo>
                        <a:pt x="2348" y="959"/>
                      </a:lnTo>
                      <a:close/>
                    </a:path>
                  </a:pathLst>
                </a:custGeom>
                <a:solidFill>
                  <a:srgbClr val="000000"/>
                </a:solidFill>
                <a:ln w="3598" cap="flat">
                  <a:noFill/>
                  <a:prstDash val="solid"/>
                  <a:miter/>
                </a:ln>
              </p:spPr>
              <p:txBody>
                <a:bodyPr rtlCol="0" anchor="ctr"/>
                <a:lstStyle/>
                <a:p>
                  <a:endParaRPr lang="en-IN"/>
                </a:p>
              </p:txBody>
            </p:sp>
            <p:sp>
              <p:nvSpPr>
                <p:cNvPr id="4191" name="Freeform: Shape 4190">
                  <a:extLst>
                    <a:ext uri="{FF2B5EF4-FFF2-40B4-BE49-F238E27FC236}">
                      <a16:creationId xmlns:a16="http://schemas.microsoft.com/office/drawing/2014/main" id="{62E5FEA9-4FDE-9E36-173C-C35D83A541F2}"/>
                    </a:ext>
                  </a:extLst>
                </p:cNvPr>
                <p:cNvSpPr/>
                <p:nvPr/>
              </p:nvSpPr>
              <p:spPr>
                <a:xfrm>
                  <a:off x="34556441" y="16621495"/>
                  <a:ext cx="4671" cy="4685"/>
                </a:xfrm>
                <a:custGeom>
                  <a:avLst/>
                  <a:gdLst>
                    <a:gd name="connsiteX0" fmla="*/ 4354 w 4671"/>
                    <a:gd name="connsiteY0" fmla="*/ 959 h 4685"/>
                    <a:gd name="connsiteX1" fmla="*/ 6014 w 4671"/>
                    <a:gd name="connsiteY1" fmla="*/ 1648 h 4685"/>
                    <a:gd name="connsiteX2" fmla="*/ 6689 w 4671"/>
                    <a:gd name="connsiteY2" fmla="*/ 3309 h 4685"/>
                    <a:gd name="connsiteX3" fmla="*/ 6000 w 4671"/>
                    <a:gd name="connsiteY3" fmla="*/ 4955 h 4685"/>
                    <a:gd name="connsiteX4" fmla="*/ 4354 w 4671"/>
                    <a:gd name="connsiteY4" fmla="*/ 5645 h 4685"/>
                    <a:gd name="connsiteX5" fmla="*/ 2694 w 4671"/>
                    <a:gd name="connsiteY5" fmla="*/ 4955 h 4685"/>
                    <a:gd name="connsiteX6" fmla="*/ 2019 w 4671"/>
                    <a:gd name="connsiteY6" fmla="*/ 3309 h 4685"/>
                    <a:gd name="connsiteX7" fmla="*/ 2694 w 4671"/>
                    <a:gd name="connsiteY7" fmla="*/ 1634 h 4685"/>
                    <a:gd name="connsiteX8" fmla="*/ 4354 w 4671"/>
                    <a:gd name="connsiteY8" fmla="*/ 959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54" y="959"/>
                      </a:moveTo>
                      <a:cubicBezTo>
                        <a:pt x="5001" y="959"/>
                        <a:pt x="5550" y="1198"/>
                        <a:pt x="6014" y="1648"/>
                      </a:cubicBezTo>
                      <a:cubicBezTo>
                        <a:pt x="6450" y="2112"/>
                        <a:pt x="6675" y="2661"/>
                        <a:pt x="6689" y="3309"/>
                      </a:cubicBezTo>
                      <a:cubicBezTo>
                        <a:pt x="6675" y="3956"/>
                        <a:pt x="6450" y="4505"/>
                        <a:pt x="6000" y="4955"/>
                      </a:cubicBezTo>
                      <a:cubicBezTo>
                        <a:pt x="5550" y="5419"/>
                        <a:pt x="5001" y="5645"/>
                        <a:pt x="4354" y="5645"/>
                      </a:cubicBezTo>
                      <a:cubicBezTo>
                        <a:pt x="3707" y="5645"/>
                        <a:pt x="3144" y="5419"/>
                        <a:pt x="2694" y="4955"/>
                      </a:cubicBezTo>
                      <a:cubicBezTo>
                        <a:pt x="2230" y="4505"/>
                        <a:pt x="2005" y="3956"/>
                        <a:pt x="2019" y="3309"/>
                      </a:cubicBezTo>
                      <a:cubicBezTo>
                        <a:pt x="2005" y="2647"/>
                        <a:pt x="2230" y="2084"/>
                        <a:pt x="2694" y="1634"/>
                      </a:cubicBezTo>
                      <a:cubicBezTo>
                        <a:pt x="3144" y="1184"/>
                        <a:pt x="3707" y="959"/>
                        <a:pt x="4354" y="959"/>
                      </a:cubicBezTo>
                      <a:close/>
                    </a:path>
                  </a:pathLst>
                </a:custGeom>
                <a:solidFill>
                  <a:srgbClr val="000000"/>
                </a:solidFill>
                <a:ln w="3598" cap="flat">
                  <a:noFill/>
                  <a:prstDash val="solid"/>
                  <a:miter/>
                </a:ln>
              </p:spPr>
              <p:txBody>
                <a:bodyPr rtlCol="0" anchor="ctr"/>
                <a:lstStyle/>
                <a:p>
                  <a:endParaRPr lang="en-IN"/>
                </a:p>
              </p:txBody>
            </p:sp>
            <p:sp>
              <p:nvSpPr>
                <p:cNvPr id="4192" name="Freeform: Shape 4191">
                  <a:extLst>
                    <a:ext uri="{FF2B5EF4-FFF2-40B4-BE49-F238E27FC236}">
                      <a16:creationId xmlns:a16="http://schemas.microsoft.com/office/drawing/2014/main" id="{D8F26E00-416A-EAD9-9A53-5EE8A57E14E9}"/>
                    </a:ext>
                  </a:extLst>
                </p:cNvPr>
                <p:cNvSpPr/>
                <p:nvPr/>
              </p:nvSpPr>
              <p:spPr>
                <a:xfrm>
                  <a:off x="34569244" y="16596377"/>
                  <a:ext cx="11268" cy="29213"/>
                </a:xfrm>
                <a:custGeom>
                  <a:avLst/>
                  <a:gdLst>
                    <a:gd name="connsiteX0" fmla="*/ 2021 w 11268"/>
                    <a:gd name="connsiteY0" fmla="*/ 4364 h 29213"/>
                    <a:gd name="connsiteX1" fmla="*/ 8985 w 11268"/>
                    <a:gd name="connsiteY1" fmla="*/ 959 h 29213"/>
                    <a:gd name="connsiteX2" fmla="*/ 9674 w 11268"/>
                    <a:gd name="connsiteY2" fmla="*/ 959 h 29213"/>
                    <a:gd name="connsiteX3" fmla="*/ 9674 w 11268"/>
                    <a:gd name="connsiteY3" fmla="*/ 25134 h 29213"/>
                    <a:gd name="connsiteX4" fmla="*/ 9871 w 11268"/>
                    <a:gd name="connsiteY4" fmla="*/ 28117 h 29213"/>
                    <a:gd name="connsiteX5" fmla="*/ 10715 w 11268"/>
                    <a:gd name="connsiteY5" fmla="*/ 29032 h 29213"/>
                    <a:gd name="connsiteX6" fmla="*/ 13290 w 11268"/>
                    <a:gd name="connsiteY6" fmla="*/ 29384 h 29213"/>
                    <a:gd name="connsiteX7" fmla="*/ 13290 w 11268"/>
                    <a:gd name="connsiteY7" fmla="*/ 30172 h 29213"/>
                    <a:gd name="connsiteX8" fmla="*/ 2527 w 11268"/>
                    <a:gd name="connsiteY8" fmla="*/ 30172 h 29213"/>
                    <a:gd name="connsiteX9" fmla="*/ 2527 w 11268"/>
                    <a:gd name="connsiteY9" fmla="*/ 29384 h 29213"/>
                    <a:gd name="connsiteX10" fmla="*/ 5144 w 11268"/>
                    <a:gd name="connsiteY10" fmla="*/ 29046 h 29213"/>
                    <a:gd name="connsiteX11" fmla="*/ 5960 w 11268"/>
                    <a:gd name="connsiteY11" fmla="*/ 28216 h 29213"/>
                    <a:gd name="connsiteX12" fmla="*/ 6199 w 11268"/>
                    <a:gd name="connsiteY12" fmla="*/ 25134 h 29213"/>
                    <a:gd name="connsiteX13" fmla="*/ 6199 w 11268"/>
                    <a:gd name="connsiteY13" fmla="*/ 9683 h 29213"/>
                    <a:gd name="connsiteX14" fmla="*/ 5988 w 11268"/>
                    <a:gd name="connsiteY14" fmla="*/ 5659 h 29213"/>
                    <a:gd name="connsiteX15" fmla="*/ 5454 w 11268"/>
                    <a:gd name="connsiteY15" fmla="*/ 4674 h 29213"/>
                    <a:gd name="connsiteX16" fmla="*/ 4511 w 11268"/>
                    <a:gd name="connsiteY16" fmla="*/ 4364 h 29213"/>
                    <a:gd name="connsiteX17" fmla="*/ 2331 w 11268"/>
                    <a:gd name="connsiteY17" fmla="*/ 5011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68" h="29213">
                      <a:moveTo>
                        <a:pt x="2021" y="4364"/>
                      </a:moveTo>
                      <a:lnTo>
                        <a:pt x="8985" y="959"/>
                      </a:lnTo>
                      <a:lnTo>
                        <a:pt x="9674" y="959"/>
                      </a:lnTo>
                      <a:lnTo>
                        <a:pt x="9674" y="25134"/>
                      </a:lnTo>
                      <a:cubicBezTo>
                        <a:pt x="9660" y="26738"/>
                        <a:pt x="9730" y="27737"/>
                        <a:pt x="9871" y="28117"/>
                      </a:cubicBezTo>
                      <a:cubicBezTo>
                        <a:pt x="10012" y="28525"/>
                        <a:pt x="10293" y="28821"/>
                        <a:pt x="10715" y="29032"/>
                      </a:cubicBezTo>
                      <a:cubicBezTo>
                        <a:pt x="11137" y="29257"/>
                        <a:pt x="11995" y="29384"/>
                        <a:pt x="13290" y="29384"/>
                      </a:cubicBezTo>
                      <a:lnTo>
                        <a:pt x="13290" y="30172"/>
                      </a:lnTo>
                      <a:lnTo>
                        <a:pt x="2527" y="30172"/>
                      </a:lnTo>
                      <a:lnTo>
                        <a:pt x="2527" y="29384"/>
                      </a:lnTo>
                      <a:cubicBezTo>
                        <a:pt x="3878" y="29384"/>
                        <a:pt x="4750" y="29271"/>
                        <a:pt x="5144" y="29046"/>
                      </a:cubicBezTo>
                      <a:cubicBezTo>
                        <a:pt x="5538" y="28849"/>
                        <a:pt x="5805" y="28568"/>
                        <a:pt x="5960" y="28216"/>
                      </a:cubicBezTo>
                      <a:cubicBezTo>
                        <a:pt x="6115" y="27878"/>
                        <a:pt x="6199" y="26851"/>
                        <a:pt x="6199" y="25134"/>
                      </a:cubicBezTo>
                      <a:lnTo>
                        <a:pt x="6199" y="9683"/>
                      </a:lnTo>
                      <a:cubicBezTo>
                        <a:pt x="6199" y="7615"/>
                        <a:pt x="6129" y="6278"/>
                        <a:pt x="5988" y="5659"/>
                      </a:cubicBezTo>
                      <a:cubicBezTo>
                        <a:pt x="5890" y="5222"/>
                        <a:pt x="5707" y="4885"/>
                        <a:pt x="5454" y="4674"/>
                      </a:cubicBezTo>
                      <a:cubicBezTo>
                        <a:pt x="5186" y="4477"/>
                        <a:pt x="4877" y="4378"/>
                        <a:pt x="4511" y="4364"/>
                      </a:cubicBezTo>
                      <a:cubicBezTo>
                        <a:pt x="3991" y="4378"/>
                        <a:pt x="3259" y="4589"/>
                        <a:pt x="2331" y="5011"/>
                      </a:cubicBezTo>
                      <a:close/>
                    </a:path>
                  </a:pathLst>
                </a:custGeom>
                <a:solidFill>
                  <a:srgbClr val="000000"/>
                </a:solidFill>
                <a:ln w="3598" cap="flat">
                  <a:noFill/>
                  <a:prstDash val="solid"/>
                  <a:miter/>
                </a:ln>
              </p:spPr>
              <p:txBody>
                <a:bodyPr rtlCol="0" anchor="ctr"/>
                <a:lstStyle/>
                <a:p>
                  <a:endParaRPr lang="en-IN"/>
                </a:p>
              </p:txBody>
            </p:sp>
          </p:grpSp>
          <p:grpSp>
            <p:nvGrpSpPr>
              <p:cNvPr id="4193" name="Graphic 3782">
                <a:extLst>
                  <a:ext uri="{FF2B5EF4-FFF2-40B4-BE49-F238E27FC236}">
                    <a16:creationId xmlns:a16="http://schemas.microsoft.com/office/drawing/2014/main" id="{32855E54-960A-83AC-6EAE-04BA9449C2BD}"/>
                  </a:ext>
                </a:extLst>
              </p:cNvPr>
              <p:cNvGrpSpPr/>
              <p:nvPr/>
            </p:nvGrpSpPr>
            <p:grpSpPr>
              <a:xfrm>
                <a:off x="34330977" y="16218420"/>
                <a:ext cx="360366" cy="38599"/>
                <a:chOff x="34330977" y="16218420"/>
                <a:chExt cx="360366" cy="38599"/>
              </a:xfrm>
            </p:grpSpPr>
            <p:sp>
              <p:nvSpPr>
                <p:cNvPr id="4194" name="Freeform: Shape 4193">
                  <a:extLst>
                    <a:ext uri="{FF2B5EF4-FFF2-40B4-BE49-F238E27FC236}">
                      <a16:creationId xmlns:a16="http://schemas.microsoft.com/office/drawing/2014/main" id="{6DA86061-8D3F-2294-BCC6-E66EE6D5242E}"/>
                    </a:ext>
                  </a:extLst>
                </p:cNvPr>
                <p:cNvSpPr/>
                <p:nvPr/>
              </p:nvSpPr>
              <p:spPr>
                <a:xfrm>
                  <a:off x="34330977" y="16219067"/>
                  <a:ext cx="21552" cy="28622"/>
                </a:xfrm>
                <a:custGeom>
                  <a:avLst/>
                  <a:gdLst>
                    <a:gd name="connsiteX0" fmla="*/ 10088 w 21552"/>
                    <a:gd name="connsiteY0" fmla="*/ 2416 h 28622"/>
                    <a:gd name="connsiteX1" fmla="*/ 10088 w 21552"/>
                    <a:gd name="connsiteY1" fmla="*/ 13659 h 28622"/>
                    <a:gd name="connsiteX2" fmla="*/ 15307 w 21552"/>
                    <a:gd name="connsiteY2" fmla="*/ 13659 h 28622"/>
                    <a:gd name="connsiteX3" fmla="*/ 17924 w 21552"/>
                    <a:gd name="connsiteY3" fmla="*/ 12871 h 28622"/>
                    <a:gd name="connsiteX4" fmla="*/ 19035 w 21552"/>
                    <a:gd name="connsiteY4" fmla="*/ 9747 h 28622"/>
                    <a:gd name="connsiteX5" fmla="*/ 19823 w 21552"/>
                    <a:gd name="connsiteY5" fmla="*/ 9747 h 28622"/>
                    <a:gd name="connsiteX6" fmla="*/ 19823 w 21552"/>
                    <a:gd name="connsiteY6" fmla="*/ 19429 h 28622"/>
                    <a:gd name="connsiteX7" fmla="*/ 19035 w 21552"/>
                    <a:gd name="connsiteY7" fmla="*/ 19429 h 28622"/>
                    <a:gd name="connsiteX8" fmla="*/ 18599 w 21552"/>
                    <a:gd name="connsiteY8" fmla="*/ 16980 h 28622"/>
                    <a:gd name="connsiteX9" fmla="*/ 17459 w 21552"/>
                    <a:gd name="connsiteY9" fmla="*/ 15812 h 28622"/>
                    <a:gd name="connsiteX10" fmla="*/ 15307 w 21552"/>
                    <a:gd name="connsiteY10" fmla="*/ 15418 h 28622"/>
                    <a:gd name="connsiteX11" fmla="*/ 10088 w 21552"/>
                    <a:gd name="connsiteY11" fmla="*/ 15418 h 28622"/>
                    <a:gd name="connsiteX12" fmla="*/ 10088 w 21552"/>
                    <a:gd name="connsiteY12" fmla="*/ 24410 h 28622"/>
                    <a:gd name="connsiteX13" fmla="*/ 10369 w 21552"/>
                    <a:gd name="connsiteY13" fmla="*/ 27281 h 28622"/>
                    <a:gd name="connsiteX14" fmla="*/ 11255 w 21552"/>
                    <a:gd name="connsiteY14" fmla="*/ 28181 h 28622"/>
                    <a:gd name="connsiteX15" fmla="*/ 13197 w 21552"/>
                    <a:gd name="connsiteY15" fmla="*/ 28688 h 28622"/>
                    <a:gd name="connsiteX16" fmla="*/ 14224 w 21552"/>
                    <a:gd name="connsiteY16" fmla="*/ 28688 h 28622"/>
                    <a:gd name="connsiteX17" fmla="*/ 14224 w 21552"/>
                    <a:gd name="connsiteY17" fmla="*/ 29476 h 28622"/>
                    <a:gd name="connsiteX18" fmla="*/ 1956 w 21552"/>
                    <a:gd name="connsiteY18" fmla="*/ 29476 h 28622"/>
                    <a:gd name="connsiteX19" fmla="*/ 1956 w 21552"/>
                    <a:gd name="connsiteY19" fmla="*/ 28688 h 28622"/>
                    <a:gd name="connsiteX20" fmla="*/ 2969 w 21552"/>
                    <a:gd name="connsiteY20" fmla="*/ 28688 h 28622"/>
                    <a:gd name="connsiteX21" fmla="*/ 5529 w 21552"/>
                    <a:gd name="connsiteY21" fmla="*/ 27661 h 28622"/>
                    <a:gd name="connsiteX22" fmla="*/ 6036 w 21552"/>
                    <a:gd name="connsiteY22" fmla="*/ 24410 h 28622"/>
                    <a:gd name="connsiteX23" fmla="*/ 6036 w 21552"/>
                    <a:gd name="connsiteY23" fmla="*/ 5920 h 28622"/>
                    <a:gd name="connsiteX24" fmla="*/ 5769 w 21552"/>
                    <a:gd name="connsiteY24" fmla="*/ 3049 h 28622"/>
                    <a:gd name="connsiteX25" fmla="*/ 4910 w 21552"/>
                    <a:gd name="connsiteY25" fmla="*/ 2148 h 28622"/>
                    <a:gd name="connsiteX26" fmla="*/ 2969 w 21552"/>
                    <a:gd name="connsiteY26" fmla="*/ 1642 h 28622"/>
                    <a:gd name="connsiteX27" fmla="*/ 1956 w 21552"/>
                    <a:gd name="connsiteY27" fmla="*/ 1642 h 28622"/>
                    <a:gd name="connsiteX28" fmla="*/ 1956 w 21552"/>
                    <a:gd name="connsiteY28" fmla="*/ 854 h 28622"/>
                    <a:gd name="connsiteX29" fmla="*/ 23241 w 21552"/>
                    <a:gd name="connsiteY29" fmla="*/ 854 h 28622"/>
                    <a:gd name="connsiteX30" fmla="*/ 23509 w 21552"/>
                    <a:gd name="connsiteY30" fmla="*/ 7144 h 28622"/>
                    <a:gd name="connsiteX31" fmla="*/ 22777 w 21552"/>
                    <a:gd name="connsiteY31" fmla="*/ 7144 h 28622"/>
                    <a:gd name="connsiteX32" fmla="*/ 21497 w 21552"/>
                    <a:gd name="connsiteY32" fmla="*/ 4203 h 28622"/>
                    <a:gd name="connsiteX33" fmla="*/ 19710 w 21552"/>
                    <a:gd name="connsiteY33" fmla="*/ 2838 h 28622"/>
                    <a:gd name="connsiteX34" fmla="*/ 16404 w 21552"/>
                    <a:gd name="connsiteY34" fmla="*/ 241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52" h="28622">
                      <a:moveTo>
                        <a:pt x="10088" y="2416"/>
                      </a:moveTo>
                      <a:lnTo>
                        <a:pt x="10088" y="13659"/>
                      </a:lnTo>
                      <a:lnTo>
                        <a:pt x="15307" y="13659"/>
                      </a:lnTo>
                      <a:cubicBezTo>
                        <a:pt x="16489" y="13673"/>
                        <a:pt x="17361" y="13406"/>
                        <a:pt x="17924" y="12871"/>
                      </a:cubicBezTo>
                      <a:cubicBezTo>
                        <a:pt x="18486" y="12350"/>
                        <a:pt x="18852" y="11309"/>
                        <a:pt x="19035" y="9747"/>
                      </a:cubicBezTo>
                      <a:lnTo>
                        <a:pt x="19823" y="9747"/>
                      </a:lnTo>
                      <a:lnTo>
                        <a:pt x="19823" y="19429"/>
                      </a:lnTo>
                      <a:lnTo>
                        <a:pt x="19035" y="19429"/>
                      </a:lnTo>
                      <a:cubicBezTo>
                        <a:pt x="19021" y="18331"/>
                        <a:pt x="18880" y="17515"/>
                        <a:pt x="18599" y="16980"/>
                      </a:cubicBezTo>
                      <a:cubicBezTo>
                        <a:pt x="18317" y="16459"/>
                        <a:pt x="17938" y="16079"/>
                        <a:pt x="17459" y="15812"/>
                      </a:cubicBezTo>
                      <a:cubicBezTo>
                        <a:pt x="16981" y="15559"/>
                        <a:pt x="16264" y="15418"/>
                        <a:pt x="15307" y="15418"/>
                      </a:cubicBezTo>
                      <a:lnTo>
                        <a:pt x="10088" y="15418"/>
                      </a:lnTo>
                      <a:lnTo>
                        <a:pt x="10088" y="24410"/>
                      </a:lnTo>
                      <a:cubicBezTo>
                        <a:pt x="10073" y="25859"/>
                        <a:pt x="10172" y="26816"/>
                        <a:pt x="10369" y="27281"/>
                      </a:cubicBezTo>
                      <a:cubicBezTo>
                        <a:pt x="10510" y="27647"/>
                        <a:pt x="10805" y="27956"/>
                        <a:pt x="11255" y="28181"/>
                      </a:cubicBezTo>
                      <a:cubicBezTo>
                        <a:pt x="11874" y="28533"/>
                        <a:pt x="12521" y="28702"/>
                        <a:pt x="13197" y="28688"/>
                      </a:cubicBezTo>
                      <a:lnTo>
                        <a:pt x="14224" y="28688"/>
                      </a:lnTo>
                      <a:lnTo>
                        <a:pt x="14224" y="29476"/>
                      </a:lnTo>
                      <a:lnTo>
                        <a:pt x="1956" y="29476"/>
                      </a:lnTo>
                      <a:lnTo>
                        <a:pt x="1956" y="28688"/>
                      </a:lnTo>
                      <a:lnTo>
                        <a:pt x="2969" y="28688"/>
                      </a:lnTo>
                      <a:cubicBezTo>
                        <a:pt x="4137" y="28702"/>
                        <a:pt x="4995" y="28350"/>
                        <a:pt x="5529" y="27661"/>
                      </a:cubicBezTo>
                      <a:cubicBezTo>
                        <a:pt x="5853" y="27210"/>
                        <a:pt x="6022" y="26127"/>
                        <a:pt x="6036" y="24410"/>
                      </a:cubicBezTo>
                      <a:lnTo>
                        <a:pt x="6036" y="5920"/>
                      </a:lnTo>
                      <a:cubicBezTo>
                        <a:pt x="6022" y="4484"/>
                        <a:pt x="5937" y="3527"/>
                        <a:pt x="5769" y="3049"/>
                      </a:cubicBezTo>
                      <a:cubicBezTo>
                        <a:pt x="5628" y="2697"/>
                        <a:pt x="5332" y="2402"/>
                        <a:pt x="4910" y="2148"/>
                      </a:cubicBezTo>
                      <a:cubicBezTo>
                        <a:pt x="4291" y="1825"/>
                        <a:pt x="3644" y="1656"/>
                        <a:pt x="2969" y="1642"/>
                      </a:cubicBezTo>
                      <a:lnTo>
                        <a:pt x="1956" y="1642"/>
                      </a:lnTo>
                      <a:lnTo>
                        <a:pt x="1956" y="854"/>
                      </a:lnTo>
                      <a:lnTo>
                        <a:pt x="23241" y="854"/>
                      </a:lnTo>
                      <a:lnTo>
                        <a:pt x="23509" y="7144"/>
                      </a:lnTo>
                      <a:lnTo>
                        <a:pt x="22777" y="7144"/>
                      </a:lnTo>
                      <a:cubicBezTo>
                        <a:pt x="22411" y="5807"/>
                        <a:pt x="21975" y="4836"/>
                        <a:pt x="21497" y="4203"/>
                      </a:cubicBezTo>
                      <a:cubicBezTo>
                        <a:pt x="21005" y="3584"/>
                        <a:pt x="20414" y="3119"/>
                        <a:pt x="19710" y="2838"/>
                      </a:cubicBezTo>
                      <a:cubicBezTo>
                        <a:pt x="18993" y="2556"/>
                        <a:pt x="17895" y="2416"/>
                        <a:pt x="16404" y="2416"/>
                      </a:cubicBezTo>
                      <a:close/>
                    </a:path>
                  </a:pathLst>
                </a:custGeom>
                <a:solidFill>
                  <a:srgbClr val="000000"/>
                </a:solidFill>
                <a:ln w="3598" cap="flat">
                  <a:noFill/>
                  <a:prstDash val="solid"/>
                  <a:miter/>
                </a:ln>
              </p:spPr>
              <p:txBody>
                <a:bodyPr rtlCol="0" anchor="ctr"/>
                <a:lstStyle/>
                <a:p>
                  <a:endParaRPr lang="en-IN"/>
                </a:p>
              </p:txBody>
            </p:sp>
            <p:sp>
              <p:nvSpPr>
                <p:cNvPr id="4195" name="Freeform: Shape 4194">
                  <a:extLst>
                    <a:ext uri="{FF2B5EF4-FFF2-40B4-BE49-F238E27FC236}">
                      <a16:creationId xmlns:a16="http://schemas.microsoft.com/office/drawing/2014/main" id="{B05C2A57-3E0B-53BC-82A9-C976A6F1D066}"/>
                    </a:ext>
                  </a:extLst>
                </p:cNvPr>
                <p:cNvSpPr/>
                <p:nvPr/>
              </p:nvSpPr>
              <p:spPr>
                <a:xfrm>
                  <a:off x="34355181" y="16219067"/>
                  <a:ext cx="24591" cy="28622"/>
                </a:xfrm>
                <a:custGeom>
                  <a:avLst/>
                  <a:gdLst>
                    <a:gd name="connsiteX0" fmla="*/ 25865 w 24591"/>
                    <a:gd name="connsiteY0" fmla="*/ 21567 h 28622"/>
                    <a:gd name="connsiteX1" fmla="*/ 26554 w 24591"/>
                    <a:gd name="connsiteY1" fmla="*/ 21708 h 28622"/>
                    <a:gd name="connsiteX2" fmla="*/ 24106 w 24591"/>
                    <a:gd name="connsiteY2" fmla="*/ 29476 h 28622"/>
                    <a:gd name="connsiteX3" fmla="*/ 1963 w 24591"/>
                    <a:gd name="connsiteY3" fmla="*/ 29476 h 28622"/>
                    <a:gd name="connsiteX4" fmla="*/ 1963 w 24591"/>
                    <a:gd name="connsiteY4" fmla="*/ 28688 h 28622"/>
                    <a:gd name="connsiteX5" fmla="*/ 3032 w 24591"/>
                    <a:gd name="connsiteY5" fmla="*/ 28688 h 28622"/>
                    <a:gd name="connsiteX6" fmla="*/ 5620 w 24591"/>
                    <a:gd name="connsiteY6" fmla="*/ 27506 h 28622"/>
                    <a:gd name="connsiteX7" fmla="*/ 6071 w 24591"/>
                    <a:gd name="connsiteY7" fmla="*/ 24382 h 28622"/>
                    <a:gd name="connsiteX8" fmla="*/ 6071 w 24591"/>
                    <a:gd name="connsiteY8" fmla="*/ 5920 h 28622"/>
                    <a:gd name="connsiteX9" fmla="*/ 5480 w 24591"/>
                    <a:gd name="connsiteY9" fmla="*/ 2570 h 28622"/>
                    <a:gd name="connsiteX10" fmla="*/ 3032 w 24591"/>
                    <a:gd name="connsiteY10" fmla="*/ 1642 h 28622"/>
                    <a:gd name="connsiteX11" fmla="*/ 1963 w 24591"/>
                    <a:gd name="connsiteY11" fmla="*/ 1642 h 28622"/>
                    <a:gd name="connsiteX12" fmla="*/ 1963 w 24591"/>
                    <a:gd name="connsiteY12" fmla="*/ 854 h 28622"/>
                    <a:gd name="connsiteX13" fmla="*/ 14906 w 24591"/>
                    <a:gd name="connsiteY13" fmla="*/ 854 h 28622"/>
                    <a:gd name="connsiteX14" fmla="*/ 14906 w 24591"/>
                    <a:gd name="connsiteY14" fmla="*/ 1642 h 28622"/>
                    <a:gd name="connsiteX15" fmla="*/ 11712 w 24591"/>
                    <a:gd name="connsiteY15" fmla="*/ 2064 h 28622"/>
                    <a:gd name="connsiteX16" fmla="*/ 10460 w 24591"/>
                    <a:gd name="connsiteY16" fmla="*/ 3176 h 28622"/>
                    <a:gd name="connsiteX17" fmla="*/ 10122 w 24591"/>
                    <a:gd name="connsiteY17" fmla="*/ 6398 h 28622"/>
                    <a:gd name="connsiteX18" fmla="*/ 10122 w 24591"/>
                    <a:gd name="connsiteY18" fmla="*/ 24382 h 28622"/>
                    <a:gd name="connsiteX19" fmla="*/ 10460 w 24591"/>
                    <a:gd name="connsiteY19" fmla="*/ 26802 h 28622"/>
                    <a:gd name="connsiteX20" fmla="*/ 11234 w 24591"/>
                    <a:gd name="connsiteY20" fmla="*/ 27450 h 28622"/>
                    <a:gd name="connsiteX21" fmla="*/ 14540 w 24591"/>
                    <a:gd name="connsiteY21" fmla="*/ 27661 h 28622"/>
                    <a:gd name="connsiteX22" fmla="*/ 16622 w 24591"/>
                    <a:gd name="connsiteY22" fmla="*/ 27661 h 28622"/>
                    <a:gd name="connsiteX23" fmla="*/ 21236 w 24591"/>
                    <a:gd name="connsiteY23" fmla="*/ 27182 h 28622"/>
                    <a:gd name="connsiteX24" fmla="*/ 23670 w 24591"/>
                    <a:gd name="connsiteY24" fmla="*/ 25451 h 28622"/>
                    <a:gd name="connsiteX25" fmla="*/ 25865 w 24591"/>
                    <a:gd name="connsiteY25" fmla="*/ 21567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91" h="28622">
                      <a:moveTo>
                        <a:pt x="25865" y="21567"/>
                      </a:moveTo>
                      <a:lnTo>
                        <a:pt x="26554" y="21708"/>
                      </a:lnTo>
                      <a:lnTo>
                        <a:pt x="24106" y="29476"/>
                      </a:lnTo>
                      <a:lnTo>
                        <a:pt x="1963" y="29476"/>
                      </a:lnTo>
                      <a:lnTo>
                        <a:pt x="1963" y="28688"/>
                      </a:lnTo>
                      <a:lnTo>
                        <a:pt x="3032" y="28688"/>
                      </a:lnTo>
                      <a:cubicBezTo>
                        <a:pt x="4242" y="28702"/>
                        <a:pt x="5100" y="28308"/>
                        <a:pt x="5620" y="27506"/>
                      </a:cubicBezTo>
                      <a:cubicBezTo>
                        <a:pt x="5916" y="27070"/>
                        <a:pt x="6071" y="26028"/>
                        <a:pt x="6071" y="24382"/>
                      </a:cubicBezTo>
                      <a:lnTo>
                        <a:pt x="6071" y="5920"/>
                      </a:lnTo>
                      <a:cubicBezTo>
                        <a:pt x="6071" y="4146"/>
                        <a:pt x="5874" y="3035"/>
                        <a:pt x="5480" y="2570"/>
                      </a:cubicBezTo>
                      <a:cubicBezTo>
                        <a:pt x="4931" y="1965"/>
                        <a:pt x="4115" y="1656"/>
                        <a:pt x="3032" y="1642"/>
                      </a:cubicBezTo>
                      <a:lnTo>
                        <a:pt x="1963" y="1642"/>
                      </a:lnTo>
                      <a:lnTo>
                        <a:pt x="1963" y="854"/>
                      </a:lnTo>
                      <a:lnTo>
                        <a:pt x="14906" y="854"/>
                      </a:lnTo>
                      <a:lnTo>
                        <a:pt x="14906" y="1642"/>
                      </a:lnTo>
                      <a:cubicBezTo>
                        <a:pt x="13372" y="1628"/>
                        <a:pt x="12303" y="1768"/>
                        <a:pt x="11712" y="2064"/>
                      </a:cubicBezTo>
                      <a:cubicBezTo>
                        <a:pt x="11093" y="2359"/>
                        <a:pt x="10685" y="2725"/>
                        <a:pt x="10460" y="3176"/>
                      </a:cubicBezTo>
                      <a:cubicBezTo>
                        <a:pt x="10235" y="3626"/>
                        <a:pt x="10122" y="4709"/>
                        <a:pt x="10122" y="6398"/>
                      </a:cubicBezTo>
                      <a:lnTo>
                        <a:pt x="10122" y="24382"/>
                      </a:lnTo>
                      <a:cubicBezTo>
                        <a:pt x="10122" y="25564"/>
                        <a:pt x="10235" y="26366"/>
                        <a:pt x="10460" y="26802"/>
                      </a:cubicBezTo>
                      <a:cubicBezTo>
                        <a:pt x="10629" y="27098"/>
                        <a:pt x="10882" y="27309"/>
                        <a:pt x="11234" y="27450"/>
                      </a:cubicBezTo>
                      <a:cubicBezTo>
                        <a:pt x="11585" y="27590"/>
                        <a:pt x="12683" y="27661"/>
                        <a:pt x="14540" y="27661"/>
                      </a:cubicBezTo>
                      <a:lnTo>
                        <a:pt x="16622" y="27661"/>
                      </a:lnTo>
                      <a:cubicBezTo>
                        <a:pt x="18817" y="27661"/>
                        <a:pt x="20350" y="27506"/>
                        <a:pt x="21236" y="27182"/>
                      </a:cubicBezTo>
                      <a:cubicBezTo>
                        <a:pt x="22123" y="26859"/>
                        <a:pt x="22939" y="26282"/>
                        <a:pt x="23670" y="25451"/>
                      </a:cubicBezTo>
                      <a:cubicBezTo>
                        <a:pt x="24402" y="24635"/>
                        <a:pt x="25133" y="23341"/>
                        <a:pt x="25865" y="21567"/>
                      </a:cubicBezTo>
                      <a:close/>
                    </a:path>
                  </a:pathLst>
                </a:custGeom>
                <a:solidFill>
                  <a:srgbClr val="000000"/>
                </a:solidFill>
                <a:ln w="3598" cap="flat">
                  <a:noFill/>
                  <a:prstDash val="solid"/>
                  <a:miter/>
                </a:ln>
              </p:spPr>
              <p:txBody>
                <a:bodyPr rtlCol="0" anchor="ctr"/>
                <a:lstStyle/>
                <a:p>
                  <a:endParaRPr lang="en-IN"/>
                </a:p>
              </p:txBody>
            </p:sp>
            <p:sp>
              <p:nvSpPr>
                <p:cNvPr id="4196" name="Freeform: Shape 4195">
                  <a:extLst>
                    <a:ext uri="{FF2B5EF4-FFF2-40B4-BE49-F238E27FC236}">
                      <a16:creationId xmlns:a16="http://schemas.microsoft.com/office/drawing/2014/main" id="{A1189D3B-5A29-FB0D-3429-9DF8A0A2111C}"/>
                    </a:ext>
                  </a:extLst>
                </p:cNvPr>
                <p:cNvSpPr/>
                <p:nvPr/>
              </p:nvSpPr>
              <p:spPr>
                <a:xfrm>
                  <a:off x="34381046" y="16218420"/>
                  <a:ext cx="30387" cy="29269"/>
                </a:xfrm>
                <a:custGeom>
                  <a:avLst/>
                  <a:gdLst>
                    <a:gd name="connsiteX0" fmla="*/ 21412 w 30387"/>
                    <a:gd name="connsiteY0" fmla="*/ 20540 h 29269"/>
                    <a:gd name="connsiteX1" fmla="*/ 10327 w 30387"/>
                    <a:gd name="connsiteY1" fmla="*/ 20540 h 29269"/>
                    <a:gd name="connsiteX2" fmla="*/ 8385 w 30387"/>
                    <a:gd name="connsiteY2" fmla="*/ 25057 h 29269"/>
                    <a:gd name="connsiteX3" fmla="*/ 7668 w 30387"/>
                    <a:gd name="connsiteY3" fmla="*/ 27548 h 29269"/>
                    <a:gd name="connsiteX4" fmla="*/ 8287 w 30387"/>
                    <a:gd name="connsiteY4" fmla="*/ 28702 h 29269"/>
                    <a:gd name="connsiteX5" fmla="*/ 10974 w 30387"/>
                    <a:gd name="connsiteY5" fmla="*/ 29335 h 29269"/>
                    <a:gd name="connsiteX6" fmla="*/ 10974 w 30387"/>
                    <a:gd name="connsiteY6" fmla="*/ 30123 h 29269"/>
                    <a:gd name="connsiteX7" fmla="*/ 1970 w 30387"/>
                    <a:gd name="connsiteY7" fmla="*/ 30123 h 29269"/>
                    <a:gd name="connsiteX8" fmla="*/ 1970 w 30387"/>
                    <a:gd name="connsiteY8" fmla="*/ 29335 h 29269"/>
                    <a:gd name="connsiteX9" fmla="*/ 4291 w 30387"/>
                    <a:gd name="connsiteY9" fmla="*/ 28519 h 29269"/>
                    <a:gd name="connsiteX10" fmla="*/ 6669 w 30387"/>
                    <a:gd name="connsiteY10" fmla="*/ 24410 h 29269"/>
                    <a:gd name="connsiteX11" fmla="*/ 16742 w 30387"/>
                    <a:gd name="connsiteY11" fmla="*/ 854 h 29269"/>
                    <a:gd name="connsiteX12" fmla="*/ 17473 w 30387"/>
                    <a:gd name="connsiteY12" fmla="*/ 854 h 29269"/>
                    <a:gd name="connsiteX13" fmla="*/ 27434 w 30387"/>
                    <a:gd name="connsiteY13" fmla="*/ 24663 h 29269"/>
                    <a:gd name="connsiteX14" fmla="*/ 29628 w 30387"/>
                    <a:gd name="connsiteY14" fmla="*/ 28392 h 29269"/>
                    <a:gd name="connsiteX15" fmla="*/ 32358 w 30387"/>
                    <a:gd name="connsiteY15" fmla="*/ 29335 h 29269"/>
                    <a:gd name="connsiteX16" fmla="*/ 32358 w 30387"/>
                    <a:gd name="connsiteY16" fmla="*/ 30123 h 29269"/>
                    <a:gd name="connsiteX17" fmla="*/ 21075 w 30387"/>
                    <a:gd name="connsiteY17" fmla="*/ 30123 h 29269"/>
                    <a:gd name="connsiteX18" fmla="*/ 21075 w 30387"/>
                    <a:gd name="connsiteY18" fmla="*/ 29335 h 29269"/>
                    <a:gd name="connsiteX19" fmla="*/ 23368 w 30387"/>
                    <a:gd name="connsiteY19" fmla="*/ 28772 h 29269"/>
                    <a:gd name="connsiteX20" fmla="*/ 23973 w 30387"/>
                    <a:gd name="connsiteY20" fmla="*/ 27590 h 29269"/>
                    <a:gd name="connsiteX21" fmla="*/ 23129 w 30387"/>
                    <a:gd name="connsiteY21" fmla="*/ 24663 h 29269"/>
                    <a:gd name="connsiteX22" fmla="*/ 20822 w 30387"/>
                    <a:gd name="connsiteY22" fmla="*/ 18978 h 29269"/>
                    <a:gd name="connsiteX23" fmla="*/ 15954 w 30387"/>
                    <a:gd name="connsiteY23" fmla="*/ 7411 h 29269"/>
                    <a:gd name="connsiteX24" fmla="*/ 10974 w 30387"/>
                    <a:gd name="connsiteY24" fmla="*/ 18978 h 2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87" h="29269">
                      <a:moveTo>
                        <a:pt x="21412" y="20540"/>
                      </a:moveTo>
                      <a:lnTo>
                        <a:pt x="10327" y="20540"/>
                      </a:lnTo>
                      <a:lnTo>
                        <a:pt x="8385" y="25057"/>
                      </a:lnTo>
                      <a:cubicBezTo>
                        <a:pt x="7907" y="26169"/>
                        <a:pt x="7668" y="26999"/>
                        <a:pt x="7668" y="27548"/>
                      </a:cubicBezTo>
                      <a:cubicBezTo>
                        <a:pt x="7668" y="27998"/>
                        <a:pt x="7865" y="28392"/>
                        <a:pt x="8287" y="28702"/>
                      </a:cubicBezTo>
                      <a:cubicBezTo>
                        <a:pt x="8695" y="29040"/>
                        <a:pt x="9595" y="29251"/>
                        <a:pt x="10974" y="29335"/>
                      </a:cubicBezTo>
                      <a:lnTo>
                        <a:pt x="10974" y="30123"/>
                      </a:lnTo>
                      <a:lnTo>
                        <a:pt x="1970" y="30123"/>
                      </a:lnTo>
                      <a:lnTo>
                        <a:pt x="1970" y="29335"/>
                      </a:lnTo>
                      <a:cubicBezTo>
                        <a:pt x="3166" y="29138"/>
                        <a:pt x="3940" y="28857"/>
                        <a:pt x="4291" y="28519"/>
                      </a:cubicBezTo>
                      <a:cubicBezTo>
                        <a:pt x="5009" y="27844"/>
                        <a:pt x="5797" y="26479"/>
                        <a:pt x="6669" y="24410"/>
                      </a:cubicBezTo>
                      <a:lnTo>
                        <a:pt x="16742" y="854"/>
                      </a:lnTo>
                      <a:lnTo>
                        <a:pt x="17473" y="854"/>
                      </a:lnTo>
                      <a:lnTo>
                        <a:pt x="27434" y="24663"/>
                      </a:lnTo>
                      <a:cubicBezTo>
                        <a:pt x="28236" y="26591"/>
                        <a:pt x="28967" y="27829"/>
                        <a:pt x="29628" y="28392"/>
                      </a:cubicBezTo>
                      <a:cubicBezTo>
                        <a:pt x="30275" y="28955"/>
                        <a:pt x="31190" y="29279"/>
                        <a:pt x="32358" y="29335"/>
                      </a:cubicBezTo>
                      <a:lnTo>
                        <a:pt x="32358" y="30123"/>
                      </a:lnTo>
                      <a:lnTo>
                        <a:pt x="21075" y="30123"/>
                      </a:lnTo>
                      <a:lnTo>
                        <a:pt x="21075" y="29335"/>
                      </a:lnTo>
                      <a:cubicBezTo>
                        <a:pt x="22200" y="29293"/>
                        <a:pt x="22974" y="29096"/>
                        <a:pt x="23368" y="28772"/>
                      </a:cubicBezTo>
                      <a:cubicBezTo>
                        <a:pt x="23762" y="28463"/>
                        <a:pt x="23959" y="28069"/>
                        <a:pt x="23973" y="27590"/>
                      </a:cubicBezTo>
                      <a:cubicBezTo>
                        <a:pt x="23959" y="26971"/>
                        <a:pt x="23677" y="26000"/>
                        <a:pt x="23129" y="24663"/>
                      </a:cubicBezTo>
                      <a:close/>
                      <a:moveTo>
                        <a:pt x="20822" y="18978"/>
                      </a:moveTo>
                      <a:lnTo>
                        <a:pt x="15954" y="7411"/>
                      </a:lnTo>
                      <a:lnTo>
                        <a:pt x="10974" y="18978"/>
                      </a:lnTo>
                      <a:close/>
                    </a:path>
                  </a:pathLst>
                </a:custGeom>
                <a:solidFill>
                  <a:srgbClr val="000000"/>
                </a:solidFill>
                <a:ln w="3598" cap="flat">
                  <a:noFill/>
                  <a:prstDash val="solid"/>
                  <a:miter/>
                </a:ln>
              </p:spPr>
              <p:txBody>
                <a:bodyPr rtlCol="0" anchor="ctr"/>
                <a:lstStyle/>
                <a:p>
                  <a:endParaRPr lang="en-IN"/>
                </a:p>
              </p:txBody>
            </p:sp>
            <p:sp>
              <p:nvSpPr>
                <p:cNvPr id="4197" name="Freeform: Shape 4196">
                  <a:extLst>
                    <a:ext uri="{FF2B5EF4-FFF2-40B4-BE49-F238E27FC236}">
                      <a16:creationId xmlns:a16="http://schemas.microsoft.com/office/drawing/2014/main" id="{D5A3392B-F0DD-0A7A-E4B7-D96E68C9DD23}"/>
                    </a:ext>
                  </a:extLst>
                </p:cNvPr>
                <p:cNvSpPr/>
                <p:nvPr/>
              </p:nvSpPr>
              <p:spPr>
                <a:xfrm>
                  <a:off x="34412988" y="16219067"/>
                  <a:ext cx="12267" cy="28622"/>
                </a:xfrm>
                <a:custGeom>
                  <a:avLst/>
                  <a:gdLst>
                    <a:gd name="connsiteX0" fmla="*/ 14246 w 12267"/>
                    <a:gd name="connsiteY0" fmla="*/ 28688 h 28622"/>
                    <a:gd name="connsiteX1" fmla="*/ 14246 w 12267"/>
                    <a:gd name="connsiteY1" fmla="*/ 29476 h 28622"/>
                    <a:gd name="connsiteX2" fmla="*/ 1979 w 12267"/>
                    <a:gd name="connsiteY2" fmla="*/ 29476 h 28622"/>
                    <a:gd name="connsiteX3" fmla="*/ 1979 w 12267"/>
                    <a:gd name="connsiteY3" fmla="*/ 28688 h 28622"/>
                    <a:gd name="connsiteX4" fmla="*/ 2992 w 12267"/>
                    <a:gd name="connsiteY4" fmla="*/ 28688 h 28622"/>
                    <a:gd name="connsiteX5" fmla="*/ 5580 w 12267"/>
                    <a:gd name="connsiteY5" fmla="*/ 27661 h 28622"/>
                    <a:gd name="connsiteX6" fmla="*/ 6087 w 12267"/>
                    <a:gd name="connsiteY6" fmla="*/ 24410 h 28622"/>
                    <a:gd name="connsiteX7" fmla="*/ 6087 w 12267"/>
                    <a:gd name="connsiteY7" fmla="*/ 5920 h 28622"/>
                    <a:gd name="connsiteX8" fmla="*/ 5805 w 12267"/>
                    <a:gd name="connsiteY8" fmla="*/ 3049 h 28622"/>
                    <a:gd name="connsiteX9" fmla="*/ 4933 w 12267"/>
                    <a:gd name="connsiteY9" fmla="*/ 2148 h 28622"/>
                    <a:gd name="connsiteX10" fmla="*/ 2992 w 12267"/>
                    <a:gd name="connsiteY10" fmla="*/ 1642 h 28622"/>
                    <a:gd name="connsiteX11" fmla="*/ 1979 w 12267"/>
                    <a:gd name="connsiteY11" fmla="*/ 1642 h 28622"/>
                    <a:gd name="connsiteX12" fmla="*/ 1979 w 12267"/>
                    <a:gd name="connsiteY12" fmla="*/ 854 h 28622"/>
                    <a:gd name="connsiteX13" fmla="*/ 14246 w 12267"/>
                    <a:gd name="connsiteY13" fmla="*/ 854 h 28622"/>
                    <a:gd name="connsiteX14" fmla="*/ 14246 w 12267"/>
                    <a:gd name="connsiteY14" fmla="*/ 1642 h 28622"/>
                    <a:gd name="connsiteX15" fmla="*/ 13205 w 12267"/>
                    <a:gd name="connsiteY15" fmla="*/ 1642 h 28622"/>
                    <a:gd name="connsiteX16" fmla="*/ 10659 w 12267"/>
                    <a:gd name="connsiteY16" fmla="*/ 2669 h 28622"/>
                    <a:gd name="connsiteX17" fmla="*/ 10138 w 12267"/>
                    <a:gd name="connsiteY17" fmla="*/ 5920 h 28622"/>
                    <a:gd name="connsiteX18" fmla="*/ 10138 w 12267"/>
                    <a:gd name="connsiteY18" fmla="*/ 24410 h 28622"/>
                    <a:gd name="connsiteX19" fmla="*/ 10406 w 12267"/>
                    <a:gd name="connsiteY19" fmla="*/ 27281 h 28622"/>
                    <a:gd name="connsiteX20" fmla="*/ 11292 w 12267"/>
                    <a:gd name="connsiteY20" fmla="*/ 28181 h 28622"/>
                    <a:gd name="connsiteX21" fmla="*/ 13205 w 12267"/>
                    <a:gd name="connsiteY21" fmla="*/ 28688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67" h="28622">
                      <a:moveTo>
                        <a:pt x="14246" y="28688"/>
                      </a:moveTo>
                      <a:lnTo>
                        <a:pt x="14246" y="29476"/>
                      </a:lnTo>
                      <a:lnTo>
                        <a:pt x="1979" y="29476"/>
                      </a:lnTo>
                      <a:lnTo>
                        <a:pt x="1979" y="28688"/>
                      </a:lnTo>
                      <a:lnTo>
                        <a:pt x="2992" y="28688"/>
                      </a:lnTo>
                      <a:cubicBezTo>
                        <a:pt x="4159" y="28702"/>
                        <a:pt x="5017" y="28350"/>
                        <a:pt x="5580" y="27661"/>
                      </a:cubicBezTo>
                      <a:cubicBezTo>
                        <a:pt x="5904" y="27210"/>
                        <a:pt x="6073" y="26127"/>
                        <a:pt x="6087" y="24410"/>
                      </a:cubicBezTo>
                      <a:lnTo>
                        <a:pt x="6087" y="5920"/>
                      </a:lnTo>
                      <a:cubicBezTo>
                        <a:pt x="6073" y="4484"/>
                        <a:pt x="5988" y="3527"/>
                        <a:pt x="5805" y="3049"/>
                      </a:cubicBezTo>
                      <a:cubicBezTo>
                        <a:pt x="5665" y="2697"/>
                        <a:pt x="5369" y="2402"/>
                        <a:pt x="4933" y="2148"/>
                      </a:cubicBezTo>
                      <a:cubicBezTo>
                        <a:pt x="4300" y="1825"/>
                        <a:pt x="3653" y="1656"/>
                        <a:pt x="2992" y="1642"/>
                      </a:cubicBezTo>
                      <a:lnTo>
                        <a:pt x="1979" y="1642"/>
                      </a:lnTo>
                      <a:lnTo>
                        <a:pt x="1979" y="854"/>
                      </a:lnTo>
                      <a:lnTo>
                        <a:pt x="14246" y="854"/>
                      </a:lnTo>
                      <a:lnTo>
                        <a:pt x="14246" y="1642"/>
                      </a:lnTo>
                      <a:lnTo>
                        <a:pt x="13205" y="1642"/>
                      </a:lnTo>
                      <a:cubicBezTo>
                        <a:pt x="12038" y="1656"/>
                        <a:pt x="11193" y="1993"/>
                        <a:pt x="10659" y="2669"/>
                      </a:cubicBezTo>
                      <a:cubicBezTo>
                        <a:pt x="10307" y="3119"/>
                        <a:pt x="10124" y="4203"/>
                        <a:pt x="10138" y="5920"/>
                      </a:cubicBezTo>
                      <a:lnTo>
                        <a:pt x="10138" y="24410"/>
                      </a:lnTo>
                      <a:cubicBezTo>
                        <a:pt x="10124" y="25859"/>
                        <a:pt x="10223" y="26816"/>
                        <a:pt x="10406" y="27281"/>
                      </a:cubicBezTo>
                      <a:cubicBezTo>
                        <a:pt x="10546" y="27647"/>
                        <a:pt x="10842" y="27956"/>
                        <a:pt x="11292" y="28181"/>
                      </a:cubicBezTo>
                      <a:cubicBezTo>
                        <a:pt x="11883" y="28533"/>
                        <a:pt x="12516" y="28702"/>
                        <a:pt x="13205" y="28688"/>
                      </a:cubicBezTo>
                      <a:close/>
                    </a:path>
                  </a:pathLst>
                </a:custGeom>
                <a:solidFill>
                  <a:srgbClr val="000000"/>
                </a:solidFill>
                <a:ln w="3598" cap="flat">
                  <a:noFill/>
                  <a:prstDash val="solid"/>
                  <a:miter/>
                </a:ln>
              </p:spPr>
              <p:txBody>
                <a:bodyPr rtlCol="0" anchor="ctr"/>
                <a:lstStyle/>
                <a:p>
                  <a:endParaRPr lang="en-IN"/>
                </a:p>
              </p:txBody>
            </p:sp>
            <p:sp>
              <p:nvSpPr>
                <p:cNvPr id="4198" name="Freeform: Shape 4197">
                  <a:extLst>
                    <a:ext uri="{FF2B5EF4-FFF2-40B4-BE49-F238E27FC236}">
                      <a16:creationId xmlns:a16="http://schemas.microsoft.com/office/drawing/2014/main" id="{BEF9953D-A7C6-114A-C55D-57891EF7C5F5}"/>
                    </a:ext>
                  </a:extLst>
                </p:cNvPr>
                <p:cNvSpPr/>
                <p:nvPr/>
              </p:nvSpPr>
              <p:spPr>
                <a:xfrm>
                  <a:off x="34427042" y="16219067"/>
                  <a:ext cx="28474" cy="28622"/>
                </a:xfrm>
                <a:custGeom>
                  <a:avLst/>
                  <a:gdLst>
                    <a:gd name="connsiteX0" fmla="*/ 30457 w 28474"/>
                    <a:gd name="connsiteY0" fmla="*/ 29476 h 28622"/>
                    <a:gd name="connsiteX1" fmla="*/ 22818 w 28474"/>
                    <a:gd name="connsiteY1" fmla="*/ 29476 h 28622"/>
                    <a:gd name="connsiteX2" fmla="*/ 13125 w 28474"/>
                    <a:gd name="connsiteY2" fmla="*/ 16094 h 28622"/>
                    <a:gd name="connsiteX3" fmla="*/ 11380 w 28474"/>
                    <a:gd name="connsiteY3" fmla="*/ 16136 h 28622"/>
                    <a:gd name="connsiteX4" fmla="*/ 10789 w 28474"/>
                    <a:gd name="connsiteY4" fmla="*/ 16122 h 28622"/>
                    <a:gd name="connsiteX5" fmla="*/ 10142 w 28474"/>
                    <a:gd name="connsiteY5" fmla="*/ 16094 h 28622"/>
                    <a:gd name="connsiteX6" fmla="*/ 10142 w 28474"/>
                    <a:gd name="connsiteY6" fmla="*/ 24410 h 28622"/>
                    <a:gd name="connsiteX7" fmla="*/ 10733 w 28474"/>
                    <a:gd name="connsiteY7" fmla="*/ 27759 h 28622"/>
                    <a:gd name="connsiteX8" fmla="*/ 13125 w 28474"/>
                    <a:gd name="connsiteY8" fmla="*/ 28688 h 28622"/>
                    <a:gd name="connsiteX9" fmla="*/ 14250 w 28474"/>
                    <a:gd name="connsiteY9" fmla="*/ 28688 h 28622"/>
                    <a:gd name="connsiteX10" fmla="*/ 14250 w 28474"/>
                    <a:gd name="connsiteY10" fmla="*/ 29476 h 28622"/>
                    <a:gd name="connsiteX11" fmla="*/ 1983 w 28474"/>
                    <a:gd name="connsiteY11" fmla="*/ 29476 h 28622"/>
                    <a:gd name="connsiteX12" fmla="*/ 1983 w 28474"/>
                    <a:gd name="connsiteY12" fmla="*/ 28688 h 28622"/>
                    <a:gd name="connsiteX13" fmla="*/ 3066 w 28474"/>
                    <a:gd name="connsiteY13" fmla="*/ 28688 h 28622"/>
                    <a:gd name="connsiteX14" fmla="*/ 5669 w 28474"/>
                    <a:gd name="connsiteY14" fmla="*/ 27506 h 28622"/>
                    <a:gd name="connsiteX15" fmla="*/ 6105 w 28474"/>
                    <a:gd name="connsiteY15" fmla="*/ 24410 h 28622"/>
                    <a:gd name="connsiteX16" fmla="*/ 6105 w 28474"/>
                    <a:gd name="connsiteY16" fmla="*/ 5920 h 28622"/>
                    <a:gd name="connsiteX17" fmla="*/ 5514 w 28474"/>
                    <a:gd name="connsiteY17" fmla="*/ 2570 h 28622"/>
                    <a:gd name="connsiteX18" fmla="*/ 3066 w 28474"/>
                    <a:gd name="connsiteY18" fmla="*/ 1642 h 28622"/>
                    <a:gd name="connsiteX19" fmla="*/ 1983 w 28474"/>
                    <a:gd name="connsiteY19" fmla="*/ 1642 h 28622"/>
                    <a:gd name="connsiteX20" fmla="*/ 1983 w 28474"/>
                    <a:gd name="connsiteY20" fmla="*/ 854 h 28622"/>
                    <a:gd name="connsiteX21" fmla="*/ 12421 w 28474"/>
                    <a:gd name="connsiteY21" fmla="*/ 854 h 28622"/>
                    <a:gd name="connsiteX22" fmla="*/ 19132 w 28474"/>
                    <a:gd name="connsiteY22" fmla="*/ 1515 h 28622"/>
                    <a:gd name="connsiteX23" fmla="*/ 22804 w 28474"/>
                    <a:gd name="connsiteY23" fmla="*/ 3964 h 28622"/>
                    <a:gd name="connsiteX24" fmla="*/ 24323 w 28474"/>
                    <a:gd name="connsiteY24" fmla="*/ 8227 h 28622"/>
                    <a:gd name="connsiteX25" fmla="*/ 22593 w 28474"/>
                    <a:gd name="connsiteY25" fmla="*/ 12801 h 28622"/>
                    <a:gd name="connsiteX26" fmla="*/ 17261 w 28474"/>
                    <a:gd name="connsiteY26" fmla="*/ 15545 h 28622"/>
                    <a:gd name="connsiteX27" fmla="*/ 23170 w 28474"/>
                    <a:gd name="connsiteY27" fmla="*/ 23763 h 28622"/>
                    <a:gd name="connsiteX28" fmla="*/ 26659 w 28474"/>
                    <a:gd name="connsiteY28" fmla="*/ 27506 h 28622"/>
                    <a:gd name="connsiteX29" fmla="*/ 30457 w 28474"/>
                    <a:gd name="connsiteY29" fmla="*/ 28688 h 28622"/>
                    <a:gd name="connsiteX30" fmla="*/ 10142 w 28474"/>
                    <a:gd name="connsiteY30" fmla="*/ 14757 h 28622"/>
                    <a:gd name="connsiteX31" fmla="*/ 10832 w 28474"/>
                    <a:gd name="connsiteY31" fmla="*/ 14771 h 28622"/>
                    <a:gd name="connsiteX32" fmla="*/ 11324 w 28474"/>
                    <a:gd name="connsiteY32" fmla="*/ 14785 h 28622"/>
                    <a:gd name="connsiteX33" fmla="*/ 17486 w 28474"/>
                    <a:gd name="connsiteY33" fmla="*/ 13012 h 28622"/>
                    <a:gd name="connsiteX34" fmla="*/ 19568 w 28474"/>
                    <a:gd name="connsiteY34" fmla="*/ 8495 h 28622"/>
                    <a:gd name="connsiteX35" fmla="*/ 17894 w 28474"/>
                    <a:gd name="connsiteY35" fmla="*/ 4132 h 28622"/>
                    <a:gd name="connsiteX36" fmla="*/ 13448 w 28474"/>
                    <a:gd name="connsiteY36" fmla="*/ 2458 h 28622"/>
                    <a:gd name="connsiteX37" fmla="*/ 10142 w 28474"/>
                    <a:gd name="connsiteY37" fmla="*/ 285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457" y="29476"/>
                      </a:moveTo>
                      <a:lnTo>
                        <a:pt x="22818" y="29476"/>
                      </a:lnTo>
                      <a:lnTo>
                        <a:pt x="13125" y="16094"/>
                      </a:lnTo>
                      <a:cubicBezTo>
                        <a:pt x="12407" y="16122"/>
                        <a:pt x="11831" y="16136"/>
                        <a:pt x="11380" y="16136"/>
                      </a:cubicBezTo>
                      <a:cubicBezTo>
                        <a:pt x="11183" y="16136"/>
                        <a:pt x="10986" y="16136"/>
                        <a:pt x="10789" y="16122"/>
                      </a:cubicBezTo>
                      <a:cubicBezTo>
                        <a:pt x="10578" y="16122"/>
                        <a:pt x="10353" y="16108"/>
                        <a:pt x="10142" y="16094"/>
                      </a:cubicBezTo>
                      <a:lnTo>
                        <a:pt x="10142" y="24410"/>
                      </a:lnTo>
                      <a:cubicBezTo>
                        <a:pt x="10128" y="26211"/>
                        <a:pt x="10325" y="27337"/>
                        <a:pt x="10733" y="27759"/>
                      </a:cubicBezTo>
                      <a:cubicBezTo>
                        <a:pt x="11240" y="28392"/>
                        <a:pt x="12042" y="28702"/>
                        <a:pt x="13125" y="28688"/>
                      </a:cubicBezTo>
                      <a:lnTo>
                        <a:pt x="14250" y="28688"/>
                      </a:lnTo>
                      <a:lnTo>
                        <a:pt x="14250" y="29476"/>
                      </a:lnTo>
                      <a:lnTo>
                        <a:pt x="1983" y="29476"/>
                      </a:lnTo>
                      <a:lnTo>
                        <a:pt x="1983" y="28688"/>
                      </a:lnTo>
                      <a:lnTo>
                        <a:pt x="3066" y="28688"/>
                      </a:lnTo>
                      <a:cubicBezTo>
                        <a:pt x="4276" y="28702"/>
                        <a:pt x="5134" y="28308"/>
                        <a:pt x="5669" y="27506"/>
                      </a:cubicBezTo>
                      <a:cubicBezTo>
                        <a:pt x="5950" y="27084"/>
                        <a:pt x="6105" y="26042"/>
                        <a:pt x="6105" y="24410"/>
                      </a:cubicBezTo>
                      <a:lnTo>
                        <a:pt x="6105" y="5920"/>
                      </a:lnTo>
                      <a:cubicBezTo>
                        <a:pt x="6105" y="4118"/>
                        <a:pt x="5908" y="3007"/>
                        <a:pt x="5514" y="2570"/>
                      </a:cubicBezTo>
                      <a:cubicBezTo>
                        <a:pt x="4951" y="1965"/>
                        <a:pt x="4135" y="1656"/>
                        <a:pt x="3066" y="1642"/>
                      </a:cubicBezTo>
                      <a:lnTo>
                        <a:pt x="1983" y="1642"/>
                      </a:lnTo>
                      <a:lnTo>
                        <a:pt x="1983" y="854"/>
                      </a:lnTo>
                      <a:lnTo>
                        <a:pt x="12421" y="854"/>
                      </a:lnTo>
                      <a:cubicBezTo>
                        <a:pt x="15446" y="854"/>
                        <a:pt x="17683" y="1079"/>
                        <a:pt x="19132" y="1515"/>
                      </a:cubicBezTo>
                      <a:cubicBezTo>
                        <a:pt x="20567" y="1965"/>
                        <a:pt x="21791" y="2782"/>
                        <a:pt x="22804" y="3964"/>
                      </a:cubicBezTo>
                      <a:cubicBezTo>
                        <a:pt x="23803" y="5160"/>
                        <a:pt x="24309" y="6581"/>
                        <a:pt x="24323" y="8227"/>
                      </a:cubicBezTo>
                      <a:cubicBezTo>
                        <a:pt x="24309" y="9986"/>
                        <a:pt x="23732" y="11506"/>
                        <a:pt x="22593" y="12801"/>
                      </a:cubicBezTo>
                      <a:cubicBezTo>
                        <a:pt x="21439" y="14095"/>
                        <a:pt x="19667" y="15010"/>
                        <a:pt x="17261" y="15545"/>
                      </a:cubicBezTo>
                      <a:lnTo>
                        <a:pt x="23170" y="23763"/>
                      </a:lnTo>
                      <a:cubicBezTo>
                        <a:pt x="24506" y="25648"/>
                        <a:pt x="25674" y="26901"/>
                        <a:pt x="26659" y="27506"/>
                      </a:cubicBezTo>
                      <a:cubicBezTo>
                        <a:pt x="27629" y="28139"/>
                        <a:pt x="28895" y="28533"/>
                        <a:pt x="30457" y="28688"/>
                      </a:cubicBezTo>
                      <a:close/>
                      <a:moveTo>
                        <a:pt x="10142" y="14757"/>
                      </a:moveTo>
                      <a:cubicBezTo>
                        <a:pt x="10396" y="14771"/>
                        <a:pt x="10635" y="14771"/>
                        <a:pt x="10832" y="14771"/>
                      </a:cubicBezTo>
                      <a:cubicBezTo>
                        <a:pt x="11029" y="14785"/>
                        <a:pt x="11183" y="14785"/>
                        <a:pt x="11324" y="14785"/>
                      </a:cubicBezTo>
                      <a:cubicBezTo>
                        <a:pt x="14025" y="14785"/>
                        <a:pt x="16079" y="14194"/>
                        <a:pt x="17486" y="13012"/>
                      </a:cubicBezTo>
                      <a:cubicBezTo>
                        <a:pt x="18865" y="11830"/>
                        <a:pt x="19568" y="10324"/>
                        <a:pt x="19568" y="8495"/>
                      </a:cubicBezTo>
                      <a:cubicBezTo>
                        <a:pt x="19568" y="6708"/>
                        <a:pt x="19005" y="5258"/>
                        <a:pt x="17894" y="4132"/>
                      </a:cubicBezTo>
                      <a:cubicBezTo>
                        <a:pt x="16768" y="3021"/>
                        <a:pt x="15291" y="2458"/>
                        <a:pt x="13448" y="2458"/>
                      </a:cubicBezTo>
                      <a:cubicBezTo>
                        <a:pt x="12632" y="2458"/>
                        <a:pt x="11521" y="2599"/>
                        <a:pt x="10142" y="2852"/>
                      </a:cubicBezTo>
                      <a:close/>
                    </a:path>
                  </a:pathLst>
                </a:custGeom>
                <a:solidFill>
                  <a:srgbClr val="000000"/>
                </a:solidFill>
                <a:ln w="3598" cap="flat">
                  <a:noFill/>
                  <a:prstDash val="solid"/>
                  <a:miter/>
                </a:ln>
              </p:spPr>
              <p:txBody>
                <a:bodyPr rtlCol="0" anchor="ctr"/>
                <a:lstStyle/>
                <a:p>
                  <a:endParaRPr lang="en-IN"/>
                </a:p>
              </p:txBody>
            </p:sp>
            <p:sp>
              <p:nvSpPr>
                <p:cNvPr id="4199" name="Freeform: Shape 4198">
                  <a:extLst>
                    <a:ext uri="{FF2B5EF4-FFF2-40B4-BE49-F238E27FC236}">
                      <a16:creationId xmlns:a16="http://schemas.microsoft.com/office/drawing/2014/main" id="{DCC1DB3F-315D-5B0D-436C-E0EDAA41B557}"/>
                    </a:ext>
                  </a:extLst>
                </p:cNvPr>
                <p:cNvSpPr/>
                <p:nvPr/>
              </p:nvSpPr>
              <p:spPr>
                <a:xfrm>
                  <a:off x="34454771" y="16255246"/>
                  <a:ext cx="22354" cy="1773"/>
                </a:xfrm>
                <a:custGeom>
                  <a:avLst/>
                  <a:gdLst>
                    <a:gd name="connsiteX0" fmla="*/ 24345 w 22354"/>
                    <a:gd name="connsiteY0" fmla="*/ 2627 h 1773"/>
                    <a:gd name="connsiteX1" fmla="*/ 1991 w 22354"/>
                    <a:gd name="connsiteY1" fmla="*/ 2627 h 1773"/>
                    <a:gd name="connsiteX2" fmla="*/ 1991 w 22354"/>
                    <a:gd name="connsiteY2" fmla="*/ 854 h 1773"/>
                    <a:gd name="connsiteX3" fmla="*/ 24345 w 22354"/>
                    <a:gd name="connsiteY3" fmla="*/ 854 h 1773"/>
                  </a:gdLst>
                  <a:ahLst/>
                  <a:cxnLst>
                    <a:cxn ang="0">
                      <a:pos x="connsiteX0" y="connsiteY0"/>
                    </a:cxn>
                    <a:cxn ang="0">
                      <a:pos x="connsiteX1" y="connsiteY1"/>
                    </a:cxn>
                    <a:cxn ang="0">
                      <a:pos x="connsiteX2" y="connsiteY2"/>
                    </a:cxn>
                    <a:cxn ang="0">
                      <a:pos x="connsiteX3" y="connsiteY3"/>
                    </a:cxn>
                  </a:cxnLst>
                  <a:rect l="l" t="t" r="r" b="b"/>
                  <a:pathLst>
                    <a:path w="22354" h="1773">
                      <a:moveTo>
                        <a:pt x="24345" y="2627"/>
                      </a:moveTo>
                      <a:lnTo>
                        <a:pt x="1991" y="2627"/>
                      </a:lnTo>
                      <a:lnTo>
                        <a:pt x="1991" y="854"/>
                      </a:lnTo>
                      <a:lnTo>
                        <a:pt x="24345" y="854"/>
                      </a:lnTo>
                      <a:close/>
                    </a:path>
                  </a:pathLst>
                </a:custGeom>
                <a:solidFill>
                  <a:srgbClr val="000000"/>
                </a:solidFill>
                <a:ln w="3598" cap="flat">
                  <a:noFill/>
                  <a:prstDash val="solid"/>
                  <a:miter/>
                </a:ln>
              </p:spPr>
              <p:txBody>
                <a:bodyPr rtlCol="0" anchor="ctr"/>
                <a:lstStyle/>
                <a:p>
                  <a:endParaRPr lang="en-IN"/>
                </a:p>
              </p:txBody>
            </p:sp>
            <p:sp>
              <p:nvSpPr>
                <p:cNvPr id="4200" name="Freeform: Shape 4199">
                  <a:extLst>
                    <a:ext uri="{FF2B5EF4-FFF2-40B4-BE49-F238E27FC236}">
                      <a16:creationId xmlns:a16="http://schemas.microsoft.com/office/drawing/2014/main" id="{0F80727E-C41A-E7A6-7A07-37FDB9E77115}"/>
                    </a:ext>
                  </a:extLst>
                </p:cNvPr>
                <p:cNvSpPr/>
                <p:nvPr/>
              </p:nvSpPr>
              <p:spPr>
                <a:xfrm>
                  <a:off x="34476182" y="16219067"/>
                  <a:ext cx="31161" cy="29086"/>
                </a:xfrm>
                <a:custGeom>
                  <a:avLst/>
                  <a:gdLst>
                    <a:gd name="connsiteX0" fmla="*/ 1997 w 31161"/>
                    <a:gd name="connsiteY0" fmla="*/ 854 h 29086"/>
                    <a:gd name="connsiteX1" fmla="*/ 9762 w 31161"/>
                    <a:gd name="connsiteY1" fmla="*/ 854 h 29086"/>
                    <a:gd name="connsiteX2" fmla="*/ 27249 w 31161"/>
                    <a:gd name="connsiteY2" fmla="*/ 22327 h 29086"/>
                    <a:gd name="connsiteX3" fmla="*/ 27249 w 31161"/>
                    <a:gd name="connsiteY3" fmla="*/ 5807 h 29086"/>
                    <a:gd name="connsiteX4" fmla="*/ 26658 w 31161"/>
                    <a:gd name="connsiteY4" fmla="*/ 2514 h 29086"/>
                    <a:gd name="connsiteX5" fmla="*/ 24196 w 31161"/>
                    <a:gd name="connsiteY5" fmla="*/ 1642 h 29086"/>
                    <a:gd name="connsiteX6" fmla="*/ 23198 w 31161"/>
                    <a:gd name="connsiteY6" fmla="*/ 1642 h 29086"/>
                    <a:gd name="connsiteX7" fmla="*/ 23198 w 31161"/>
                    <a:gd name="connsiteY7" fmla="*/ 854 h 29086"/>
                    <a:gd name="connsiteX8" fmla="*/ 33158 w 31161"/>
                    <a:gd name="connsiteY8" fmla="*/ 854 h 29086"/>
                    <a:gd name="connsiteX9" fmla="*/ 33158 w 31161"/>
                    <a:gd name="connsiteY9" fmla="*/ 1642 h 29086"/>
                    <a:gd name="connsiteX10" fmla="*/ 32145 w 31161"/>
                    <a:gd name="connsiteY10" fmla="*/ 1642 h 29086"/>
                    <a:gd name="connsiteX11" fmla="*/ 29571 w 31161"/>
                    <a:gd name="connsiteY11" fmla="*/ 2739 h 29086"/>
                    <a:gd name="connsiteX12" fmla="*/ 29106 w 31161"/>
                    <a:gd name="connsiteY12" fmla="*/ 5807 h 29086"/>
                    <a:gd name="connsiteX13" fmla="*/ 29106 w 31161"/>
                    <a:gd name="connsiteY13" fmla="*/ 29940 h 29086"/>
                    <a:gd name="connsiteX14" fmla="*/ 28347 w 31161"/>
                    <a:gd name="connsiteY14" fmla="*/ 29940 h 29086"/>
                    <a:gd name="connsiteX15" fmla="*/ 9481 w 31161"/>
                    <a:gd name="connsiteY15" fmla="*/ 6891 h 29086"/>
                    <a:gd name="connsiteX16" fmla="*/ 9481 w 31161"/>
                    <a:gd name="connsiteY16" fmla="*/ 24523 h 29086"/>
                    <a:gd name="connsiteX17" fmla="*/ 10044 w 31161"/>
                    <a:gd name="connsiteY17" fmla="*/ 27815 h 29086"/>
                    <a:gd name="connsiteX18" fmla="*/ 12520 w 31161"/>
                    <a:gd name="connsiteY18" fmla="*/ 28688 h 29086"/>
                    <a:gd name="connsiteX19" fmla="*/ 13533 w 31161"/>
                    <a:gd name="connsiteY19" fmla="*/ 28688 h 29086"/>
                    <a:gd name="connsiteX20" fmla="*/ 13533 w 31161"/>
                    <a:gd name="connsiteY20" fmla="*/ 29476 h 29086"/>
                    <a:gd name="connsiteX21" fmla="*/ 3572 w 31161"/>
                    <a:gd name="connsiteY21" fmla="*/ 29476 h 29086"/>
                    <a:gd name="connsiteX22" fmla="*/ 3572 w 31161"/>
                    <a:gd name="connsiteY22" fmla="*/ 28688 h 29086"/>
                    <a:gd name="connsiteX23" fmla="*/ 4557 w 31161"/>
                    <a:gd name="connsiteY23" fmla="*/ 28688 h 29086"/>
                    <a:gd name="connsiteX24" fmla="*/ 7160 w 31161"/>
                    <a:gd name="connsiteY24" fmla="*/ 27590 h 29086"/>
                    <a:gd name="connsiteX25" fmla="*/ 7624 w 31161"/>
                    <a:gd name="connsiteY25" fmla="*/ 24523 h 29086"/>
                    <a:gd name="connsiteX26" fmla="*/ 7624 w 31161"/>
                    <a:gd name="connsiteY26" fmla="*/ 4611 h 29086"/>
                    <a:gd name="connsiteX27" fmla="*/ 5739 w 31161"/>
                    <a:gd name="connsiteY27" fmla="*/ 2697 h 29086"/>
                    <a:gd name="connsiteX28" fmla="*/ 3854 w 31161"/>
                    <a:gd name="connsiteY28" fmla="*/ 1825 h 29086"/>
                    <a:gd name="connsiteX29" fmla="*/ 1997 w 31161"/>
                    <a:gd name="connsiteY29" fmla="*/ 164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1997" y="854"/>
                      </a:moveTo>
                      <a:lnTo>
                        <a:pt x="9762" y="854"/>
                      </a:lnTo>
                      <a:lnTo>
                        <a:pt x="27249" y="22327"/>
                      </a:lnTo>
                      <a:lnTo>
                        <a:pt x="27249" y="5807"/>
                      </a:lnTo>
                      <a:cubicBezTo>
                        <a:pt x="27249" y="4062"/>
                        <a:pt x="27052" y="2964"/>
                        <a:pt x="26658" y="2514"/>
                      </a:cubicBezTo>
                      <a:cubicBezTo>
                        <a:pt x="26138" y="1951"/>
                        <a:pt x="25308" y="1656"/>
                        <a:pt x="24196" y="1642"/>
                      </a:cubicBezTo>
                      <a:lnTo>
                        <a:pt x="23198" y="1642"/>
                      </a:lnTo>
                      <a:lnTo>
                        <a:pt x="23198" y="854"/>
                      </a:lnTo>
                      <a:lnTo>
                        <a:pt x="33158" y="854"/>
                      </a:lnTo>
                      <a:lnTo>
                        <a:pt x="33158" y="1642"/>
                      </a:lnTo>
                      <a:lnTo>
                        <a:pt x="32145" y="1642"/>
                      </a:lnTo>
                      <a:cubicBezTo>
                        <a:pt x="30935" y="1656"/>
                        <a:pt x="30077" y="2022"/>
                        <a:pt x="29571" y="2739"/>
                      </a:cubicBezTo>
                      <a:cubicBezTo>
                        <a:pt x="29261" y="3204"/>
                        <a:pt x="29106" y="4231"/>
                        <a:pt x="29106" y="5807"/>
                      </a:cubicBezTo>
                      <a:lnTo>
                        <a:pt x="29106" y="29940"/>
                      </a:lnTo>
                      <a:lnTo>
                        <a:pt x="28347" y="29940"/>
                      </a:lnTo>
                      <a:lnTo>
                        <a:pt x="9481" y="6891"/>
                      </a:lnTo>
                      <a:lnTo>
                        <a:pt x="9481" y="24523"/>
                      </a:lnTo>
                      <a:cubicBezTo>
                        <a:pt x="9481" y="26282"/>
                        <a:pt x="9664" y="27379"/>
                        <a:pt x="10044" y="27815"/>
                      </a:cubicBezTo>
                      <a:cubicBezTo>
                        <a:pt x="10578" y="28406"/>
                        <a:pt x="11408" y="28702"/>
                        <a:pt x="12520" y="28688"/>
                      </a:cubicBezTo>
                      <a:lnTo>
                        <a:pt x="13533" y="28688"/>
                      </a:lnTo>
                      <a:lnTo>
                        <a:pt x="13533" y="29476"/>
                      </a:lnTo>
                      <a:lnTo>
                        <a:pt x="3572" y="29476"/>
                      </a:lnTo>
                      <a:lnTo>
                        <a:pt x="3572" y="28688"/>
                      </a:lnTo>
                      <a:lnTo>
                        <a:pt x="4557" y="28688"/>
                      </a:lnTo>
                      <a:cubicBezTo>
                        <a:pt x="5781" y="28702"/>
                        <a:pt x="6653" y="28336"/>
                        <a:pt x="7160" y="27590"/>
                      </a:cubicBezTo>
                      <a:cubicBezTo>
                        <a:pt x="7469" y="27154"/>
                        <a:pt x="7624" y="26127"/>
                        <a:pt x="7624" y="24523"/>
                      </a:cubicBezTo>
                      <a:lnTo>
                        <a:pt x="7624" y="4611"/>
                      </a:lnTo>
                      <a:cubicBezTo>
                        <a:pt x="6794" y="3654"/>
                        <a:pt x="6161" y="3021"/>
                        <a:pt x="5739" y="2697"/>
                      </a:cubicBezTo>
                      <a:cubicBezTo>
                        <a:pt x="5303" y="2402"/>
                        <a:pt x="4670" y="2106"/>
                        <a:pt x="3854" y="1825"/>
                      </a:cubicBezTo>
                      <a:cubicBezTo>
                        <a:pt x="3432" y="1712"/>
                        <a:pt x="2827" y="1656"/>
                        <a:pt x="1997" y="1642"/>
                      </a:cubicBezTo>
                      <a:close/>
                    </a:path>
                  </a:pathLst>
                </a:custGeom>
                <a:solidFill>
                  <a:srgbClr val="000000"/>
                </a:solidFill>
                <a:ln w="3598" cap="flat">
                  <a:noFill/>
                  <a:prstDash val="solid"/>
                  <a:miter/>
                </a:ln>
              </p:spPr>
              <p:txBody>
                <a:bodyPr rtlCol="0" anchor="ctr"/>
                <a:lstStyle/>
                <a:p>
                  <a:endParaRPr lang="en-IN"/>
                </a:p>
              </p:txBody>
            </p:sp>
            <p:sp>
              <p:nvSpPr>
                <p:cNvPr id="4201" name="Freeform: Shape 4200">
                  <a:extLst>
                    <a:ext uri="{FF2B5EF4-FFF2-40B4-BE49-F238E27FC236}">
                      <a16:creationId xmlns:a16="http://schemas.microsoft.com/office/drawing/2014/main" id="{77290BCD-7648-8878-3E8D-7C9E38957106}"/>
                    </a:ext>
                  </a:extLst>
                </p:cNvPr>
                <p:cNvSpPr/>
                <p:nvPr/>
              </p:nvSpPr>
              <p:spPr>
                <a:xfrm>
                  <a:off x="34509517" y="16218420"/>
                  <a:ext cx="25759" cy="29916"/>
                </a:xfrm>
                <a:custGeom>
                  <a:avLst/>
                  <a:gdLst>
                    <a:gd name="connsiteX0" fmla="*/ 26470 w 25759"/>
                    <a:gd name="connsiteY0" fmla="*/ 854 h 29916"/>
                    <a:gd name="connsiteX1" fmla="*/ 27117 w 25759"/>
                    <a:gd name="connsiteY1" fmla="*/ 10577 h 29916"/>
                    <a:gd name="connsiteX2" fmla="*/ 26470 w 25759"/>
                    <a:gd name="connsiteY2" fmla="*/ 10577 h 29916"/>
                    <a:gd name="connsiteX3" fmla="*/ 22728 w 25759"/>
                    <a:gd name="connsiteY3" fmla="*/ 4287 h 29916"/>
                    <a:gd name="connsiteX4" fmla="*/ 16904 w 25759"/>
                    <a:gd name="connsiteY4" fmla="*/ 2373 h 29916"/>
                    <a:gd name="connsiteX5" fmla="*/ 11755 w 25759"/>
                    <a:gd name="connsiteY5" fmla="*/ 3823 h 29916"/>
                    <a:gd name="connsiteX6" fmla="*/ 8125 w 25759"/>
                    <a:gd name="connsiteY6" fmla="*/ 8424 h 29916"/>
                    <a:gd name="connsiteX7" fmla="*/ 6817 w 25759"/>
                    <a:gd name="connsiteY7" fmla="*/ 16305 h 29916"/>
                    <a:gd name="connsiteX8" fmla="*/ 8055 w 25759"/>
                    <a:gd name="connsiteY8" fmla="*/ 23031 h 29916"/>
                    <a:gd name="connsiteX9" fmla="*/ 11811 w 25759"/>
                    <a:gd name="connsiteY9" fmla="*/ 27393 h 29916"/>
                    <a:gd name="connsiteX10" fmla="*/ 17523 w 25759"/>
                    <a:gd name="connsiteY10" fmla="*/ 28913 h 29916"/>
                    <a:gd name="connsiteX11" fmla="*/ 22433 w 25759"/>
                    <a:gd name="connsiteY11" fmla="*/ 27731 h 29916"/>
                    <a:gd name="connsiteX12" fmla="*/ 27117 w 25759"/>
                    <a:gd name="connsiteY12" fmla="*/ 22989 h 29916"/>
                    <a:gd name="connsiteX13" fmla="*/ 27764 w 25759"/>
                    <a:gd name="connsiteY13" fmla="*/ 23411 h 29916"/>
                    <a:gd name="connsiteX14" fmla="*/ 22756 w 25759"/>
                    <a:gd name="connsiteY14" fmla="*/ 28997 h 29916"/>
                    <a:gd name="connsiteX15" fmla="*/ 15933 w 25759"/>
                    <a:gd name="connsiteY15" fmla="*/ 30770 h 29916"/>
                    <a:gd name="connsiteX16" fmla="*/ 4918 w 25759"/>
                    <a:gd name="connsiteY16" fmla="*/ 25508 h 29916"/>
                    <a:gd name="connsiteX17" fmla="*/ 2005 w 25759"/>
                    <a:gd name="connsiteY17" fmla="*/ 16248 h 29916"/>
                    <a:gd name="connsiteX18" fmla="*/ 3919 w 25759"/>
                    <a:gd name="connsiteY18" fmla="*/ 8382 h 29916"/>
                    <a:gd name="connsiteX19" fmla="*/ 9208 w 25759"/>
                    <a:gd name="connsiteY19" fmla="*/ 2824 h 29916"/>
                    <a:gd name="connsiteX20" fmla="*/ 16566 w 25759"/>
                    <a:gd name="connsiteY20" fmla="*/ 854 h 29916"/>
                    <a:gd name="connsiteX21" fmla="*/ 22686 w 25759"/>
                    <a:gd name="connsiteY21" fmla="*/ 2373 h 29916"/>
                    <a:gd name="connsiteX22" fmla="*/ 23952 w 25759"/>
                    <a:gd name="connsiteY22" fmla="*/ 2824 h 29916"/>
                    <a:gd name="connsiteX23" fmla="*/ 24951 w 25759"/>
                    <a:gd name="connsiteY23" fmla="*/ 2430 h 29916"/>
                    <a:gd name="connsiteX24" fmla="*/ 25725 w 25759"/>
                    <a:gd name="connsiteY24" fmla="*/ 854 h 29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59" h="29916">
                      <a:moveTo>
                        <a:pt x="26470" y="854"/>
                      </a:moveTo>
                      <a:lnTo>
                        <a:pt x="27117" y="10577"/>
                      </a:lnTo>
                      <a:lnTo>
                        <a:pt x="26470" y="10577"/>
                      </a:lnTo>
                      <a:cubicBezTo>
                        <a:pt x="25570" y="7664"/>
                        <a:pt x="24332" y="5568"/>
                        <a:pt x="22728" y="4287"/>
                      </a:cubicBezTo>
                      <a:cubicBezTo>
                        <a:pt x="21110" y="3021"/>
                        <a:pt x="19169" y="2388"/>
                        <a:pt x="16904" y="2373"/>
                      </a:cubicBezTo>
                      <a:cubicBezTo>
                        <a:pt x="15004" y="2388"/>
                        <a:pt x="13288" y="2866"/>
                        <a:pt x="11755" y="3823"/>
                      </a:cubicBezTo>
                      <a:cubicBezTo>
                        <a:pt x="10207" y="4780"/>
                        <a:pt x="8997" y="6314"/>
                        <a:pt x="8125" y="8424"/>
                      </a:cubicBezTo>
                      <a:cubicBezTo>
                        <a:pt x="7253" y="10535"/>
                        <a:pt x="6817" y="13167"/>
                        <a:pt x="6817" y="16305"/>
                      </a:cubicBezTo>
                      <a:cubicBezTo>
                        <a:pt x="6817" y="18908"/>
                        <a:pt x="7225" y="21145"/>
                        <a:pt x="8055" y="23031"/>
                      </a:cubicBezTo>
                      <a:cubicBezTo>
                        <a:pt x="8885" y="24931"/>
                        <a:pt x="10137" y="26394"/>
                        <a:pt x="11811" y="27393"/>
                      </a:cubicBezTo>
                      <a:cubicBezTo>
                        <a:pt x="13471" y="28420"/>
                        <a:pt x="15370" y="28927"/>
                        <a:pt x="17523" y="28913"/>
                      </a:cubicBezTo>
                      <a:cubicBezTo>
                        <a:pt x="19366" y="28927"/>
                        <a:pt x="21012" y="28533"/>
                        <a:pt x="22433" y="27731"/>
                      </a:cubicBezTo>
                      <a:cubicBezTo>
                        <a:pt x="23839" y="26943"/>
                        <a:pt x="25401" y="25353"/>
                        <a:pt x="27117" y="22989"/>
                      </a:cubicBezTo>
                      <a:lnTo>
                        <a:pt x="27764" y="23411"/>
                      </a:lnTo>
                      <a:cubicBezTo>
                        <a:pt x="26329" y="25958"/>
                        <a:pt x="24655" y="27829"/>
                        <a:pt x="22756" y="28997"/>
                      </a:cubicBezTo>
                      <a:cubicBezTo>
                        <a:pt x="20829" y="30179"/>
                        <a:pt x="18564" y="30756"/>
                        <a:pt x="15933" y="30770"/>
                      </a:cubicBezTo>
                      <a:cubicBezTo>
                        <a:pt x="11192" y="30756"/>
                        <a:pt x="7520" y="29012"/>
                        <a:pt x="4918" y="25508"/>
                      </a:cubicBezTo>
                      <a:cubicBezTo>
                        <a:pt x="2976" y="22890"/>
                        <a:pt x="2005" y="19808"/>
                        <a:pt x="2005" y="16248"/>
                      </a:cubicBezTo>
                      <a:cubicBezTo>
                        <a:pt x="2005" y="13406"/>
                        <a:pt x="2638" y="10774"/>
                        <a:pt x="3919" y="8382"/>
                      </a:cubicBezTo>
                      <a:cubicBezTo>
                        <a:pt x="5199" y="5990"/>
                        <a:pt x="6957" y="4146"/>
                        <a:pt x="9208" y="2824"/>
                      </a:cubicBezTo>
                      <a:cubicBezTo>
                        <a:pt x="11431" y="1529"/>
                        <a:pt x="13893" y="868"/>
                        <a:pt x="16566" y="854"/>
                      </a:cubicBezTo>
                      <a:cubicBezTo>
                        <a:pt x="18620" y="868"/>
                        <a:pt x="20660" y="1374"/>
                        <a:pt x="22686" y="2373"/>
                      </a:cubicBezTo>
                      <a:cubicBezTo>
                        <a:pt x="23277" y="2683"/>
                        <a:pt x="23699" y="2838"/>
                        <a:pt x="23952" y="2824"/>
                      </a:cubicBezTo>
                      <a:cubicBezTo>
                        <a:pt x="24332" y="2838"/>
                        <a:pt x="24655" y="2697"/>
                        <a:pt x="24951" y="2430"/>
                      </a:cubicBezTo>
                      <a:cubicBezTo>
                        <a:pt x="25288" y="2064"/>
                        <a:pt x="25556" y="1543"/>
                        <a:pt x="25725" y="854"/>
                      </a:cubicBezTo>
                      <a:close/>
                    </a:path>
                  </a:pathLst>
                </a:custGeom>
                <a:solidFill>
                  <a:srgbClr val="000000"/>
                </a:solidFill>
                <a:ln w="3598" cap="flat">
                  <a:noFill/>
                  <a:prstDash val="solid"/>
                  <a:miter/>
                </a:ln>
              </p:spPr>
              <p:txBody>
                <a:bodyPr rtlCol="0" anchor="ctr"/>
                <a:lstStyle/>
                <a:p>
                  <a:endParaRPr lang="en-IN"/>
                </a:p>
              </p:txBody>
            </p:sp>
            <p:sp>
              <p:nvSpPr>
                <p:cNvPr id="4202" name="Freeform: Shape 4201">
                  <a:extLst>
                    <a:ext uri="{FF2B5EF4-FFF2-40B4-BE49-F238E27FC236}">
                      <a16:creationId xmlns:a16="http://schemas.microsoft.com/office/drawing/2014/main" id="{E18BD3B4-102A-76B9-C978-9C83A1437930}"/>
                    </a:ext>
                  </a:extLst>
                </p:cNvPr>
                <p:cNvSpPr/>
                <p:nvPr/>
              </p:nvSpPr>
              <p:spPr>
                <a:xfrm>
                  <a:off x="34537513" y="16219067"/>
                  <a:ext cx="28474" cy="28622"/>
                </a:xfrm>
                <a:custGeom>
                  <a:avLst/>
                  <a:gdLst>
                    <a:gd name="connsiteX0" fmla="*/ 30488 w 28474"/>
                    <a:gd name="connsiteY0" fmla="*/ 29476 h 28622"/>
                    <a:gd name="connsiteX1" fmla="*/ 22849 w 28474"/>
                    <a:gd name="connsiteY1" fmla="*/ 29476 h 28622"/>
                    <a:gd name="connsiteX2" fmla="*/ 13155 w 28474"/>
                    <a:gd name="connsiteY2" fmla="*/ 16094 h 28622"/>
                    <a:gd name="connsiteX3" fmla="*/ 11411 w 28474"/>
                    <a:gd name="connsiteY3" fmla="*/ 16136 h 28622"/>
                    <a:gd name="connsiteX4" fmla="*/ 10820 w 28474"/>
                    <a:gd name="connsiteY4" fmla="*/ 16122 h 28622"/>
                    <a:gd name="connsiteX5" fmla="*/ 10173 w 28474"/>
                    <a:gd name="connsiteY5" fmla="*/ 16094 h 28622"/>
                    <a:gd name="connsiteX6" fmla="*/ 10173 w 28474"/>
                    <a:gd name="connsiteY6" fmla="*/ 24410 h 28622"/>
                    <a:gd name="connsiteX7" fmla="*/ 10764 w 28474"/>
                    <a:gd name="connsiteY7" fmla="*/ 27759 h 28622"/>
                    <a:gd name="connsiteX8" fmla="*/ 13155 w 28474"/>
                    <a:gd name="connsiteY8" fmla="*/ 28688 h 28622"/>
                    <a:gd name="connsiteX9" fmla="*/ 14281 w 28474"/>
                    <a:gd name="connsiteY9" fmla="*/ 28688 h 28622"/>
                    <a:gd name="connsiteX10" fmla="*/ 14281 w 28474"/>
                    <a:gd name="connsiteY10" fmla="*/ 29476 h 28622"/>
                    <a:gd name="connsiteX11" fmla="*/ 2013 w 28474"/>
                    <a:gd name="connsiteY11" fmla="*/ 29476 h 28622"/>
                    <a:gd name="connsiteX12" fmla="*/ 2013 w 28474"/>
                    <a:gd name="connsiteY12" fmla="*/ 28688 h 28622"/>
                    <a:gd name="connsiteX13" fmla="*/ 3097 w 28474"/>
                    <a:gd name="connsiteY13" fmla="*/ 28688 h 28622"/>
                    <a:gd name="connsiteX14" fmla="*/ 5699 w 28474"/>
                    <a:gd name="connsiteY14" fmla="*/ 27506 h 28622"/>
                    <a:gd name="connsiteX15" fmla="*/ 6135 w 28474"/>
                    <a:gd name="connsiteY15" fmla="*/ 24410 h 28622"/>
                    <a:gd name="connsiteX16" fmla="*/ 6135 w 28474"/>
                    <a:gd name="connsiteY16" fmla="*/ 5920 h 28622"/>
                    <a:gd name="connsiteX17" fmla="*/ 5545 w 28474"/>
                    <a:gd name="connsiteY17" fmla="*/ 2570 h 28622"/>
                    <a:gd name="connsiteX18" fmla="*/ 3097 w 28474"/>
                    <a:gd name="connsiteY18" fmla="*/ 1642 h 28622"/>
                    <a:gd name="connsiteX19" fmla="*/ 2013 w 28474"/>
                    <a:gd name="connsiteY19" fmla="*/ 1642 h 28622"/>
                    <a:gd name="connsiteX20" fmla="*/ 2013 w 28474"/>
                    <a:gd name="connsiteY20" fmla="*/ 854 h 28622"/>
                    <a:gd name="connsiteX21" fmla="*/ 12452 w 28474"/>
                    <a:gd name="connsiteY21" fmla="*/ 854 h 28622"/>
                    <a:gd name="connsiteX22" fmla="*/ 19163 w 28474"/>
                    <a:gd name="connsiteY22" fmla="*/ 1515 h 28622"/>
                    <a:gd name="connsiteX23" fmla="*/ 22834 w 28474"/>
                    <a:gd name="connsiteY23" fmla="*/ 3964 h 28622"/>
                    <a:gd name="connsiteX24" fmla="*/ 24354 w 28474"/>
                    <a:gd name="connsiteY24" fmla="*/ 8227 h 28622"/>
                    <a:gd name="connsiteX25" fmla="*/ 22623 w 28474"/>
                    <a:gd name="connsiteY25" fmla="*/ 12801 h 28622"/>
                    <a:gd name="connsiteX26" fmla="*/ 17292 w 28474"/>
                    <a:gd name="connsiteY26" fmla="*/ 15545 h 28622"/>
                    <a:gd name="connsiteX27" fmla="*/ 23200 w 28474"/>
                    <a:gd name="connsiteY27" fmla="*/ 23763 h 28622"/>
                    <a:gd name="connsiteX28" fmla="*/ 26689 w 28474"/>
                    <a:gd name="connsiteY28" fmla="*/ 27506 h 28622"/>
                    <a:gd name="connsiteX29" fmla="*/ 30488 w 28474"/>
                    <a:gd name="connsiteY29" fmla="*/ 28688 h 28622"/>
                    <a:gd name="connsiteX30" fmla="*/ 10173 w 28474"/>
                    <a:gd name="connsiteY30" fmla="*/ 14757 h 28622"/>
                    <a:gd name="connsiteX31" fmla="*/ 10862 w 28474"/>
                    <a:gd name="connsiteY31" fmla="*/ 14771 h 28622"/>
                    <a:gd name="connsiteX32" fmla="*/ 11355 w 28474"/>
                    <a:gd name="connsiteY32" fmla="*/ 14785 h 28622"/>
                    <a:gd name="connsiteX33" fmla="*/ 17517 w 28474"/>
                    <a:gd name="connsiteY33" fmla="*/ 13012 h 28622"/>
                    <a:gd name="connsiteX34" fmla="*/ 19599 w 28474"/>
                    <a:gd name="connsiteY34" fmla="*/ 8495 h 28622"/>
                    <a:gd name="connsiteX35" fmla="*/ 17925 w 28474"/>
                    <a:gd name="connsiteY35" fmla="*/ 4132 h 28622"/>
                    <a:gd name="connsiteX36" fmla="*/ 13479 w 28474"/>
                    <a:gd name="connsiteY36" fmla="*/ 2458 h 28622"/>
                    <a:gd name="connsiteX37" fmla="*/ 10173 w 28474"/>
                    <a:gd name="connsiteY37" fmla="*/ 2852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474" h="28622">
                      <a:moveTo>
                        <a:pt x="30488" y="29476"/>
                      </a:moveTo>
                      <a:lnTo>
                        <a:pt x="22849" y="29476"/>
                      </a:lnTo>
                      <a:lnTo>
                        <a:pt x="13155" y="16094"/>
                      </a:lnTo>
                      <a:cubicBezTo>
                        <a:pt x="12438" y="16122"/>
                        <a:pt x="11861" y="16136"/>
                        <a:pt x="11411" y="16136"/>
                      </a:cubicBezTo>
                      <a:cubicBezTo>
                        <a:pt x="11214" y="16136"/>
                        <a:pt x="11017" y="16136"/>
                        <a:pt x="10820" y="16122"/>
                      </a:cubicBezTo>
                      <a:cubicBezTo>
                        <a:pt x="10609" y="16122"/>
                        <a:pt x="10384" y="16108"/>
                        <a:pt x="10173" y="16094"/>
                      </a:cubicBezTo>
                      <a:lnTo>
                        <a:pt x="10173" y="24410"/>
                      </a:lnTo>
                      <a:cubicBezTo>
                        <a:pt x="10159" y="26211"/>
                        <a:pt x="10356" y="27337"/>
                        <a:pt x="10764" y="27759"/>
                      </a:cubicBezTo>
                      <a:cubicBezTo>
                        <a:pt x="11270" y="28392"/>
                        <a:pt x="12072" y="28702"/>
                        <a:pt x="13155" y="28688"/>
                      </a:cubicBezTo>
                      <a:lnTo>
                        <a:pt x="14281" y="28688"/>
                      </a:lnTo>
                      <a:lnTo>
                        <a:pt x="14281" y="29476"/>
                      </a:lnTo>
                      <a:lnTo>
                        <a:pt x="2013" y="29476"/>
                      </a:lnTo>
                      <a:lnTo>
                        <a:pt x="2013" y="28688"/>
                      </a:lnTo>
                      <a:lnTo>
                        <a:pt x="3097" y="28688"/>
                      </a:lnTo>
                      <a:cubicBezTo>
                        <a:pt x="4307" y="28702"/>
                        <a:pt x="5165" y="28308"/>
                        <a:pt x="5699" y="27506"/>
                      </a:cubicBezTo>
                      <a:cubicBezTo>
                        <a:pt x="5981" y="27084"/>
                        <a:pt x="6135" y="26042"/>
                        <a:pt x="6135" y="24410"/>
                      </a:cubicBezTo>
                      <a:lnTo>
                        <a:pt x="6135" y="5920"/>
                      </a:lnTo>
                      <a:cubicBezTo>
                        <a:pt x="6135" y="4118"/>
                        <a:pt x="5938" y="3007"/>
                        <a:pt x="5545" y="2570"/>
                      </a:cubicBezTo>
                      <a:cubicBezTo>
                        <a:pt x="4982" y="1965"/>
                        <a:pt x="4166" y="1656"/>
                        <a:pt x="3097" y="1642"/>
                      </a:cubicBezTo>
                      <a:lnTo>
                        <a:pt x="2013" y="1642"/>
                      </a:lnTo>
                      <a:lnTo>
                        <a:pt x="2013" y="854"/>
                      </a:lnTo>
                      <a:lnTo>
                        <a:pt x="12452" y="854"/>
                      </a:lnTo>
                      <a:cubicBezTo>
                        <a:pt x="15477" y="854"/>
                        <a:pt x="17714" y="1079"/>
                        <a:pt x="19163" y="1515"/>
                      </a:cubicBezTo>
                      <a:cubicBezTo>
                        <a:pt x="20598" y="1965"/>
                        <a:pt x="21822" y="2782"/>
                        <a:pt x="22834" y="3964"/>
                      </a:cubicBezTo>
                      <a:cubicBezTo>
                        <a:pt x="23833" y="5160"/>
                        <a:pt x="24340" y="6581"/>
                        <a:pt x="24354" y="8227"/>
                      </a:cubicBezTo>
                      <a:cubicBezTo>
                        <a:pt x="24340" y="9986"/>
                        <a:pt x="23763" y="11506"/>
                        <a:pt x="22623" y="12801"/>
                      </a:cubicBezTo>
                      <a:cubicBezTo>
                        <a:pt x="21470" y="14095"/>
                        <a:pt x="19697" y="15010"/>
                        <a:pt x="17292" y="15545"/>
                      </a:cubicBezTo>
                      <a:lnTo>
                        <a:pt x="23200" y="23763"/>
                      </a:lnTo>
                      <a:cubicBezTo>
                        <a:pt x="24537" y="25648"/>
                        <a:pt x="25704" y="26901"/>
                        <a:pt x="26689" y="27506"/>
                      </a:cubicBezTo>
                      <a:cubicBezTo>
                        <a:pt x="27660" y="28139"/>
                        <a:pt x="28926" y="28533"/>
                        <a:pt x="30488" y="28688"/>
                      </a:cubicBezTo>
                      <a:close/>
                      <a:moveTo>
                        <a:pt x="10173" y="14757"/>
                      </a:moveTo>
                      <a:cubicBezTo>
                        <a:pt x="10426" y="14771"/>
                        <a:pt x="10665" y="14771"/>
                        <a:pt x="10862" y="14771"/>
                      </a:cubicBezTo>
                      <a:cubicBezTo>
                        <a:pt x="11059" y="14785"/>
                        <a:pt x="11214" y="14785"/>
                        <a:pt x="11355" y="14785"/>
                      </a:cubicBezTo>
                      <a:cubicBezTo>
                        <a:pt x="14056" y="14785"/>
                        <a:pt x="16110" y="14194"/>
                        <a:pt x="17517" y="13012"/>
                      </a:cubicBezTo>
                      <a:cubicBezTo>
                        <a:pt x="18895" y="11830"/>
                        <a:pt x="19599" y="10324"/>
                        <a:pt x="19599" y="8495"/>
                      </a:cubicBezTo>
                      <a:cubicBezTo>
                        <a:pt x="19599" y="6708"/>
                        <a:pt x="19036" y="5258"/>
                        <a:pt x="17925" y="4132"/>
                      </a:cubicBezTo>
                      <a:cubicBezTo>
                        <a:pt x="16799" y="3021"/>
                        <a:pt x="15322" y="2458"/>
                        <a:pt x="13479" y="2458"/>
                      </a:cubicBezTo>
                      <a:cubicBezTo>
                        <a:pt x="12663" y="2458"/>
                        <a:pt x="11552" y="2599"/>
                        <a:pt x="10173" y="2852"/>
                      </a:cubicBezTo>
                      <a:close/>
                    </a:path>
                  </a:pathLst>
                </a:custGeom>
                <a:solidFill>
                  <a:srgbClr val="000000"/>
                </a:solidFill>
                <a:ln w="3598" cap="flat">
                  <a:noFill/>
                  <a:prstDash val="solid"/>
                  <a:miter/>
                </a:ln>
              </p:spPr>
              <p:txBody>
                <a:bodyPr rtlCol="0" anchor="ctr"/>
                <a:lstStyle/>
                <a:p>
                  <a:endParaRPr lang="en-IN"/>
                </a:p>
              </p:txBody>
            </p:sp>
            <p:sp>
              <p:nvSpPr>
                <p:cNvPr id="4203" name="Freeform: Shape 4202">
                  <a:extLst>
                    <a:ext uri="{FF2B5EF4-FFF2-40B4-BE49-F238E27FC236}">
                      <a16:creationId xmlns:a16="http://schemas.microsoft.com/office/drawing/2014/main" id="{22911B58-4B80-E223-14B9-E508E75CE715}"/>
                    </a:ext>
                  </a:extLst>
                </p:cNvPr>
                <p:cNvSpPr/>
                <p:nvPr/>
              </p:nvSpPr>
              <p:spPr>
                <a:xfrm>
                  <a:off x="34568674" y="16243595"/>
                  <a:ext cx="4671" cy="4685"/>
                </a:xfrm>
                <a:custGeom>
                  <a:avLst/>
                  <a:gdLst>
                    <a:gd name="connsiteX0" fmla="*/ 4357 w 4671"/>
                    <a:gd name="connsiteY0" fmla="*/ 854 h 4685"/>
                    <a:gd name="connsiteX1" fmla="*/ 6017 w 4671"/>
                    <a:gd name="connsiteY1" fmla="*/ 1543 h 4685"/>
                    <a:gd name="connsiteX2" fmla="*/ 6693 w 4671"/>
                    <a:gd name="connsiteY2" fmla="*/ 3204 h 4685"/>
                    <a:gd name="connsiteX3" fmla="*/ 6003 w 4671"/>
                    <a:gd name="connsiteY3" fmla="*/ 4850 h 4685"/>
                    <a:gd name="connsiteX4" fmla="*/ 4357 w 4671"/>
                    <a:gd name="connsiteY4" fmla="*/ 5540 h 4685"/>
                    <a:gd name="connsiteX5" fmla="*/ 2697 w 4671"/>
                    <a:gd name="connsiteY5" fmla="*/ 4850 h 4685"/>
                    <a:gd name="connsiteX6" fmla="*/ 2022 w 4671"/>
                    <a:gd name="connsiteY6" fmla="*/ 3204 h 4685"/>
                    <a:gd name="connsiteX7" fmla="*/ 2697 w 4671"/>
                    <a:gd name="connsiteY7" fmla="*/ 1529 h 4685"/>
                    <a:gd name="connsiteX8" fmla="*/ 4357 w 4671"/>
                    <a:gd name="connsiteY8" fmla="*/ 85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57" y="854"/>
                      </a:moveTo>
                      <a:cubicBezTo>
                        <a:pt x="5004" y="854"/>
                        <a:pt x="5553" y="1093"/>
                        <a:pt x="6017" y="1543"/>
                      </a:cubicBezTo>
                      <a:cubicBezTo>
                        <a:pt x="6454" y="2008"/>
                        <a:pt x="6679" y="2556"/>
                        <a:pt x="6693" y="3204"/>
                      </a:cubicBezTo>
                      <a:cubicBezTo>
                        <a:pt x="6679" y="3851"/>
                        <a:pt x="6454" y="4400"/>
                        <a:pt x="6003" y="4850"/>
                      </a:cubicBezTo>
                      <a:cubicBezTo>
                        <a:pt x="5553" y="5314"/>
                        <a:pt x="5004" y="5540"/>
                        <a:pt x="4357" y="5540"/>
                      </a:cubicBezTo>
                      <a:cubicBezTo>
                        <a:pt x="3710" y="5540"/>
                        <a:pt x="3147" y="5314"/>
                        <a:pt x="2697" y="4850"/>
                      </a:cubicBezTo>
                      <a:cubicBezTo>
                        <a:pt x="2233" y="4400"/>
                        <a:pt x="2008" y="3851"/>
                        <a:pt x="2022" y="3204"/>
                      </a:cubicBezTo>
                      <a:cubicBezTo>
                        <a:pt x="2008" y="2542"/>
                        <a:pt x="2233" y="1979"/>
                        <a:pt x="2697" y="1529"/>
                      </a:cubicBezTo>
                      <a:cubicBezTo>
                        <a:pt x="3147" y="1079"/>
                        <a:pt x="3710" y="854"/>
                        <a:pt x="4357" y="854"/>
                      </a:cubicBezTo>
                      <a:close/>
                    </a:path>
                  </a:pathLst>
                </a:custGeom>
                <a:solidFill>
                  <a:srgbClr val="000000"/>
                </a:solidFill>
                <a:ln w="3598" cap="flat">
                  <a:noFill/>
                  <a:prstDash val="solid"/>
                  <a:miter/>
                </a:ln>
              </p:spPr>
              <p:txBody>
                <a:bodyPr rtlCol="0" anchor="ctr"/>
                <a:lstStyle/>
                <a:p>
                  <a:endParaRPr lang="en-IN"/>
                </a:p>
              </p:txBody>
            </p:sp>
            <p:sp>
              <p:nvSpPr>
                <p:cNvPr id="4204" name="Freeform: Shape 4203">
                  <a:extLst>
                    <a:ext uri="{FF2B5EF4-FFF2-40B4-BE49-F238E27FC236}">
                      <a16:creationId xmlns:a16="http://schemas.microsoft.com/office/drawing/2014/main" id="{C44FD1D1-B17C-5CFB-B989-2F66017FCC4E}"/>
                    </a:ext>
                  </a:extLst>
                </p:cNvPr>
                <p:cNvSpPr/>
                <p:nvPr/>
              </p:nvSpPr>
              <p:spPr>
                <a:xfrm>
                  <a:off x="34575849" y="16219067"/>
                  <a:ext cx="31161" cy="29086"/>
                </a:xfrm>
                <a:custGeom>
                  <a:avLst/>
                  <a:gdLst>
                    <a:gd name="connsiteX0" fmla="*/ 2024 w 31161"/>
                    <a:gd name="connsiteY0" fmla="*/ 854 h 29086"/>
                    <a:gd name="connsiteX1" fmla="*/ 9790 w 31161"/>
                    <a:gd name="connsiteY1" fmla="*/ 854 h 29086"/>
                    <a:gd name="connsiteX2" fmla="*/ 27277 w 31161"/>
                    <a:gd name="connsiteY2" fmla="*/ 22327 h 29086"/>
                    <a:gd name="connsiteX3" fmla="*/ 27277 w 31161"/>
                    <a:gd name="connsiteY3" fmla="*/ 5807 h 29086"/>
                    <a:gd name="connsiteX4" fmla="*/ 26686 w 31161"/>
                    <a:gd name="connsiteY4" fmla="*/ 2514 h 29086"/>
                    <a:gd name="connsiteX5" fmla="*/ 24224 w 31161"/>
                    <a:gd name="connsiteY5" fmla="*/ 1642 h 29086"/>
                    <a:gd name="connsiteX6" fmla="*/ 23225 w 31161"/>
                    <a:gd name="connsiteY6" fmla="*/ 1642 h 29086"/>
                    <a:gd name="connsiteX7" fmla="*/ 23225 w 31161"/>
                    <a:gd name="connsiteY7" fmla="*/ 854 h 29086"/>
                    <a:gd name="connsiteX8" fmla="*/ 33186 w 31161"/>
                    <a:gd name="connsiteY8" fmla="*/ 854 h 29086"/>
                    <a:gd name="connsiteX9" fmla="*/ 33186 w 31161"/>
                    <a:gd name="connsiteY9" fmla="*/ 1642 h 29086"/>
                    <a:gd name="connsiteX10" fmla="*/ 32173 w 31161"/>
                    <a:gd name="connsiteY10" fmla="*/ 1642 h 29086"/>
                    <a:gd name="connsiteX11" fmla="*/ 29598 w 31161"/>
                    <a:gd name="connsiteY11" fmla="*/ 2739 h 29086"/>
                    <a:gd name="connsiteX12" fmla="*/ 29134 w 31161"/>
                    <a:gd name="connsiteY12" fmla="*/ 5807 h 29086"/>
                    <a:gd name="connsiteX13" fmla="*/ 29134 w 31161"/>
                    <a:gd name="connsiteY13" fmla="*/ 29940 h 29086"/>
                    <a:gd name="connsiteX14" fmla="*/ 28374 w 31161"/>
                    <a:gd name="connsiteY14" fmla="*/ 29940 h 29086"/>
                    <a:gd name="connsiteX15" fmla="*/ 9509 w 31161"/>
                    <a:gd name="connsiteY15" fmla="*/ 6891 h 29086"/>
                    <a:gd name="connsiteX16" fmla="*/ 9509 w 31161"/>
                    <a:gd name="connsiteY16" fmla="*/ 24523 h 29086"/>
                    <a:gd name="connsiteX17" fmla="*/ 10071 w 31161"/>
                    <a:gd name="connsiteY17" fmla="*/ 27815 h 29086"/>
                    <a:gd name="connsiteX18" fmla="*/ 12547 w 31161"/>
                    <a:gd name="connsiteY18" fmla="*/ 28688 h 29086"/>
                    <a:gd name="connsiteX19" fmla="*/ 13560 w 31161"/>
                    <a:gd name="connsiteY19" fmla="*/ 28688 h 29086"/>
                    <a:gd name="connsiteX20" fmla="*/ 13560 w 31161"/>
                    <a:gd name="connsiteY20" fmla="*/ 29476 h 29086"/>
                    <a:gd name="connsiteX21" fmla="*/ 3600 w 31161"/>
                    <a:gd name="connsiteY21" fmla="*/ 29476 h 29086"/>
                    <a:gd name="connsiteX22" fmla="*/ 3600 w 31161"/>
                    <a:gd name="connsiteY22" fmla="*/ 28688 h 29086"/>
                    <a:gd name="connsiteX23" fmla="*/ 4585 w 31161"/>
                    <a:gd name="connsiteY23" fmla="*/ 28688 h 29086"/>
                    <a:gd name="connsiteX24" fmla="*/ 7187 w 31161"/>
                    <a:gd name="connsiteY24" fmla="*/ 27590 h 29086"/>
                    <a:gd name="connsiteX25" fmla="*/ 7652 w 31161"/>
                    <a:gd name="connsiteY25" fmla="*/ 24523 h 29086"/>
                    <a:gd name="connsiteX26" fmla="*/ 7652 w 31161"/>
                    <a:gd name="connsiteY26" fmla="*/ 4611 h 29086"/>
                    <a:gd name="connsiteX27" fmla="*/ 5767 w 31161"/>
                    <a:gd name="connsiteY27" fmla="*/ 2697 h 29086"/>
                    <a:gd name="connsiteX28" fmla="*/ 3881 w 31161"/>
                    <a:gd name="connsiteY28" fmla="*/ 1825 h 29086"/>
                    <a:gd name="connsiteX29" fmla="*/ 2024 w 31161"/>
                    <a:gd name="connsiteY29" fmla="*/ 1642 h 2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61" h="29086">
                      <a:moveTo>
                        <a:pt x="2024" y="854"/>
                      </a:moveTo>
                      <a:lnTo>
                        <a:pt x="9790" y="854"/>
                      </a:lnTo>
                      <a:lnTo>
                        <a:pt x="27277" y="22327"/>
                      </a:lnTo>
                      <a:lnTo>
                        <a:pt x="27277" y="5807"/>
                      </a:lnTo>
                      <a:cubicBezTo>
                        <a:pt x="27277" y="4062"/>
                        <a:pt x="27080" y="2964"/>
                        <a:pt x="26686" y="2514"/>
                      </a:cubicBezTo>
                      <a:cubicBezTo>
                        <a:pt x="26166" y="1951"/>
                        <a:pt x="25336" y="1656"/>
                        <a:pt x="24224" y="1642"/>
                      </a:cubicBezTo>
                      <a:lnTo>
                        <a:pt x="23225" y="1642"/>
                      </a:lnTo>
                      <a:lnTo>
                        <a:pt x="23225" y="854"/>
                      </a:lnTo>
                      <a:lnTo>
                        <a:pt x="33186" y="854"/>
                      </a:lnTo>
                      <a:lnTo>
                        <a:pt x="33186" y="1642"/>
                      </a:lnTo>
                      <a:lnTo>
                        <a:pt x="32173" y="1642"/>
                      </a:lnTo>
                      <a:cubicBezTo>
                        <a:pt x="30963" y="1656"/>
                        <a:pt x="30105" y="2022"/>
                        <a:pt x="29598" y="2739"/>
                      </a:cubicBezTo>
                      <a:cubicBezTo>
                        <a:pt x="29289" y="3204"/>
                        <a:pt x="29134" y="4231"/>
                        <a:pt x="29134" y="5807"/>
                      </a:cubicBezTo>
                      <a:lnTo>
                        <a:pt x="29134" y="29940"/>
                      </a:lnTo>
                      <a:lnTo>
                        <a:pt x="28374" y="29940"/>
                      </a:lnTo>
                      <a:lnTo>
                        <a:pt x="9509" y="6891"/>
                      </a:lnTo>
                      <a:lnTo>
                        <a:pt x="9509" y="24523"/>
                      </a:lnTo>
                      <a:cubicBezTo>
                        <a:pt x="9509" y="26282"/>
                        <a:pt x="9692" y="27379"/>
                        <a:pt x="10071" y="27815"/>
                      </a:cubicBezTo>
                      <a:cubicBezTo>
                        <a:pt x="10606" y="28406"/>
                        <a:pt x="11436" y="28702"/>
                        <a:pt x="12547" y="28688"/>
                      </a:cubicBezTo>
                      <a:lnTo>
                        <a:pt x="13560" y="28688"/>
                      </a:lnTo>
                      <a:lnTo>
                        <a:pt x="13560" y="29476"/>
                      </a:lnTo>
                      <a:lnTo>
                        <a:pt x="3600" y="29476"/>
                      </a:lnTo>
                      <a:lnTo>
                        <a:pt x="3600" y="28688"/>
                      </a:lnTo>
                      <a:lnTo>
                        <a:pt x="4585" y="28688"/>
                      </a:lnTo>
                      <a:cubicBezTo>
                        <a:pt x="5809" y="28702"/>
                        <a:pt x="6681" y="28336"/>
                        <a:pt x="7187" y="27590"/>
                      </a:cubicBezTo>
                      <a:cubicBezTo>
                        <a:pt x="7497" y="27154"/>
                        <a:pt x="7652" y="26127"/>
                        <a:pt x="7652" y="24523"/>
                      </a:cubicBezTo>
                      <a:lnTo>
                        <a:pt x="7652" y="4611"/>
                      </a:lnTo>
                      <a:cubicBezTo>
                        <a:pt x="6822" y="3654"/>
                        <a:pt x="6189" y="3021"/>
                        <a:pt x="5767" y="2697"/>
                      </a:cubicBezTo>
                      <a:cubicBezTo>
                        <a:pt x="5330" y="2402"/>
                        <a:pt x="4697" y="2106"/>
                        <a:pt x="3881" y="1825"/>
                      </a:cubicBezTo>
                      <a:cubicBezTo>
                        <a:pt x="3459" y="1712"/>
                        <a:pt x="2854" y="1656"/>
                        <a:pt x="2024" y="1642"/>
                      </a:cubicBezTo>
                      <a:close/>
                    </a:path>
                  </a:pathLst>
                </a:custGeom>
                <a:solidFill>
                  <a:srgbClr val="000000"/>
                </a:solidFill>
                <a:ln w="3598" cap="flat">
                  <a:noFill/>
                  <a:prstDash val="solid"/>
                  <a:miter/>
                </a:ln>
              </p:spPr>
              <p:txBody>
                <a:bodyPr rtlCol="0" anchor="ctr"/>
                <a:lstStyle/>
                <a:p>
                  <a:endParaRPr lang="en-IN"/>
                </a:p>
              </p:txBody>
            </p:sp>
            <p:sp>
              <p:nvSpPr>
                <p:cNvPr id="4205" name="Freeform: Shape 4204">
                  <a:extLst>
                    <a:ext uri="{FF2B5EF4-FFF2-40B4-BE49-F238E27FC236}">
                      <a16:creationId xmlns:a16="http://schemas.microsoft.com/office/drawing/2014/main" id="{85E3F295-B5A1-6073-1FC9-785A9E547311}"/>
                    </a:ext>
                  </a:extLst>
                </p:cNvPr>
                <p:cNvSpPr/>
                <p:nvPr/>
              </p:nvSpPr>
              <p:spPr>
                <a:xfrm>
                  <a:off x="34608509" y="16219067"/>
                  <a:ext cx="24521" cy="28622"/>
                </a:xfrm>
                <a:custGeom>
                  <a:avLst/>
                  <a:gdLst>
                    <a:gd name="connsiteX0" fmla="*/ 10179 w 24521"/>
                    <a:gd name="connsiteY0" fmla="*/ 2416 h 28622"/>
                    <a:gd name="connsiteX1" fmla="*/ 10179 w 24521"/>
                    <a:gd name="connsiteY1" fmla="*/ 13729 h 28622"/>
                    <a:gd name="connsiteX2" fmla="*/ 16467 w 24521"/>
                    <a:gd name="connsiteY2" fmla="*/ 13729 h 28622"/>
                    <a:gd name="connsiteX3" fmla="*/ 19745 w 24521"/>
                    <a:gd name="connsiteY3" fmla="*/ 12984 h 28622"/>
                    <a:gd name="connsiteX4" fmla="*/ 20955 w 24521"/>
                    <a:gd name="connsiteY4" fmla="*/ 9578 h 28622"/>
                    <a:gd name="connsiteX5" fmla="*/ 21743 w 24521"/>
                    <a:gd name="connsiteY5" fmla="*/ 9578 h 28622"/>
                    <a:gd name="connsiteX6" fmla="*/ 21743 w 24521"/>
                    <a:gd name="connsiteY6" fmla="*/ 19541 h 28622"/>
                    <a:gd name="connsiteX7" fmla="*/ 20955 w 24521"/>
                    <a:gd name="connsiteY7" fmla="*/ 19541 h 28622"/>
                    <a:gd name="connsiteX8" fmla="*/ 20364 w 24521"/>
                    <a:gd name="connsiteY8" fmla="*/ 16853 h 28622"/>
                    <a:gd name="connsiteX9" fmla="*/ 19126 w 24521"/>
                    <a:gd name="connsiteY9" fmla="*/ 15685 h 28622"/>
                    <a:gd name="connsiteX10" fmla="*/ 16467 w 24521"/>
                    <a:gd name="connsiteY10" fmla="*/ 15263 h 28622"/>
                    <a:gd name="connsiteX11" fmla="*/ 10179 w 24521"/>
                    <a:gd name="connsiteY11" fmla="*/ 15263 h 28622"/>
                    <a:gd name="connsiteX12" fmla="*/ 10179 w 24521"/>
                    <a:gd name="connsiteY12" fmla="*/ 24706 h 28622"/>
                    <a:gd name="connsiteX13" fmla="*/ 10347 w 24521"/>
                    <a:gd name="connsiteY13" fmla="*/ 27013 h 28622"/>
                    <a:gd name="connsiteX14" fmla="*/ 10938 w 24521"/>
                    <a:gd name="connsiteY14" fmla="*/ 27675 h 28622"/>
                    <a:gd name="connsiteX15" fmla="*/ 12542 w 24521"/>
                    <a:gd name="connsiteY15" fmla="*/ 27914 h 28622"/>
                    <a:gd name="connsiteX16" fmla="*/ 17396 w 24521"/>
                    <a:gd name="connsiteY16" fmla="*/ 27914 h 28622"/>
                    <a:gd name="connsiteX17" fmla="*/ 20927 w 24521"/>
                    <a:gd name="connsiteY17" fmla="*/ 27576 h 28622"/>
                    <a:gd name="connsiteX18" fmla="*/ 23037 w 24521"/>
                    <a:gd name="connsiteY18" fmla="*/ 26239 h 28622"/>
                    <a:gd name="connsiteX19" fmla="*/ 25710 w 24521"/>
                    <a:gd name="connsiteY19" fmla="*/ 22299 h 28622"/>
                    <a:gd name="connsiteX20" fmla="*/ 26554 w 24521"/>
                    <a:gd name="connsiteY20" fmla="*/ 22299 h 28622"/>
                    <a:gd name="connsiteX21" fmla="*/ 24078 w 24521"/>
                    <a:gd name="connsiteY21" fmla="*/ 29476 h 28622"/>
                    <a:gd name="connsiteX22" fmla="*/ 2033 w 24521"/>
                    <a:gd name="connsiteY22" fmla="*/ 29476 h 28622"/>
                    <a:gd name="connsiteX23" fmla="*/ 2033 w 24521"/>
                    <a:gd name="connsiteY23" fmla="*/ 28688 h 28622"/>
                    <a:gd name="connsiteX24" fmla="*/ 3046 w 24521"/>
                    <a:gd name="connsiteY24" fmla="*/ 28688 h 28622"/>
                    <a:gd name="connsiteX25" fmla="*/ 4973 w 24521"/>
                    <a:gd name="connsiteY25" fmla="*/ 28209 h 28622"/>
                    <a:gd name="connsiteX26" fmla="*/ 5888 w 24521"/>
                    <a:gd name="connsiteY26" fmla="*/ 27196 h 28622"/>
                    <a:gd name="connsiteX27" fmla="*/ 6127 w 24521"/>
                    <a:gd name="connsiteY27" fmla="*/ 24438 h 28622"/>
                    <a:gd name="connsiteX28" fmla="*/ 6127 w 24521"/>
                    <a:gd name="connsiteY28" fmla="*/ 5835 h 28622"/>
                    <a:gd name="connsiteX29" fmla="*/ 5578 w 24521"/>
                    <a:gd name="connsiteY29" fmla="*/ 2486 h 28622"/>
                    <a:gd name="connsiteX30" fmla="*/ 3046 w 24521"/>
                    <a:gd name="connsiteY30" fmla="*/ 1642 h 28622"/>
                    <a:gd name="connsiteX31" fmla="*/ 2033 w 24521"/>
                    <a:gd name="connsiteY31" fmla="*/ 1642 h 28622"/>
                    <a:gd name="connsiteX32" fmla="*/ 2033 w 24521"/>
                    <a:gd name="connsiteY32" fmla="*/ 854 h 28622"/>
                    <a:gd name="connsiteX33" fmla="*/ 24078 w 24521"/>
                    <a:gd name="connsiteY33" fmla="*/ 854 h 28622"/>
                    <a:gd name="connsiteX34" fmla="*/ 24402 w 24521"/>
                    <a:gd name="connsiteY34" fmla="*/ 7130 h 28622"/>
                    <a:gd name="connsiteX35" fmla="*/ 23572 w 24521"/>
                    <a:gd name="connsiteY35" fmla="*/ 7130 h 28622"/>
                    <a:gd name="connsiteX36" fmla="*/ 22587 w 24521"/>
                    <a:gd name="connsiteY36" fmla="*/ 4020 h 28622"/>
                    <a:gd name="connsiteX37" fmla="*/ 21011 w 24521"/>
                    <a:gd name="connsiteY37" fmla="*/ 2739 h 28622"/>
                    <a:gd name="connsiteX38" fmla="*/ 18029 w 24521"/>
                    <a:gd name="connsiteY38" fmla="*/ 2416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521" h="28622">
                      <a:moveTo>
                        <a:pt x="10179" y="2416"/>
                      </a:moveTo>
                      <a:lnTo>
                        <a:pt x="10179" y="13729"/>
                      </a:lnTo>
                      <a:lnTo>
                        <a:pt x="16467" y="13729"/>
                      </a:lnTo>
                      <a:cubicBezTo>
                        <a:pt x="18099" y="13729"/>
                        <a:pt x="19182" y="13490"/>
                        <a:pt x="19745" y="12984"/>
                      </a:cubicBezTo>
                      <a:cubicBezTo>
                        <a:pt x="20463" y="12364"/>
                        <a:pt x="20871" y="11225"/>
                        <a:pt x="20955" y="9578"/>
                      </a:cubicBezTo>
                      <a:lnTo>
                        <a:pt x="21743" y="9578"/>
                      </a:lnTo>
                      <a:lnTo>
                        <a:pt x="21743" y="19541"/>
                      </a:lnTo>
                      <a:lnTo>
                        <a:pt x="20955" y="19541"/>
                      </a:lnTo>
                      <a:cubicBezTo>
                        <a:pt x="20758" y="18148"/>
                        <a:pt x="20561" y="17247"/>
                        <a:pt x="20364" y="16853"/>
                      </a:cubicBezTo>
                      <a:cubicBezTo>
                        <a:pt x="20111" y="16361"/>
                        <a:pt x="19703" y="15981"/>
                        <a:pt x="19126" y="15685"/>
                      </a:cubicBezTo>
                      <a:cubicBezTo>
                        <a:pt x="18535" y="15418"/>
                        <a:pt x="17649" y="15277"/>
                        <a:pt x="16467" y="15263"/>
                      </a:cubicBezTo>
                      <a:lnTo>
                        <a:pt x="10179" y="15263"/>
                      </a:lnTo>
                      <a:lnTo>
                        <a:pt x="10179" y="24706"/>
                      </a:lnTo>
                      <a:cubicBezTo>
                        <a:pt x="10179" y="25972"/>
                        <a:pt x="10235" y="26746"/>
                        <a:pt x="10347" y="27013"/>
                      </a:cubicBezTo>
                      <a:cubicBezTo>
                        <a:pt x="10460" y="27295"/>
                        <a:pt x="10657" y="27520"/>
                        <a:pt x="10938" y="27675"/>
                      </a:cubicBezTo>
                      <a:cubicBezTo>
                        <a:pt x="11220" y="27844"/>
                        <a:pt x="11754" y="27914"/>
                        <a:pt x="12542" y="27914"/>
                      </a:cubicBezTo>
                      <a:lnTo>
                        <a:pt x="17396" y="27914"/>
                      </a:lnTo>
                      <a:cubicBezTo>
                        <a:pt x="19013" y="27914"/>
                        <a:pt x="20181" y="27801"/>
                        <a:pt x="20927" y="27576"/>
                      </a:cubicBezTo>
                      <a:cubicBezTo>
                        <a:pt x="21644" y="27351"/>
                        <a:pt x="22348" y="26915"/>
                        <a:pt x="23037" y="26239"/>
                      </a:cubicBezTo>
                      <a:cubicBezTo>
                        <a:pt x="23881" y="25395"/>
                        <a:pt x="24781" y="24072"/>
                        <a:pt x="25710" y="22299"/>
                      </a:cubicBezTo>
                      <a:lnTo>
                        <a:pt x="26554" y="22299"/>
                      </a:lnTo>
                      <a:lnTo>
                        <a:pt x="24078" y="29476"/>
                      </a:lnTo>
                      <a:lnTo>
                        <a:pt x="2033" y="29476"/>
                      </a:lnTo>
                      <a:lnTo>
                        <a:pt x="2033" y="28688"/>
                      </a:lnTo>
                      <a:lnTo>
                        <a:pt x="3046" y="28688"/>
                      </a:lnTo>
                      <a:cubicBezTo>
                        <a:pt x="3721" y="28702"/>
                        <a:pt x="4354" y="28533"/>
                        <a:pt x="4973" y="28209"/>
                      </a:cubicBezTo>
                      <a:cubicBezTo>
                        <a:pt x="5409" y="27984"/>
                        <a:pt x="5719" y="27647"/>
                        <a:pt x="5888" y="27196"/>
                      </a:cubicBezTo>
                      <a:cubicBezTo>
                        <a:pt x="6043" y="26746"/>
                        <a:pt x="6127" y="25831"/>
                        <a:pt x="6127" y="24438"/>
                      </a:cubicBezTo>
                      <a:lnTo>
                        <a:pt x="6127" y="5835"/>
                      </a:lnTo>
                      <a:cubicBezTo>
                        <a:pt x="6127" y="4020"/>
                        <a:pt x="5944" y="2908"/>
                        <a:pt x="5578" y="2486"/>
                      </a:cubicBezTo>
                      <a:cubicBezTo>
                        <a:pt x="5072" y="1937"/>
                        <a:pt x="4228" y="1656"/>
                        <a:pt x="3046" y="1642"/>
                      </a:cubicBezTo>
                      <a:lnTo>
                        <a:pt x="2033" y="1642"/>
                      </a:lnTo>
                      <a:lnTo>
                        <a:pt x="2033" y="854"/>
                      </a:lnTo>
                      <a:lnTo>
                        <a:pt x="24078" y="854"/>
                      </a:lnTo>
                      <a:lnTo>
                        <a:pt x="24402" y="7130"/>
                      </a:lnTo>
                      <a:lnTo>
                        <a:pt x="23572" y="7130"/>
                      </a:lnTo>
                      <a:cubicBezTo>
                        <a:pt x="23276" y="5624"/>
                        <a:pt x="22953" y="4583"/>
                        <a:pt x="22587" y="4020"/>
                      </a:cubicBezTo>
                      <a:cubicBezTo>
                        <a:pt x="22221" y="3457"/>
                        <a:pt x="21686" y="3035"/>
                        <a:pt x="21011" y="2739"/>
                      </a:cubicBezTo>
                      <a:cubicBezTo>
                        <a:pt x="20434" y="2528"/>
                        <a:pt x="19450" y="2416"/>
                        <a:pt x="18029" y="2416"/>
                      </a:cubicBezTo>
                      <a:close/>
                    </a:path>
                  </a:pathLst>
                </a:custGeom>
                <a:solidFill>
                  <a:srgbClr val="000000"/>
                </a:solidFill>
                <a:ln w="3598" cap="flat">
                  <a:noFill/>
                  <a:prstDash val="solid"/>
                  <a:miter/>
                </a:ln>
              </p:spPr>
              <p:txBody>
                <a:bodyPr rtlCol="0" anchor="ctr"/>
                <a:lstStyle/>
                <a:p>
                  <a:endParaRPr lang="en-IN"/>
                </a:p>
              </p:txBody>
            </p:sp>
            <p:sp>
              <p:nvSpPr>
                <p:cNvPr id="4206" name="Freeform: Shape 4205">
                  <a:extLst>
                    <a:ext uri="{FF2B5EF4-FFF2-40B4-BE49-F238E27FC236}">
                      <a16:creationId xmlns:a16="http://schemas.microsoft.com/office/drawing/2014/main" id="{734362E0-CC66-148B-0890-507277F4F22B}"/>
                    </a:ext>
                  </a:extLst>
                </p:cNvPr>
                <p:cNvSpPr/>
                <p:nvPr/>
              </p:nvSpPr>
              <p:spPr>
                <a:xfrm>
                  <a:off x="34635330" y="16219067"/>
                  <a:ext cx="24014" cy="28622"/>
                </a:xfrm>
                <a:custGeom>
                  <a:avLst/>
                  <a:gdLst>
                    <a:gd name="connsiteX0" fmla="*/ 25745 w 24014"/>
                    <a:gd name="connsiteY0" fmla="*/ 854 h 28622"/>
                    <a:gd name="connsiteX1" fmla="*/ 26055 w 24014"/>
                    <a:gd name="connsiteY1" fmla="*/ 7566 h 28622"/>
                    <a:gd name="connsiteX2" fmla="*/ 25253 w 24014"/>
                    <a:gd name="connsiteY2" fmla="*/ 7566 h 28622"/>
                    <a:gd name="connsiteX3" fmla="*/ 24620 w 24014"/>
                    <a:gd name="connsiteY3" fmla="*/ 5033 h 28622"/>
                    <a:gd name="connsiteX4" fmla="*/ 22876 w 24014"/>
                    <a:gd name="connsiteY4" fmla="*/ 3232 h 28622"/>
                    <a:gd name="connsiteX5" fmla="*/ 20020 w 24014"/>
                    <a:gd name="connsiteY5" fmla="*/ 2655 h 28622"/>
                    <a:gd name="connsiteX6" fmla="*/ 15982 w 24014"/>
                    <a:gd name="connsiteY6" fmla="*/ 2655 h 28622"/>
                    <a:gd name="connsiteX7" fmla="*/ 15982 w 24014"/>
                    <a:gd name="connsiteY7" fmla="*/ 24523 h 28622"/>
                    <a:gd name="connsiteX8" fmla="*/ 16559 w 24014"/>
                    <a:gd name="connsiteY8" fmla="*/ 27815 h 28622"/>
                    <a:gd name="connsiteX9" fmla="*/ 19021 w 24014"/>
                    <a:gd name="connsiteY9" fmla="*/ 28688 h 28622"/>
                    <a:gd name="connsiteX10" fmla="*/ 20020 w 24014"/>
                    <a:gd name="connsiteY10" fmla="*/ 28688 h 28622"/>
                    <a:gd name="connsiteX11" fmla="*/ 20020 w 24014"/>
                    <a:gd name="connsiteY11" fmla="*/ 29476 h 28622"/>
                    <a:gd name="connsiteX12" fmla="*/ 7879 w 24014"/>
                    <a:gd name="connsiteY12" fmla="*/ 29476 h 28622"/>
                    <a:gd name="connsiteX13" fmla="*/ 7879 w 24014"/>
                    <a:gd name="connsiteY13" fmla="*/ 28688 h 28622"/>
                    <a:gd name="connsiteX14" fmla="*/ 8892 w 24014"/>
                    <a:gd name="connsiteY14" fmla="*/ 28688 h 28622"/>
                    <a:gd name="connsiteX15" fmla="*/ 11480 w 24014"/>
                    <a:gd name="connsiteY15" fmla="*/ 27590 h 28622"/>
                    <a:gd name="connsiteX16" fmla="*/ 11930 w 24014"/>
                    <a:gd name="connsiteY16" fmla="*/ 24523 h 28622"/>
                    <a:gd name="connsiteX17" fmla="*/ 11930 w 24014"/>
                    <a:gd name="connsiteY17" fmla="*/ 2655 h 28622"/>
                    <a:gd name="connsiteX18" fmla="*/ 8498 w 24014"/>
                    <a:gd name="connsiteY18" fmla="*/ 2655 h 28622"/>
                    <a:gd name="connsiteX19" fmla="*/ 5656 w 24014"/>
                    <a:gd name="connsiteY19" fmla="*/ 2936 h 28622"/>
                    <a:gd name="connsiteX20" fmla="*/ 3771 w 24014"/>
                    <a:gd name="connsiteY20" fmla="*/ 4484 h 28622"/>
                    <a:gd name="connsiteX21" fmla="*/ 2842 w 24014"/>
                    <a:gd name="connsiteY21" fmla="*/ 7566 h 28622"/>
                    <a:gd name="connsiteX22" fmla="*/ 2040 w 24014"/>
                    <a:gd name="connsiteY22" fmla="*/ 7566 h 28622"/>
                    <a:gd name="connsiteX23" fmla="*/ 2378 w 24014"/>
                    <a:gd name="connsiteY23" fmla="*/ 854 h 2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14" h="28622">
                      <a:moveTo>
                        <a:pt x="25745" y="854"/>
                      </a:moveTo>
                      <a:lnTo>
                        <a:pt x="26055" y="7566"/>
                      </a:lnTo>
                      <a:lnTo>
                        <a:pt x="25253" y="7566"/>
                      </a:lnTo>
                      <a:cubicBezTo>
                        <a:pt x="25084" y="6384"/>
                        <a:pt x="24873" y="5540"/>
                        <a:pt x="24620" y="5033"/>
                      </a:cubicBezTo>
                      <a:cubicBezTo>
                        <a:pt x="24184" y="4217"/>
                        <a:pt x="23593" y="3626"/>
                        <a:pt x="22876" y="3232"/>
                      </a:cubicBezTo>
                      <a:cubicBezTo>
                        <a:pt x="22144" y="2866"/>
                        <a:pt x="21201" y="2669"/>
                        <a:pt x="20020" y="2655"/>
                      </a:cubicBezTo>
                      <a:lnTo>
                        <a:pt x="15982" y="2655"/>
                      </a:lnTo>
                      <a:lnTo>
                        <a:pt x="15982" y="24523"/>
                      </a:lnTo>
                      <a:cubicBezTo>
                        <a:pt x="15968" y="26282"/>
                        <a:pt x="16165" y="27379"/>
                        <a:pt x="16559" y="27815"/>
                      </a:cubicBezTo>
                      <a:cubicBezTo>
                        <a:pt x="17093" y="28406"/>
                        <a:pt x="17909" y="28702"/>
                        <a:pt x="19021" y="28688"/>
                      </a:cubicBezTo>
                      <a:lnTo>
                        <a:pt x="20020" y="28688"/>
                      </a:lnTo>
                      <a:lnTo>
                        <a:pt x="20020" y="29476"/>
                      </a:lnTo>
                      <a:lnTo>
                        <a:pt x="7879" y="29476"/>
                      </a:lnTo>
                      <a:lnTo>
                        <a:pt x="7879" y="28688"/>
                      </a:lnTo>
                      <a:lnTo>
                        <a:pt x="8892" y="28688"/>
                      </a:lnTo>
                      <a:cubicBezTo>
                        <a:pt x="10102" y="28702"/>
                        <a:pt x="10960" y="28336"/>
                        <a:pt x="11480" y="27590"/>
                      </a:cubicBezTo>
                      <a:cubicBezTo>
                        <a:pt x="11762" y="27154"/>
                        <a:pt x="11916" y="26127"/>
                        <a:pt x="11930" y="24523"/>
                      </a:cubicBezTo>
                      <a:lnTo>
                        <a:pt x="11930" y="2655"/>
                      </a:lnTo>
                      <a:lnTo>
                        <a:pt x="8498" y="2655"/>
                      </a:lnTo>
                      <a:cubicBezTo>
                        <a:pt x="7161" y="2669"/>
                        <a:pt x="6205" y="2767"/>
                        <a:pt x="5656" y="2936"/>
                      </a:cubicBezTo>
                      <a:cubicBezTo>
                        <a:pt x="4910" y="3218"/>
                        <a:pt x="4291" y="3724"/>
                        <a:pt x="3771" y="4484"/>
                      </a:cubicBezTo>
                      <a:cubicBezTo>
                        <a:pt x="3236" y="5244"/>
                        <a:pt x="2927" y="6271"/>
                        <a:pt x="2842" y="7566"/>
                      </a:cubicBezTo>
                      <a:lnTo>
                        <a:pt x="2040" y="7566"/>
                      </a:lnTo>
                      <a:lnTo>
                        <a:pt x="2378" y="854"/>
                      </a:lnTo>
                      <a:close/>
                    </a:path>
                  </a:pathLst>
                </a:custGeom>
                <a:solidFill>
                  <a:srgbClr val="000000"/>
                </a:solidFill>
                <a:ln w="3598" cap="flat">
                  <a:noFill/>
                  <a:prstDash val="solid"/>
                  <a:miter/>
                </a:ln>
              </p:spPr>
              <p:txBody>
                <a:bodyPr rtlCol="0" anchor="ctr"/>
                <a:lstStyle/>
                <a:p>
                  <a:endParaRPr lang="en-IN"/>
                </a:p>
              </p:txBody>
            </p:sp>
            <p:sp>
              <p:nvSpPr>
                <p:cNvPr id="4207" name="Freeform: Shape 4206">
                  <a:extLst>
                    <a:ext uri="{FF2B5EF4-FFF2-40B4-BE49-F238E27FC236}">
                      <a16:creationId xmlns:a16="http://schemas.microsoft.com/office/drawing/2014/main" id="{FDAA8E8C-3F65-D40C-DE00-F832E6554491}"/>
                    </a:ext>
                  </a:extLst>
                </p:cNvPr>
                <p:cNvSpPr/>
                <p:nvPr/>
              </p:nvSpPr>
              <p:spPr>
                <a:xfrm>
                  <a:off x="34663487" y="16243595"/>
                  <a:ext cx="4671" cy="4685"/>
                </a:xfrm>
                <a:custGeom>
                  <a:avLst/>
                  <a:gdLst>
                    <a:gd name="connsiteX0" fmla="*/ 4384 w 4671"/>
                    <a:gd name="connsiteY0" fmla="*/ 854 h 4685"/>
                    <a:gd name="connsiteX1" fmla="*/ 6044 w 4671"/>
                    <a:gd name="connsiteY1" fmla="*/ 1543 h 4685"/>
                    <a:gd name="connsiteX2" fmla="*/ 6719 w 4671"/>
                    <a:gd name="connsiteY2" fmla="*/ 3204 h 4685"/>
                    <a:gd name="connsiteX3" fmla="*/ 6030 w 4671"/>
                    <a:gd name="connsiteY3" fmla="*/ 4850 h 4685"/>
                    <a:gd name="connsiteX4" fmla="*/ 4384 w 4671"/>
                    <a:gd name="connsiteY4" fmla="*/ 5540 h 4685"/>
                    <a:gd name="connsiteX5" fmla="*/ 2724 w 4671"/>
                    <a:gd name="connsiteY5" fmla="*/ 4850 h 4685"/>
                    <a:gd name="connsiteX6" fmla="*/ 2048 w 4671"/>
                    <a:gd name="connsiteY6" fmla="*/ 3204 h 4685"/>
                    <a:gd name="connsiteX7" fmla="*/ 2724 w 4671"/>
                    <a:gd name="connsiteY7" fmla="*/ 1529 h 4685"/>
                    <a:gd name="connsiteX8" fmla="*/ 4384 w 4671"/>
                    <a:gd name="connsiteY8" fmla="*/ 854 h 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 h="4685">
                      <a:moveTo>
                        <a:pt x="4384" y="854"/>
                      </a:moveTo>
                      <a:cubicBezTo>
                        <a:pt x="5031" y="854"/>
                        <a:pt x="5579" y="1093"/>
                        <a:pt x="6044" y="1543"/>
                      </a:cubicBezTo>
                      <a:cubicBezTo>
                        <a:pt x="6480" y="2008"/>
                        <a:pt x="6705" y="2556"/>
                        <a:pt x="6719" y="3204"/>
                      </a:cubicBezTo>
                      <a:cubicBezTo>
                        <a:pt x="6705" y="3851"/>
                        <a:pt x="6480" y="4400"/>
                        <a:pt x="6030" y="4850"/>
                      </a:cubicBezTo>
                      <a:cubicBezTo>
                        <a:pt x="5579" y="5314"/>
                        <a:pt x="5031" y="5540"/>
                        <a:pt x="4384" y="5540"/>
                      </a:cubicBezTo>
                      <a:cubicBezTo>
                        <a:pt x="3737" y="5540"/>
                        <a:pt x="3174" y="5314"/>
                        <a:pt x="2724" y="4850"/>
                      </a:cubicBezTo>
                      <a:cubicBezTo>
                        <a:pt x="2259" y="4400"/>
                        <a:pt x="2034" y="3851"/>
                        <a:pt x="2048" y="3204"/>
                      </a:cubicBezTo>
                      <a:cubicBezTo>
                        <a:pt x="2034" y="2542"/>
                        <a:pt x="2259" y="1979"/>
                        <a:pt x="2724" y="1529"/>
                      </a:cubicBezTo>
                      <a:cubicBezTo>
                        <a:pt x="3174" y="1079"/>
                        <a:pt x="3737" y="854"/>
                        <a:pt x="4384" y="854"/>
                      </a:cubicBezTo>
                      <a:close/>
                    </a:path>
                  </a:pathLst>
                </a:custGeom>
                <a:solidFill>
                  <a:srgbClr val="000000"/>
                </a:solidFill>
                <a:ln w="3598" cap="flat">
                  <a:noFill/>
                  <a:prstDash val="solid"/>
                  <a:miter/>
                </a:ln>
              </p:spPr>
              <p:txBody>
                <a:bodyPr rtlCol="0" anchor="ctr"/>
                <a:lstStyle/>
                <a:p>
                  <a:endParaRPr lang="en-IN"/>
                </a:p>
              </p:txBody>
            </p:sp>
            <p:sp>
              <p:nvSpPr>
                <p:cNvPr id="4208" name="Freeform: Shape 4207">
                  <a:extLst>
                    <a:ext uri="{FF2B5EF4-FFF2-40B4-BE49-F238E27FC236}">
                      <a16:creationId xmlns:a16="http://schemas.microsoft.com/office/drawing/2014/main" id="{01CD277E-40ED-8A13-2DAA-F2A300B88EFD}"/>
                    </a:ext>
                  </a:extLst>
                </p:cNvPr>
                <p:cNvSpPr/>
                <p:nvPr/>
              </p:nvSpPr>
              <p:spPr>
                <a:xfrm>
                  <a:off x="34671901" y="16218476"/>
                  <a:ext cx="19442" cy="29213"/>
                </a:xfrm>
                <a:custGeom>
                  <a:avLst/>
                  <a:gdLst>
                    <a:gd name="connsiteX0" fmla="*/ 21493 w 19442"/>
                    <a:gd name="connsiteY0" fmla="*/ 19513 h 29213"/>
                    <a:gd name="connsiteX1" fmla="*/ 21493 w 19442"/>
                    <a:gd name="connsiteY1" fmla="*/ 22510 h 29213"/>
                    <a:gd name="connsiteX2" fmla="*/ 17638 w 19442"/>
                    <a:gd name="connsiteY2" fmla="*/ 22510 h 29213"/>
                    <a:gd name="connsiteX3" fmla="*/ 17638 w 19442"/>
                    <a:gd name="connsiteY3" fmla="*/ 30067 h 29213"/>
                    <a:gd name="connsiteX4" fmla="*/ 14164 w 19442"/>
                    <a:gd name="connsiteY4" fmla="*/ 30067 h 29213"/>
                    <a:gd name="connsiteX5" fmla="*/ 14164 w 19442"/>
                    <a:gd name="connsiteY5" fmla="*/ 22510 h 29213"/>
                    <a:gd name="connsiteX6" fmla="*/ 2051 w 19442"/>
                    <a:gd name="connsiteY6" fmla="*/ 22510 h 29213"/>
                    <a:gd name="connsiteX7" fmla="*/ 2051 w 19442"/>
                    <a:gd name="connsiteY7" fmla="*/ 19808 h 29213"/>
                    <a:gd name="connsiteX8" fmla="*/ 15331 w 19442"/>
                    <a:gd name="connsiteY8" fmla="*/ 854 h 29213"/>
                    <a:gd name="connsiteX9" fmla="*/ 17638 w 19442"/>
                    <a:gd name="connsiteY9" fmla="*/ 854 h 29213"/>
                    <a:gd name="connsiteX10" fmla="*/ 17638 w 19442"/>
                    <a:gd name="connsiteY10" fmla="*/ 19513 h 29213"/>
                    <a:gd name="connsiteX11" fmla="*/ 14164 w 19442"/>
                    <a:gd name="connsiteY11" fmla="*/ 19513 h 29213"/>
                    <a:gd name="connsiteX12" fmla="*/ 14164 w 19442"/>
                    <a:gd name="connsiteY12" fmla="*/ 5300 h 29213"/>
                    <a:gd name="connsiteX13" fmla="*/ 4119 w 19442"/>
                    <a:gd name="connsiteY13" fmla="*/ 19513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442" h="29213">
                      <a:moveTo>
                        <a:pt x="21493" y="19513"/>
                      </a:moveTo>
                      <a:lnTo>
                        <a:pt x="21493" y="22510"/>
                      </a:lnTo>
                      <a:lnTo>
                        <a:pt x="17638" y="22510"/>
                      </a:lnTo>
                      <a:lnTo>
                        <a:pt x="17638" y="30067"/>
                      </a:lnTo>
                      <a:lnTo>
                        <a:pt x="14164" y="30067"/>
                      </a:lnTo>
                      <a:lnTo>
                        <a:pt x="14164" y="22510"/>
                      </a:lnTo>
                      <a:lnTo>
                        <a:pt x="2051" y="22510"/>
                      </a:lnTo>
                      <a:lnTo>
                        <a:pt x="2051" y="19808"/>
                      </a:lnTo>
                      <a:lnTo>
                        <a:pt x="15331" y="854"/>
                      </a:lnTo>
                      <a:lnTo>
                        <a:pt x="17638" y="854"/>
                      </a:lnTo>
                      <a:lnTo>
                        <a:pt x="17638" y="19513"/>
                      </a:lnTo>
                      <a:close/>
                      <a:moveTo>
                        <a:pt x="14164" y="19513"/>
                      </a:moveTo>
                      <a:lnTo>
                        <a:pt x="14164" y="5300"/>
                      </a:lnTo>
                      <a:lnTo>
                        <a:pt x="4119" y="19513"/>
                      </a:lnTo>
                      <a:close/>
                    </a:path>
                  </a:pathLst>
                </a:custGeom>
                <a:solidFill>
                  <a:srgbClr val="000000"/>
                </a:solidFill>
                <a:ln w="3598" cap="flat">
                  <a:noFill/>
                  <a:prstDash val="solid"/>
                  <a:miter/>
                </a:ln>
              </p:spPr>
              <p:txBody>
                <a:bodyPr rtlCol="0" anchor="ctr"/>
                <a:lstStyle/>
                <a:p>
                  <a:endParaRPr lang="en-IN"/>
                </a:p>
              </p:txBody>
            </p:sp>
          </p:grpSp>
        </p:grpSp>
        <p:grpSp>
          <p:nvGrpSpPr>
            <p:cNvPr id="119" name="Group 118">
              <a:extLst>
                <a:ext uri="{FF2B5EF4-FFF2-40B4-BE49-F238E27FC236}">
                  <a16:creationId xmlns:a16="http://schemas.microsoft.com/office/drawing/2014/main" id="{74EE5EDE-3A32-CD6D-8B12-9179B04F6A05}"/>
                </a:ext>
              </a:extLst>
            </p:cNvPr>
            <p:cNvGrpSpPr/>
            <p:nvPr/>
          </p:nvGrpSpPr>
          <p:grpSpPr>
            <a:xfrm>
              <a:off x="22283878" y="29866695"/>
              <a:ext cx="1504021" cy="629851"/>
              <a:chOff x="21640800" y="22740108"/>
              <a:chExt cx="1504021" cy="629851"/>
            </a:xfrm>
          </p:grpSpPr>
          <p:cxnSp>
            <p:nvCxnSpPr>
              <p:cNvPr id="115" name="Straight Connector 114">
                <a:extLst>
                  <a:ext uri="{FF2B5EF4-FFF2-40B4-BE49-F238E27FC236}">
                    <a16:creationId xmlns:a16="http://schemas.microsoft.com/office/drawing/2014/main" id="{2D5F462E-C85D-1C2D-254C-3C5D8389CB02}"/>
                  </a:ext>
                </a:extLst>
              </p:cNvPr>
              <p:cNvCxnSpPr/>
              <p:nvPr/>
            </p:nvCxnSpPr>
            <p:spPr>
              <a:xfrm>
                <a:off x="21640800" y="22935461"/>
                <a:ext cx="381000" cy="0"/>
              </a:xfrm>
              <a:prstGeom prst="line">
                <a:avLst/>
              </a:prstGeom>
              <a:ln w="57150">
                <a:solidFill>
                  <a:srgbClr val="00B2A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958610B-7F09-E5CC-4151-DA4CEB0EF21E}"/>
                  </a:ext>
                </a:extLst>
              </p:cNvPr>
              <p:cNvCxnSpPr/>
              <p:nvPr/>
            </p:nvCxnSpPr>
            <p:spPr>
              <a:xfrm>
                <a:off x="21640800" y="23164800"/>
                <a:ext cx="381000" cy="0"/>
              </a:xfrm>
              <a:prstGeom prst="line">
                <a:avLst/>
              </a:prstGeom>
              <a:ln w="57150">
                <a:solidFill>
                  <a:srgbClr val="A5A508"/>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317B24C4-8FC5-F00D-B06E-2A7D7A9B3292}"/>
                  </a:ext>
                </a:extLst>
              </p:cNvPr>
              <p:cNvSpPr txBox="1"/>
              <p:nvPr/>
            </p:nvSpPr>
            <p:spPr>
              <a:xfrm>
                <a:off x="22076836" y="22969849"/>
                <a:ext cx="1067985" cy="400110"/>
              </a:xfrm>
              <a:prstGeom prst="rect">
                <a:avLst/>
              </a:prstGeom>
              <a:noFill/>
            </p:spPr>
            <p:txBody>
              <a:bodyPr wrap="none" rtlCol="0">
                <a:spAutoFit/>
              </a:bodyPr>
              <a:lstStyle/>
              <a:p>
                <a:r>
                  <a:rPr lang="en-IN" sz="2000"/>
                  <a:t>Negative</a:t>
                </a:r>
              </a:p>
            </p:txBody>
          </p:sp>
          <p:sp>
            <p:nvSpPr>
              <p:cNvPr id="118" name="TextBox 117">
                <a:extLst>
                  <a:ext uri="{FF2B5EF4-FFF2-40B4-BE49-F238E27FC236}">
                    <a16:creationId xmlns:a16="http://schemas.microsoft.com/office/drawing/2014/main" id="{525AF6F6-95B1-52F9-A6ED-98F7DE1D9C5B}"/>
                  </a:ext>
                </a:extLst>
              </p:cNvPr>
              <p:cNvSpPr txBox="1"/>
              <p:nvPr/>
            </p:nvSpPr>
            <p:spPr>
              <a:xfrm>
                <a:off x="22066366" y="22740108"/>
                <a:ext cx="956929" cy="400110"/>
              </a:xfrm>
              <a:prstGeom prst="rect">
                <a:avLst/>
              </a:prstGeom>
              <a:noFill/>
            </p:spPr>
            <p:txBody>
              <a:bodyPr wrap="none" rtlCol="0">
                <a:spAutoFit/>
              </a:bodyPr>
              <a:lstStyle/>
              <a:p>
                <a:r>
                  <a:rPr lang="en-IN" sz="2000"/>
                  <a:t>Positive</a:t>
                </a:r>
              </a:p>
            </p:txBody>
          </p:sp>
        </p:grpSp>
      </p:grpSp>
      <p:sp>
        <p:nvSpPr>
          <p:cNvPr id="19" name="TextBox 18">
            <a:extLst>
              <a:ext uri="{FF2B5EF4-FFF2-40B4-BE49-F238E27FC236}">
                <a16:creationId xmlns:a16="http://schemas.microsoft.com/office/drawing/2014/main" id="{CF3CC9C7-BEA8-9AE8-8F68-D13D3C34F48C}"/>
              </a:ext>
            </a:extLst>
          </p:cNvPr>
          <p:cNvSpPr txBox="1"/>
          <p:nvPr/>
        </p:nvSpPr>
        <p:spPr>
          <a:xfrm>
            <a:off x="20574000" y="162306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4" name="TextBox 73">
            <a:extLst>
              <a:ext uri="{FF2B5EF4-FFF2-40B4-BE49-F238E27FC236}">
                <a16:creationId xmlns:a16="http://schemas.microsoft.com/office/drawing/2014/main" id="{DE7ACDF9-A0CD-3C58-A439-01CF946DE557}"/>
              </a:ext>
            </a:extLst>
          </p:cNvPr>
          <p:cNvSpPr txBox="1"/>
          <p:nvPr/>
        </p:nvSpPr>
        <p:spPr>
          <a:xfrm>
            <a:off x="20716875" y="163734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101" name="Group 100">
            <a:extLst>
              <a:ext uri="{FF2B5EF4-FFF2-40B4-BE49-F238E27FC236}">
                <a16:creationId xmlns:a16="http://schemas.microsoft.com/office/drawing/2014/main" id="{3EFA8B98-8BAD-1207-6832-3A62C795F928}"/>
              </a:ext>
            </a:extLst>
          </p:cNvPr>
          <p:cNvGrpSpPr/>
          <p:nvPr/>
        </p:nvGrpSpPr>
        <p:grpSpPr>
          <a:xfrm>
            <a:off x="1119919" y="9648537"/>
            <a:ext cx="12336074" cy="2921970"/>
            <a:chOff x="1704587" y="10408146"/>
            <a:chExt cx="12336074" cy="2726280"/>
          </a:xfrm>
        </p:grpSpPr>
        <p:pic>
          <p:nvPicPr>
            <p:cNvPr id="95" name="Picture 94" descr="A group of images of a brain&#10;&#10;Description automatically generated">
              <a:extLst>
                <a:ext uri="{FF2B5EF4-FFF2-40B4-BE49-F238E27FC236}">
                  <a16:creationId xmlns:a16="http://schemas.microsoft.com/office/drawing/2014/main" id="{EE7E9813-9C25-C34D-8C85-3194E0C0215E}"/>
                </a:ext>
              </a:extLst>
            </p:cNvPr>
            <p:cNvPicPr>
              <a:picLocks noChangeAspect="1"/>
            </p:cNvPicPr>
            <p:nvPr/>
          </p:nvPicPr>
          <p:blipFill rotWithShape="1">
            <a:blip r:embed="rId20">
              <a:extLst>
                <a:ext uri="{28A0092B-C50C-407E-A947-70E740481C1C}">
                  <a14:useLocalDpi xmlns:a14="http://schemas.microsoft.com/office/drawing/2010/main" val="0"/>
                </a:ext>
              </a:extLst>
            </a:blip>
            <a:srcRect b="49477"/>
            <a:stretch/>
          </p:blipFill>
          <p:spPr>
            <a:xfrm>
              <a:off x="1704587" y="10408146"/>
              <a:ext cx="6153572" cy="2664231"/>
            </a:xfrm>
            <a:prstGeom prst="rect">
              <a:avLst/>
            </a:prstGeom>
          </p:spPr>
        </p:pic>
        <p:pic>
          <p:nvPicPr>
            <p:cNvPr id="75" name="Picture 74" descr="A group of images of a brain&#10;&#10;Description automatically generated">
              <a:extLst>
                <a:ext uri="{FF2B5EF4-FFF2-40B4-BE49-F238E27FC236}">
                  <a16:creationId xmlns:a16="http://schemas.microsoft.com/office/drawing/2014/main" id="{7A4D1A36-4FA8-E0AB-3B51-F99B17B63355}"/>
                </a:ext>
              </a:extLst>
            </p:cNvPr>
            <p:cNvPicPr>
              <a:picLocks noChangeAspect="1"/>
            </p:cNvPicPr>
            <p:nvPr/>
          </p:nvPicPr>
          <p:blipFill rotWithShape="1">
            <a:blip r:embed="rId20">
              <a:extLst>
                <a:ext uri="{28A0092B-C50C-407E-A947-70E740481C1C}">
                  <a14:useLocalDpi xmlns:a14="http://schemas.microsoft.com/office/drawing/2010/main" val="0"/>
                </a:ext>
              </a:extLst>
            </a:blip>
            <a:srcRect l="-1135" t="51564" r="1135" b="-2087"/>
            <a:stretch/>
          </p:blipFill>
          <p:spPr>
            <a:xfrm>
              <a:off x="7887089" y="10470195"/>
              <a:ext cx="6153572" cy="2664231"/>
            </a:xfrm>
            <a:prstGeom prst="rect">
              <a:avLst/>
            </a:prstGeom>
          </p:spPr>
        </p:pic>
      </p:grpSp>
      <p:sp>
        <p:nvSpPr>
          <p:cNvPr id="113" name="TextBox 112">
            <a:extLst>
              <a:ext uri="{FF2B5EF4-FFF2-40B4-BE49-F238E27FC236}">
                <a16:creationId xmlns:a16="http://schemas.microsoft.com/office/drawing/2014/main" id="{2EA23B55-A6CF-E9C7-2B51-67F1FF450042}"/>
              </a:ext>
            </a:extLst>
          </p:cNvPr>
          <p:cNvSpPr txBox="1"/>
          <p:nvPr/>
        </p:nvSpPr>
        <p:spPr>
          <a:xfrm>
            <a:off x="3446830" y="12492335"/>
            <a:ext cx="7480309" cy="461665"/>
          </a:xfrm>
          <a:prstGeom prst="rect">
            <a:avLst/>
          </a:prstGeom>
          <a:noFill/>
        </p:spPr>
        <p:txBody>
          <a:bodyPr wrap="square" rtlCol="0">
            <a:spAutoFit/>
          </a:bodyPr>
          <a:lstStyle/>
          <a:p>
            <a:r>
              <a:rPr lang="en-IN" sz="2400"/>
              <a:t>Figure 1: </a:t>
            </a:r>
            <a:r>
              <a:rPr lang="en-US" sz="2400"/>
              <a:t>Axial slice from the MRI scan of an LGG patient.</a:t>
            </a:r>
            <a:endParaRPr lang="en-IN" sz="2400"/>
          </a:p>
        </p:txBody>
      </p:sp>
      <p:sp>
        <p:nvSpPr>
          <p:cNvPr id="112" name="TextBox 111">
            <a:extLst>
              <a:ext uri="{FF2B5EF4-FFF2-40B4-BE49-F238E27FC236}">
                <a16:creationId xmlns:a16="http://schemas.microsoft.com/office/drawing/2014/main" id="{3603991E-5FB2-6AEB-B098-B6F30BCDBF19}"/>
              </a:ext>
            </a:extLst>
          </p:cNvPr>
          <p:cNvSpPr txBox="1"/>
          <p:nvPr/>
        </p:nvSpPr>
        <p:spPr>
          <a:xfrm flipH="1">
            <a:off x="836470" y="13000300"/>
            <a:ext cx="13982400" cy="2169825"/>
          </a:xfrm>
          <a:prstGeom prst="rect">
            <a:avLst/>
          </a:prstGeom>
          <a:noFill/>
        </p:spPr>
        <p:txBody>
          <a:bodyPr wrap="square" rtlCol="0">
            <a:spAutoFit/>
          </a:bodyPr>
          <a:lstStyle/>
          <a:p>
            <a:r>
              <a:rPr lang="en-US" sz="2700" dirty="0">
                <a:latin typeface="+mn-lt"/>
                <a:cs typeface="Times New Roman" panose="02020603050405020304" pitchFamily="18" charset="0"/>
              </a:rPr>
              <a:t>Secondly, imaging data encompassed 143 measurements derived[vii] from medical imaging scans of the LGG patients, offering valuable insights into their physical characteristics. Four types of MRI sequences (T1, T1Gd, T2, and FLAIR) are considered. Each of these sequences displays tissues with varying contrasts based on the tissue characteristics, as shown in Figure 1. Lastly, survival time represents the period of time that individuals have survived since being diagnosed with cancer.</a:t>
            </a:r>
            <a:endParaRPr lang="en-IN" sz="2700" dirty="0"/>
          </a:p>
        </p:txBody>
      </p:sp>
      <p:sp>
        <p:nvSpPr>
          <p:cNvPr id="3785" name="TextBox 3784">
            <a:extLst>
              <a:ext uri="{FF2B5EF4-FFF2-40B4-BE49-F238E27FC236}">
                <a16:creationId xmlns:a16="http://schemas.microsoft.com/office/drawing/2014/main" id="{46E66D1B-9E10-FA28-0C4B-C3FA8855CD74}"/>
              </a:ext>
            </a:extLst>
          </p:cNvPr>
          <p:cNvSpPr txBox="1"/>
          <p:nvPr/>
        </p:nvSpPr>
        <p:spPr>
          <a:xfrm>
            <a:off x="29523054" y="26835080"/>
            <a:ext cx="14291946" cy="3000821"/>
          </a:xfrm>
          <a:prstGeom prst="rect">
            <a:avLst/>
          </a:prstGeom>
          <a:noFill/>
          <a:ln>
            <a:noFill/>
          </a:ln>
        </p:spPr>
        <p:txBody>
          <a:bodyPr wrap="square" rtlCol="0">
            <a:spAutoFit/>
          </a:bodyPr>
          <a:lstStyle/>
          <a:p>
            <a:pPr marL="514350" indent="-514350" eaLnBrk="0" hangingPunct="0">
              <a:buFont typeface="+mj-lt"/>
              <a:buAutoNum type="romanLcPeriod"/>
            </a:pPr>
            <a:r>
              <a:rPr lang="en-US" sz="2700">
                <a:cs typeface="Times New Roman" panose="02020603050405020304" pitchFamily="18" charset="0"/>
              </a:rPr>
              <a:t>Breiman, L. (1996). Bagging predictors. Machine learning, 24, 123-140.</a:t>
            </a:r>
          </a:p>
          <a:p>
            <a:pPr marL="514350" indent="-514350" eaLnBrk="0" hangingPunct="0">
              <a:buFont typeface="+mj-lt"/>
              <a:buAutoNum type="romanLcPeriod"/>
            </a:pPr>
            <a:r>
              <a:rPr lang="en-US" sz="2700">
                <a:cs typeface="Times New Roman" panose="02020603050405020304" pitchFamily="18" charset="0"/>
              </a:rPr>
              <a:t>Breiman, L. (2001). Random forests. Machine learning, 45, 5-32.</a:t>
            </a:r>
          </a:p>
          <a:p>
            <a:pPr marL="514350" indent="-514350" eaLnBrk="0" hangingPunct="0">
              <a:buFont typeface="+mj-lt"/>
              <a:buAutoNum type="romanLcPeriod"/>
            </a:pPr>
            <a:r>
              <a:rPr lang="en-US" sz="2700" err="1">
                <a:cs typeface="Times New Roman" panose="02020603050405020304" pitchFamily="18" charset="0"/>
              </a:rPr>
              <a:t>Hänzelmann</a:t>
            </a:r>
            <a:r>
              <a:rPr lang="en-US" sz="2700">
                <a:cs typeface="Times New Roman" panose="02020603050405020304" pitchFamily="18" charset="0"/>
              </a:rPr>
              <a:t>, S., Castelo, R., &amp; </a:t>
            </a:r>
            <a:r>
              <a:rPr lang="en-US" sz="2700" err="1">
                <a:cs typeface="Times New Roman" panose="02020603050405020304" pitchFamily="18" charset="0"/>
              </a:rPr>
              <a:t>Guinney</a:t>
            </a:r>
            <a:r>
              <a:rPr lang="en-US" sz="2700">
                <a:cs typeface="Times New Roman" panose="02020603050405020304" pitchFamily="18" charset="0"/>
              </a:rPr>
              <a:t>, J. (2013). GSVA: gene set variation analysis for microarray and RNA-seq data. BMC bioinformatics, 14, 1-15.</a:t>
            </a:r>
          </a:p>
          <a:p>
            <a:pPr marL="514350" indent="-514350" eaLnBrk="0" hangingPunct="0">
              <a:buFont typeface="+mj-lt"/>
              <a:buAutoNum type="romanLcPeriod"/>
            </a:pPr>
            <a:r>
              <a:rPr lang="en-US" sz="2700">
                <a:cs typeface="Times New Roman" panose="02020603050405020304" pitchFamily="18" charset="0"/>
              </a:rPr>
              <a:t>Huang, S., &amp; Marchetti-Bowick, M. (2014). Summary and discussion of: “Stability Selection”  Statistics Journal Club, 36-825.</a:t>
            </a:r>
          </a:p>
          <a:p>
            <a:pPr marL="514350" indent="-514350" eaLnBrk="0" hangingPunct="0">
              <a:buFont typeface="+mj-lt"/>
              <a:buAutoNum type="romanLcPeriod"/>
            </a:pPr>
            <a:r>
              <a:rPr lang="en-US" sz="2700">
                <a:cs typeface="Times New Roman" panose="02020603050405020304" pitchFamily="18" charset="0"/>
              </a:rPr>
              <a:t>Liaw, A., &amp; Wiener, M. (2002). Classification and regression by random forest. R news, 2(3), 18-22.</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002966"/>
      </a:accent1>
      <a:accent2>
        <a:srgbClr val="FFD100"/>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Helvetic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1290</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Arial,Sans-Serif</vt:lpstr>
      <vt:lpstr>Calibri</vt:lpstr>
      <vt:lpstr>Cambria Math</vt:lpstr>
      <vt:lpstr>Garamond</vt:lpstr>
      <vt:lpstr>Helvetica</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Sanchayan Bhowal</cp:lastModifiedBy>
  <cp:revision>3</cp:revision>
  <cp:lastPrinted>2013-02-12T02:21:55Z</cp:lastPrinted>
  <dcterms:created xsi:type="dcterms:W3CDTF">2013-02-10T21:14:48Z</dcterms:created>
  <dcterms:modified xsi:type="dcterms:W3CDTF">2023-07-28T23:36:53Z</dcterms:modified>
</cp:coreProperties>
</file>