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FC18-FCBD-4979-A622-2B3B6F874BE5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63B3-1690-4B1C-A977-CFB4C7D6472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22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FC18-FCBD-4979-A622-2B3B6F874BE5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63B3-1690-4B1C-A977-CFB4C7D64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9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FC18-FCBD-4979-A622-2B3B6F874BE5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63B3-1690-4B1C-A977-CFB4C7D64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FC18-FCBD-4979-A622-2B3B6F874BE5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63B3-1690-4B1C-A977-CFB4C7D64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4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FC18-FCBD-4979-A622-2B3B6F874BE5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63B3-1690-4B1C-A977-CFB4C7D6472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87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FC18-FCBD-4979-A622-2B3B6F874BE5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63B3-1690-4B1C-A977-CFB4C7D64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1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FC18-FCBD-4979-A622-2B3B6F874BE5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63B3-1690-4B1C-A977-CFB4C7D64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2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FC18-FCBD-4979-A622-2B3B6F874BE5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63B3-1690-4B1C-A977-CFB4C7D64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8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FC18-FCBD-4979-A622-2B3B6F874BE5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63B3-1690-4B1C-A977-CFB4C7D64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6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22FC18-FCBD-4979-A622-2B3B6F874BE5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063B3-1690-4B1C-A977-CFB4C7D64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9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FC18-FCBD-4979-A622-2B3B6F874BE5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63B3-1690-4B1C-A977-CFB4C7D64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1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22FC18-FCBD-4979-A622-2B3B6F874BE5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3063B3-1690-4B1C-A977-CFB4C7D6472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01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Unapre</a:t>
            </a:r>
            <a:r>
              <a:rPr lang="sr-Latn-RS" dirty="0" smtClean="0"/>
              <a:t>đenje SVD algoritma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2707178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Student</a:t>
            </a:r>
          </a:p>
          <a:p>
            <a:r>
              <a:rPr lang="sr-Latn-RS" dirty="0" smtClean="0"/>
              <a:t>Danijel Rujević</a:t>
            </a:r>
          </a:p>
          <a:p>
            <a:r>
              <a:rPr lang="sr-Latn-RS" dirty="0" smtClean="0"/>
              <a:t>1095</a:t>
            </a:r>
            <a:r>
              <a:rPr lang="en-US" dirty="0" smtClean="0"/>
              <a:t>/2013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0959" y="4455620"/>
            <a:ext cx="32336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PROFESOR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D</a:t>
            </a:r>
            <a:r>
              <a:rPr lang="sr-Latn-RS" sz="20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R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 </a:t>
            </a:r>
            <a:r>
              <a:rPr lang="sr-Latn-RS" sz="20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MLADEN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 </a:t>
            </a:r>
            <a:r>
              <a:rPr lang="sr-Latn-RS" sz="20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NIKOLIĆ</a:t>
            </a:r>
          </a:p>
          <a:p>
            <a:r>
              <a:rPr lang="sr-Latn-RS" sz="20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ASISTENT</a:t>
            </a:r>
          </a:p>
          <a:p>
            <a:r>
              <a:rPr lang="sr-Latn-RS" sz="20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DR STEFAN MIŠKOVIĆ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3433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RANK-1 </a:t>
            </a:r>
            <a:r>
              <a:rPr lang="en-US" dirty="0" smtClean="0"/>
              <a:t>MODIFIKACJIE - NASTAVAK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060" y="1846263"/>
            <a:ext cx="851820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93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SMANJIVANJE KOMPLEKSNOSTI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338" y="3105150"/>
            <a:ext cx="93916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2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779" y="1804208"/>
            <a:ext cx="3800475" cy="1962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779" y="3833206"/>
            <a:ext cx="4200525" cy="1504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756" y="1804208"/>
            <a:ext cx="3714750" cy="1819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6213" y="3833206"/>
            <a:ext cx="46482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28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ALGORITAM - NASTAVAK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3488" y="2386013"/>
            <a:ext cx="47053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3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ALGORITAM - NASTAVAK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2706" y="1846263"/>
            <a:ext cx="380691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5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KRAJ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7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561797"/>
            <a:ext cx="97155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8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976" y="486108"/>
            <a:ext cx="96297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9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714" y="1085416"/>
            <a:ext cx="96488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2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RAČUNANJE DEKOMPOZICIJE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175" y="3352800"/>
            <a:ext cx="97059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2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UNAPREĐENJE ALGORITMA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2195512"/>
            <a:ext cx="94297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8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UNAPREĐENJE </a:t>
            </a:r>
            <a:r>
              <a:rPr lang="sr-Latn-RS" dirty="0" smtClean="0"/>
              <a:t>ALGORITMA - NASTAVAK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688" y="3324225"/>
            <a:ext cx="98869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1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MODIFIKACIJA SABIRANJA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98" y="1845734"/>
            <a:ext cx="96202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1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RANK-1 MODIFIKACJIE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938" y="3124200"/>
            <a:ext cx="66484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575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</TotalTime>
  <Words>45</Words>
  <Application>Microsoft Office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Unapređenje SVD algoritma</vt:lpstr>
      <vt:lpstr>OPIS</vt:lpstr>
      <vt:lpstr>PowerPoint Presentation</vt:lpstr>
      <vt:lpstr>PowerPoint Presentation</vt:lpstr>
      <vt:lpstr>RAČUNANJE DEKOMPOZICIJE</vt:lpstr>
      <vt:lpstr>UNAPREĐENJE ALGORITMA</vt:lpstr>
      <vt:lpstr>UNAPREĐENJE ALGORITMA - NASTAVAK</vt:lpstr>
      <vt:lpstr>MODIFIKACIJA SABIRANJA</vt:lpstr>
      <vt:lpstr>RANK-1 MODIFIKACJIE</vt:lpstr>
      <vt:lpstr>RANK-1 MODIFIKACJIE - NASTAVAK</vt:lpstr>
      <vt:lpstr>SMANJIVANJE KOMPLEKSNOSTI</vt:lpstr>
      <vt:lpstr>ALGORITAM</vt:lpstr>
      <vt:lpstr>ALGORITAM - NASTAVAK</vt:lpstr>
      <vt:lpstr>ALGORITAM - NASTAVAK</vt:lpstr>
      <vt:lpstr>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Unapređenje SVD algoritma</dc:title>
  <dc:creator>Danijel Rujevic</dc:creator>
  <cp:lastModifiedBy>Danijel Rujevic</cp:lastModifiedBy>
  <cp:revision>6</cp:revision>
  <dcterms:created xsi:type="dcterms:W3CDTF">2019-09-14T06:17:34Z</dcterms:created>
  <dcterms:modified xsi:type="dcterms:W3CDTF">2019-09-14T07:25:11Z</dcterms:modified>
</cp:coreProperties>
</file>