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5049500" cy="8763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60" userDrawn="1">
          <p15:clr>
            <a:srgbClr val="A4A3A4"/>
          </p15:clr>
        </p15:guide>
        <p15:guide id="2" pos="4740" userDrawn="1">
          <p15:clr>
            <a:srgbClr val="A4A3A4"/>
          </p15:clr>
        </p15:guide>
        <p15:guide id="3" orient="horz" pos="2860" userDrawn="1">
          <p15:clr>
            <a:srgbClr val="A4A3A4"/>
          </p15:clr>
        </p15:guide>
        <p15:guide id="4" pos="4840" userDrawn="1">
          <p15:clr>
            <a:srgbClr val="A4A3A4"/>
          </p15:clr>
        </p15:guide>
        <p15:guide id="5" orient="horz" pos="2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03776"/>
    <a:srgbClr val="AC1962"/>
    <a:srgbClr val="1C3158"/>
    <a:srgbClr val="000725"/>
    <a:srgbClr val="D59842"/>
    <a:srgbClr val="B5174C"/>
    <a:srgbClr val="007D5F"/>
    <a:srgbClr val="F7ECD5"/>
    <a:srgbClr val="191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49" autoAdjust="0"/>
    <p:restoredTop sz="94660"/>
  </p:normalViewPr>
  <p:slideViewPr>
    <p:cSldViewPr>
      <p:cViewPr varScale="1">
        <p:scale>
          <a:sx n="55" d="100"/>
          <a:sy n="55" d="100"/>
        </p:scale>
        <p:origin x="53" y="307"/>
      </p:cViewPr>
      <p:guideLst>
        <p:guide orient="horz" pos="2760"/>
        <p:guide pos="4740"/>
        <p:guide orient="horz" pos="2860"/>
        <p:guide pos="4840"/>
        <p:guide orient="horz" pos="2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9999" cy="59999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Caiena" userId="6c2d468f7929b5ab" providerId="LiveId" clId="{2B2AFE5E-3FFE-4BB5-B13E-D95F2116B137}"/>
    <pc:docChg chg="undo redo custSel modSld modMainMaster">
      <pc:chgData name="Danilo Caiena" userId="6c2d468f7929b5ab" providerId="LiveId" clId="{2B2AFE5E-3FFE-4BB5-B13E-D95F2116B137}" dt="2022-09-22T20:27:56.494" v="2066" actId="1037"/>
      <pc:docMkLst>
        <pc:docMk/>
      </pc:docMkLst>
      <pc:sldChg chg="addSp delSp modSp mod setBg">
        <pc:chgData name="Danilo Caiena" userId="6c2d468f7929b5ab" providerId="LiveId" clId="{2B2AFE5E-3FFE-4BB5-B13E-D95F2116B137}" dt="2022-09-22T20:27:56.494" v="2066" actId="1037"/>
        <pc:sldMkLst>
          <pc:docMk/>
          <pc:sldMk cId="2948810200" sldId="256"/>
        </pc:sldMkLst>
        <pc:spChg chg="add del mod">
          <ac:chgData name="Danilo Caiena" userId="6c2d468f7929b5ab" providerId="LiveId" clId="{2B2AFE5E-3FFE-4BB5-B13E-D95F2116B137}" dt="2022-09-22T20:26:10.340" v="2056" actId="465"/>
          <ac:spMkLst>
            <pc:docMk/>
            <pc:sldMk cId="2948810200" sldId="256"/>
            <ac:spMk id="2" creationId="{C34DCCAD-D887-9428-6A0D-7B86849E4790}"/>
          </ac:spMkLst>
        </pc:spChg>
        <pc:spChg chg="add del mod">
          <ac:chgData name="Danilo Caiena" userId="6c2d468f7929b5ab" providerId="LiveId" clId="{2B2AFE5E-3FFE-4BB5-B13E-D95F2116B137}" dt="2022-09-22T02:29:22.576" v="6" actId="478"/>
          <ac:spMkLst>
            <pc:docMk/>
            <pc:sldMk cId="2948810200" sldId="256"/>
            <ac:spMk id="3" creationId="{55DBA79C-290D-37B1-8429-DC29E823E45C}"/>
          </ac:spMkLst>
        </pc:spChg>
        <pc:spChg chg="add del mod">
          <ac:chgData name="Danilo Caiena" userId="6c2d468f7929b5ab" providerId="LiveId" clId="{2B2AFE5E-3FFE-4BB5-B13E-D95F2116B137}" dt="2022-09-22T06:15:38.430" v="1619" actId="478"/>
          <ac:spMkLst>
            <pc:docMk/>
            <pc:sldMk cId="2948810200" sldId="256"/>
            <ac:spMk id="3" creationId="{CD7CE428-CCB6-6D45-ABAF-79A233F80A78}"/>
          </ac:spMkLst>
        </pc:spChg>
        <pc:spChg chg="add del mod">
          <ac:chgData name="Danilo Caiena" userId="6c2d468f7929b5ab" providerId="LiveId" clId="{2B2AFE5E-3FFE-4BB5-B13E-D95F2116B137}" dt="2022-09-22T02:52:19.481" v="22" actId="478"/>
          <ac:spMkLst>
            <pc:docMk/>
            <pc:sldMk cId="2948810200" sldId="256"/>
            <ac:spMk id="4" creationId="{B9A80D6D-45B2-BE24-1FF8-37E5AB42ED1A}"/>
          </ac:spMkLst>
        </pc:spChg>
        <pc:spChg chg="add del mod ord">
          <ac:chgData name="Danilo Caiena" userId="6c2d468f7929b5ab" providerId="LiveId" clId="{2B2AFE5E-3FFE-4BB5-B13E-D95F2116B137}" dt="2022-09-22T20:26:35.054" v="2059" actId="171"/>
          <ac:spMkLst>
            <pc:docMk/>
            <pc:sldMk cId="2948810200" sldId="256"/>
            <ac:spMk id="4" creationId="{BA6A5D6F-EFAD-74A4-4DC8-67D4BDDB1946}"/>
          </ac:spMkLst>
        </pc:spChg>
        <pc:spChg chg="add del mod">
          <ac:chgData name="Danilo Caiena" userId="6c2d468f7929b5ab" providerId="LiveId" clId="{2B2AFE5E-3FFE-4BB5-B13E-D95F2116B137}" dt="2022-09-22T06:25:16.400" v="1633" actId="478"/>
          <ac:spMkLst>
            <pc:docMk/>
            <pc:sldMk cId="2948810200" sldId="256"/>
            <ac:spMk id="5" creationId="{7B6A0360-00CB-4B0B-BCC5-DBF51DB3F846}"/>
          </ac:spMkLst>
        </pc:spChg>
        <pc:spChg chg="add del mod">
          <ac:chgData name="Danilo Caiena" userId="6c2d468f7929b5ab" providerId="LiveId" clId="{2B2AFE5E-3FFE-4BB5-B13E-D95F2116B137}" dt="2022-09-22T06:24:52.882" v="1630" actId="478"/>
          <ac:spMkLst>
            <pc:docMk/>
            <pc:sldMk cId="2948810200" sldId="256"/>
            <ac:spMk id="6" creationId="{C12807CE-474D-6E5B-0767-8BC3A66B51D4}"/>
          </ac:spMkLst>
        </pc:spChg>
        <pc:spChg chg="add mod">
          <ac:chgData name="Danilo Caiena" userId="6c2d468f7929b5ab" providerId="LiveId" clId="{2B2AFE5E-3FFE-4BB5-B13E-D95F2116B137}" dt="2022-09-22T13:34:22.346" v="1728" actId="14100"/>
          <ac:spMkLst>
            <pc:docMk/>
            <pc:sldMk cId="2948810200" sldId="256"/>
            <ac:spMk id="7" creationId="{F3E8E69E-F565-B328-6205-2BB1B1348BC4}"/>
          </ac:spMkLst>
        </pc:spChg>
        <pc:spChg chg="add del mod">
          <ac:chgData name="Danilo Caiena" userId="6c2d468f7929b5ab" providerId="LiveId" clId="{2B2AFE5E-3FFE-4BB5-B13E-D95F2116B137}" dt="2022-09-22T06:24:52.882" v="1630" actId="478"/>
          <ac:spMkLst>
            <pc:docMk/>
            <pc:sldMk cId="2948810200" sldId="256"/>
            <ac:spMk id="8" creationId="{88BAA18F-2AB5-607C-A0C3-E03319AE962C}"/>
          </ac:spMkLst>
        </pc:spChg>
        <pc:spChg chg="add del mod">
          <ac:chgData name="Danilo Caiena" userId="6c2d468f7929b5ab" providerId="LiveId" clId="{2B2AFE5E-3FFE-4BB5-B13E-D95F2116B137}" dt="2022-09-22T06:24:52.882" v="1630" actId="478"/>
          <ac:spMkLst>
            <pc:docMk/>
            <pc:sldMk cId="2948810200" sldId="256"/>
            <ac:spMk id="9" creationId="{400B01C8-442A-1495-6825-DFE2D63AA208}"/>
          </ac:spMkLst>
        </pc:spChg>
        <pc:spChg chg="add del mod">
          <ac:chgData name="Danilo Caiena" userId="6c2d468f7929b5ab" providerId="LiveId" clId="{2B2AFE5E-3FFE-4BB5-B13E-D95F2116B137}" dt="2022-09-22T06:24:52.882" v="1630" actId="478"/>
          <ac:spMkLst>
            <pc:docMk/>
            <pc:sldMk cId="2948810200" sldId="256"/>
            <ac:spMk id="10" creationId="{D54F7D26-97FB-4D6B-0B1F-15D08114C138}"/>
          </ac:spMkLst>
        </pc:spChg>
        <pc:spChg chg="add del mod">
          <ac:chgData name="Danilo Caiena" userId="6c2d468f7929b5ab" providerId="LiveId" clId="{2B2AFE5E-3FFE-4BB5-B13E-D95F2116B137}" dt="2022-09-22T20:26:10.340" v="2056" actId="465"/>
          <ac:spMkLst>
            <pc:docMk/>
            <pc:sldMk cId="2948810200" sldId="256"/>
            <ac:spMk id="17" creationId="{FE65C0D5-0179-84A4-3295-6E3CCAEE611D}"/>
          </ac:spMkLst>
        </pc:spChg>
        <pc:spChg chg="add del mod">
          <ac:chgData name="Danilo Caiena" userId="6c2d468f7929b5ab" providerId="LiveId" clId="{2B2AFE5E-3FFE-4BB5-B13E-D95F2116B137}" dt="2022-09-22T20:26:03.810" v="2055" actId="408"/>
          <ac:spMkLst>
            <pc:docMk/>
            <pc:sldMk cId="2948810200" sldId="256"/>
            <ac:spMk id="18" creationId="{326456B8-DC7E-8B4B-4E16-67712B75192D}"/>
          </ac:spMkLst>
        </pc:spChg>
        <pc:spChg chg="add del mod">
          <ac:chgData name="Danilo Caiena" userId="6c2d468f7929b5ab" providerId="LiveId" clId="{2B2AFE5E-3FFE-4BB5-B13E-D95F2116B137}" dt="2022-09-22T20:26:03.810" v="2055" actId="408"/>
          <ac:spMkLst>
            <pc:docMk/>
            <pc:sldMk cId="2948810200" sldId="256"/>
            <ac:spMk id="19" creationId="{1B2F7F6C-BB29-4FB5-9DD4-8A9BDBBEB820}"/>
          </ac:spMkLst>
        </pc:spChg>
        <pc:spChg chg="add del mod ord">
          <ac:chgData name="Danilo Caiena" userId="6c2d468f7929b5ab" providerId="LiveId" clId="{2B2AFE5E-3FFE-4BB5-B13E-D95F2116B137}" dt="2022-09-22T20:22:27.058" v="2032" actId="167"/>
          <ac:spMkLst>
            <pc:docMk/>
            <pc:sldMk cId="2948810200" sldId="256"/>
            <ac:spMk id="21" creationId="{13EE9F53-4568-D880-7F78-47D99C7D3272}"/>
          </ac:spMkLst>
        </pc:spChg>
        <pc:spChg chg="add del mod">
          <ac:chgData name="Danilo Caiena" userId="6c2d468f7929b5ab" providerId="LiveId" clId="{2B2AFE5E-3FFE-4BB5-B13E-D95F2116B137}" dt="2022-09-22T06:24:52.882" v="1630" actId="478"/>
          <ac:spMkLst>
            <pc:docMk/>
            <pc:sldMk cId="2948810200" sldId="256"/>
            <ac:spMk id="22" creationId="{AE7E2AF9-4E0D-A715-1454-E16776B854FB}"/>
          </ac:spMkLst>
        </pc:spChg>
        <pc:spChg chg="add mod">
          <ac:chgData name="Danilo Caiena" userId="6c2d468f7929b5ab" providerId="LiveId" clId="{2B2AFE5E-3FFE-4BB5-B13E-D95F2116B137}" dt="2022-09-22T20:26:10.340" v="2056" actId="465"/>
          <ac:spMkLst>
            <pc:docMk/>
            <pc:sldMk cId="2948810200" sldId="256"/>
            <ac:spMk id="30" creationId="{158BEFD3-179E-6EA8-5106-9FE24E29B933}"/>
          </ac:spMkLst>
        </pc:spChg>
        <pc:grpChg chg="add mod">
          <ac:chgData name="Danilo Caiena" userId="6c2d468f7929b5ab" providerId="LiveId" clId="{2B2AFE5E-3FFE-4BB5-B13E-D95F2116B137}" dt="2022-09-22T20:11:03.145" v="1900" actId="164"/>
          <ac:grpSpMkLst>
            <pc:docMk/>
            <pc:sldMk cId="2948810200" sldId="256"/>
            <ac:grpSpMk id="11" creationId="{D2099419-99AA-BF69-3080-B61A0D6440C0}"/>
          </ac:grpSpMkLst>
        </pc:grpChg>
        <pc:picChg chg="add del mod">
          <ac:chgData name="Danilo Caiena" userId="6c2d468f7929b5ab" providerId="LiveId" clId="{2B2AFE5E-3FFE-4BB5-B13E-D95F2116B137}" dt="2022-09-22T20:08:55.289" v="1890" actId="21"/>
          <ac:picMkLst>
            <pc:docMk/>
            <pc:sldMk cId="2948810200" sldId="256"/>
            <ac:picMk id="3" creationId="{A130412D-6D86-33D6-B40F-7A9394085194}"/>
          </ac:picMkLst>
        </pc:picChg>
        <pc:picChg chg="add del mod">
          <ac:chgData name="Danilo Caiena" userId="6c2d468f7929b5ab" providerId="LiveId" clId="{2B2AFE5E-3FFE-4BB5-B13E-D95F2116B137}" dt="2022-09-22T20:08:55.289" v="1890" actId="21"/>
          <ac:picMkLst>
            <pc:docMk/>
            <pc:sldMk cId="2948810200" sldId="256"/>
            <ac:picMk id="5" creationId="{3C57A1A2-6CFA-A6E7-1217-15F7F4BDA239}"/>
          </ac:picMkLst>
        </pc:picChg>
        <pc:picChg chg="add del mod">
          <ac:chgData name="Danilo Caiena" userId="6c2d468f7929b5ab" providerId="LiveId" clId="{2B2AFE5E-3FFE-4BB5-B13E-D95F2116B137}" dt="2022-09-22T13:20:49.503" v="1675" actId="478"/>
          <ac:picMkLst>
            <pc:docMk/>
            <pc:sldMk cId="2948810200" sldId="256"/>
            <ac:picMk id="5" creationId="{7B65A047-76C4-59AB-5EB0-5609A504C20B}"/>
          </ac:picMkLst>
        </pc:picChg>
        <pc:picChg chg="add mod">
          <ac:chgData name="Danilo Caiena" userId="6c2d468f7929b5ab" providerId="LiveId" clId="{2B2AFE5E-3FFE-4BB5-B13E-D95F2116B137}" dt="2022-09-22T20:27:28.698" v="2062" actId="1076"/>
          <ac:picMkLst>
            <pc:docMk/>
            <pc:sldMk cId="2948810200" sldId="256"/>
            <ac:picMk id="12" creationId="{455493A3-510E-E986-9410-EF75ABD92B50}"/>
          </ac:picMkLst>
        </pc:picChg>
        <pc:picChg chg="add mod">
          <ac:chgData name="Danilo Caiena" userId="6c2d468f7929b5ab" providerId="LiveId" clId="{2B2AFE5E-3FFE-4BB5-B13E-D95F2116B137}" dt="2022-09-22T20:26:41.796" v="2060" actId="1076"/>
          <ac:picMkLst>
            <pc:docMk/>
            <pc:sldMk cId="2948810200" sldId="256"/>
            <ac:picMk id="14" creationId="{453ADE6C-E43A-ED7D-7FE8-AFE3086783DD}"/>
          </ac:picMkLst>
        </pc:picChg>
        <pc:picChg chg="add del">
          <ac:chgData name="Danilo Caiena" userId="6c2d468f7929b5ab" providerId="LiveId" clId="{2B2AFE5E-3FFE-4BB5-B13E-D95F2116B137}" dt="2022-09-22T20:20:50.706" v="1997" actId="478"/>
          <ac:picMkLst>
            <pc:docMk/>
            <pc:sldMk cId="2948810200" sldId="256"/>
            <ac:picMk id="15" creationId="{CF947E35-2010-CF17-3BEE-B2F21C318B67}"/>
          </ac:picMkLst>
        </pc:picChg>
        <pc:picChg chg="add del mod">
          <ac:chgData name="Danilo Caiena" userId="6c2d468f7929b5ab" providerId="LiveId" clId="{2B2AFE5E-3FFE-4BB5-B13E-D95F2116B137}" dt="2022-09-22T13:24:33.155" v="1698" actId="478"/>
          <ac:picMkLst>
            <pc:docMk/>
            <pc:sldMk cId="2948810200" sldId="256"/>
            <ac:picMk id="16" creationId="{4D9DBB57-8493-9601-A415-8B5DF1E1C664}"/>
          </ac:picMkLst>
        </pc:picChg>
        <pc:picChg chg="add del mod ord modCrop">
          <ac:chgData name="Danilo Caiena" userId="6c2d468f7929b5ab" providerId="LiveId" clId="{2B2AFE5E-3FFE-4BB5-B13E-D95F2116B137}" dt="2022-09-22T20:26:22.756" v="2058" actId="478"/>
          <ac:picMkLst>
            <pc:docMk/>
            <pc:sldMk cId="2948810200" sldId="256"/>
            <ac:picMk id="20" creationId="{19C56F5B-B210-B684-25AB-471127A52E5E}"/>
          </ac:picMkLst>
        </pc:picChg>
        <pc:picChg chg="add del mod">
          <ac:chgData name="Danilo Caiena" userId="6c2d468f7929b5ab" providerId="LiveId" clId="{2B2AFE5E-3FFE-4BB5-B13E-D95F2116B137}" dt="2022-09-22T20:19:38.348" v="1976" actId="1076"/>
          <ac:picMkLst>
            <pc:docMk/>
            <pc:sldMk cId="2948810200" sldId="256"/>
            <ac:picMk id="23" creationId="{70301FE1-55E6-2855-B2DE-C90EC20850CE}"/>
          </ac:picMkLst>
        </pc:picChg>
        <pc:picChg chg="add mod">
          <ac:chgData name="Danilo Caiena" userId="6c2d468f7929b5ab" providerId="LiveId" clId="{2B2AFE5E-3FFE-4BB5-B13E-D95F2116B137}" dt="2022-09-22T20:26:57.036" v="2061" actId="1076"/>
          <ac:picMkLst>
            <pc:docMk/>
            <pc:sldMk cId="2948810200" sldId="256"/>
            <ac:picMk id="25" creationId="{CF2A3336-C5C9-2419-0CD1-246D203425DB}"/>
          </ac:picMkLst>
        </pc:picChg>
        <pc:picChg chg="add mod">
          <ac:chgData name="Danilo Caiena" userId="6c2d468f7929b5ab" providerId="LiveId" clId="{2B2AFE5E-3FFE-4BB5-B13E-D95F2116B137}" dt="2022-09-22T13:37:04.394" v="1736" actId="14100"/>
          <ac:picMkLst>
            <pc:docMk/>
            <pc:sldMk cId="2948810200" sldId="256"/>
            <ac:picMk id="27" creationId="{EDB017D5-2650-C7C0-F39F-A93B5C3B9DFE}"/>
          </ac:picMkLst>
        </pc:picChg>
        <pc:picChg chg="add mod">
          <ac:chgData name="Danilo Caiena" userId="6c2d468f7929b5ab" providerId="LiveId" clId="{2B2AFE5E-3FFE-4BB5-B13E-D95F2116B137}" dt="2022-09-22T13:49:53.924" v="1746" actId="1076"/>
          <ac:picMkLst>
            <pc:docMk/>
            <pc:sldMk cId="2948810200" sldId="256"/>
            <ac:picMk id="29" creationId="{993076BA-4C65-6538-FEE1-B400D62E9C32}"/>
          </ac:picMkLst>
        </pc:picChg>
        <pc:picChg chg="add del mod">
          <ac:chgData name="Danilo Caiena" userId="6c2d468f7929b5ab" providerId="LiveId" clId="{2B2AFE5E-3FFE-4BB5-B13E-D95F2116B137}" dt="2022-09-22T13:53:48.381" v="1782" actId="478"/>
          <ac:picMkLst>
            <pc:docMk/>
            <pc:sldMk cId="2948810200" sldId="256"/>
            <ac:picMk id="31" creationId="{AAFD1328-D384-BDFE-FCBD-D513D57A6E40}"/>
          </ac:picMkLst>
        </pc:picChg>
        <pc:picChg chg="add mod">
          <ac:chgData name="Danilo Caiena" userId="6c2d468f7929b5ab" providerId="LiveId" clId="{2B2AFE5E-3FFE-4BB5-B13E-D95F2116B137}" dt="2022-09-22T20:27:56.494" v="2066" actId="1037"/>
          <ac:picMkLst>
            <pc:docMk/>
            <pc:sldMk cId="2948810200" sldId="256"/>
            <ac:picMk id="33" creationId="{C2D618C4-FF4A-BBDF-EB88-AB876D4144F4}"/>
          </ac:picMkLst>
        </pc:picChg>
        <pc:picChg chg="add del mod">
          <ac:chgData name="Danilo Caiena" userId="6c2d468f7929b5ab" providerId="LiveId" clId="{2B2AFE5E-3FFE-4BB5-B13E-D95F2116B137}" dt="2022-09-22T20:12:02.660" v="1915" actId="478"/>
          <ac:picMkLst>
            <pc:docMk/>
            <pc:sldMk cId="2948810200" sldId="256"/>
            <ac:picMk id="35" creationId="{45F93B62-6415-6DD9-A515-313B3B68EC83}"/>
          </ac:picMkLst>
        </pc:picChg>
        <pc:picChg chg="add del mod modCrop">
          <ac:chgData name="Danilo Caiena" userId="6c2d468f7929b5ab" providerId="LiveId" clId="{2B2AFE5E-3FFE-4BB5-B13E-D95F2116B137}" dt="2022-09-22T20:09:02.416" v="1893" actId="478"/>
          <ac:picMkLst>
            <pc:docMk/>
            <pc:sldMk cId="2948810200" sldId="256"/>
            <ac:picMk id="37" creationId="{435EBC30-5C9E-E5A3-88D6-BB6E6088AEF4}"/>
          </ac:picMkLst>
        </pc:picChg>
      </pc:sldChg>
      <pc:sldChg chg="addSp modSp setBg">
        <pc:chgData name="Danilo Caiena" userId="6c2d468f7929b5ab" providerId="LiveId" clId="{2B2AFE5E-3FFE-4BB5-B13E-D95F2116B137}" dt="2022-09-22T20:08:57.984" v="1891"/>
        <pc:sldMkLst>
          <pc:docMk/>
          <pc:sldMk cId="167782055" sldId="257"/>
        </pc:sldMkLst>
        <pc:picChg chg="add mod">
          <ac:chgData name="Danilo Caiena" userId="6c2d468f7929b5ab" providerId="LiveId" clId="{2B2AFE5E-3FFE-4BB5-B13E-D95F2116B137}" dt="2022-09-22T20:08:57.984" v="1891"/>
          <ac:picMkLst>
            <pc:docMk/>
            <pc:sldMk cId="167782055" sldId="257"/>
            <ac:picMk id="2" creationId="{923CCF77-D889-2AE1-05E1-EAEC178E79DB}"/>
          </ac:picMkLst>
        </pc:picChg>
        <pc:picChg chg="add mod">
          <ac:chgData name="Danilo Caiena" userId="6c2d468f7929b5ab" providerId="LiveId" clId="{2B2AFE5E-3FFE-4BB5-B13E-D95F2116B137}" dt="2022-09-22T20:08:57.984" v="1891"/>
          <ac:picMkLst>
            <pc:docMk/>
            <pc:sldMk cId="167782055" sldId="257"/>
            <ac:picMk id="3" creationId="{C925C338-AC81-6E91-C560-F6FC436AB6F1}"/>
          </ac:picMkLst>
        </pc:picChg>
      </pc:sldChg>
      <pc:sldMasterChg chg="setBg modSldLayout">
        <pc:chgData name="Danilo Caiena" userId="6c2d468f7929b5ab" providerId="LiveId" clId="{2B2AFE5E-3FFE-4BB5-B13E-D95F2116B137}" dt="2022-09-22T05:48:33.352" v="107"/>
        <pc:sldMasterMkLst>
          <pc:docMk/>
          <pc:sldMasterMk cId="921361579" sldId="2147483696"/>
        </pc:sldMasterMkLst>
        <pc:sldLayoutChg chg="setBg">
          <pc:chgData name="Danilo Caiena" userId="6c2d468f7929b5ab" providerId="LiveId" clId="{2B2AFE5E-3FFE-4BB5-B13E-D95F2116B137}" dt="2022-09-22T05:48:33.352" v="107"/>
          <pc:sldLayoutMkLst>
            <pc:docMk/>
            <pc:sldMasterMk cId="921361579" sldId="2147483696"/>
            <pc:sldLayoutMk cId="3191024182" sldId="2147483697"/>
          </pc:sldLayoutMkLst>
        </pc:sldLayoutChg>
        <pc:sldLayoutChg chg="setBg">
          <pc:chgData name="Danilo Caiena" userId="6c2d468f7929b5ab" providerId="LiveId" clId="{2B2AFE5E-3FFE-4BB5-B13E-D95F2116B137}" dt="2022-09-22T05:48:33.352" v="107"/>
          <pc:sldLayoutMkLst>
            <pc:docMk/>
            <pc:sldMasterMk cId="921361579" sldId="2147483696"/>
            <pc:sldLayoutMk cId="1421259710" sldId="2147483698"/>
          </pc:sldLayoutMkLst>
        </pc:sldLayoutChg>
        <pc:sldLayoutChg chg="setBg">
          <pc:chgData name="Danilo Caiena" userId="6c2d468f7929b5ab" providerId="LiveId" clId="{2B2AFE5E-3FFE-4BB5-B13E-D95F2116B137}" dt="2022-09-22T05:48:33.352" v="107"/>
          <pc:sldLayoutMkLst>
            <pc:docMk/>
            <pc:sldMasterMk cId="921361579" sldId="2147483696"/>
            <pc:sldLayoutMk cId="554462109" sldId="2147483699"/>
          </pc:sldLayoutMkLst>
        </pc:sldLayoutChg>
        <pc:sldLayoutChg chg="setBg">
          <pc:chgData name="Danilo Caiena" userId="6c2d468f7929b5ab" providerId="LiveId" clId="{2B2AFE5E-3FFE-4BB5-B13E-D95F2116B137}" dt="2022-09-22T05:48:33.352" v="107"/>
          <pc:sldLayoutMkLst>
            <pc:docMk/>
            <pc:sldMasterMk cId="921361579" sldId="2147483696"/>
            <pc:sldLayoutMk cId="1085032131" sldId="2147483700"/>
          </pc:sldLayoutMkLst>
        </pc:sldLayoutChg>
        <pc:sldLayoutChg chg="setBg">
          <pc:chgData name="Danilo Caiena" userId="6c2d468f7929b5ab" providerId="LiveId" clId="{2B2AFE5E-3FFE-4BB5-B13E-D95F2116B137}" dt="2022-09-22T05:48:33.352" v="107"/>
          <pc:sldLayoutMkLst>
            <pc:docMk/>
            <pc:sldMasterMk cId="921361579" sldId="2147483696"/>
            <pc:sldLayoutMk cId="1176449290" sldId="2147483701"/>
          </pc:sldLayoutMkLst>
        </pc:sldLayoutChg>
        <pc:sldLayoutChg chg="setBg">
          <pc:chgData name="Danilo Caiena" userId="6c2d468f7929b5ab" providerId="LiveId" clId="{2B2AFE5E-3FFE-4BB5-B13E-D95F2116B137}" dt="2022-09-22T05:48:33.352" v="107"/>
          <pc:sldLayoutMkLst>
            <pc:docMk/>
            <pc:sldMasterMk cId="921361579" sldId="2147483696"/>
            <pc:sldLayoutMk cId="532540498" sldId="2147483702"/>
          </pc:sldLayoutMkLst>
        </pc:sldLayoutChg>
        <pc:sldLayoutChg chg="setBg">
          <pc:chgData name="Danilo Caiena" userId="6c2d468f7929b5ab" providerId="LiveId" clId="{2B2AFE5E-3FFE-4BB5-B13E-D95F2116B137}" dt="2022-09-22T05:48:33.352" v="107"/>
          <pc:sldLayoutMkLst>
            <pc:docMk/>
            <pc:sldMasterMk cId="921361579" sldId="2147483696"/>
            <pc:sldLayoutMk cId="1111533582" sldId="2147483703"/>
          </pc:sldLayoutMkLst>
        </pc:sldLayoutChg>
        <pc:sldLayoutChg chg="setBg">
          <pc:chgData name="Danilo Caiena" userId="6c2d468f7929b5ab" providerId="LiveId" clId="{2B2AFE5E-3FFE-4BB5-B13E-D95F2116B137}" dt="2022-09-22T05:48:33.352" v="107"/>
          <pc:sldLayoutMkLst>
            <pc:docMk/>
            <pc:sldMasterMk cId="921361579" sldId="2147483696"/>
            <pc:sldLayoutMk cId="520064765" sldId="2147483704"/>
          </pc:sldLayoutMkLst>
        </pc:sldLayoutChg>
        <pc:sldLayoutChg chg="setBg">
          <pc:chgData name="Danilo Caiena" userId="6c2d468f7929b5ab" providerId="LiveId" clId="{2B2AFE5E-3FFE-4BB5-B13E-D95F2116B137}" dt="2022-09-22T05:48:33.352" v="107"/>
          <pc:sldLayoutMkLst>
            <pc:docMk/>
            <pc:sldMasterMk cId="921361579" sldId="2147483696"/>
            <pc:sldLayoutMk cId="4006862508" sldId="2147483705"/>
          </pc:sldLayoutMkLst>
        </pc:sldLayoutChg>
        <pc:sldLayoutChg chg="setBg">
          <pc:chgData name="Danilo Caiena" userId="6c2d468f7929b5ab" providerId="LiveId" clId="{2B2AFE5E-3FFE-4BB5-B13E-D95F2116B137}" dt="2022-09-22T05:48:33.352" v="107"/>
          <pc:sldLayoutMkLst>
            <pc:docMk/>
            <pc:sldMasterMk cId="921361579" sldId="2147483696"/>
            <pc:sldLayoutMk cId="1780115586" sldId="2147483706"/>
          </pc:sldLayoutMkLst>
        </pc:sldLayoutChg>
        <pc:sldLayoutChg chg="setBg">
          <pc:chgData name="Danilo Caiena" userId="6c2d468f7929b5ab" providerId="LiveId" clId="{2B2AFE5E-3FFE-4BB5-B13E-D95F2116B137}" dt="2022-09-22T05:48:33.352" v="107"/>
          <pc:sldLayoutMkLst>
            <pc:docMk/>
            <pc:sldMasterMk cId="921361579" sldId="2147483696"/>
            <pc:sldLayoutMk cId="1792018892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188" y="1434131"/>
            <a:ext cx="11287125" cy="3050822"/>
          </a:xfrm>
        </p:spPr>
        <p:txBody>
          <a:bodyPr anchor="b"/>
          <a:lstStyle>
            <a:lvl1pPr algn="ctr">
              <a:defRPr sz="740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1188" y="4602604"/>
            <a:ext cx="11287125" cy="2115696"/>
          </a:xfrm>
        </p:spPr>
        <p:txBody>
          <a:bodyPr/>
          <a:lstStyle>
            <a:lvl1pPr marL="0" indent="0" algn="ctr">
              <a:buNone/>
              <a:defRPr sz="2963"/>
            </a:lvl1pPr>
            <a:lvl2pPr marL="564368" indent="0" algn="ctr">
              <a:buNone/>
              <a:defRPr sz="2469"/>
            </a:lvl2pPr>
            <a:lvl3pPr marL="1128735" indent="0" algn="ctr">
              <a:buNone/>
              <a:defRPr sz="2222"/>
            </a:lvl3pPr>
            <a:lvl4pPr marL="1693103" indent="0" algn="ctr">
              <a:buNone/>
              <a:defRPr sz="1975"/>
            </a:lvl4pPr>
            <a:lvl5pPr marL="2257471" indent="0" algn="ctr">
              <a:buNone/>
              <a:defRPr sz="1975"/>
            </a:lvl5pPr>
            <a:lvl6pPr marL="2821838" indent="0" algn="ctr">
              <a:buNone/>
              <a:defRPr sz="1975"/>
            </a:lvl6pPr>
            <a:lvl7pPr marL="3386206" indent="0" algn="ctr">
              <a:buNone/>
              <a:defRPr sz="1975"/>
            </a:lvl7pPr>
            <a:lvl8pPr marL="3950574" indent="0" algn="ctr">
              <a:buNone/>
              <a:defRPr sz="1975"/>
            </a:lvl8pPr>
            <a:lvl9pPr marL="4514941" indent="0" algn="ctr">
              <a:buNone/>
              <a:defRPr sz="197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6393-5F05-4B7F-BDA4-A4E2D2497669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5D46-563A-4E9B-A5DF-A5F632935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02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6393-5F05-4B7F-BDA4-A4E2D2497669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5D46-563A-4E9B-A5DF-A5F632935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1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69799" y="466549"/>
            <a:ext cx="3245048" cy="74262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4653" y="466549"/>
            <a:ext cx="9547027" cy="742623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6393-5F05-4B7F-BDA4-A4E2D2497669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5D46-563A-4E9B-A5DF-A5F632935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01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6393-5F05-4B7F-BDA4-A4E2D2497669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5D46-563A-4E9B-A5DF-A5F632935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25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815" y="2184666"/>
            <a:ext cx="12980194" cy="3645164"/>
          </a:xfrm>
        </p:spPr>
        <p:txBody>
          <a:bodyPr anchor="b"/>
          <a:lstStyle>
            <a:lvl1pPr>
              <a:defRPr sz="740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815" y="5864314"/>
            <a:ext cx="12980194" cy="1916906"/>
          </a:xfrm>
        </p:spPr>
        <p:txBody>
          <a:bodyPr/>
          <a:lstStyle>
            <a:lvl1pPr marL="0" indent="0">
              <a:buNone/>
              <a:defRPr sz="2963">
                <a:solidFill>
                  <a:schemeClr val="tx1">
                    <a:tint val="75000"/>
                  </a:schemeClr>
                </a:solidFill>
              </a:defRPr>
            </a:lvl1pPr>
            <a:lvl2pPr marL="564368" indent="0">
              <a:buNone/>
              <a:defRPr sz="2469">
                <a:solidFill>
                  <a:schemeClr val="tx1">
                    <a:tint val="75000"/>
                  </a:schemeClr>
                </a:solidFill>
              </a:defRPr>
            </a:lvl2pPr>
            <a:lvl3pPr marL="1128735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3pPr>
            <a:lvl4pPr marL="1693103" indent="0">
              <a:buNone/>
              <a:defRPr sz="1975">
                <a:solidFill>
                  <a:schemeClr val="tx1">
                    <a:tint val="75000"/>
                  </a:schemeClr>
                </a:solidFill>
              </a:defRPr>
            </a:lvl4pPr>
            <a:lvl5pPr marL="2257471" indent="0">
              <a:buNone/>
              <a:defRPr sz="1975">
                <a:solidFill>
                  <a:schemeClr val="tx1">
                    <a:tint val="75000"/>
                  </a:schemeClr>
                </a:solidFill>
              </a:defRPr>
            </a:lvl5pPr>
            <a:lvl6pPr marL="2821838" indent="0">
              <a:buNone/>
              <a:defRPr sz="1975">
                <a:solidFill>
                  <a:schemeClr val="tx1">
                    <a:tint val="75000"/>
                  </a:schemeClr>
                </a:solidFill>
              </a:defRPr>
            </a:lvl6pPr>
            <a:lvl7pPr marL="3386206" indent="0">
              <a:buNone/>
              <a:defRPr sz="1975">
                <a:solidFill>
                  <a:schemeClr val="tx1">
                    <a:tint val="75000"/>
                  </a:schemeClr>
                </a:solidFill>
              </a:defRPr>
            </a:lvl7pPr>
            <a:lvl8pPr marL="3950574" indent="0">
              <a:buNone/>
              <a:defRPr sz="1975">
                <a:solidFill>
                  <a:schemeClr val="tx1">
                    <a:tint val="75000"/>
                  </a:schemeClr>
                </a:solidFill>
              </a:defRPr>
            </a:lvl8pPr>
            <a:lvl9pPr marL="4514941" indent="0">
              <a:buNone/>
              <a:defRPr sz="19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6393-5F05-4B7F-BDA4-A4E2D2497669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5D46-563A-4E9B-A5DF-A5F632935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4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4653" y="2332743"/>
            <a:ext cx="6396038" cy="55600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18809" y="2332743"/>
            <a:ext cx="6396038" cy="55600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6393-5F05-4B7F-BDA4-A4E2D2497669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5D46-563A-4E9B-A5DF-A5F632935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0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13" y="466549"/>
            <a:ext cx="12980194" cy="169377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14" y="2148153"/>
            <a:ext cx="6366643" cy="1052776"/>
          </a:xfrm>
        </p:spPr>
        <p:txBody>
          <a:bodyPr anchor="b"/>
          <a:lstStyle>
            <a:lvl1pPr marL="0" indent="0">
              <a:buNone/>
              <a:defRPr sz="2963" b="1"/>
            </a:lvl1pPr>
            <a:lvl2pPr marL="564368" indent="0">
              <a:buNone/>
              <a:defRPr sz="2469" b="1"/>
            </a:lvl2pPr>
            <a:lvl3pPr marL="1128735" indent="0">
              <a:buNone/>
              <a:defRPr sz="2222" b="1"/>
            </a:lvl3pPr>
            <a:lvl4pPr marL="1693103" indent="0">
              <a:buNone/>
              <a:defRPr sz="1975" b="1"/>
            </a:lvl4pPr>
            <a:lvl5pPr marL="2257471" indent="0">
              <a:buNone/>
              <a:defRPr sz="1975" b="1"/>
            </a:lvl5pPr>
            <a:lvl6pPr marL="2821838" indent="0">
              <a:buNone/>
              <a:defRPr sz="1975" b="1"/>
            </a:lvl6pPr>
            <a:lvl7pPr marL="3386206" indent="0">
              <a:buNone/>
              <a:defRPr sz="1975" b="1"/>
            </a:lvl7pPr>
            <a:lvl8pPr marL="3950574" indent="0">
              <a:buNone/>
              <a:defRPr sz="1975" b="1"/>
            </a:lvl8pPr>
            <a:lvl9pPr marL="4514941" indent="0">
              <a:buNone/>
              <a:defRPr sz="19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6614" y="3200929"/>
            <a:ext cx="6366643" cy="47080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18809" y="2148153"/>
            <a:ext cx="6397998" cy="1052776"/>
          </a:xfrm>
        </p:spPr>
        <p:txBody>
          <a:bodyPr anchor="b"/>
          <a:lstStyle>
            <a:lvl1pPr marL="0" indent="0">
              <a:buNone/>
              <a:defRPr sz="2963" b="1"/>
            </a:lvl1pPr>
            <a:lvl2pPr marL="564368" indent="0">
              <a:buNone/>
              <a:defRPr sz="2469" b="1"/>
            </a:lvl2pPr>
            <a:lvl3pPr marL="1128735" indent="0">
              <a:buNone/>
              <a:defRPr sz="2222" b="1"/>
            </a:lvl3pPr>
            <a:lvl4pPr marL="1693103" indent="0">
              <a:buNone/>
              <a:defRPr sz="1975" b="1"/>
            </a:lvl4pPr>
            <a:lvl5pPr marL="2257471" indent="0">
              <a:buNone/>
              <a:defRPr sz="1975" b="1"/>
            </a:lvl5pPr>
            <a:lvl6pPr marL="2821838" indent="0">
              <a:buNone/>
              <a:defRPr sz="1975" b="1"/>
            </a:lvl6pPr>
            <a:lvl7pPr marL="3386206" indent="0">
              <a:buNone/>
              <a:defRPr sz="1975" b="1"/>
            </a:lvl7pPr>
            <a:lvl8pPr marL="3950574" indent="0">
              <a:buNone/>
              <a:defRPr sz="1975" b="1"/>
            </a:lvl8pPr>
            <a:lvl9pPr marL="4514941" indent="0">
              <a:buNone/>
              <a:defRPr sz="19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18809" y="3200929"/>
            <a:ext cx="6397998" cy="47080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6393-5F05-4B7F-BDA4-A4E2D2497669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5D46-563A-4E9B-A5DF-A5F632935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44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6393-5F05-4B7F-BDA4-A4E2D2497669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5D46-563A-4E9B-A5DF-A5F632935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54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6393-5F05-4B7F-BDA4-A4E2D2497669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5D46-563A-4E9B-A5DF-A5F632935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53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14" y="584200"/>
            <a:ext cx="4853855" cy="2044700"/>
          </a:xfrm>
        </p:spPr>
        <p:txBody>
          <a:bodyPr anchor="b"/>
          <a:lstStyle>
            <a:lvl1pPr>
              <a:defRPr sz="3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998" y="1261710"/>
            <a:ext cx="7618809" cy="6227410"/>
          </a:xfrm>
        </p:spPr>
        <p:txBody>
          <a:bodyPr/>
          <a:lstStyle>
            <a:lvl1pPr>
              <a:defRPr sz="3950"/>
            </a:lvl1pPr>
            <a:lvl2pPr>
              <a:defRPr sz="3456"/>
            </a:lvl2pPr>
            <a:lvl3pPr>
              <a:defRPr sz="2963"/>
            </a:lvl3pPr>
            <a:lvl4pPr>
              <a:defRPr sz="2469"/>
            </a:lvl4pPr>
            <a:lvl5pPr>
              <a:defRPr sz="2469"/>
            </a:lvl5pPr>
            <a:lvl6pPr>
              <a:defRPr sz="2469"/>
            </a:lvl6pPr>
            <a:lvl7pPr>
              <a:defRPr sz="2469"/>
            </a:lvl7pPr>
            <a:lvl8pPr>
              <a:defRPr sz="2469"/>
            </a:lvl8pPr>
            <a:lvl9pPr>
              <a:defRPr sz="246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614" y="2628900"/>
            <a:ext cx="4853855" cy="4870362"/>
          </a:xfrm>
        </p:spPr>
        <p:txBody>
          <a:bodyPr/>
          <a:lstStyle>
            <a:lvl1pPr marL="0" indent="0">
              <a:buNone/>
              <a:defRPr sz="1975"/>
            </a:lvl1pPr>
            <a:lvl2pPr marL="564368" indent="0">
              <a:buNone/>
              <a:defRPr sz="1728"/>
            </a:lvl2pPr>
            <a:lvl3pPr marL="1128735" indent="0">
              <a:buNone/>
              <a:defRPr sz="1481"/>
            </a:lvl3pPr>
            <a:lvl4pPr marL="1693103" indent="0">
              <a:buNone/>
              <a:defRPr sz="1234"/>
            </a:lvl4pPr>
            <a:lvl5pPr marL="2257471" indent="0">
              <a:buNone/>
              <a:defRPr sz="1234"/>
            </a:lvl5pPr>
            <a:lvl6pPr marL="2821838" indent="0">
              <a:buNone/>
              <a:defRPr sz="1234"/>
            </a:lvl6pPr>
            <a:lvl7pPr marL="3386206" indent="0">
              <a:buNone/>
              <a:defRPr sz="1234"/>
            </a:lvl7pPr>
            <a:lvl8pPr marL="3950574" indent="0">
              <a:buNone/>
              <a:defRPr sz="1234"/>
            </a:lvl8pPr>
            <a:lvl9pPr marL="4514941" indent="0">
              <a:buNone/>
              <a:defRPr sz="123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6393-5F05-4B7F-BDA4-A4E2D2497669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5D46-563A-4E9B-A5DF-A5F632935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06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14" y="584200"/>
            <a:ext cx="4853855" cy="2044700"/>
          </a:xfrm>
        </p:spPr>
        <p:txBody>
          <a:bodyPr anchor="b"/>
          <a:lstStyle>
            <a:lvl1pPr>
              <a:defRPr sz="3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97998" y="1261710"/>
            <a:ext cx="7618809" cy="6227410"/>
          </a:xfrm>
        </p:spPr>
        <p:txBody>
          <a:bodyPr anchor="t"/>
          <a:lstStyle>
            <a:lvl1pPr marL="0" indent="0">
              <a:buNone/>
              <a:defRPr sz="3950"/>
            </a:lvl1pPr>
            <a:lvl2pPr marL="564368" indent="0">
              <a:buNone/>
              <a:defRPr sz="3456"/>
            </a:lvl2pPr>
            <a:lvl3pPr marL="1128735" indent="0">
              <a:buNone/>
              <a:defRPr sz="2963"/>
            </a:lvl3pPr>
            <a:lvl4pPr marL="1693103" indent="0">
              <a:buNone/>
              <a:defRPr sz="2469"/>
            </a:lvl4pPr>
            <a:lvl5pPr marL="2257471" indent="0">
              <a:buNone/>
              <a:defRPr sz="2469"/>
            </a:lvl5pPr>
            <a:lvl6pPr marL="2821838" indent="0">
              <a:buNone/>
              <a:defRPr sz="2469"/>
            </a:lvl6pPr>
            <a:lvl7pPr marL="3386206" indent="0">
              <a:buNone/>
              <a:defRPr sz="2469"/>
            </a:lvl7pPr>
            <a:lvl8pPr marL="3950574" indent="0">
              <a:buNone/>
              <a:defRPr sz="2469"/>
            </a:lvl8pPr>
            <a:lvl9pPr marL="4514941" indent="0">
              <a:buNone/>
              <a:defRPr sz="246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614" y="2628900"/>
            <a:ext cx="4853855" cy="4870362"/>
          </a:xfrm>
        </p:spPr>
        <p:txBody>
          <a:bodyPr/>
          <a:lstStyle>
            <a:lvl1pPr marL="0" indent="0">
              <a:buNone/>
              <a:defRPr sz="1975"/>
            </a:lvl1pPr>
            <a:lvl2pPr marL="564368" indent="0">
              <a:buNone/>
              <a:defRPr sz="1728"/>
            </a:lvl2pPr>
            <a:lvl3pPr marL="1128735" indent="0">
              <a:buNone/>
              <a:defRPr sz="1481"/>
            </a:lvl3pPr>
            <a:lvl4pPr marL="1693103" indent="0">
              <a:buNone/>
              <a:defRPr sz="1234"/>
            </a:lvl4pPr>
            <a:lvl5pPr marL="2257471" indent="0">
              <a:buNone/>
              <a:defRPr sz="1234"/>
            </a:lvl5pPr>
            <a:lvl6pPr marL="2821838" indent="0">
              <a:buNone/>
              <a:defRPr sz="1234"/>
            </a:lvl6pPr>
            <a:lvl7pPr marL="3386206" indent="0">
              <a:buNone/>
              <a:defRPr sz="1234"/>
            </a:lvl7pPr>
            <a:lvl8pPr marL="3950574" indent="0">
              <a:buNone/>
              <a:defRPr sz="1234"/>
            </a:lvl8pPr>
            <a:lvl9pPr marL="4514941" indent="0">
              <a:buNone/>
              <a:defRPr sz="123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6393-5F05-4B7F-BDA4-A4E2D2497669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5D46-563A-4E9B-A5DF-A5F632935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86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653" y="466549"/>
            <a:ext cx="12980194" cy="16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653" y="2332743"/>
            <a:ext cx="12980194" cy="556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4653" y="8122003"/>
            <a:ext cx="3386138" cy="466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6393-5F05-4B7F-BDA4-A4E2D2497669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5147" y="8122003"/>
            <a:ext cx="5079206" cy="466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28709" y="8122003"/>
            <a:ext cx="3386138" cy="466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5D46-563A-4E9B-A5DF-A5F632935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36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28735" rtl="0" eaLnBrk="1" latinLnBrk="0" hangingPunct="1">
        <a:lnSpc>
          <a:spcPct val="90000"/>
        </a:lnSpc>
        <a:spcBef>
          <a:spcPct val="0"/>
        </a:spcBef>
        <a:buNone/>
        <a:defRPr sz="54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2184" indent="-282184" algn="l" defTabSz="1128735" rtl="0" eaLnBrk="1" latinLnBrk="0" hangingPunct="1">
        <a:lnSpc>
          <a:spcPct val="90000"/>
        </a:lnSpc>
        <a:spcBef>
          <a:spcPts val="1234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1pPr>
      <a:lvl2pPr marL="846552" indent="-282184" algn="l" defTabSz="1128735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963" kern="1200">
          <a:solidFill>
            <a:schemeClr val="tx1"/>
          </a:solidFill>
          <a:latin typeface="+mn-lt"/>
          <a:ea typeface="+mn-ea"/>
          <a:cs typeface="+mn-cs"/>
        </a:defRPr>
      </a:lvl2pPr>
      <a:lvl3pPr marL="1410919" indent="-282184" algn="l" defTabSz="1128735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469" kern="1200">
          <a:solidFill>
            <a:schemeClr val="tx1"/>
          </a:solidFill>
          <a:latin typeface="+mn-lt"/>
          <a:ea typeface="+mn-ea"/>
          <a:cs typeface="+mn-cs"/>
        </a:defRPr>
      </a:lvl3pPr>
      <a:lvl4pPr marL="1975287" indent="-282184" algn="l" defTabSz="1128735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539655" indent="-282184" algn="l" defTabSz="1128735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3104022" indent="-282184" algn="l" defTabSz="1128735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668390" indent="-282184" algn="l" defTabSz="1128735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4232758" indent="-282184" algn="l" defTabSz="1128735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797125" indent="-282184" algn="l" defTabSz="1128735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8735" rtl="0" eaLnBrk="1" latinLnBrk="0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1pPr>
      <a:lvl2pPr marL="564368" algn="l" defTabSz="1128735" rtl="0" eaLnBrk="1" latinLnBrk="0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2pPr>
      <a:lvl3pPr marL="1128735" algn="l" defTabSz="1128735" rtl="0" eaLnBrk="1" latinLnBrk="0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3pPr>
      <a:lvl4pPr marL="1693103" algn="l" defTabSz="1128735" rtl="0" eaLnBrk="1" latinLnBrk="0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257471" algn="l" defTabSz="1128735" rtl="0" eaLnBrk="1" latinLnBrk="0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821838" algn="l" defTabSz="1128735" rtl="0" eaLnBrk="1" latinLnBrk="0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86206" algn="l" defTabSz="1128735" rtl="0" eaLnBrk="1" latinLnBrk="0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950574" algn="l" defTabSz="1128735" rtl="0" eaLnBrk="1" latinLnBrk="0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514941" algn="l" defTabSz="1128735" rtl="0" eaLnBrk="1" latinLnBrk="0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A6A5D6F-EFAD-74A4-4DC8-67D4BDDB1946}"/>
              </a:ext>
            </a:extLst>
          </p:cNvPr>
          <p:cNvSpPr/>
          <p:nvPr/>
        </p:nvSpPr>
        <p:spPr>
          <a:xfrm>
            <a:off x="0" y="0"/>
            <a:ext cx="15049500" cy="8763000"/>
          </a:xfrm>
          <a:prstGeom prst="roundRect">
            <a:avLst>
              <a:gd name="adj" fmla="val 3075"/>
            </a:avLst>
          </a:prstGeom>
          <a:pattFill prst="pct5">
            <a:fgClr>
              <a:srgbClr val="1C3158"/>
            </a:fgClr>
            <a:bgClr>
              <a:srgbClr val="000725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3EE9F53-4568-D880-7F78-47D99C7D3272}"/>
              </a:ext>
            </a:extLst>
          </p:cNvPr>
          <p:cNvSpPr/>
          <p:nvPr/>
        </p:nvSpPr>
        <p:spPr>
          <a:xfrm>
            <a:off x="7704747" y="2221536"/>
            <a:ext cx="7004986" cy="2159965"/>
          </a:xfrm>
          <a:prstGeom prst="roundRect">
            <a:avLst>
              <a:gd name="adj" fmla="val 4944"/>
            </a:avLst>
          </a:prstGeom>
          <a:solidFill>
            <a:srgbClr val="103776">
              <a:alpha val="31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34DCCAD-D887-9428-6A0D-7B86849E4790}"/>
              </a:ext>
            </a:extLst>
          </p:cNvPr>
          <p:cNvSpPr/>
          <p:nvPr/>
        </p:nvSpPr>
        <p:spPr>
          <a:xfrm>
            <a:off x="12744663" y="787647"/>
            <a:ext cx="1991938" cy="719988"/>
          </a:xfrm>
          <a:prstGeom prst="roundRect">
            <a:avLst/>
          </a:prstGeom>
          <a:gradFill flip="none" rotWithShape="1">
            <a:gsLst>
              <a:gs pos="55000">
                <a:schemeClr val="bg1"/>
              </a:gs>
              <a:gs pos="86000">
                <a:srgbClr val="D59842"/>
              </a:gs>
              <a:gs pos="100000">
                <a:srgbClr val="D59842"/>
              </a:gs>
            </a:gsLst>
            <a:lin ang="13500000" scaled="1"/>
            <a:tileRect/>
          </a:gra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12807CE-474D-6E5B-0767-8BC3A66B51D4}"/>
              </a:ext>
            </a:extLst>
          </p:cNvPr>
          <p:cNvSpPr/>
          <p:nvPr/>
        </p:nvSpPr>
        <p:spPr>
          <a:xfrm>
            <a:off x="324869" y="5101487"/>
            <a:ext cx="2519959" cy="2879952"/>
          </a:xfrm>
          <a:prstGeom prst="roundRect">
            <a:avLst>
              <a:gd name="adj" fmla="val 4944"/>
            </a:avLst>
          </a:prstGeom>
          <a:solidFill>
            <a:srgbClr val="103776">
              <a:alpha val="31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8BAA18F-2AB5-607C-A0C3-E03319AE962C}"/>
              </a:ext>
            </a:extLst>
          </p:cNvPr>
          <p:cNvSpPr/>
          <p:nvPr/>
        </p:nvSpPr>
        <p:spPr>
          <a:xfrm>
            <a:off x="324870" y="2221536"/>
            <a:ext cx="7019883" cy="2159965"/>
          </a:xfrm>
          <a:prstGeom prst="roundRect">
            <a:avLst>
              <a:gd name="adj" fmla="val 4944"/>
            </a:avLst>
          </a:prstGeom>
          <a:solidFill>
            <a:srgbClr val="103776">
              <a:alpha val="31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00B01C8-442A-1495-6825-DFE2D63AA208}"/>
              </a:ext>
            </a:extLst>
          </p:cNvPr>
          <p:cNvSpPr/>
          <p:nvPr/>
        </p:nvSpPr>
        <p:spPr>
          <a:xfrm>
            <a:off x="10404702" y="5101488"/>
            <a:ext cx="4320012" cy="2880000"/>
          </a:xfrm>
          <a:prstGeom prst="roundRect">
            <a:avLst>
              <a:gd name="adj" fmla="val 4944"/>
            </a:avLst>
          </a:prstGeom>
          <a:solidFill>
            <a:srgbClr val="103776">
              <a:alpha val="31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54F7D26-97FB-4D6B-0B1F-15D08114C138}"/>
              </a:ext>
            </a:extLst>
          </p:cNvPr>
          <p:cNvSpPr/>
          <p:nvPr/>
        </p:nvSpPr>
        <p:spPr>
          <a:xfrm>
            <a:off x="6804762" y="5101487"/>
            <a:ext cx="3239946" cy="2900281"/>
          </a:xfrm>
          <a:prstGeom prst="roundRect">
            <a:avLst>
              <a:gd name="adj" fmla="val 4944"/>
            </a:avLst>
          </a:prstGeom>
          <a:solidFill>
            <a:srgbClr val="103776">
              <a:alpha val="31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E65C0D5-0179-84A4-3295-6E3CCAEE611D}"/>
              </a:ext>
            </a:extLst>
          </p:cNvPr>
          <p:cNvSpPr/>
          <p:nvPr/>
        </p:nvSpPr>
        <p:spPr>
          <a:xfrm>
            <a:off x="10555392" y="784604"/>
            <a:ext cx="2000926" cy="719988"/>
          </a:xfrm>
          <a:prstGeom prst="roundRect">
            <a:avLst/>
          </a:prstGeom>
          <a:gradFill flip="none" rotWithShape="1">
            <a:gsLst>
              <a:gs pos="55000">
                <a:schemeClr val="bg1"/>
              </a:gs>
              <a:gs pos="100000">
                <a:srgbClr val="C00000"/>
              </a:gs>
              <a:gs pos="91000">
                <a:srgbClr val="C00000"/>
              </a:gs>
              <a:gs pos="100000">
                <a:srgbClr val="B5174C"/>
              </a:gs>
            </a:gsLst>
            <a:lin ang="13500000" scaled="1"/>
            <a:tileRect/>
          </a:gra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26456B8-DC7E-8B4B-4E16-67712B75192D}"/>
              </a:ext>
            </a:extLst>
          </p:cNvPr>
          <p:cNvSpPr/>
          <p:nvPr/>
        </p:nvSpPr>
        <p:spPr>
          <a:xfrm>
            <a:off x="8366122" y="781561"/>
            <a:ext cx="2000926" cy="719988"/>
          </a:xfrm>
          <a:prstGeom prst="roundRect">
            <a:avLst/>
          </a:prstGeom>
          <a:gradFill flip="none" rotWithShape="1">
            <a:gsLst>
              <a:gs pos="82315">
                <a:srgbClr val="103776"/>
              </a:gs>
              <a:gs pos="55000">
                <a:schemeClr val="bg1">
                  <a:lumMod val="96000"/>
                  <a:lumOff val="4000"/>
                </a:schemeClr>
              </a:gs>
              <a:gs pos="100000">
                <a:srgbClr val="1C3158"/>
              </a:gs>
              <a:gs pos="100000">
                <a:srgbClr val="103776"/>
              </a:gs>
            </a:gsLst>
            <a:lin ang="13500000" scaled="1"/>
            <a:tileRect/>
          </a:gra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B2F7F6C-BB29-4FB5-9DD4-8A9BDBBEB820}"/>
              </a:ext>
            </a:extLst>
          </p:cNvPr>
          <p:cNvSpPr/>
          <p:nvPr/>
        </p:nvSpPr>
        <p:spPr>
          <a:xfrm>
            <a:off x="6184244" y="793735"/>
            <a:ext cx="1993534" cy="719988"/>
          </a:xfrm>
          <a:prstGeom prst="roundRect">
            <a:avLst/>
          </a:prstGeom>
          <a:gradFill flip="none" rotWithShape="1">
            <a:gsLst>
              <a:gs pos="55000">
                <a:schemeClr val="bg1"/>
              </a:gs>
              <a:gs pos="100000">
                <a:srgbClr val="007D5F">
                  <a:shade val="67500"/>
                  <a:satMod val="115000"/>
                </a:srgbClr>
              </a:gs>
              <a:gs pos="100000">
                <a:srgbClr val="007D5F">
                  <a:shade val="100000"/>
                  <a:satMod val="115000"/>
                </a:srgbClr>
              </a:gs>
            </a:gsLst>
            <a:lin ang="13500000" scaled="1"/>
            <a:tileRect/>
          </a:gra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E7E2AF9-4E0D-A715-1454-E16776B854FB}"/>
              </a:ext>
            </a:extLst>
          </p:cNvPr>
          <p:cNvSpPr/>
          <p:nvPr/>
        </p:nvSpPr>
        <p:spPr>
          <a:xfrm>
            <a:off x="3204822" y="5101488"/>
            <a:ext cx="3239946" cy="2900281"/>
          </a:xfrm>
          <a:prstGeom prst="roundRect">
            <a:avLst>
              <a:gd name="adj" fmla="val 4944"/>
            </a:avLst>
          </a:prstGeom>
          <a:solidFill>
            <a:srgbClr val="103776">
              <a:alpha val="31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E8E69E-F565-B328-6205-2BB1B1348BC4}"/>
              </a:ext>
            </a:extLst>
          </p:cNvPr>
          <p:cNvSpPr/>
          <p:nvPr/>
        </p:nvSpPr>
        <p:spPr>
          <a:xfrm>
            <a:off x="324786" y="5641479"/>
            <a:ext cx="2519959" cy="1379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55493A3-510E-E986-9410-EF75ABD92B5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331" y="1048395"/>
            <a:ext cx="422177" cy="42217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53ADE6C-E43A-ED7D-7FE8-AFE308678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925" y="1048395"/>
            <a:ext cx="422177" cy="42217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0301FE1-55E6-2855-B2DE-C90EC20850CE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994" y="1048395"/>
            <a:ext cx="422177" cy="42217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CF2A3336-C5C9-2419-0CD1-246D203425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606" y="1017846"/>
            <a:ext cx="422178" cy="42217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DB017D5-2650-C7C0-F39F-A93B5C3B9D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18" y="5101487"/>
            <a:ext cx="581418" cy="58141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993076BA-4C65-6538-FEE1-B400D62E9C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66" y="172868"/>
            <a:ext cx="1269669" cy="1778672"/>
          </a:xfrm>
          <a:prstGeom prst="rect">
            <a:avLst/>
          </a:prstGeom>
        </p:spPr>
      </p:pic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158BEFD3-179E-6EA8-5106-9FE24E29B933}"/>
              </a:ext>
            </a:extLst>
          </p:cNvPr>
          <p:cNvSpPr/>
          <p:nvPr/>
        </p:nvSpPr>
        <p:spPr>
          <a:xfrm>
            <a:off x="3994974" y="790690"/>
            <a:ext cx="2000926" cy="719988"/>
          </a:xfrm>
          <a:prstGeom prst="roundRect">
            <a:avLst/>
          </a:prstGeom>
          <a:gradFill flip="none" rotWithShape="1">
            <a:gsLst>
              <a:gs pos="55000">
                <a:schemeClr val="bg1"/>
              </a:gs>
              <a:gs pos="82000">
                <a:srgbClr val="AC1962"/>
              </a:gs>
              <a:gs pos="100000">
                <a:srgbClr val="AC1962"/>
              </a:gs>
            </a:gsLst>
            <a:lin ang="13500000" scaled="1"/>
            <a:tileRect/>
          </a:gra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C2D618C4-FF4A-BBDF-EB88-AB876D4144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784" y="1063953"/>
            <a:ext cx="406619" cy="4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1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5057D48-16AE-256F-3C01-3A4C567665A6}"/>
              </a:ext>
            </a:extLst>
          </p:cNvPr>
          <p:cNvSpPr/>
          <p:nvPr/>
        </p:nvSpPr>
        <p:spPr>
          <a:xfrm>
            <a:off x="1494738" y="1037341"/>
            <a:ext cx="12028602" cy="6683604"/>
          </a:xfrm>
          <a:prstGeom prst="roundRect">
            <a:avLst>
              <a:gd name="adj" fmla="val 1216"/>
            </a:avLst>
          </a:prstGeom>
          <a:solidFill>
            <a:srgbClr val="19183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6A55183-91B7-B85A-9AAB-55CB401C4F47}"/>
              </a:ext>
            </a:extLst>
          </p:cNvPr>
          <p:cNvSpPr/>
          <p:nvPr/>
        </p:nvSpPr>
        <p:spPr>
          <a:xfrm>
            <a:off x="11623341" y="1117871"/>
            <a:ext cx="1792999" cy="914400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1B1674D-66E1-1A8E-9BB5-6944C2C0AACD}"/>
              </a:ext>
            </a:extLst>
          </p:cNvPr>
          <p:cNvSpPr/>
          <p:nvPr/>
        </p:nvSpPr>
        <p:spPr>
          <a:xfrm>
            <a:off x="9723338" y="1117871"/>
            <a:ext cx="1792999" cy="914400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6268732-127D-8914-F98F-F99A4F1471A4}"/>
              </a:ext>
            </a:extLst>
          </p:cNvPr>
          <p:cNvSpPr/>
          <p:nvPr/>
        </p:nvSpPr>
        <p:spPr>
          <a:xfrm>
            <a:off x="7823335" y="1117871"/>
            <a:ext cx="1792999" cy="914400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E939EAC-834F-F453-72AD-78CB22DD29D5}"/>
              </a:ext>
            </a:extLst>
          </p:cNvPr>
          <p:cNvSpPr/>
          <p:nvPr/>
        </p:nvSpPr>
        <p:spPr>
          <a:xfrm>
            <a:off x="3297227" y="1117871"/>
            <a:ext cx="4227522" cy="914400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9DDFF93-0655-5987-CCF8-FA9D10FF5F98}"/>
              </a:ext>
            </a:extLst>
          </p:cNvPr>
          <p:cNvSpPr/>
          <p:nvPr/>
        </p:nvSpPr>
        <p:spPr>
          <a:xfrm>
            <a:off x="1633168" y="1117870"/>
            <a:ext cx="1525637" cy="6517532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23CCF77-D889-2AE1-05E1-EAEC178E79D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75" y="971846"/>
            <a:ext cx="4876190" cy="48761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925C338-AC81-6E91-C560-F6FC436AB6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65" t="11999" r="11886" b="11699"/>
          <a:stretch/>
        </p:blipFill>
        <p:spPr>
          <a:xfrm>
            <a:off x="-23181" y="343163"/>
            <a:ext cx="4918396" cy="496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0</Words>
  <Application>Microsoft Office PowerPoint</Application>
  <PresentationFormat>Personalizar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Caiena</dc:creator>
  <cp:lastModifiedBy>Danilo Caiena</cp:lastModifiedBy>
  <cp:revision>2</cp:revision>
  <dcterms:created xsi:type="dcterms:W3CDTF">2022-09-05T03:19:28Z</dcterms:created>
  <dcterms:modified xsi:type="dcterms:W3CDTF">2022-09-22T21:54:55Z</dcterms:modified>
</cp:coreProperties>
</file>