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19AA-C07F-4818-A473-62BAA6AB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4CAFB-EE7D-4B6E-B4A5-E5C9907C6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B7DD-00EA-4BF3-9CB2-D6C159AF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58EAE-4374-4A9B-9494-A4B2796C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AB97-1167-4873-A11D-80DE8C43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22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F7B9-AD6A-4BD3-9033-0E5652F1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FE1FF-F9AD-48F4-88CA-5BA14EEF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ABC-9175-4EA3-BD1B-433CB4CE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CF53-F11A-49AF-B297-A7CC6337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098E-93E6-41FE-9FB9-B2B2FE56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2EB6D-91E7-4F16-AB8A-A35F82CA1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0D72D-A250-473C-B631-8AAC0080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C36F-CECB-4372-8EC4-42915330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55DE-81C8-41C4-8859-CF314BD4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C85D-09DE-4C1E-B95E-718C5E19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3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9826-EEBC-475B-8BE6-052E0BD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79B2-027B-420D-B3E6-A2BA0E93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5CF0-E88B-4791-8EDE-3A039FB8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5D0E-77DE-43ED-A89B-A9F1221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D05D-71D6-4827-9FFD-541634F6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5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4616-648D-4656-B72E-F9359A2A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FE26-3793-45C9-BE3E-217AD929A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893C-B5A4-463F-B3B3-504C78F8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C602-D3AA-41B1-A2FC-CC9EE56D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4DF3-E4DE-437F-BF99-AB10C12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7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C094-B8F4-4BC5-809B-0F5BF441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3BA2-F9E2-4745-B742-8DC815E50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E7C4A-0DD9-4FCD-AE4E-07DD716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8E52-B1A5-4166-98E3-C4C121D8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51C8-F1D0-490F-AD47-0D97C9C3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A7E0-44BB-4C79-B229-D1C97FBA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2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9CED-AE06-494C-89E5-8EA73E0F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27E9-95AF-4330-B628-F599177A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239CD-83EB-46F5-9881-49920CAC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CE803-A05C-4482-93F8-9E45FC392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D017A-C1F8-45B0-914C-3CE5029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CCB5D-9CCB-49F6-8115-EC5931C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001E9-CA2B-407F-9D69-EF2769E6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4C667-0712-4F93-B959-D956668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3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B626-3B47-45EB-8FA3-BBF4F1D3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AEC6-2078-43CB-960D-C3F337BC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9297C-B274-4AF9-9972-F2C20F05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F248-66C6-403B-B524-33CB5D62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2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A2AFA-4CB8-4E74-82DF-588986AE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83987-9B70-4ABC-808A-7EB20089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670F-BEE5-4F09-9E2C-093A5C3C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2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325B-67D4-4087-A3C9-F837EA63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227C-F968-4F4A-9EDB-DE0C0CB2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39C44-040E-46C4-ABA4-0193DC53F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D7599-1DED-40D6-96E8-6D657CCB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C86F-2AD6-4FD8-BA62-19D5E116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EABC9-9C7D-471B-ADEB-E0757726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407D-256E-40CB-8B1F-91818C9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012CD-7B43-41F3-9543-79D25BDD2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6281-4932-403E-8D33-D48AFF74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BA92E-4B5C-4B97-BB80-8CE06122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9F90-AE4A-4A65-9662-D1F8F3B6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17C7D-288B-414F-BFE6-6554ABA6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08231-ABE2-4F3C-A313-CEF3CD61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1590-7906-49EA-AF2B-611754F6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313E-774C-498D-AEC3-0550259E8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720C-73F2-4E64-97AD-715E47B9CAD8}" type="datetimeFigureOut">
              <a:rPr lang="en-GB" smtClean="0"/>
              <a:t>04/02/2018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CEF1-3712-4E11-854F-90103C4BD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8AB7-F4EC-4918-9A8F-45928E815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F0A5-55CA-4EE7-836A-84EF02D43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dankhara/githubdemo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dankhara/GitDemo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0543-1FAA-4326-AA77-419C51AF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68F0A-40BE-465F-BF3C-0DB83EC76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01AF-785E-4011-8653-69C82F35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remote of existing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033C-C38D-4E9E-997F-38FA3814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47" y="1825625"/>
            <a:ext cx="11444199" cy="5086330"/>
          </a:xfrm>
        </p:spPr>
        <p:txBody>
          <a:bodyPr/>
          <a:lstStyle/>
          <a:p>
            <a:r>
              <a:rPr lang="en-GB" dirty="0"/>
              <a:t>Go to the repository created, it should open page below</a:t>
            </a:r>
          </a:p>
          <a:p>
            <a:r>
              <a:rPr lang="en-GB" dirty="0"/>
              <a:t>Then copy highlighted command below</a:t>
            </a:r>
          </a:p>
          <a:p>
            <a:r>
              <a:rPr lang="en-GB" dirty="0"/>
              <a:t>git remote add origin </a:t>
            </a:r>
            <a:r>
              <a:rPr lang="en-GB" dirty="0">
                <a:hlinkClick r:id="rId2"/>
              </a:rPr>
              <a:t>https://github.com/rdankhara/githubdemo.git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59A68-6ADE-4229-A904-CA7BF2DC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1" y="3277072"/>
            <a:ext cx="11195538" cy="35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1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A291-E46D-4DDA-A596-4249E135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origin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7D17-FECA-44B3-8D78-C455952F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remote add origin </a:t>
            </a:r>
            <a:r>
              <a:rPr lang="en-GB" dirty="0">
                <a:hlinkClick r:id="rId2"/>
              </a:rPr>
              <a:t>https://github.com/rdankhara/GitDemo.git</a:t>
            </a:r>
            <a:endParaRPr lang="en-GB" dirty="0"/>
          </a:p>
          <a:p>
            <a:r>
              <a:rPr lang="en-GB" dirty="0"/>
              <a:t>git push origin master</a:t>
            </a:r>
          </a:p>
          <a:p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9D0D2-592F-4C40-A6A5-81B8113A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27" y="3038416"/>
            <a:ext cx="7496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7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5938-72F9-490B-AC75-1FA0B9B3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Git Bash (Command line Interface or 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A806-760D-4116-96F9-43D72A6D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git bash from </a:t>
            </a:r>
            <a:r>
              <a:rPr lang="en-GB" dirty="0">
                <a:hlinkClick r:id="rId2"/>
              </a:rPr>
              <a:t>https://git-scm.com/downloads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7B5F6-BCB4-425A-8AE1-33189A30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20" y="2693347"/>
            <a:ext cx="10931818" cy="33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8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C8D8-A3B1-400D-97A7-FEEF0F54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Verify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6BFD-1D63-4C4E-9C83-1FCB16BC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downloaded double click Git-</a:t>
            </a:r>
            <a:r>
              <a:rPr lang="en-GB" dirty="0">
                <a:solidFill>
                  <a:srgbClr val="00B050"/>
                </a:solidFill>
              </a:rPr>
              <a:t>2.16.1-64-</a:t>
            </a:r>
            <a:r>
              <a:rPr lang="en-GB" dirty="0"/>
              <a:t>bit.exe to install git.</a:t>
            </a:r>
          </a:p>
          <a:p>
            <a:r>
              <a:rPr lang="en-GB" dirty="0"/>
              <a:t>Verify it by typing git on start menu and you should see git bash.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84A73-D856-43E8-A020-C35CC6BD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55" y="2930624"/>
            <a:ext cx="9168075" cy="39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F554-861F-461F-94EA-BCDA804F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(Git Bash)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CE72-C2B8-4293-A196-CC8B60B0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folder name </a:t>
            </a:r>
            <a:r>
              <a:rPr lang="en-US" dirty="0" err="1">
                <a:solidFill>
                  <a:srgbClr val="00B050"/>
                </a:solidFill>
              </a:rPr>
              <a:t>gitdemos</a:t>
            </a:r>
            <a:r>
              <a:rPr lang="en-US" dirty="0"/>
              <a:t> on your </a:t>
            </a:r>
            <a:r>
              <a:rPr lang="en-US" dirty="0">
                <a:solidFill>
                  <a:srgbClr val="00B050"/>
                </a:solidFill>
              </a:rPr>
              <a:t>c:</a:t>
            </a:r>
            <a:r>
              <a:rPr lang="en-US" dirty="0"/>
              <a:t>  or </a:t>
            </a:r>
            <a:r>
              <a:rPr lang="en-US" dirty="0">
                <a:solidFill>
                  <a:srgbClr val="00B050"/>
                </a:solidFill>
              </a:rPr>
              <a:t>d: </a:t>
            </a:r>
            <a:r>
              <a:rPr lang="en-US" dirty="0"/>
              <a:t>drive</a:t>
            </a:r>
          </a:p>
          <a:p>
            <a:r>
              <a:rPr lang="en-US" dirty="0"/>
              <a:t>Start git bash from start menu </a:t>
            </a:r>
          </a:p>
          <a:p>
            <a:r>
              <a:rPr lang="en-US" dirty="0"/>
              <a:t>Type command </a:t>
            </a:r>
            <a:r>
              <a:rPr lang="en-US" dirty="0">
                <a:solidFill>
                  <a:srgbClr val="00B0F0"/>
                </a:solidFill>
              </a:rPr>
              <a:t>cd  /c/</a:t>
            </a:r>
            <a:r>
              <a:rPr lang="en-US" dirty="0" err="1">
                <a:solidFill>
                  <a:srgbClr val="00B0F0"/>
                </a:solidFill>
              </a:rPr>
              <a:t>gitdemos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/>
              <a:t> and press enter </a:t>
            </a:r>
          </a:p>
          <a:p>
            <a:r>
              <a:rPr lang="en-US" dirty="0"/>
              <a:t>Type </a:t>
            </a:r>
            <a:r>
              <a:rPr lang="en-US" dirty="0">
                <a:solidFill>
                  <a:srgbClr val="00B0F0"/>
                </a:solidFill>
              </a:rPr>
              <a:t>git </a:t>
            </a:r>
            <a:r>
              <a:rPr lang="en-US" dirty="0" err="1">
                <a:solidFill>
                  <a:srgbClr val="00B0F0"/>
                </a:solidFill>
              </a:rPr>
              <a:t>init</a:t>
            </a:r>
            <a:r>
              <a:rPr lang="en-US" dirty="0"/>
              <a:t> command and press enter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2EE9-5930-42B6-8529-FCA1AE32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47" y="3867742"/>
            <a:ext cx="7537234" cy="27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B73B-7611-42D4-AC6E-68306B58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username and password on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6EB9-251B-4D2E-A88D-5FFF9BD2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username by using </a:t>
            </a:r>
            <a:r>
              <a:rPr lang="en-GB" dirty="0">
                <a:solidFill>
                  <a:srgbClr val="00B0F0"/>
                </a:solidFill>
              </a:rPr>
              <a:t>git config --local user.name “</a:t>
            </a:r>
            <a:r>
              <a:rPr lang="en-GB" dirty="0" err="1">
                <a:solidFill>
                  <a:srgbClr val="00B0F0"/>
                </a:solidFill>
              </a:rPr>
              <a:t>rdankhara</a:t>
            </a:r>
            <a:r>
              <a:rPr lang="en-GB" dirty="0">
                <a:solidFill>
                  <a:srgbClr val="00B0F0"/>
                </a:solidFill>
              </a:rPr>
              <a:t>”</a:t>
            </a:r>
          </a:p>
          <a:p>
            <a:r>
              <a:rPr lang="en-GB" dirty="0"/>
              <a:t>Set email by using git </a:t>
            </a:r>
            <a:r>
              <a:rPr lang="en-GB" dirty="0">
                <a:solidFill>
                  <a:srgbClr val="00B0F0"/>
                </a:solidFill>
              </a:rPr>
              <a:t>config --local </a:t>
            </a:r>
            <a:r>
              <a:rPr lang="en-GB" dirty="0" err="1">
                <a:solidFill>
                  <a:srgbClr val="00B0F0"/>
                </a:solidFill>
              </a:rPr>
              <a:t>user.email</a:t>
            </a:r>
            <a:r>
              <a:rPr lang="en-GB" dirty="0">
                <a:solidFill>
                  <a:srgbClr val="00B0F0"/>
                </a:solidFill>
              </a:rPr>
              <a:t> “abc.xyx@gmail.com”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9B45B-C9E4-4B63-8C9D-9FCD591A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92" y="3373654"/>
            <a:ext cx="7781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2AF2-BE50-413A-B523-A982DFA2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commit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CD2C-E824-47F0-B250-CE2F47C9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text file named first.txt</a:t>
            </a:r>
          </a:p>
          <a:p>
            <a:r>
              <a:rPr lang="en-US" dirty="0"/>
              <a:t>Add text this is first line in first file and save it.</a:t>
            </a:r>
          </a:p>
          <a:p>
            <a:r>
              <a:rPr lang="en-US" dirty="0"/>
              <a:t>Go to git bash and use command </a:t>
            </a:r>
            <a:r>
              <a:rPr lang="en-US" dirty="0">
                <a:solidFill>
                  <a:srgbClr val="00B0F0"/>
                </a:solidFill>
              </a:rPr>
              <a:t>git status</a:t>
            </a:r>
            <a:r>
              <a:rPr lang="en-US" dirty="0"/>
              <a:t>, it should show if any thing changes since last commit point.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7AA23-9A7F-453D-A4AB-780C5331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91" y="3818461"/>
            <a:ext cx="7905515" cy="29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7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C593-03FE-4F43-ACBD-37C961AA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changes to stage using git add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E76A-AA60-480B-B966-08CC26D3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git add * </a:t>
            </a:r>
            <a:r>
              <a:rPr lang="en-US" dirty="0"/>
              <a:t>(or file name ) command to move changes to stage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git status </a:t>
            </a:r>
            <a:r>
              <a:rPr lang="en-US" dirty="0"/>
              <a:t>command again to verify that file is now moved to stage green.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9C7A7-6B3F-4FCE-8097-F1F5AFF1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70" y="2985084"/>
            <a:ext cx="87058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20C0-C0EE-4EA7-8424-68466DB6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using </a:t>
            </a:r>
            <a:r>
              <a:rPr lang="en-US" dirty="0">
                <a:solidFill>
                  <a:srgbClr val="00B0F0"/>
                </a:solidFill>
              </a:rPr>
              <a:t>git commit –m</a:t>
            </a:r>
            <a:r>
              <a:rPr lang="en-US" dirty="0"/>
              <a:t> command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469-CA14-41CB-9C5D-BF2C026F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git commit –m “first commit message”</a:t>
            </a:r>
            <a:r>
              <a:rPr lang="en-US" dirty="0"/>
              <a:t> to create commit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0C043-086D-4FDA-9E9E-24BECB37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05" y="2505075"/>
            <a:ext cx="87725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4EC7-3683-417B-B8AC-40E78313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repositoroy</a:t>
            </a:r>
            <a:r>
              <a:rPr lang="en-GB" dirty="0"/>
              <a:t> on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FDFE-7C76-4963-BB72-AF4EE6ED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or sign in to your account on github.com</a:t>
            </a:r>
          </a:p>
          <a:p>
            <a:r>
              <a:rPr lang="en-GB" dirty="0"/>
              <a:t>Create repository by clicking on plus icon on top right corner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77500-9083-4FC2-A95C-621EED3E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93" y="2828392"/>
            <a:ext cx="9794013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</vt:lpstr>
      <vt:lpstr>Get Git Bash (Command line Interface or CLI)</vt:lpstr>
      <vt:lpstr>Verify install</vt:lpstr>
      <vt:lpstr>Getting started (Git Bash)</vt:lpstr>
      <vt:lpstr>Set username and password on repository</vt:lpstr>
      <vt:lpstr>First commit</vt:lpstr>
      <vt:lpstr>Move changes to stage using git add</vt:lpstr>
      <vt:lpstr>Commit using git commit –m command</vt:lpstr>
      <vt:lpstr>Create repositoroy on Git</vt:lpstr>
      <vt:lpstr>Add remote of existing repository</vt:lpstr>
      <vt:lpstr>Set origin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Rajnikant Dankhara</dc:creator>
  <cp:lastModifiedBy>Rajnikant Dankhara</cp:lastModifiedBy>
  <cp:revision>14</cp:revision>
  <dcterms:created xsi:type="dcterms:W3CDTF">2018-02-02T20:47:57Z</dcterms:created>
  <dcterms:modified xsi:type="dcterms:W3CDTF">2018-02-04T19:28:22Z</dcterms:modified>
</cp:coreProperties>
</file>