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88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E206-EE30-41F2-A595-42C832C4D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D7FBB-E0B8-4D5D-9651-C22275BCE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07C17-E663-430A-8137-3C31AC61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4EA9-FF2B-4E45-AB4D-F0030F1996F9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7B624-1BD0-4BC3-B786-339C62CB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0F482-C53F-4798-A9DB-D725AB44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EEE0-9E48-4A6A-B91C-5839B7421E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27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B9181-C450-4D9E-BFBE-B34A1289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4C86D-42AE-4173-93C1-2C187AE52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66B4C-D63B-4E88-9DB6-E0C25929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4EA9-FF2B-4E45-AB4D-F0030F1996F9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0F89B-72E6-43C3-ADA3-DB5A06FC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6D428-51CA-4E91-BC1E-0D6ACA4E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EEE0-9E48-4A6A-B91C-5839B7421E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8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83D10-3E25-4D8F-9AF3-96DF5EA43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D8071-1B6A-4768-A205-5FD1BDEB6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99546-C3D3-45D2-ABDA-885DB1B7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4EA9-FF2B-4E45-AB4D-F0030F1996F9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AB913-3CE4-4451-85EC-3F23F960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4077D-E2E3-4473-BFBD-F8C43DA3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EEE0-9E48-4A6A-B91C-5839B7421E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59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7CDC-1D7F-4F7B-9529-0F552E70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038C4-3B33-42FA-8A81-704DD5E40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ECED1-D78A-4AD0-9AEA-52F0097A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4EA9-FF2B-4E45-AB4D-F0030F1996F9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EBDCA-7ED0-4E51-874E-790A5A83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8C9C-E0D2-4A0F-9A33-39828FE2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EEE0-9E48-4A6A-B91C-5839B7421E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3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396C-1E76-4070-9AB3-783C9C53A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B5B2C-B080-4E0B-986D-15F09A5CB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F0608-EDC7-484C-B0CE-C74E22CF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4EA9-FF2B-4E45-AB4D-F0030F1996F9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FD9ED-410C-45B1-B277-67C60B73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D84EE-6EB6-4FA9-94AA-3CB547E5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EEE0-9E48-4A6A-B91C-5839B7421E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13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95B1-6341-439A-823A-877829A7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675A6-13D3-420C-B591-ADDD27429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6EE72-E2BB-4C12-A724-2A063198F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FF217-7C91-40B3-A00C-0D4F50A6B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4EA9-FF2B-4E45-AB4D-F0030F1996F9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578CA-23FD-4A34-85C6-63C7C8DE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BCF99-E0C5-4359-A579-CDA9B71D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EEE0-9E48-4A6A-B91C-5839B7421E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05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C35D-0C50-4436-A928-FF767A67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8E27C-CEC4-4487-BB1B-F29600B5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A222C-4083-43E5-B1D8-8FF267F74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6D40A-BD78-445D-97A2-7AAC3D88E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EBA46-F67E-453C-B9F5-B78B13694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DF8475-1846-48F9-BE66-AB7FB916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4EA9-FF2B-4E45-AB4D-F0030F1996F9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2E73A6-6DE7-4307-A320-DFCAC047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E9C06-38EF-4946-8D86-BB479F32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EEE0-9E48-4A6A-B91C-5839B7421E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62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C66E-A433-4C87-96CA-154F54CA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40073-90F1-4C0F-AF5C-83318893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4EA9-FF2B-4E45-AB4D-F0030F1996F9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A8914-6906-4F51-BAF3-A0770475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304D3-E296-4281-9CE9-4E1AFD85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EEE0-9E48-4A6A-B91C-5839B7421E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55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B5A62-7997-417A-872C-088C9768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4EA9-FF2B-4E45-AB4D-F0030F1996F9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2BC7F-0035-4FF4-ABD8-CB6B51FF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21B5-6412-4A5C-BF3B-091D1CC0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EEE0-9E48-4A6A-B91C-5839B7421E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14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63C2-B94A-4785-BABD-7E122A4F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3F8F-7F3C-4FA2-A5B0-E7CC20AF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DF3EA-DCCC-4695-8937-58579E815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B2EC3-0B6D-44A1-B106-512397BF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4EA9-FF2B-4E45-AB4D-F0030F1996F9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72104-88BA-40DD-A91A-24D1E066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4FC8D-8E76-4638-A58F-89BC7041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EEE0-9E48-4A6A-B91C-5839B7421E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18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5AC4-E507-4C07-96AB-0A3E0C9E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D9E36-0CC0-4158-AA4D-6B7B84F63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3CC10-5A70-480E-AA91-9747A4091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CF0F7-7D9E-4F08-A833-EA327FF1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4EA9-FF2B-4E45-AB4D-F0030F1996F9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56F2A-31C1-4EEC-9CC9-9DA8345D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33E87-A986-4D08-9102-3A9FA516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EEE0-9E48-4A6A-B91C-5839B7421E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58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956C7-A93E-4157-8F44-0F27F5C37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F128D-70F0-46FB-A23D-09A61D6DB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27082-0109-4994-9FB2-D732AABA4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84EA9-FF2B-4E45-AB4D-F0030F1996F9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F6FD6-7C7B-482F-A714-38DA3DA48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E9014-9151-4CA7-B0F3-581A2BD81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3EEE0-9E48-4A6A-B91C-5839B7421E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49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F7F0-790F-4E42-87C2-9435C84BF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JIRA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055DD-9D3E-4395-BD22-2D074F26B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32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CB6F-ADFA-4B2B-BBA8-18B7B0C8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690EF-C53C-481A-B596-692A38FD4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Click on  search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E186C-4903-4863-9DD0-620132A8A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9600"/>
            <a:ext cx="10186467" cy="341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4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C9F3-DB2B-4E2D-84D9-424077DA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by any other field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BF199F-2B66-45DC-99C7-38F83CCAA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855" y="2189921"/>
            <a:ext cx="9275582" cy="398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8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JIRA</vt:lpstr>
      <vt:lpstr>Search</vt:lpstr>
      <vt:lpstr>Search by any other field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</dc:title>
  <dc:creator>Rajnikant Dankhara</dc:creator>
  <cp:lastModifiedBy>Rajnikant Dankhara</cp:lastModifiedBy>
  <cp:revision>2</cp:revision>
  <dcterms:created xsi:type="dcterms:W3CDTF">2018-02-02T20:39:41Z</dcterms:created>
  <dcterms:modified xsi:type="dcterms:W3CDTF">2018-02-02T20:40:39Z</dcterms:modified>
</cp:coreProperties>
</file>