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43" y="-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221C0-166C-4C86-9C78-88BD4C15668C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A0614-D002-4C2C-97CC-F849E8731D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A0614-D002-4C2C-97CC-F849E8731D3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0B15-B902-49AB-B947-4366D897E9C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4C52-6CAC-4BD5-8B8C-7B9A9CE8F7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Tiny Url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1"/>
            <a:ext cx="838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1year: 250,000,000 * 12 = 3 billion</a:t>
            </a:r>
          </a:p>
          <a:p>
            <a:r>
              <a:rPr lang="en-US" dirty="0" smtClean="0"/>
              <a:t>if the size of every message we storing will be 1k or 1000 bytes then </a:t>
            </a:r>
          </a:p>
          <a:p>
            <a:r>
              <a:rPr lang="en-US" dirty="0" smtClean="0"/>
              <a:t>3 billion * 1000 bytes = 3 TB disc storage needed / per year</a:t>
            </a:r>
          </a:p>
          <a:p>
            <a:r>
              <a:rPr lang="en-US" dirty="0" smtClean="0"/>
              <a:t>Cache storage estimate:</a:t>
            </a:r>
          </a:p>
          <a:p>
            <a:r>
              <a:rPr lang="en-US" dirty="0" smtClean="0"/>
              <a:t>If we will keep in cache only 10% of data then we need probably 3Tb * 0.10 = 30 GB</a:t>
            </a:r>
          </a:p>
          <a:p>
            <a:endParaRPr lang="en-US" dirty="0" smtClean="0"/>
          </a:p>
          <a:p>
            <a:r>
              <a:rPr lang="en-US" b="1" dirty="0" smtClean="0"/>
              <a:t>3. Links expiration approach</a:t>
            </a:r>
          </a:p>
          <a:p>
            <a:r>
              <a:rPr lang="en-US" dirty="0" smtClean="0"/>
              <a:t>Because I will use Couchbase NOSQL engine - there is TTL field we can use</a:t>
            </a:r>
          </a:p>
          <a:p>
            <a:r>
              <a:rPr lang="en-US" dirty="0" smtClean="0"/>
              <a:t>upon message creation - is the amount of time until a document expires in Couchbase Server. Couchbase Server periodically removes all items with expiration times that have passed.</a:t>
            </a:r>
            <a:endParaRPr lang="en-US" dirty="0"/>
          </a:p>
          <a:p>
            <a:r>
              <a:rPr lang="en-US" dirty="0" smtClean="0"/>
              <a:t>In this approach we </a:t>
            </a:r>
            <a:r>
              <a:rPr lang="en-US" dirty="0" err="1" smtClean="0"/>
              <a:t>dont</a:t>
            </a:r>
            <a:r>
              <a:rPr lang="en-US" dirty="0" smtClean="0"/>
              <a:t> need to design a mechanism to check and delete a such messages.</a:t>
            </a:r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b="1" dirty="0" smtClean="0"/>
              <a:t>Processing Algorithm to get original url based on tiny url provided:</a:t>
            </a:r>
          </a:p>
          <a:p>
            <a:r>
              <a:rPr lang="en-US" dirty="0" smtClean="0"/>
              <a:t>1. request to get original url received from tiny url</a:t>
            </a:r>
          </a:p>
          <a:p>
            <a:r>
              <a:rPr lang="en-US" dirty="0" smtClean="0"/>
              <a:t>2. service calls cache to check if this url was previously created and if so - get it from cache.</a:t>
            </a:r>
          </a:p>
          <a:p>
            <a:r>
              <a:rPr lang="en-US" dirty="0" smtClean="0"/>
              <a:t>3. if no url in cache then service execute rest call to get such object from </a:t>
            </a:r>
            <a:r>
              <a:rPr lang="en-US" dirty="0" err="1" smtClean="0"/>
              <a:t>CouchBase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3. if service was not able to find url in cache and Couchbase server then NOT FOUND message returns to client.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Processing Algorithm to create tiny url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request to create tiny url received from (original url as parameter)</a:t>
            </a:r>
          </a:p>
          <a:p>
            <a:r>
              <a:rPr lang="en-US" dirty="0" smtClean="0"/>
              <a:t>2. service execute rest call to get next sequence from sequence provider service</a:t>
            </a:r>
          </a:p>
          <a:p>
            <a:r>
              <a:rPr lang="en-US" dirty="0" smtClean="0"/>
              <a:t>3. add new message to Couchbase with key=sequence, url=url and set expiration time user provided, </a:t>
            </a:r>
          </a:p>
          <a:p>
            <a:r>
              <a:rPr lang="en-US" dirty="0" smtClean="0"/>
              <a:t>   if expiration time is not provided then set expiration time to default.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81000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technical document that describes the design of Tiny Url service.</a:t>
            </a:r>
          </a:p>
          <a:p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following technologies/software used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Java </a:t>
            </a:r>
            <a:r>
              <a:rPr lang="en-US" dirty="0"/>
              <a:t>1.8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Spring </a:t>
            </a:r>
            <a:r>
              <a:rPr lang="en-US" dirty="0"/>
              <a:t>boot v1.2.5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Apache </a:t>
            </a:r>
            <a:r>
              <a:rPr lang="en-US" dirty="0"/>
              <a:t>commons v3.4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Google </a:t>
            </a:r>
            <a:r>
              <a:rPr lang="en-US" dirty="0"/>
              <a:t>guava v23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CouchBase</a:t>
            </a:r>
            <a:r>
              <a:rPr lang="en-US" dirty="0" smtClean="0"/>
              <a:t> </a:t>
            </a:r>
            <a:r>
              <a:rPr lang="en-US" dirty="0"/>
              <a:t>client v2.7.1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CouchBase</a:t>
            </a:r>
            <a:r>
              <a:rPr lang="en-US" dirty="0" smtClean="0"/>
              <a:t> </a:t>
            </a:r>
            <a:r>
              <a:rPr lang="en-US" dirty="0"/>
              <a:t>server 4/5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Jackson </a:t>
            </a:r>
            <a:r>
              <a:rPr lang="en-US" dirty="0"/>
              <a:t>core library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Maven latest version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Requirements</a:t>
            </a:r>
            <a:endParaRPr lang="en-US" dirty="0"/>
          </a:p>
          <a:p>
            <a:r>
              <a:rPr lang="en-US" dirty="0"/>
              <a:t>URL shortening system should meet the following requirements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Given a URL, our service should generate a shorter and unique alias of </a:t>
            </a:r>
            <a:r>
              <a:rPr lang="en-US" dirty="0" smtClean="0"/>
              <a:t>it.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When users access a short link, </a:t>
            </a:r>
            <a:r>
              <a:rPr lang="en-US" dirty="0" smtClean="0"/>
              <a:t>service redirects </a:t>
            </a:r>
            <a:r>
              <a:rPr lang="en-US" dirty="0"/>
              <a:t>them to the original link.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Links </a:t>
            </a:r>
            <a:r>
              <a:rPr lang="en-US" dirty="0"/>
              <a:t>will expire after a standard default </a:t>
            </a:r>
            <a:r>
              <a:rPr lang="en-US" dirty="0" err="1"/>
              <a:t>timespan</a:t>
            </a:r>
            <a:r>
              <a:rPr lang="en-US" dirty="0"/>
              <a:t>. 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Users </a:t>
            </a:r>
            <a:r>
              <a:rPr lang="en-US" dirty="0"/>
              <a:t>should also be able to specify the expiration time.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system should be highly available.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URL redirection should happen in real-time with minimal latency.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Shortened links should not be guessable (not predictable).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Our </a:t>
            </a:r>
            <a:r>
              <a:rPr lang="en-US" dirty="0"/>
              <a:t>service should also be accessible through REST APIs by other services.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1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Architectural Design assumptions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imageTinyUrlDesign010520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685800"/>
            <a:ext cx="7438215" cy="571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Implementation</a:t>
            </a:r>
            <a:endParaRPr lang="en-US" dirty="0"/>
          </a:p>
          <a:p>
            <a:r>
              <a:rPr lang="en-US" dirty="0"/>
              <a:t>Implemented 2 endpoints. generate shorten url, consume using shorten url</a:t>
            </a:r>
          </a:p>
          <a:p>
            <a:r>
              <a:rPr lang="en-US" dirty="0"/>
              <a:t> </a:t>
            </a:r>
            <a:r>
              <a:rPr lang="en-US" dirty="0" smtClean="0"/>
              <a:t>2 endpoints for Web Http Access and 2 endpoints for Rest </a:t>
            </a:r>
            <a:r>
              <a:rPr lang="en-US" dirty="0" err="1" smtClean="0"/>
              <a:t>Api</a:t>
            </a:r>
            <a:r>
              <a:rPr lang="en-US" dirty="0" smtClean="0"/>
              <a:t> access</a:t>
            </a:r>
            <a:endParaRPr lang="en-US" dirty="0"/>
          </a:p>
          <a:p>
            <a:r>
              <a:rPr lang="en-US" dirty="0"/>
              <a:t>Controller (starting point)</a:t>
            </a:r>
          </a:p>
          <a:p>
            <a:r>
              <a:rPr lang="en-US" dirty="0"/>
              <a:t>This controller is basically just a pass through class, it will barely contain any logic at all, mostly just pass it data to the Service </a:t>
            </a:r>
          </a:p>
          <a:p>
            <a:r>
              <a:rPr lang="en-US" dirty="0"/>
              <a:t>and return the correct HTTP Status and objects if needed.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514600"/>
          <a:ext cx="8077200" cy="40224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400"/>
                <a:gridCol w="640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method  ( </a:t>
                      </a:r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Web Interface access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solidFill>
                          <a:srgbClr val="646464"/>
                        </a:solidFill>
                        <a:latin typeface="Consolas"/>
                        <a:ea typeface="Calibri"/>
                        <a:cs typeface="Consola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Consolas"/>
                        </a:rPr>
                        <a:t>@</a:t>
                      </a:r>
                      <a:r>
                        <a:rPr lang="en-US" sz="1100" dirty="0" err="1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Consolas"/>
                        </a:rPr>
                        <a:t>RequestMapping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(value=</a:t>
                      </a:r>
                      <a:r>
                        <a:rPr lang="en-US" sz="1100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Consolas"/>
                        </a:rPr>
                        <a:t>"/"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 method = RequestMethod.</a:t>
                      </a:r>
                      <a:r>
                        <a:rPr lang="en-US" sz="1100" b="1" i="1" dirty="0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Consolas"/>
                        </a:rPr>
                        <a:t>POST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Consolas"/>
                        </a:rPr>
                        <a:t>public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ModelAndView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shortenUrl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(HttpServletRequest 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httpRequest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                   </a:t>
                      </a:r>
                      <a:r>
                        <a:rPr lang="en-US" sz="1100" dirty="0">
                          <a:solidFill>
                            <a:srgbClr val="646464"/>
                          </a:solidFill>
                          <a:latin typeface="Consolas"/>
                          <a:ea typeface="Calibri"/>
                          <a:cs typeface="Consolas"/>
                        </a:rPr>
                        <a:t>@Valid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ShortenUrlRequest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request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               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BindingResult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bindingResult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 {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String 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request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.getUrl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();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Consolas"/>
                        </a:rPr>
                        <a:t>validator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.validateUrl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processValidationResponse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bindingResult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 </a:t>
                      </a:r>
                      <a:r>
                        <a:rPr lang="en-US" sz="1100" u="sng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ModelAndView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modelAndView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=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Consolas"/>
                        </a:rPr>
                        <a:t>new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ModelAndView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Consolas"/>
                        </a:rPr>
                        <a:t>"</a:t>
                      </a:r>
                      <a:r>
                        <a:rPr lang="en-US" sz="1100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Consolas"/>
                        </a:rPr>
                        <a:t>shortener</a:t>
                      </a:r>
                      <a:r>
                        <a:rPr lang="en-US" sz="1100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Consolas"/>
                        </a:rPr>
                        <a:t>"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Consolas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(!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bindingResult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.hasErrors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()) {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	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Consolas"/>
                        </a:rPr>
                        <a:t>final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String 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id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Consolas"/>
                        </a:rPr>
                        <a:t>commonUtils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.generateIdFromUrl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Consolas"/>
                        </a:rPr>
                        <a:t>urlStoreService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.storeUrl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id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String 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prefix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C0"/>
                          </a:solidFill>
                          <a:latin typeface="Consolas"/>
                          <a:ea typeface="Calibri"/>
                          <a:cs typeface="Consolas"/>
                        </a:rPr>
                        <a:t>commonUtils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.buildTinyUrl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httpRequest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modelAndView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.addObject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Consolas"/>
                        </a:rPr>
                        <a:t>"</a:t>
                      </a:r>
                      <a:r>
                        <a:rPr lang="en-US" sz="1100" dirty="0" err="1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Consolas"/>
                        </a:rPr>
                        <a:t>shortenedUrl</a:t>
                      </a:r>
                      <a:r>
                        <a:rPr lang="en-US" sz="1100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Consolas"/>
                        </a:rPr>
                        <a:t>"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prefix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+ </a:t>
                      </a:r>
                      <a:r>
                        <a:rPr lang="en-US" sz="1100" dirty="0">
                          <a:solidFill>
                            <a:srgbClr val="2A00FF"/>
                          </a:solidFill>
                          <a:latin typeface="Consolas"/>
                          <a:ea typeface="Calibri"/>
                          <a:cs typeface="Consolas"/>
                        </a:rPr>
                        <a:t>"/"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+ </a:t>
                      </a:r>
                      <a:r>
                        <a:rPr lang="en-US" sz="1100" dirty="0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id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}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7F0055"/>
                          </a:solidFill>
                          <a:latin typeface="Consolas"/>
                          <a:ea typeface="Calibri"/>
                          <a:cs typeface="Consolas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6A3E3E"/>
                          </a:solidFill>
                          <a:latin typeface="Consolas"/>
                          <a:ea typeface="Calibri"/>
                          <a:cs typeface="Consolas"/>
                        </a:rPr>
                        <a:t>modelAndView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;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52400"/>
          <a:ext cx="7620000" cy="25829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method  ( </a:t>
                      </a:r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Web Interface access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@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RequestMapping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(value = "/{id}", method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RequestMethod.GET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public void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redirectToUrl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(@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PathVariable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String id, HttpServletResponse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 throws Exception 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final String url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urlStoreService.findUrlById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(id);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if (url != null) 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resp.addHeader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("Location", url);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resp.setStatus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HttpServletResponse.SC_MOVED_PERMANENTLY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} else 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resp.sendError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HttpServletResponse.SC_NOT_FOUND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}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}</a:t>
                      </a:r>
                      <a:endParaRPr lang="en-US" sz="1100" kern="1200" dirty="0">
                        <a:solidFill>
                          <a:srgbClr val="000000"/>
                        </a:solidFill>
                        <a:latin typeface="Consolas"/>
                        <a:ea typeface="Calibri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971800"/>
          <a:ext cx="7543800" cy="34662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7800"/>
                <a:gridCol w="60960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method  ( </a:t>
                      </a:r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Rest Client Access 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@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RequestMapping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method = RequestMethod.POST,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value = "/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createTinyUrl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",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consumes = "application/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json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",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produces = "application/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json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")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public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ResponseEntity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generateTinyUrl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(@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RequestBody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TinyUrlRequest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request) 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String url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request.getUrl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();	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validator.validateUrl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(url);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if(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!=null){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return 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new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ResponseEntity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&lt;&gt;(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HttpStatus.BAD_REQUEST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}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TinyUrlResponse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response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urlservice.generateTinyUrl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(url);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return new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ResponseEntity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&lt;&gt;(response,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HttpStatus.CREATED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457200"/>
          <a:ext cx="8153400" cy="29562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method  ( </a:t>
                      </a:r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Rest Client Access 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@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RequestMapping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    method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RequestMethod.GET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    value = "/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getOriginalUrl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/{id}",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       produces = "application/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json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")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public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ResponseEntity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getOriginalUrl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(@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PathVariable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String id, HttpServletRequest request) throws Exception 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validator.validateId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(id);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if(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!=null){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return new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ResponseEntity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&lt;&gt;(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errorResponse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HttpStatus.BAD_REQUEST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}  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OriginalUrlResponse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origUrlresponse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urlservice.getOriginalUrl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(id);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return new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ResponseEntity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&lt;&gt;(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origUrlresponse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,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HttpStatus.FOUND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1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How will shortened URLs be generated?</a:t>
            </a:r>
            <a:endParaRPr lang="en-US" dirty="0"/>
          </a:p>
          <a:p>
            <a:r>
              <a:rPr lang="en-US" dirty="0"/>
              <a:t>First of all – we need separated web service from rest service to increase availability and performance.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 selected Google Guava hashing algorithm: murmur3</a:t>
            </a:r>
          </a:p>
          <a:p>
            <a:r>
              <a:rPr lang="en-US" dirty="0"/>
              <a:t>Reason of usage for this demo project:</a:t>
            </a:r>
          </a:p>
          <a:p>
            <a:r>
              <a:rPr lang="en-US" dirty="0"/>
              <a:t>murmur3 is well-known hash function, largely used, because of its simplicity, speed, and features (good distribution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</a:t>
            </a:r>
            <a:r>
              <a:rPr lang="en-US" u="sng" dirty="0" smtClean="0"/>
              <a:t>this is a very simple </a:t>
            </a:r>
            <a:r>
              <a:rPr lang="en-US" dirty="0" smtClean="0"/>
              <a:t>approach. I will discuss real approaches later.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581400"/>
          <a:ext cx="7772400" cy="21998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0"/>
              </a:tblGrid>
              <a:tr h="243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public String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generateIdFromUrl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(String url){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SecureRandom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random = null;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try 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random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SecureRandom.getInstanceStrong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} catch (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NoSuchAlgorithmException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e) {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  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e.printStackTrace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}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int seed = 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random.nextInt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(10000);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final String id = Hashing.murmur3_32(seed).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hashString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(url,StandardCharsets.UTF_8).</a:t>
                      </a:r>
                      <a:r>
                        <a:rPr lang="en-US" sz="1100" kern="1200" dirty="0" err="1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toString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();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    </a:t>
                      </a: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return id;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Consola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Analytics or Design considerations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b="1" u="sng" dirty="0" smtClean="0"/>
              <a:t>Encoding URL in real time system</a:t>
            </a:r>
            <a:endParaRPr lang="en-US" b="1" u="sng" dirty="0"/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separate service </a:t>
            </a:r>
            <a:r>
              <a:rPr lang="en-US" dirty="0"/>
              <a:t>needed that utilizes a cluster of id generators that reserve chunks of the id </a:t>
            </a:r>
            <a:r>
              <a:rPr lang="en-US" dirty="0" smtClean="0"/>
              <a:t>space and refreshing ids </a:t>
            </a:r>
            <a:r>
              <a:rPr lang="en-US" dirty="0"/>
              <a:t>as </a:t>
            </a:r>
            <a:r>
              <a:rPr lang="en-US" dirty="0" smtClean="0"/>
              <a:t>necessary. Probably , expired ids will be moved back to the pool of ids for re-use.</a:t>
            </a:r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u="sng" dirty="0" smtClean="0"/>
              <a:t>Estimation of Load</a:t>
            </a:r>
            <a:endParaRPr lang="en-US" b="1" u="sng" dirty="0"/>
          </a:p>
          <a:p>
            <a:r>
              <a:rPr lang="en-US" dirty="0" smtClean="0"/>
              <a:t>Tiny Url system will be get(read) and create (write) very heavy.</a:t>
            </a:r>
          </a:p>
          <a:p>
            <a:r>
              <a:rPr lang="en-US" dirty="0" smtClean="0"/>
              <a:t>I don’t know what will be the real load on tiny Url system but </a:t>
            </a:r>
          </a:p>
          <a:p>
            <a:r>
              <a:rPr lang="en-US" dirty="0" smtClean="0"/>
              <a:t>will try to estimate:</a:t>
            </a:r>
          </a:p>
          <a:p>
            <a:endParaRPr lang="en-US" dirty="0" smtClean="0"/>
          </a:p>
          <a:p>
            <a:r>
              <a:rPr lang="en-US" dirty="0" smtClean="0"/>
              <a:t>If we have 250,000,000 requests to short url per month then</a:t>
            </a:r>
          </a:p>
          <a:p>
            <a:r>
              <a:rPr lang="en-US" dirty="0" smtClean="0"/>
              <a:t>among them: 150,000,000 reads and 100,000,000 writes</a:t>
            </a:r>
          </a:p>
          <a:p>
            <a:r>
              <a:rPr lang="en-US" dirty="0" smtClean="0"/>
              <a:t>requests to get real url per second: </a:t>
            </a:r>
          </a:p>
          <a:p>
            <a:r>
              <a:rPr lang="en-US" dirty="0" smtClean="0"/>
              <a:t>150,000,000 /(30 * 24 * 3600) = ~ 60 get original url requests</a:t>
            </a:r>
          </a:p>
          <a:p>
            <a:r>
              <a:rPr lang="en-US" dirty="0" smtClean="0"/>
              <a:t>requests to create tiny url per second: </a:t>
            </a:r>
          </a:p>
          <a:p>
            <a:r>
              <a:rPr lang="en-US" dirty="0" smtClean="0"/>
              <a:t>100,000,000 /(30 * 24 * 3600) = ~ 39 create tiny url requests.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979</Words>
  <Application>Microsoft Office PowerPoint</Application>
  <PresentationFormat>On-screen Show (4:3)</PresentationFormat>
  <Paragraphs>178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Tiny Url service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Url service</dc:title>
  <dc:creator>admin</dc:creator>
  <cp:lastModifiedBy>admin</cp:lastModifiedBy>
  <cp:revision>24</cp:revision>
  <dcterms:created xsi:type="dcterms:W3CDTF">2019-01-05T00:57:30Z</dcterms:created>
  <dcterms:modified xsi:type="dcterms:W3CDTF">2019-01-05T21:45:56Z</dcterms:modified>
</cp:coreProperties>
</file>