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8084A-96D5-4FFA-9281-D11F96CAA0B5}" v="12" dt="2025-02-07T20:51:3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Darnell" userId="f37a53547c58f376" providerId="LiveId" clId="{62F8084A-96D5-4FFA-9281-D11F96CAA0B5}"/>
    <pc:docChg chg="undo custSel addSld delSld modSld sldOrd">
      <pc:chgData name="Ron Darnell" userId="f37a53547c58f376" providerId="LiveId" clId="{62F8084A-96D5-4FFA-9281-D11F96CAA0B5}" dt="2025-02-07T20:52:37.390" v="530" actId="1076"/>
      <pc:docMkLst>
        <pc:docMk/>
      </pc:docMkLst>
      <pc:sldChg chg="modSp mod">
        <pc:chgData name="Ron Darnell" userId="f37a53547c58f376" providerId="LiveId" clId="{62F8084A-96D5-4FFA-9281-D11F96CAA0B5}" dt="2025-02-07T19:28:52.916" v="15" actId="20577"/>
        <pc:sldMkLst>
          <pc:docMk/>
          <pc:sldMk cId="1880678406" sldId="257"/>
        </pc:sldMkLst>
        <pc:spChg chg="mod">
          <ac:chgData name="Ron Darnell" userId="f37a53547c58f376" providerId="LiveId" clId="{62F8084A-96D5-4FFA-9281-D11F96CAA0B5}" dt="2025-02-07T19:28:52.916" v="1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addSp modSp mod">
        <pc:chgData name="Ron Darnell" userId="f37a53547c58f376" providerId="LiveId" clId="{62F8084A-96D5-4FFA-9281-D11F96CAA0B5}" dt="2025-02-07T19:30:13.732" v="50" actId="20577"/>
        <pc:sldMkLst>
          <pc:docMk/>
          <pc:sldMk cId="3306958798" sldId="258"/>
        </pc:sldMkLst>
        <pc:spChg chg="mod">
          <ac:chgData name="Ron Darnell" userId="f37a53547c58f376" providerId="LiveId" clId="{62F8084A-96D5-4FFA-9281-D11F96CAA0B5}" dt="2025-02-07T19:30:13.732" v="50" actId="20577"/>
          <ac:spMkLst>
            <pc:docMk/>
            <pc:sldMk cId="3306958798" sldId="258"/>
            <ac:spMk id="3" creationId="{905A42CE-FCD3-41B9-A629-5F3C6031F3C0}"/>
          </ac:spMkLst>
        </pc:spChg>
        <pc:spChg chg="add">
          <ac:chgData name="Ron Darnell" userId="f37a53547c58f376" providerId="LiveId" clId="{62F8084A-96D5-4FFA-9281-D11F96CAA0B5}" dt="2025-02-07T19:29:13.749" v="16"/>
          <ac:spMkLst>
            <pc:docMk/>
            <pc:sldMk cId="3306958798" sldId="258"/>
            <ac:spMk id="4" creationId="{10A919D9-C755-C168-4B04-74708897C185}"/>
          </ac:spMkLst>
        </pc:spChg>
        <pc:spChg chg="add">
          <ac:chgData name="Ron Darnell" userId="f37a53547c58f376" providerId="LiveId" clId="{62F8084A-96D5-4FFA-9281-D11F96CAA0B5}" dt="2025-02-07T19:29:18.337" v="18"/>
          <ac:spMkLst>
            <pc:docMk/>
            <pc:sldMk cId="3306958798" sldId="258"/>
            <ac:spMk id="5" creationId="{07946A13-6885-B3F3-6185-38E96EA81A54}"/>
          </ac:spMkLst>
        </pc:spChg>
      </pc:sldChg>
      <pc:sldChg chg="modSp mod">
        <pc:chgData name="Ron Darnell" userId="f37a53547c58f376" providerId="LiveId" clId="{62F8084A-96D5-4FFA-9281-D11F96CAA0B5}" dt="2025-02-07T19:33:04.958" v="100" actId="20577"/>
        <pc:sldMkLst>
          <pc:docMk/>
          <pc:sldMk cId="427023157" sldId="259"/>
        </pc:sldMkLst>
        <pc:spChg chg="mod">
          <ac:chgData name="Ron Darnell" userId="f37a53547c58f376" providerId="LiveId" clId="{62F8084A-96D5-4FFA-9281-D11F96CAA0B5}" dt="2025-02-07T19:33:04.958" v="100" actId="20577"/>
          <ac:spMkLst>
            <pc:docMk/>
            <pc:sldMk cId="427023157" sldId="259"/>
            <ac:spMk id="3" creationId="{7FEAE391-6366-4E20-A14E-0ECFAEA8029A}"/>
          </ac:spMkLst>
        </pc:spChg>
      </pc:sldChg>
      <pc:sldChg chg="addSp delSp modSp mod ord">
        <pc:chgData name="Ron Darnell" userId="f37a53547c58f376" providerId="LiveId" clId="{62F8084A-96D5-4FFA-9281-D11F96CAA0B5}" dt="2025-02-07T20:34:34.685" v="366" actId="2711"/>
        <pc:sldMkLst>
          <pc:docMk/>
          <pc:sldMk cId="2788217980" sldId="260"/>
        </pc:sldMkLst>
        <pc:spChg chg="mod">
          <ac:chgData name="Ron Darnell" userId="f37a53547c58f376" providerId="LiveId" clId="{62F8084A-96D5-4FFA-9281-D11F96CAA0B5}" dt="2025-02-07T20:34:34.685" v="366" actId="2711"/>
          <ac:spMkLst>
            <pc:docMk/>
            <pc:sldMk cId="2788217980" sldId="260"/>
            <ac:spMk id="3" creationId="{7FEAE391-6366-4E20-A14E-0ECFAEA8029A}"/>
          </ac:spMkLst>
        </pc:spChg>
        <pc:picChg chg="add del">
          <ac:chgData name="Ron Darnell" userId="f37a53547c58f376" providerId="LiveId" clId="{62F8084A-96D5-4FFA-9281-D11F96CAA0B5}" dt="2025-02-07T20:06:53.047" v="105" actId="22"/>
          <ac:picMkLst>
            <pc:docMk/>
            <pc:sldMk cId="2788217980" sldId="260"/>
            <ac:picMk id="5" creationId="{A5DE82CD-9DDF-E8EA-740B-50028CB367C6}"/>
          </ac:picMkLst>
        </pc:picChg>
        <pc:picChg chg="add mod">
          <ac:chgData name="Ron Darnell" userId="f37a53547c58f376" providerId="LiveId" clId="{62F8084A-96D5-4FFA-9281-D11F96CAA0B5}" dt="2025-02-07T20:08:36.718" v="121" actId="1076"/>
          <ac:picMkLst>
            <pc:docMk/>
            <pc:sldMk cId="2788217980" sldId="260"/>
            <ac:picMk id="7" creationId="{B3BBDF35-73C2-F078-411F-8C7CE456112B}"/>
          </ac:picMkLst>
        </pc:picChg>
      </pc:sldChg>
      <pc:sldChg chg="new del">
        <pc:chgData name="Ron Darnell" userId="f37a53547c58f376" providerId="LiveId" clId="{62F8084A-96D5-4FFA-9281-D11F96CAA0B5}" dt="2025-02-07T20:08:19.189" v="116" actId="680"/>
        <pc:sldMkLst>
          <pc:docMk/>
          <pc:sldMk cId="351717605" sldId="264"/>
        </pc:sldMkLst>
      </pc:sldChg>
      <pc:sldChg chg="addSp delSp modSp mod ord">
        <pc:chgData name="Ron Darnell" userId="f37a53547c58f376" providerId="LiveId" clId="{62F8084A-96D5-4FFA-9281-D11F96CAA0B5}" dt="2025-02-07T20:35:28.334" v="372"/>
        <pc:sldMkLst>
          <pc:docMk/>
          <pc:sldMk cId="3431510961" sldId="264"/>
        </pc:sldMkLst>
        <pc:spChg chg="mod">
          <ac:chgData name="Ron Darnell" userId="f37a53547c58f376" providerId="LiveId" clId="{62F8084A-96D5-4FFA-9281-D11F96CAA0B5}" dt="2025-02-07T20:35:23.890" v="370" actId="255"/>
          <ac:spMkLst>
            <pc:docMk/>
            <pc:sldMk cId="3431510961" sldId="264"/>
            <ac:spMk id="3" creationId="{81E412AD-3951-07F5-F9BC-B5931FF40D19}"/>
          </ac:spMkLst>
        </pc:spChg>
        <pc:picChg chg="add mod">
          <ac:chgData name="Ron Darnell" userId="f37a53547c58f376" providerId="LiveId" clId="{62F8084A-96D5-4FFA-9281-D11F96CAA0B5}" dt="2025-02-07T20:13:30.971" v="310" actId="14100"/>
          <ac:picMkLst>
            <pc:docMk/>
            <pc:sldMk cId="3431510961" sldId="264"/>
            <ac:picMk id="5" creationId="{DA2968DD-EC91-1F60-B4D3-62183EE576C2}"/>
          </ac:picMkLst>
        </pc:picChg>
        <pc:picChg chg="del mod">
          <ac:chgData name="Ron Darnell" userId="f37a53547c58f376" providerId="LiveId" clId="{62F8084A-96D5-4FFA-9281-D11F96CAA0B5}" dt="2025-02-07T20:08:50.835" v="123" actId="478"/>
          <ac:picMkLst>
            <pc:docMk/>
            <pc:sldMk cId="3431510961" sldId="264"/>
            <ac:picMk id="7" creationId="{A94762CA-19B2-31FC-7599-9482820D1FD7}"/>
          </ac:picMkLst>
        </pc:picChg>
      </pc:sldChg>
      <pc:sldChg chg="addSp modSp mod ord">
        <pc:chgData name="Ron Darnell" userId="f37a53547c58f376" providerId="LiveId" clId="{62F8084A-96D5-4FFA-9281-D11F96CAA0B5}" dt="2025-02-07T20:35:11.372" v="369" actId="255"/>
        <pc:sldMkLst>
          <pc:docMk/>
          <pc:sldMk cId="3860556168" sldId="265"/>
        </pc:sldMkLst>
        <pc:spChg chg="mod">
          <ac:chgData name="Ron Darnell" userId="f37a53547c58f376" providerId="LiveId" clId="{62F8084A-96D5-4FFA-9281-D11F96CAA0B5}" dt="2025-02-07T20:35:11.372" v="369" actId="255"/>
          <ac:spMkLst>
            <pc:docMk/>
            <pc:sldMk cId="3860556168" sldId="265"/>
            <ac:spMk id="3" creationId="{7813F07A-EA5E-2D51-012F-8E1162609C25}"/>
          </ac:spMkLst>
        </pc:spChg>
        <pc:picChg chg="add mod">
          <ac:chgData name="Ron Darnell" userId="f37a53547c58f376" providerId="LiveId" clId="{62F8084A-96D5-4FFA-9281-D11F96CAA0B5}" dt="2025-02-07T20:10:44.446" v="185" actId="14100"/>
          <ac:picMkLst>
            <pc:docMk/>
            <pc:sldMk cId="3860556168" sldId="265"/>
            <ac:picMk id="5" creationId="{E9B97DE2-C329-8D9F-C969-C9C96295F0C9}"/>
          </ac:picMkLst>
        </pc:picChg>
      </pc:sldChg>
      <pc:sldChg chg="addSp modSp mod">
        <pc:chgData name="Ron Darnell" userId="f37a53547c58f376" providerId="LiveId" clId="{62F8084A-96D5-4FFA-9281-D11F96CAA0B5}" dt="2025-02-07T20:37:12.080" v="387" actId="1076"/>
        <pc:sldMkLst>
          <pc:docMk/>
          <pc:sldMk cId="241113193" sldId="266"/>
        </pc:sldMkLst>
        <pc:spChg chg="mod">
          <ac:chgData name="Ron Darnell" userId="f37a53547c58f376" providerId="LiveId" clId="{62F8084A-96D5-4FFA-9281-D11F96CAA0B5}" dt="2025-02-07T20:37:01.627" v="382" actId="20577"/>
          <ac:spMkLst>
            <pc:docMk/>
            <pc:sldMk cId="241113193" sldId="266"/>
            <ac:spMk id="3" creationId="{B5AB05D7-48FE-7365-0899-33E5D0AF65DB}"/>
          </ac:spMkLst>
        </pc:spChg>
        <pc:picChg chg="add mod">
          <ac:chgData name="Ron Darnell" userId="f37a53547c58f376" providerId="LiveId" clId="{62F8084A-96D5-4FFA-9281-D11F96CAA0B5}" dt="2025-02-07T20:37:12.080" v="387" actId="1076"/>
          <ac:picMkLst>
            <pc:docMk/>
            <pc:sldMk cId="241113193" sldId="266"/>
            <ac:picMk id="5" creationId="{6E8B3D6A-61AE-2ED6-E71D-9D8A12C8AC72}"/>
          </ac:picMkLst>
        </pc:picChg>
      </pc:sldChg>
      <pc:sldChg chg="addSp delSp modSp mod">
        <pc:chgData name="Ron Darnell" userId="f37a53547c58f376" providerId="LiveId" clId="{62F8084A-96D5-4FFA-9281-D11F96CAA0B5}" dt="2025-02-07T20:50:28.764" v="483" actId="1076"/>
        <pc:sldMkLst>
          <pc:docMk/>
          <pc:sldMk cId="885330761" sldId="267"/>
        </pc:sldMkLst>
        <pc:spChg chg="mod">
          <ac:chgData name="Ron Darnell" userId="f37a53547c58f376" providerId="LiveId" clId="{62F8084A-96D5-4FFA-9281-D11F96CAA0B5}" dt="2025-02-07T20:48:21.555" v="469" actId="20577"/>
          <ac:spMkLst>
            <pc:docMk/>
            <pc:sldMk cId="885330761" sldId="267"/>
            <ac:spMk id="3" creationId="{2E849A24-F4FE-2889-D7E5-E126234ADF71}"/>
          </ac:spMkLst>
        </pc:spChg>
        <pc:spChg chg="add mod">
          <ac:chgData name="Ron Darnell" userId="f37a53547c58f376" providerId="LiveId" clId="{62F8084A-96D5-4FFA-9281-D11F96CAA0B5}" dt="2025-02-07T20:49:47.367" v="476"/>
          <ac:spMkLst>
            <pc:docMk/>
            <pc:sldMk cId="885330761" sldId="267"/>
            <ac:spMk id="9" creationId="{0FFA4543-3577-5CFD-E18F-4B461BF40A41}"/>
          </ac:spMkLst>
        </pc:spChg>
        <pc:picChg chg="del">
          <ac:chgData name="Ron Darnell" userId="f37a53547c58f376" providerId="LiveId" clId="{62F8084A-96D5-4FFA-9281-D11F96CAA0B5}" dt="2025-02-07T20:39:40.149" v="390" actId="478"/>
          <ac:picMkLst>
            <pc:docMk/>
            <pc:sldMk cId="885330761" sldId="267"/>
            <ac:picMk id="5" creationId="{5FF771E5-8EA0-1818-A877-064B0DCDE5A4}"/>
          </ac:picMkLst>
        </pc:picChg>
        <pc:picChg chg="add del mod">
          <ac:chgData name="Ron Darnell" userId="f37a53547c58f376" providerId="LiveId" clId="{62F8084A-96D5-4FFA-9281-D11F96CAA0B5}" dt="2025-02-07T20:47:21.027" v="403" actId="478"/>
          <ac:picMkLst>
            <pc:docMk/>
            <pc:sldMk cId="885330761" sldId="267"/>
            <ac:picMk id="6" creationId="{6B8B331F-AF4E-8B4D-1269-CEE742A67816}"/>
          </ac:picMkLst>
        </pc:picChg>
        <pc:picChg chg="add mod">
          <ac:chgData name="Ron Darnell" userId="f37a53547c58f376" providerId="LiveId" clId="{62F8084A-96D5-4FFA-9281-D11F96CAA0B5}" dt="2025-02-07T20:50:27.647" v="482" actId="14100"/>
          <ac:picMkLst>
            <pc:docMk/>
            <pc:sldMk cId="885330761" sldId="267"/>
            <ac:picMk id="8" creationId="{6DC05252-0746-70E3-D24C-C87707037E40}"/>
          </ac:picMkLst>
        </pc:picChg>
        <pc:picChg chg="add mod">
          <ac:chgData name="Ron Darnell" userId="f37a53547c58f376" providerId="LiveId" clId="{62F8084A-96D5-4FFA-9281-D11F96CAA0B5}" dt="2025-02-07T20:50:28.764" v="483" actId="1076"/>
          <ac:picMkLst>
            <pc:docMk/>
            <pc:sldMk cId="885330761" sldId="267"/>
            <ac:picMk id="11" creationId="{742E964B-579A-7575-40FC-0A3BB273D38F}"/>
          </ac:picMkLst>
        </pc:picChg>
      </pc:sldChg>
      <pc:sldChg chg="addSp delSp modSp mod">
        <pc:chgData name="Ron Darnell" userId="f37a53547c58f376" providerId="LiveId" clId="{62F8084A-96D5-4FFA-9281-D11F96CAA0B5}" dt="2025-02-07T20:52:37.390" v="530" actId="1076"/>
        <pc:sldMkLst>
          <pc:docMk/>
          <pc:sldMk cId="1706955176" sldId="268"/>
        </pc:sldMkLst>
        <pc:spChg chg="mod">
          <ac:chgData name="Ron Darnell" userId="f37a53547c58f376" providerId="LiveId" clId="{62F8084A-96D5-4FFA-9281-D11F96CAA0B5}" dt="2025-02-07T20:52:05.765" v="525" actId="20577"/>
          <ac:spMkLst>
            <pc:docMk/>
            <pc:sldMk cId="1706955176" sldId="268"/>
            <ac:spMk id="3" creationId="{1600F8AB-D76D-CA26-B78D-6BD8D75401C0}"/>
          </ac:spMkLst>
        </pc:spChg>
        <pc:spChg chg="del mod">
          <ac:chgData name="Ron Darnell" userId="f37a53547c58f376" providerId="LiveId" clId="{62F8084A-96D5-4FFA-9281-D11F96CAA0B5}" dt="2025-02-07T20:52:11.447" v="527" actId="478"/>
          <ac:spMkLst>
            <pc:docMk/>
            <pc:sldMk cId="1706955176" sldId="268"/>
            <ac:spMk id="9" creationId="{279E6E1C-AC35-A9AF-8084-49E2F0B6D840}"/>
          </ac:spMkLst>
        </pc:spChg>
        <pc:picChg chg="add mod">
          <ac:chgData name="Ron Darnell" userId="f37a53547c58f376" providerId="LiveId" clId="{62F8084A-96D5-4FFA-9281-D11F96CAA0B5}" dt="2025-02-07T20:52:37.390" v="530" actId="1076"/>
          <ac:picMkLst>
            <pc:docMk/>
            <pc:sldMk cId="1706955176" sldId="268"/>
            <ac:picMk id="5" creationId="{FE6B053F-2E64-DBE0-AFED-B526767E6CE7}"/>
          </ac:picMkLst>
        </pc:picChg>
        <pc:picChg chg="del">
          <ac:chgData name="Ron Darnell" userId="f37a53547c58f376" providerId="LiveId" clId="{62F8084A-96D5-4FFA-9281-D11F96CAA0B5}" dt="2025-02-07T20:52:08.463" v="526" actId="478"/>
          <ac:picMkLst>
            <pc:docMk/>
            <pc:sldMk cId="1706955176" sldId="268"/>
            <ac:picMk id="8" creationId="{BD779258-30B4-ADE5-1ABC-31D3D32739BE}"/>
          </ac:picMkLst>
        </pc:picChg>
        <pc:picChg chg="del mod">
          <ac:chgData name="Ron Darnell" userId="f37a53547c58f376" providerId="LiveId" clId="{62F8084A-96D5-4FFA-9281-D11F96CAA0B5}" dt="2025-02-07T20:51:44.641" v="485" actId="478"/>
          <ac:picMkLst>
            <pc:docMk/>
            <pc:sldMk cId="1706955176" sldId="268"/>
            <ac:picMk id="11" creationId="{3F792FA4-634D-5683-CDF3-9860ED5A7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darnell55/Rd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borakol1/alzheimer-prediction/note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Alzheimer’s Data</a:t>
            </a:r>
            <a:br>
              <a:rPr lang="en-US" dirty="0"/>
            </a:br>
            <a:r>
              <a:rPr lang="en-US" sz="4800" dirty="0"/>
              <a:t>Micro-Project 1</a:t>
            </a:r>
            <a:br>
              <a:rPr lang="en-US" sz="4800" dirty="0"/>
            </a:br>
            <a:r>
              <a:rPr lang="en-US" sz="3600" dirty="0">
                <a:hlinkClick r:id="rId2"/>
              </a:rPr>
              <a:t>https://github.com/rdarnell55/Rdar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Ron Darnell</a:t>
            </a:r>
          </a:p>
          <a:p>
            <a:r>
              <a:rPr lang="en-US" sz="3600" dirty="0"/>
              <a:t>February 9,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ED45-6904-39B0-0772-48F3AFC8F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1BC-D41E-FE83-55A4-ECD8CA81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F8AB-D76D-CA26-B78D-6BD8D754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669602"/>
          </a:xfrm>
        </p:spPr>
        <p:txBody>
          <a:bodyPr>
            <a:noAutofit/>
          </a:bodyPr>
          <a:lstStyle/>
          <a:p>
            <a:r>
              <a:rPr lang="en-US" sz="1800" dirty="0"/>
              <a:t>Display Summary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B053F-2E64-DBE0-AFED-B526767E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39" y="2119942"/>
            <a:ext cx="3752869" cy="40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relationship between education level, gender, and the likelihood of being diagnosed with Alzheimer's disease?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H₀ (Null Hypothesis): Education level and gender do not significantly impact Alzheimer’s diagnosis.</a:t>
            </a:r>
          </a:p>
          <a:p>
            <a:r>
              <a:rPr lang="en-US" dirty="0"/>
              <a:t>H₁ (Alternative Hypothesis): Higher education levels are associated with a lower risk of Alzheimer’s, and there may be gender-based differences in prevalence.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– Alzheimer Prediction: </a:t>
            </a:r>
            <a:r>
              <a:rPr lang="en-US" dirty="0">
                <a:hlinkClick r:id="rId2"/>
              </a:rPr>
              <a:t>https://www.kaggle.com/code/borakol1/alzheimer-prediction/notebook</a:t>
            </a:r>
            <a:endParaRPr lang="en-US" dirty="0"/>
          </a:p>
          <a:p>
            <a:r>
              <a:rPr lang="en-US" dirty="0"/>
              <a:t>The dataset contains 74,283 records from 20 countries, providing insights into Alzheimer's disease risk factors. It includes demographic, lifestyle, medical, and genetic variables, with a biased distribution to reflect real-world disparities across regions. This dataset is useful for predictive modeling, epidemiological studies, and healthcare research on Alzheimer’s disease.</a:t>
            </a: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375134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first few rows of the dataset: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BDF35-73C2-F078-411F-8C7CE456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7" y="2126459"/>
            <a:ext cx="9936577" cy="31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941F-B404-0ED7-0EC1-2700B275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96F5-AD17-86A7-6597-5373146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12AD-3951-07F5-F9BC-B5931FF4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375134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Check for missing values: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68DD-EC91-1F60-B4D3-62183EE5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14" y="1263113"/>
            <a:ext cx="3375701" cy="49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5C872-B7F9-7D3F-5B6C-3C002B96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A223-34FA-13C5-ACE5-C7DB219A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F07A-EA5E-2D51-012F-8E116260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375134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Display column names in the data set: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97DE2-C329-8D9F-C969-C9C96295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67" y="2256922"/>
            <a:ext cx="7694793" cy="2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64A8-25F4-95FB-F0DE-2A7CE308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4557-9FD3-C443-0937-FB6EBB40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05D7-48FE-7365-0899-33E5D0AF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66960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Standardize column names: Convert to lowercase, replace spaces, and remove “’”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Update column selection with new names.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3D6A-61AE-2ED6-E71D-9D8A12C8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" y="2687801"/>
            <a:ext cx="7860337" cy="23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15233-EF90-8A0E-6F33-A98AEB5A4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5E9-B6D6-6598-6744-0BBCEDD7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9A24-F4FE-2889-D7E5-E126234A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44" y="1569903"/>
            <a:ext cx="10515600" cy="669602"/>
          </a:xfrm>
        </p:spPr>
        <p:txBody>
          <a:bodyPr>
            <a:noAutofit/>
          </a:bodyPr>
          <a:lstStyle/>
          <a:p>
            <a:r>
              <a:rPr lang="en-US" sz="1800" dirty="0"/>
              <a:t>Rename columns for consistency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05252-0746-70E3-D24C-C8770703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18" y="2014779"/>
            <a:ext cx="7623875" cy="39046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FA4543-3577-5CFD-E18F-4B461BF40A41}"/>
              </a:ext>
            </a:extLst>
          </p:cNvPr>
          <p:cNvSpPr txBox="1">
            <a:spLocks/>
          </p:cNvSpPr>
          <p:nvPr/>
        </p:nvSpPr>
        <p:spPr>
          <a:xfrm>
            <a:off x="892444" y="2895466"/>
            <a:ext cx="10515600" cy="669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Check unique values for categorical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E964B-579A-7575-40FC-0A3BB273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6" y="3444283"/>
            <a:ext cx="6972252" cy="2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Alzheimer’s Data Micro-Project 1 https://github.com/rdarnell55/Rdar</vt:lpstr>
      <vt:lpstr>Problem Statement</vt:lpstr>
      <vt:lpstr>Hypothesis Formulation</vt:lpstr>
      <vt:lpstr>Acquire</vt:lpstr>
      <vt:lpstr>Prepare</vt:lpstr>
      <vt:lpstr>Prepare</vt:lpstr>
      <vt:lpstr>Prepare</vt:lpstr>
      <vt:lpstr>Prepare</vt:lpstr>
      <vt:lpstr>Prepare</vt:lpstr>
      <vt:lpstr>Prepare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Ron Darnell</cp:lastModifiedBy>
  <cp:revision>2</cp:revision>
  <dcterms:created xsi:type="dcterms:W3CDTF">2022-03-01T22:05:03Z</dcterms:created>
  <dcterms:modified xsi:type="dcterms:W3CDTF">2025-02-07T20:52:40Z</dcterms:modified>
</cp:coreProperties>
</file>