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87" r:id="rId2"/>
    <p:sldMasterId id="2147483754" r:id="rId3"/>
    <p:sldMasterId id="2147483704" r:id="rId4"/>
    <p:sldMasterId id="2147483663" r:id="rId5"/>
    <p:sldMasterId id="2147483722" r:id="rId6"/>
  </p:sldMasterIdLst>
  <p:notesMasterIdLst>
    <p:notesMasterId r:id="rId16"/>
  </p:notesMasterIdLst>
  <p:handoutMasterIdLst>
    <p:handoutMasterId r:id="rId17"/>
  </p:handoutMasterIdLst>
  <p:sldIdLst>
    <p:sldId id="359" r:id="rId7"/>
    <p:sldId id="400" r:id="rId8"/>
    <p:sldId id="402" r:id="rId9"/>
    <p:sldId id="361" r:id="rId10"/>
    <p:sldId id="399" r:id="rId11"/>
    <p:sldId id="392" r:id="rId12"/>
    <p:sldId id="401" r:id="rId13"/>
    <p:sldId id="398" r:id="rId14"/>
    <p:sldId id="3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30B787"/>
    <a:srgbClr val="FFFFFF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5" autoAdjust="0"/>
    <p:restoredTop sz="92188" autoAdjust="0"/>
  </p:normalViewPr>
  <p:slideViewPr>
    <p:cSldViewPr snapToGrid="0">
      <p:cViewPr varScale="1">
        <p:scale>
          <a:sx n="94" d="100"/>
          <a:sy n="94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76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7/12/18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7/12/18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3263900"/>
            <a:ext cx="8877300" cy="15033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1F803-2A70-4DC3-86D4-7CDED790C3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700" y="4800600"/>
            <a:ext cx="8877300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4F6E2-DEC4-4C78-8F1C-AC0927AC5A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700" y="5181600"/>
            <a:ext cx="89027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</a:lstStyle>
          <a:p>
            <a:pPr marL="0" lvl="0" indent="0">
              <a:buNone/>
            </a:pPr>
            <a:r>
              <a:rPr lang="en-US" dirty="0"/>
              <a:t>Insert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012C5-874F-4B54-B962-34B5B9661459}"/>
              </a:ext>
            </a:extLst>
          </p:cNvPr>
          <p:cNvSpPr txBox="1"/>
          <p:nvPr userDrawn="1"/>
        </p:nvSpPr>
        <p:spPr>
          <a:xfrm>
            <a:off x="546100" y="5905500"/>
            <a:ext cx="2971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B78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www.data61.csiro.au</a:t>
            </a:r>
          </a:p>
        </p:txBody>
      </p:sp>
    </p:spTree>
    <p:extLst>
      <p:ext uri="{BB962C8B-B14F-4D97-AF65-F5344CB8AC3E}">
        <p14:creationId xmlns:p14="http://schemas.microsoft.com/office/powerpoint/2010/main" val="158585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137700-2932-460E-BC52-4B1DDAB66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26B-9E2D-4CF3-9B57-5A5251E0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685925"/>
            <a:ext cx="5181600" cy="40417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5925"/>
            <a:ext cx="5181600" cy="404177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1DF1F-AE67-4D22-9961-829A37633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06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76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9727AA-6F39-4EA7-A47B-D126543DBC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9650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63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0" y="4229100"/>
            <a:ext cx="3600000" cy="15621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 marL="1257300" indent="-2667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Second level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10BAF-4F20-492D-9BC9-ADA14E557B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6100" y="1663700"/>
            <a:ext cx="3632200" cy="25019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accent1"/>
                </a:solidFill>
              </a:defRPr>
            </a:lvl2pPr>
            <a:lvl3pPr marL="444500" indent="0">
              <a:buNone/>
              <a:defRPr sz="1800">
                <a:solidFill>
                  <a:schemeClr val="accent1"/>
                </a:solidFill>
              </a:defRPr>
            </a:lvl3pPr>
            <a:lvl4pPr marL="723900" indent="0"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07078B-5EC9-42AC-9271-B11B5B2F0D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800" y="988522"/>
            <a:ext cx="11195050" cy="42117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990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983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12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56189"/>
            <a:ext cx="10795000" cy="4435012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47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137700-2932-460E-BC52-4B1DDAB66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979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26B-9E2D-4CF3-9B57-5A5251E0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685925"/>
            <a:ext cx="5181600" cy="40417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5925"/>
            <a:ext cx="5181600" cy="404177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1DF1F-AE67-4D22-9961-829A376330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28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76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9727AA-6F39-4EA7-A47B-D126543DBC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126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Cover Slide +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784351"/>
            <a:ext cx="12192000" cy="107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3263900"/>
            <a:ext cx="8877300" cy="15033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1F803-2A70-4DC3-86D4-7CDED790C3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700" y="4800600"/>
            <a:ext cx="8877300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4F6E2-DEC4-4C78-8F1C-AC0927AC5A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700" y="5181600"/>
            <a:ext cx="89027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</a:lstStyle>
          <a:p>
            <a:pPr marL="0" lvl="0" indent="0">
              <a:buNone/>
            </a:pPr>
            <a:r>
              <a:rPr lang="en-US" dirty="0"/>
              <a:t>Insert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012C5-874F-4B54-B962-34B5B9661459}"/>
              </a:ext>
            </a:extLst>
          </p:cNvPr>
          <p:cNvSpPr txBox="1"/>
          <p:nvPr userDrawn="1"/>
        </p:nvSpPr>
        <p:spPr>
          <a:xfrm>
            <a:off x="546100" y="6127251"/>
            <a:ext cx="2971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B78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www.data61.csiro.au</a:t>
            </a:r>
          </a:p>
        </p:txBody>
      </p:sp>
    </p:spTree>
    <p:extLst>
      <p:ext uri="{BB962C8B-B14F-4D97-AF65-F5344CB8AC3E}">
        <p14:creationId xmlns:p14="http://schemas.microsoft.com/office/powerpoint/2010/main" val="438481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63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0" y="4229100"/>
            <a:ext cx="3600000" cy="15621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 marL="1257300" indent="-2667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Second level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10BAF-4F20-492D-9BC9-ADA14E557B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6100" y="1663700"/>
            <a:ext cx="3632200" cy="25019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accent1"/>
                </a:solidFill>
              </a:defRPr>
            </a:lvl2pPr>
            <a:lvl3pPr marL="444500" indent="0">
              <a:buNone/>
              <a:defRPr sz="1800">
                <a:solidFill>
                  <a:schemeClr val="accent1"/>
                </a:solidFill>
              </a:defRPr>
            </a:lvl3pPr>
            <a:lvl4pPr marL="723900" indent="0"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07078B-5EC9-42AC-9271-B11B5B2F0D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800" y="988522"/>
            <a:ext cx="11195050" cy="42117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19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99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71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56189"/>
            <a:ext cx="10820400" cy="443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2249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10820400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E5F16-3C2F-4E39-B5B2-6C12DE3F7C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210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26B-9E2D-4CF3-9B57-5A5251E0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8800" y="1685925"/>
            <a:ext cx="5181600" cy="404177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85925"/>
            <a:ext cx="5181600" cy="404177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8F124-D39D-4AB4-8E73-D9C8EBA79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5272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379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3600000" cy="4114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C09BEA-2B20-4FCE-80F5-047C1FAB08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988522"/>
            <a:ext cx="11156950" cy="5545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695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63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10BAF-4F20-492D-9BC9-ADA14E557B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6100" y="1663700"/>
            <a:ext cx="3632200" cy="25019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accent1"/>
                </a:solidFill>
              </a:defRPr>
            </a:lvl2pPr>
            <a:lvl3pPr marL="444500" indent="0">
              <a:buNone/>
              <a:defRPr sz="1800">
                <a:solidFill>
                  <a:schemeClr val="accent1"/>
                </a:solidFill>
              </a:defRPr>
            </a:lvl3pPr>
            <a:lvl4pPr marL="723900" indent="0"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20028-CDD6-420B-B671-A8C109B6E8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0" y="4229100"/>
            <a:ext cx="3600000" cy="15621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 marL="1257300" indent="-266700"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33ECBAD-B9BC-4A68-B34F-F8462368C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800" y="988522"/>
            <a:ext cx="11214100" cy="516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089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239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7583-404C-4581-9000-BC59435A4A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450" y="1638300"/>
            <a:ext cx="10820400" cy="37719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6600" b="1" dirty="0" smtClean="0">
                <a:latin typeface="+mj-lt"/>
                <a:ea typeface="+mj-ea"/>
                <a:cs typeface="+mj-cs"/>
              </a:defRPr>
            </a:lvl1pPr>
          </a:lstStyle>
          <a:p>
            <a:pPr marL="628650" lvl="0" indent="-857250" algn="ctr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ABEED3E-9445-4287-8146-B723FD114E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93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7" r="28101" b="4038"/>
          <a:stretch/>
        </p:blipFill>
        <p:spPr>
          <a:xfrm>
            <a:off x="3429000" y="-1"/>
            <a:ext cx="5021826" cy="6164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1" y="1112520"/>
            <a:ext cx="3579352" cy="41376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1AD4B34E-6155-4C01-B4FA-B563A8DA8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7884" y="-17547"/>
            <a:ext cx="8158427" cy="5739645"/>
          </a:xfrm>
          <a:custGeom>
            <a:avLst/>
            <a:gdLst>
              <a:gd name="connsiteX0" fmla="*/ 0 w 8204200"/>
              <a:gd name="connsiteY0" fmla="*/ 0 h 5727700"/>
              <a:gd name="connsiteX1" fmla="*/ 7249564 w 8204200"/>
              <a:gd name="connsiteY1" fmla="*/ 0 h 5727700"/>
              <a:gd name="connsiteX2" fmla="*/ 8204200 w 8204200"/>
              <a:gd name="connsiteY2" fmla="*/ 954636 h 5727700"/>
              <a:gd name="connsiteX3" fmla="*/ 8204200 w 8204200"/>
              <a:gd name="connsiteY3" fmla="*/ 5727700 h 5727700"/>
              <a:gd name="connsiteX4" fmla="*/ 8204200 w 8204200"/>
              <a:gd name="connsiteY4" fmla="*/ 5727700 h 5727700"/>
              <a:gd name="connsiteX5" fmla="*/ 954636 w 8204200"/>
              <a:gd name="connsiteY5" fmla="*/ 5727700 h 5727700"/>
              <a:gd name="connsiteX6" fmla="*/ 0 w 8204200"/>
              <a:gd name="connsiteY6" fmla="*/ 4773064 h 5727700"/>
              <a:gd name="connsiteX7" fmla="*/ 0 w 8204200"/>
              <a:gd name="connsiteY7" fmla="*/ 0 h 5727700"/>
              <a:gd name="connsiteX0" fmla="*/ 0 w 8208209"/>
              <a:gd name="connsiteY0" fmla="*/ 0 h 5727700"/>
              <a:gd name="connsiteX1" fmla="*/ 8208209 w 8208209"/>
              <a:gd name="connsiteY1" fmla="*/ 0 h 5727700"/>
              <a:gd name="connsiteX2" fmla="*/ 8204200 w 8208209"/>
              <a:gd name="connsiteY2" fmla="*/ 954636 h 5727700"/>
              <a:gd name="connsiteX3" fmla="*/ 8204200 w 8208209"/>
              <a:gd name="connsiteY3" fmla="*/ 5727700 h 5727700"/>
              <a:gd name="connsiteX4" fmla="*/ 8204200 w 8208209"/>
              <a:gd name="connsiteY4" fmla="*/ 5727700 h 5727700"/>
              <a:gd name="connsiteX5" fmla="*/ 954636 w 8208209"/>
              <a:gd name="connsiteY5" fmla="*/ 5727700 h 5727700"/>
              <a:gd name="connsiteX6" fmla="*/ 0 w 8208209"/>
              <a:gd name="connsiteY6" fmla="*/ 4773064 h 5727700"/>
              <a:gd name="connsiteX7" fmla="*/ 0 w 8208209"/>
              <a:gd name="connsiteY7" fmla="*/ 0 h 5727700"/>
              <a:gd name="connsiteX0" fmla="*/ 0 w 8815037"/>
              <a:gd name="connsiteY0" fmla="*/ 0 h 5727700"/>
              <a:gd name="connsiteX1" fmla="*/ 8208209 w 8815037"/>
              <a:gd name="connsiteY1" fmla="*/ 0 h 5727700"/>
              <a:gd name="connsiteX2" fmla="*/ 8204200 w 8815037"/>
              <a:gd name="connsiteY2" fmla="*/ 5727700 h 5727700"/>
              <a:gd name="connsiteX3" fmla="*/ 8204200 w 8815037"/>
              <a:gd name="connsiteY3" fmla="*/ 5727700 h 5727700"/>
              <a:gd name="connsiteX4" fmla="*/ 954636 w 8815037"/>
              <a:gd name="connsiteY4" fmla="*/ 5727700 h 5727700"/>
              <a:gd name="connsiteX5" fmla="*/ 0 w 8815037"/>
              <a:gd name="connsiteY5" fmla="*/ 4773064 h 5727700"/>
              <a:gd name="connsiteX6" fmla="*/ 0 w 8815037"/>
              <a:gd name="connsiteY6" fmla="*/ 0 h 5727700"/>
              <a:gd name="connsiteX0" fmla="*/ 0 w 8238235"/>
              <a:gd name="connsiteY0" fmla="*/ 0 h 5727700"/>
              <a:gd name="connsiteX1" fmla="*/ 8208209 w 8238235"/>
              <a:gd name="connsiteY1" fmla="*/ 0 h 5727700"/>
              <a:gd name="connsiteX2" fmla="*/ 8204200 w 8238235"/>
              <a:gd name="connsiteY2" fmla="*/ 5727700 h 5727700"/>
              <a:gd name="connsiteX3" fmla="*/ 8204200 w 8238235"/>
              <a:gd name="connsiteY3" fmla="*/ 5727700 h 5727700"/>
              <a:gd name="connsiteX4" fmla="*/ 954636 w 8238235"/>
              <a:gd name="connsiteY4" fmla="*/ 5727700 h 5727700"/>
              <a:gd name="connsiteX5" fmla="*/ 0 w 8238235"/>
              <a:gd name="connsiteY5" fmla="*/ 4773064 h 5727700"/>
              <a:gd name="connsiteX6" fmla="*/ 0 w 8238235"/>
              <a:gd name="connsiteY6" fmla="*/ 0 h 5727700"/>
              <a:gd name="connsiteX0" fmla="*/ 0 w 8212135"/>
              <a:gd name="connsiteY0" fmla="*/ 0 h 5727700"/>
              <a:gd name="connsiteX1" fmla="*/ 8208209 w 8212135"/>
              <a:gd name="connsiteY1" fmla="*/ 0 h 5727700"/>
              <a:gd name="connsiteX2" fmla="*/ 8204200 w 8212135"/>
              <a:gd name="connsiteY2" fmla="*/ 5727700 h 5727700"/>
              <a:gd name="connsiteX3" fmla="*/ 8204200 w 8212135"/>
              <a:gd name="connsiteY3" fmla="*/ 5727700 h 5727700"/>
              <a:gd name="connsiteX4" fmla="*/ 954636 w 8212135"/>
              <a:gd name="connsiteY4" fmla="*/ 5727700 h 5727700"/>
              <a:gd name="connsiteX5" fmla="*/ 0 w 8212135"/>
              <a:gd name="connsiteY5" fmla="*/ 4773064 h 5727700"/>
              <a:gd name="connsiteX6" fmla="*/ 0 w 8212135"/>
              <a:gd name="connsiteY6" fmla="*/ 0 h 5727700"/>
              <a:gd name="connsiteX0" fmla="*/ 4176557 w 12388692"/>
              <a:gd name="connsiteY0" fmla="*/ 12787 h 5740487"/>
              <a:gd name="connsiteX1" fmla="*/ 12384766 w 12388692"/>
              <a:gd name="connsiteY1" fmla="*/ 12787 h 5740487"/>
              <a:gd name="connsiteX2" fmla="*/ 12380757 w 12388692"/>
              <a:gd name="connsiteY2" fmla="*/ 5740487 h 5740487"/>
              <a:gd name="connsiteX3" fmla="*/ 12380757 w 12388692"/>
              <a:gd name="connsiteY3" fmla="*/ 5740487 h 5740487"/>
              <a:gd name="connsiteX4" fmla="*/ 5131193 w 12388692"/>
              <a:gd name="connsiteY4" fmla="*/ 5740487 h 5740487"/>
              <a:gd name="connsiteX5" fmla="*/ 0 w 12388692"/>
              <a:gd name="connsiteY5" fmla="*/ 0 h 5740487"/>
              <a:gd name="connsiteX6" fmla="*/ 4176557 w 12388692"/>
              <a:gd name="connsiteY6" fmla="*/ 12787 h 5740487"/>
              <a:gd name="connsiteX0" fmla="*/ 4176557 w 12388692"/>
              <a:gd name="connsiteY0" fmla="*/ 12787 h 5740487"/>
              <a:gd name="connsiteX1" fmla="*/ 12384766 w 12388692"/>
              <a:gd name="connsiteY1" fmla="*/ 12787 h 5740487"/>
              <a:gd name="connsiteX2" fmla="*/ 12380757 w 12388692"/>
              <a:gd name="connsiteY2" fmla="*/ 5740487 h 5740487"/>
              <a:gd name="connsiteX3" fmla="*/ 12380757 w 12388692"/>
              <a:gd name="connsiteY3" fmla="*/ 5740487 h 5740487"/>
              <a:gd name="connsiteX4" fmla="*/ 5041615 w 12388692"/>
              <a:gd name="connsiteY4" fmla="*/ 5740487 h 5740487"/>
              <a:gd name="connsiteX5" fmla="*/ 0 w 12388692"/>
              <a:gd name="connsiteY5" fmla="*/ 0 h 5740487"/>
              <a:gd name="connsiteX6" fmla="*/ 4176557 w 12388692"/>
              <a:gd name="connsiteY6" fmla="*/ 12787 h 5740487"/>
              <a:gd name="connsiteX0" fmla="*/ 4176557 w 12388692"/>
              <a:gd name="connsiteY0" fmla="*/ 12787 h 5740487"/>
              <a:gd name="connsiteX1" fmla="*/ 12384766 w 12388692"/>
              <a:gd name="connsiteY1" fmla="*/ 12787 h 5740487"/>
              <a:gd name="connsiteX2" fmla="*/ 12380757 w 12388692"/>
              <a:gd name="connsiteY2" fmla="*/ 5740487 h 5740487"/>
              <a:gd name="connsiteX3" fmla="*/ 12279515 w 12388692"/>
              <a:gd name="connsiteY3" fmla="*/ 5664287 h 5740487"/>
              <a:gd name="connsiteX4" fmla="*/ 5041615 w 12388692"/>
              <a:gd name="connsiteY4" fmla="*/ 5740487 h 5740487"/>
              <a:gd name="connsiteX5" fmla="*/ 0 w 12388692"/>
              <a:gd name="connsiteY5" fmla="*/ 0 h 5740487"/>
              <a:gd name="connsiteX6" fmla="*/ 4176557 w 12388692"/>
              <a:gd name="connsiteY6" fmla="*/ 12787 h 5740487"/>
              <a:gd name="connsiteX0" fmla="*/ 4176557 w 12388692"/>
              <a:gd name="connsiteY0" fmla="*/ 12787 h 5740487"/>
              <a:gd name="connsiteX1" fmla="*/ 12384766 w 12388692"/>
              <a:gd name="connsiteY1" fmla="*/ 12787 h 5740487"/>
              <a:gd name="connsiteX2" fmla="*/ 12380757 w 12388692"/>
              <a:gd name="connsiteY2" fmla="*/ 5740487 h 5740487"/>
              <a:gd name="connsiteX3" fmla="*/ 12351831 w 12388692"/>
              <a:gd name="connsiteY3" fmla="*/ 5740487 h 5740487"/>
              <a:gd name="connsiteX4" fmla="*/ 5041615 w 12388692"/>
              <a:gd name="connsiteY4" fmla="*/ 5740487 h 5740487"/>
              <a:gd name="connsiteX5" fmla="*/ 0 w 12388692"/>
              <a:gd name="connsiteY5" fmla="*/ 0 h 5740487"/>
              <a:gd name="connsiteX6" fmla="*/ 4176557 w 12388692"/>
              <a:gd name="connsiteY6" fmla="*/ 12787 h 5740487"/>
              <a:gd name="connsiteX0" fmla="*/ 4176557 w 12388692"/>
              <a:gd name="connsiteY0" fmla="*/ 12787 h 5740487"/>
              <a:gd name="connsiteX1" fmla="*/ 12384766 w 12388692"/>
              <a:gd name="connsiteY1" fmla="*/ 12787 h 5740487"/>
              <a:gd name="connsiteX2" fmla="*/ 12380757 w 12388692"/>
              <a:gd name="connsiteY2" fmla="*/ 5740487 h 5740487"/>
              <a:gd name="connsiteX3" fmla="*/ 12351831 w 12388692"/>
              <a:gd name="connsiteY3" fmla="*/ 5740487 h 5740487"/>
              <a:gd name="connsiteX4" fmla="*/ 5200708 w 12388692"/>
              <a:gd name="connsiteY4" fmla="*/ 5578562 h 5740487"/>
              <a:gd name="connsiteX5" fmla="*/ 0 w 12388692"/>
              <a:gd name="connsiteY5" fmla="*/ 0 h 5740487"/>
              <a:gd name="connsiteX6" fmla="*/ 4176557 w 12388692"/>
              <a:gd name="connsiteY6" fmla="*/ 12787 h 5740487"/>
              <a:gd name="connsiteX0" fmla="*/ 4176557 w 12388692"/>
              <a:gd name="connsiteY0" fmla="*/ 12787 h 5750012"/>
              <a:gd name="connsiteX1" fmla="*/ 12384766 w 12388692"/>
              <a:gd name="connsiteY1" fmla="*/ 12787 h 5750012"/>
              <a:gd name="connsiteX2" fmla="*/ 12380757 w 12388692"/>
              <a:gd name="connsiteY2" fmla="*/ 5740487 h 5750012"/>
              <a:gd name="connsiteX3" fmla="*/ 12351831 w 12388692"/>
              <a:gd name="connsiteY3" fmla="*/ 5740487 h 5750012"/>
              <a:gd name="connsiteX4" fmla="*/ 5056078 w 12388692"/>
              <a:gd name="connsiteY4" fmla="*/ 5750012 h 5750012"/>
              <a:gd name="connsiteX5" fmla="*/ 0 w 12388692"/>
              <a:gd name="connsiteY5" fmla="*/ 0 h 5750012"/>
              <a:gd name="connsiteX6" fmla="*/ 4176557 w 12388692"/>
              <a:gd name="connsiteY6" fmla="*/ 12787 h 5750012"/>
              <a:gd name="connsiteX0" fmla="*/ 3901759 w 12113894"/>
              <a:gd name="connsiteY0" fmla="*/ 0 h 5737225"/>
              <a:gd name="connsiteX1" fmla="*/ 12109968 w 12113894"/>
              <a:gd name="connsiteY1" fmla="*/ 0 h 5737225"/>
              <a:gd name="connsiteX2" fmla="*/ 12105959 w 12113894"/>
              <a:gd name="connsiteY2" fmla="*/ 5727700 h 5737225"/>
              <a:gd name="connsiteX3" fmla="*/ 12077033 w 12113894"/>
              <a:gd name="connsiteY3" fmla="*/ 5727700 h 5737225"/>
              <a:gd name="connsiteX4" fmla="*/ 4781280 w 12113894"/>
              <a:gd name="connsiteY4" fmla="*/ 5737225 h 5737225"/>
              <a:gd name="connsiteX5" fmla="*/ 0 w 12113894"/>
              <a:gd name="connsiteY5" fmla="*/ 139614 h 5737225"/>
              <a:gd name="connsiteX6" fmla="*/ 3901759 w 12113894"/>
              <a:gd name="connsiteY6" fmla="*/ 0 h 5737225"/>
              <a:gd name="connsiteX0" fmla="*/ 4133168 w 12345303"/>
              <a:gd name="connsiteY0" fmla="*/ 0 h 5737225"/>
              <a:gd name="connsiteX1" fmla="*/ 12341377 w 12345303"/>
              <a:gd name="connsiteY1" fmla="*/ 0 h 5737225"/>
              <a:gd name="connsiteX2" fmla="*/ 12337368 w 12345303"/>
              <a:gd name="connsiteY2" fmla="*/ 5727700 h 5737225"/>
              <a:gd name="connsiteX3" fmla="*/ 12308442 w 12345303"/>
              <a:gd name="connsiteY3" fmla="*/ 5727700 h 5737225"/>
              <a:gd name="connsiteX4" fmla="*/ 5012689 w 12345303"/>
              <a:gd name="connsiteY4" fmla="*/ 5737225 h 5737225"/>
              <a:gd name="connsiteX5" fmla="*/ 0 w 12345303"/>
              <a:gd name="connsiteY5" fmla="*/ 15789 h 5737225"/>
              <a:gd name="connsiteX6" fmla="*/ 4133168 w 12345303"/>
              <a:gd name="connsiteY6" fmla="*/ 0 h 5737225"/>
              <a:gd name="connsiteX0" fmla="*/ 4147631 w 12359766"/>
              <a:gd name="connsiteY0" fmla="*/ 0 h 5737225"/>
              <a:gd name="connsiteX1" fmla="*/ 12355840 w 12359766"/>
              <a:gd name="connsiteY1" fmla="*/ 0 h 5737225"/>
              <a:gd name="connsiteX2" fmla="*/ 12351831 w 12359766"/>
              <a:gd name="connsiteY2" fmla="*/ 5727700 h 5737225"/>
              <a:gd name="connsiteX3" fmla="*/ 12322905 w 12359766"/>
              <a:gd name="connsiteY3" fmla="*/ 5727700 h 5737225"/>
              <a:gd name="connsiteX4" fmla="*/ 5027152 w 12359766"/>
              <a:gd name="connsiteY4" fmla="*/ 5737225 h 5737225"/>
              <a:gd name="connsiteX5" fmla="*/ 0 w 12359766"/>
              <a:gd name="connsiteY5" fmla="*/ 6264 h 5737225"/>
              <a:gd name="connsiteX6" fmla="*/ 4147631 w 12359766"/>
              <a:gd name="connsiteY6" fmla="*/ 0 h 5737225"/>
              <a:gd name="connsiteX0" fmla="*/ 4147631 w 12359766"/>
              <a:gd name="connsiteY0" fmla="*/ 0 h 5737225"/>
              <a:gd name="connsiteX1" fmla="*/ 12355840 w 12359766"/>
              <a:gd name="connsiteY1" fmla="*/ 0 h 5737225"/>
              <a:gd name="connsiteX2" fmla="*/ 12351831 w 12359766"/>
              <a:gd name="connsiteY2" fmla="*/ 5727700 h 5737225"/>
              <a:gd name="connsiteX3" fmla="*/ 12337369 w 12359766"/>
              <a:gd name="connsiteY3" fmla="*/ 5737219 h 5737225"/>
              <a:gd name="connsiteX4" fmla="*/ 5027152 w 12359766"/>
              <a:gd name="connsiteY4" fmla="*/ 5737225 h 5737225"/>
              <a:gd name="connsiteX5" fmla="*/ 0 w 12359766"/>
              <a:gd name="connsiteY5" fmla="*/ 6264 h 5737225"/>
              <a:gd name="connsiteX6" fmla="*/ 4147631 w 12359766"/>
              <a:gd name="connsiteY6" fmla="*/ 0 h 5737225"/>
              <a:gd name="connsiteX0" fmla="*/ 4147631 w 12359766"/>
              <a:gd name="connsiteY0" fmla="*/ 0 h 5737219"/>
              <a:gd name="connsiteX1" fmla="*/ 12355840 w 12359766"/>
              <a:gd name="connsiteY1" fmla="*/ 0 h 5737219"/>
              <a:gd name="connsiteX2" fmla="*/ 12351831 w 12359766"/>
              <a:gd name="connsiteY2" fmla="*/ 5727700 h 5737219"/>
              <a:gd name="connsiteX3" fmla="*/ 12337369 w 12359766"/>
              <a:gd name="connsiteY3" fmla="*/ 5737219 h 5737219"/>
              <a:gd name="connsiteX4" fmla="*/ 5084971 w 12359766"/>
              <a:gd name="connsiteY4" fmla="*/ 5661077 h 5737219"/>
              <a:gd name="connsiteX5" fmla="*/ 0 w 12359766"/>
              <a:gd name="connsiteY5" fmla="*/ 6264 h 5737219"/>
              <a:gd name="connsiteX6" fmla="*/ 4147631 w 12359766"/>
              <a:gd name="connsiteY6" fmla="*/ 0 h 5737219"/>
              <a:gd name="connsiteX0" fmla="*/ 4147631 w 12359766"/>
              <a:gd name="connsiteY0" fmla="*/ 0 h 5737219"/>
              <a:gd name="connsiteX1" fmla="*/ 12355840 w 12359766"/>
              <a:gd name="connsiteY1" fmla="*/ 0 h 5737219"/>
              <a:gd name="connsiteX2" fmla="*/ 12351831 w 12359766"/>
              <a:gd name="connsiteY2" fmla="*/ 5727700 h 5737219"/>
              <a:gd name="connsiteX3" fmla="*/ 12337369 w 12359766"/>
              <a:gd name="connsiteY3" fmla="*/ 5737219 h 5737219"/>
              <a:gd name="connsiteX4" fmla="*/ 5027153 w 12359766"/>
              <a:gd name="connsiteY4" fmla="*/ 5718188 h 5737219"/>
              <a:gd name="connsiteX5" fmla="*/ 0 w 12359766"/>
              <a:gd name="connsiteY5" fmla="*/ 6264 h 5737219"/>
              <a:gd name="connsiteX6" fmla="*/ 4147631 w 12359766"/>
              <a:gd name="connsiteY6" fmla="*/ 0 h 5737219"/>
              <a:gd name="connsiteX0" fmla="*/ 4147631 w 12359766"/>
              <a:gd name="connsiteY0" fmla="*/ 0 h 5732459"/>
              <a:gd name="connsiteX1" fmla="*/ 12355840 w 12359766"/>
              <a:gd name="connsiteY1" fmla="*/ 0 h 5732459"/>
              <a:gd name="connsiteX2" fmla="*/ 12351831 w 12359766"/>
              <a:gd name="connsiteY2" fmla="*/ 5727700 h 5732459"/>
              <a:gd name="connsiteX3" fmla="*/ 12279552 w 12359766"/>
              <a:gd name="connsiteY3" fmla="*/ 5732459 h 5732459"/>
              <a:gd name="connsiteX4" fmla="*/ 5027153 w 12359766"/>
              <a:gd name="connsiteY4" fmla="*/ 5718188 h 5732459"/>
              <a:gd name="connsiteX5" fmla="*/ 0 w 12359766"/>
              <a:gd name="connsiteY5" fmla="*/ 6264 h 5732459"/>
              <a:gd name="connsiteX6" fmla="*/ 4147631 w 12359766"/>
              <a:gd name="connsiteY6" fmla="*/ 0 h 5732459"/>
              <a:gd name="connsiteX0" fmla="*/ 4147631 w 12359766"/>
              <a:gd name="connsiteY0" fmla="*/ 0 h 5727700"/>
              <a:gd name="connsiteX1" fmla="*/ 12355840 w 12359766"/>
              <a:gd name="connsiteY1" fmla="*/ 0 h 5727700"/>
              <a:gd name="connsiteX2" fmla="*/ 12351831 w 12359766"/>
              <a:gd name="connsiteY2" fmla="*/ 5727700 h 5727700"/>
              <a:gd name="connsiteX3" fmla="*/ 5027153 w 12359766"/>
              <a:gd name="connsiteY3" fmla="*/ 5718188 h 5727700"/>
              <a:gd name="connsiteX4" fmla="*/ 0 w 12359766"/>
              <a:gd name="connsiteY4" fmla="*/ 6264 h 5727700"/>
              <a:gd name="connsiteX5" fmla="*/ 4147631 w 12359766"/>
              <a:gd name="connsiteY5" fmla="*/ 0 h 5727700"/>
              <a:gd name="connsiteX0" fmla="*/ 4147631 w 12359766"/>
              <a:gd name="connsiteY0" fmla="*/ 0 h 5718188"/>
              <a:gd name="connsiteX1" fmla="*/ 12355840 w 12359766"/>
              <a:gd name="connsiteY1" fmla="*/ 0 h 5718188"/>
              <a:gd name="connsiteX2" fmla="*/ 12351831 w 12359766"/>
              <a:gd name="connsiteY2" fmla="*/ 5684867 h 5718188"/>
              <a:gd name="connsiteX3" fmla="*/ 5027153 w 12359766"/>
              <a:gd name="connsiteY3" fmla="*/ 5718188 h 5718188"/>
              <a:gd name="connsiteX4" fmla="*/ 0 w 12359766"/>
              <a:gd name="connsiteY4" fmla="*/ 6264 h 5718188"/>
              <a:gd name="connsiteX5" fmla="*/ 4147631 w 12359766"/>
              <a:gd name="connsiteY5" fmla="*/ 0 h 5718188"/>
              <a:gd name="connsiteX0" fmla="*/ 4147631 w 12361730"/>
              <a:gd name="connsiteY0" fmla="*/ 0 h 5718188"/>
              <a:gd name="connsiteX1" fmla="*/ 12355840 w 12361730"/>
              <a:gd name="connsiteY1" fmla="*/ 0 h 5718188"/>
              <a:gd name="connsiteX2" fmla="*/ 12359057 w 12361730"/>
              <a:gd name="connsiteY2" fmla="*/ 5718182 h 5718188"/>
              <a:gd name="connsiteX3" fmla="*/ 5027153 w 12361730"/>
              <a:gd name="connsiteY3" fmla="*/ 5718188 h 5718188"/>
              <a:gd name="connsiteX4" fmla="*/ 0 w 12361730"/>
              <a:gd name="connsiteY4" fmla="*/ 6264 h 5718188"/>
              <a:gd name="connsiteX5" fmla="*/ 4147631 w 12361730"/>
              <a:gd name="connsiteY5" fmla="*/ 0 h 5718188"/>
              <a:gd name="connsiteX0" fmla="*/ 4169314 w 12383413"/>
              <a:gd name="connsiteY0" fmla="*/ 17533 h 5735721"/>
              <a:gd name="connsiteX1" fmla="*/ 12377523 w 12383413"/>
              <a:gd name="connsiteY1" fmla="*/ 17533 h 5735721"/>
              <a:gd name="connsiteX2" fmla="*/ 12380740 w 12383413"/>
              <a:gd name="connsiteY2" fmla="*/ 5735715 h 5735721"/>
              <a:gd name="connsiteX3" fmla="*/ 5048836 w 12383413"/>
              <a:gd name="connsiteY3" fmla="*/ 5735721 h 5735721"/>
              <a:gd name="connsiteX4" fmla="*/ 0 w 12383413"/>
              <a:gd name="connsiteY4" fmla="*/ 0 h 5735721"/>
              <a:gd name="connsiteX5" fmla="*/ 4169314 w 12383413"/>
              <a:gd name="connsiteY5" fmla="*/ 17533 h 5735721"/>
              <a:gd name="connsiteX0" fmla="*/ 4169314 w 12390688"/>
              <a:gd name="connsiteY0" fmla="*/ 69802 h 5787990"/>
              <a:gd name="connsiteX1" fmla="*/ 12387160 w 12390688"/>
              <a:gd name="connsiteY1" fmla="*/ 0 h 5787990"/>
              <a:gd name="connsiteX2" fmla="*/ 12380740 w 12390688"/>
              <a:gd name="connsiteY2" fmla="*/ 5787984 h 5787990"/>
              <a:gd name="connsiteX3" fmla="*/ 5048836 w 12390688"/>
              <a:gd name="connsiteY3" fmla="*/ 5787990 h 5787990"/>
              <a:gd name="connsiteX4" fmla="*/ 0 w 12390688"/>
              <a:gd name="connsiteY4" fmla="*/ 52269 h 5787990"/>
              <a:gd name="connsiteX5" fmla="*/ 4169314 w 12390688"/>
              <a:gd name="connsiteY5" fmla="*/ 69802 h 5787990"/>
              <a:gd name="connsiteX0" fmla="*/ 4169314 w 12390688"/>
              <a:gd name="connsiteY0" fmla="*/ 17533 h 5735721"/>
              <a:gd name="connsiteX1" fmla="*/ 12387160 w 12390688"/>
              <a:gd name="connsiteY1" fmla="*/ 176175 h 5735721"/>
              <a:gd name="connsiteX2" fmla="*/ 12380740 w 12390688"/>
              <a:gd name="connsiteY2" fmla="*/ 5735715 h 5735721"/>
              <a:gd name="connsiteX3" fmla="*/ 5048836 w 12390688"/>
              <a:gd name="connsiteY3" fmla="*/ 5735721 h 5735721"/>
              <a:gd name="connsiteX4" fmla="*/ 0 w 12390688"/>
              <a:gd name="connsiteY4" fmla="*/ 0 h 5735721"/>
              <a:gd name="connsiteX5" fmla="*/ 4169314 w 12390688"/>
              <a:gd name="connsiteY5" fmla="*/ 17533 h 5735721"/>
              <a:gd name="connsiteX0" fmla="*/ 4169314 w 12380765"/>
              <a:gd name="connsiteY0" fmla="*/ 17533 h 5735721"/>
              <a:gd name="connsiteX1" fmla="*/ 12358251 w 12380765"/>
              <a:gd name="connsiteY1" fmla="*/ 11188 h 5735721"/>
              <a:gd name="connsiteX2" fmla="*/ 12380740 w 12380765"/>
              <a:gd name="connsiteY2" fmla="*/ 5735715 h 5735721"/>
              <a:gd name="connsiteX3" fmla="*/ 5048836 w 12380765"/>
              <a:gd name="connsiteY3" fmla="*/ 5735721 h 5735721"/>
              <a:gd name="connsiteX4" fmla="*/ 0 w 12380765"/>
              <a:gd name="connsiteY4" fmla="*/ 0 h 5735721"/>
              <a:gd name="connsiteX5" fmla="*/ 4169314 w 12380765"/>
              <a:gd name="connsiteY5" fmla="*/ 17533 h 573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0765" h="5735721">
                <a:moveTo>
                  <a:pt x="4169314" y="17533"/>
                </a:moveTo>
                <a:lnTo>
                  <a:pt x="12358251" y="11188"/>
                </a:lnTo>
                <a:cubicBezTo>
                  <a:pt x="12368765" y="1437754"/>
                  <a:pt x="12381408" y="4781098"/>
                  <a:pt x="12380740" y="5735715"/>
                </a:cubicBezTo>
                <a:lnTo>
                  <a:pt x="5048836" y="5735721"/>
                </a:lnTo>
                <a:lnTo>
                  <a:pt x="0" y="0"/>
                </a:lnTo>
                <a:lnTo>
                  <a:pt x="4169314" y="175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tabLst>
                <a:tab pos="3048000" algn="l"/>
              </a:tabLst>
              <a:defRPr>
                <a:solidFill>
                  <a:schemeClr val="accent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576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1434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7" b="36838"/>
          <a:stretch/>
        </p:blipFill>
        <p:spPr>
          <a:xfrm>
            <a:off x="5848350" y="-2"/>
            <a:ext cx="6344028" cy="4333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022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7" b="29759"/>
          <a:stretch/>
        </p:blipFill>
        <p:spPr>
          <a:xfrm>
            <a:off x="8505824" y="0"/>
            <a:ext cx="3686175" cy="481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886931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735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6" b="9215"/>
          <a:stretch/>
        </p:blipFill>
        <p:spPr>
          <a:xfrm>
            <a:off x="0" y="0"/>
            <a:ext cx="10077450" cy="6229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12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8876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68554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61086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53618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581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1" b="16433"/>
          <a:stretch/>
        </p:blipFill>
        <p:spPr>
          <a:xfrm>
            <a:off x="8620124" y="0"/>
            <a:ext cx="3572253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404131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8061324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9413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7" t="3748" b="17818"/>
          <a:stretch/>
        </p:blipFill>
        <p:spPr>
          <a:xfrm>
            <a:off x="8296274" y="0"/>
            <a:ext cx="3895725" cy="538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422238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537236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64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4" b="27675"/>
          <a:stretch/>
        </p:blipFill>
        <p:spPr>
          <a:xfrm>
            <a:off x="8867774" y="0"/>
            <a:ext cx="3324225" cy="4962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327584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8225604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793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b="26564"/>
          <a:stretch/>
        </p:blipFill>
        <p:spPr>
          <a:xfrm>
            <a:off x="6286500" y="0"/>
            <a:ext cx="5905500" cy="5038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811537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23928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551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8" b="39306"/>
          <a:stretch/>
        </p:blipFill>
        <p:spPr>
          <a:xfrm>
            <a:off x="8105774" y="0"/>
            <a:ext cx="4086225" cy="4162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861739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0505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3" b="26981"/>
          <a:stretch/>
        </p:blipFill>
        <p:spPr>
          <a:xfrm>
            <a:off x="7658100" y="-1"/>
            <a:ext cx="4533900" cy="5010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7099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676401"/>
            <a:ext cx="7099300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5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80A1A22-7EA6-4C63-BC39-24A15AD832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53176" y="-14960"/>
            <a:ext cx="8943198" cy="5079085"/>
          </a:xfrm>
          <a:custGeom>
            <a:avLst/>
            <a:gdLst>
              <a:gd name="connsiteX0" fmla="*/ 0 w 9906000"/>
              <a:gd name="connsiteY0" fmla="*/ 1952343 h 5334000"/>
              <a:gd name="connsiteX1" fmla="*/ 1327221 w 9906000"/>
              <a:gd name="connsiteY1" fmla="*/ 714657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0 w 9906000"/>
              <a:gd name="connsiteY12" fmla="*/ 1952343 h 5334000"/>
              <a:gd name="connsiteX0" fmla="*/ 0 w 9906000"/>
              <a:gd name="connsiteY0" fmla="*/ 1952343 h 5334000"/>
              <a:gd name="connsiteX1" fmla="*/ 60396 w 9906000"/>
              <a:gd name="connsiteY1" fmla="*/ 9806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0 w 9906000"/>
              <a:gd name="connsiteY12" fmla="*/ 1952343 h 5334000"/>
              <a:gd name="connsiteX0" fmla="*/ 0 w 9906000"/>
              <a:gd name="connsiteY0" fmla="*/ 1952343 h 5334000"/>
              <a:gd name="connsiteX1" fmla="*/ 60396 w 9906000"/>
              <a:gd name="connsiteY1" fmla="*/ 9806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0 w 9906000"/>
              <a:gd name="connsiteY12" fmla="*/ 1952343 h 5334000"/>
              <a:gd name="connsiteX0" fmla="*/ 876300 w 9906000"/>
              <a:gd name="connsiteY0" fmla="*/ 1018893 h 5334000"/>
              <a:gd name="connsiteX1" fmla="*/ 60396 w 9906000"/>
              <a:gd name="connsiteY1" fmla="*/ 9806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876300 w 9906000"/>
              <a:gd name="connsiteY12" fmla="*/ 1018893 h 5334000"/>
              <a:gd name="connsiteX0" fmla="*/ 1323975 w 9906000"/>
              <a:gd name="connsiteY0" fmla="*/ 799818 h 5334000"/>
              <a:gd name="connsiteX1" fmla="*/ 60396 w 9906000"/>
              <a:gd name="connsiteY1" fmla="*/ 9806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1323975 w 9906000"/>
              <a:gd name="connsiteY12" fmla="*/ 799818 h 5334000"/>
              <a:gd name="connsiteX0" fmla="*/ 1085850 w 9906000"/>
              <a:gd name="connsiteY0" fmla="*/ 980793 h 5334000"/>
              <a:gd name="connsiteX1" fmla="*/ 60396 w 9906000"/>
              <a:gd name="connsiteY1" fmla="*/ 9806 h 5334000"/>
              <a:gd name="connsiteX2" fmla="*/ 3625779 w 9906000"/>
              <a:gd name="connsiteY2" fmla="*/ 0 h 5334000"/>
              <a:gd name="connsiteX3" fmla="*/ 6280221 w 9906000"/>
              <a:gd name="connsiteY3" fmla="*/ 0 h 5334000"/>
              <a:gd name="connsiteX4" fmla="*/ 8578779 w 9906000"/>
              <a:gd name="connsiteY4" fmla="*/ 714657 h 5334000"/>
              <a:gd name="connsiteX5" fmla="*/ 9906000 w 9906000"/>
              <a:gd name="connsiteY5" fmla="*/ 1952343 h 5334000"/>
              <a:gd name="connsiteX6" fmla="*/ 9906000 w 9906000"/>
              <a:gd name="connsiteY6" fmla="*/ 3381657 h 5334000"/>
              <a:gd name="connsiteX7" fmla="*/ 8578779 w 9906000"/>
              <a:gd name="connsiteY7" fmla="*/ 4619343 h 5334000"/>
              <a:gd name="connsiteX8" fmla="*/ 6280221 w 9906000"/>
              <a:gd name="connsiteY8" fmla="*/ 5334000 h 5334000"/>
              <a:gd name="connsiteX9" fmla="*/ 3625779 w 9906000"/>
              <a:gd name="connsiteY9" fmla="*/ 5334000 h 5334000"/>
              <a:gd name="connsiteX10" fmla="*/ 1327221 w 9906000"/>
              <a:gd name="connsiteY10" fmla="*/ 4619343 h 5334000"/>
              <a:gd name="connsiteX11" fmla="*/ 0 w 9906000"/>
              <a:gd name="connsiteY11" fmla="*/ 3381657 h 5334000"/>
              <a:gd name="connsiteX12" fmla="*/ 1085850 w 9906000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906000 w 9912279"/>
              <a:gd name="connsiteY6" fmla="*/ 3381657 h 5334000"/>
              <a:gd name="connsiteX7" fmla="*/ 8578779 w 9912279"/>
              <a:gd name="connsiteY7" fmla="*/ 4619343 h 5334000"/>
              <a:gd name="connsiteX8" fmla="*/ 6280221 w 9912279"/>
              <a:gd name="connsiteY8" fmla="*/ 5334000 h 5334000"/>
              <a:gd name="connsiteX9" fmla="*/ 3625779 w 9912279"/>
              <a:gd name="connsiteY9" fmla="*/ 5334000 h 5334000"/>
              <a:gd name="connsiteX10" fmla="*/ 1327221 w 9912279"/>
              <a:gd name="connsiteY10" fmla="*/ 4619343 h 5334000"/>
              <a:gd name="connsiteX11" fmla="*/ 0 w 9912279"/>
              <a:gd name="connsiteY11" fmla="*/ 3381657 h 5334000"/>
              <a:gd name="connsiteX12" fmla="*/ 1085850 w 9912279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705975 w 9912279"/>
              <a:gd name="connsiteY6" fmla="*/ 3057807 h 5334000"/>
              <a:gd name="connsiteX7" fmla="*/ 8578779 w 9912279"/>
              <a:gd name="connsiteY7" fmla="*/ 4619343 h 5334000"/>
              <a:gd name="connsiteX8" fmla="*/ 6280221 w 9912279"/>
              <a:gd name="connsiteY8" fmla="*/ 5334000 h 5334000"/>
              <a:gd name="connsiteX9" fmla="*/ 3625779 w 9912279"/>
              <a:gd name="connsiteY9" fmla="*/ 5334000 h 5334000"/>
              <a:gd name="connsiteX10" fmla="*/ 1327221 w 9912279"/>
              <a:gd name="connsiteY10" fmla="*/ 4619343 h 5334000"/>
              <a:gd name="connsiteX11" fmla="*/ 0 w 9912279"/>
              <a:gd name="connsiteY11" fmla="*/ 3381657 h 5334000"/>
              <a:gd name="connsiteX12" fmla="*/ 1085850 w 9912279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705975 w 9912279"/>
              <a:gd name="connsiteY6" fmla="*/ 3057807 h 5334000"/>
              <a:gd name="connsiteX7" fmla="*/ 8578779 w 9912279"/>
              <a:gd name="connsiteY7" fmla="*/ 4619343 h 5334000"/>
              <a:gd name="connsiteX8" fmla="*/ 6280221 w 9912279"/>
              <a:gd name="connsiteY8" fmla="*/ 5334000 h 5334000"/>
              <a:gd name="connsiteX9" fmla="*/ 3625779 w 9912279"/>
              <a:gd name="connsiteY9" fmla="*/ 5334000 h 5334000"/>
              <a:gd name="connsiteX10" fmla="*/ 1327221 w 9912279"/>
              <a:gd name="connsiteY10" fmla="*/ 4619343 h 5334000"/>
              <a:gd name="connsiteX11" fmla="*/ 0 w 9912279"/>
              <a:gd name="connsiteY11" fmla="*/ 3381657 h 5334000"/>
              <a:gd name="connsiteX12" fmla="*/ 1085850 w 9912279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8578779 w 9912279"/>
              <a:gd name="connsiteY7" fmla="*/ 4619343 h 5334000"/>
              <a:gd name="connsiteX8" fmla="*/ 6280221 w 9912279"/>
              <a:gd name="connsiteY8" fmla="*/ 5334000 h 5334000"/>
              <a:gd name="connsiteX9" fmla="*/ 3625779 w 9912279"/>
              <a:gd name="connsiteY9" fmla="*/ 5334000 h 5334000"/>
              <a:gd name="connsiteX10" fmla="*/ 1327221 w 9912279"/>
              <a:gd name="connsiteY10" fmla="*/ 4619343 h 5334000"/>
              <a:gd name="connsiteX11" fmla="*/ 0 w 9912279"/>
              <a:gd name="connsiteY11" fmla="*/ 3381657 h 5334000"/>
              <a:gd name="connsiteX12" fmla="*/ 1085850 w 9912279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8864529 w 9912279"/>
              <a:gd name="connsiteY7" fmla="*/ 4619343 h 5334000"/>
              <a:gd name="connsiteX8" fmla="*/ 6280221 w 9912279"/>
              <a:gd name="connsiteY8" fmla="*/ 5334000 h 5334000"/>
              <a:gd name="connsiteX9" fmla="*/ 3625779 w 9912279"/>
              <a:gd name="connsiteY9" fmla="*/ 5334000 h 5334000"/>
              <a:gd name="connsiteX10" fmla="*/ 1327221 w 9912279"/>
              <a:gd name="connsiteY10" fmla="*/ 4619343 h 5334000"/>
              <a:gd name="connsiteX11" fmla="*/ 0 w 9912279"/>
              <a:gd name="connsiteY11" fmla="*/ 3381657 h 5334000"/>
              <a:gd name="connsiteX12" fmla="*/ 1085850 w 9912279"/>
              <a:gd name="connsiteY12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8864529 w 9912279"/>
              <a:gd name="connsiteY8" fmla="*/ 4619343 h 5334000"/>
              <a:gd name="connsiteX9" fmla="*/ 6280221 w 9912279"/>
              <a:gd name="connsiteY9" fmla="*/ 5334000 h 5334000"/>
              <a:gd name="connsiteX10" fmla="*/ 3625779 w 9912279"/>
              <a:gd name="connsiteY10" fmla="*/ 5334000 h 5334000"/>
              <a:gd name="connsiteX11" fmla="*/ 1327221 w 9912279"/>
              <a:gd name="connsiteY11" fmla="*/ 4619343 h 5334000"/>
              <a:gd name="connsiteX12" fmla="*/ 0 w 9912279"/>
              <a:gd name="connsiteY12" fmla="*/ 3381657 h 5334000"/>
              <a:gd name="connsiteX13" fmla="*/ 1085850 w 9912279"/>
              <a:gd name="connsiteY13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6280221 w 9912279"/>
              <a:gd name="connsiteY9" fmla="*/ 5334000 h 5334000"/>
              <a:gd name="connsiteX10" fmla="*/ 3625779 w 9912279"/>
              <a:gd name="connsiteY10" fmla="*/ 5334000 h 5334000"/>
              <a:gd name="connsiteX11" fmla="*/ 1327221 w 9912279"/>
              <a:gd name="connsiteY11" fmla="*/ 4619343 h 5334000"/>
              <a:gd name="connsiteX12" fmla="*/ 0 w 9912279"/>
              <a:gd name="connsiteY12" fmla="*/ 3381657 h 5334000"/>
              <a:gd name="connsiteX13" fmla="*/ 1085850 w 9912279"/>
              <a:gd name="connsiteY13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701088 w 9912279"/>
              <a:gd name="connsiteY9" fmla="*/ 4633913 h 5334000"/>
              <a:gd name="connsiteX10" fmla="*/ 6280221 w 9912279"/>
              <a:gd name="connsiteY10" fmla="*/ 5334000 h 5334000"/>
              <a:gd name="connsiteX11" fmla="*/ 3625779 w 9912279"/>
              <a:gd name="connsiteY11" fmla="*/ 5334000 h 5334000"/>
              <a:gd name="connsiteX12" fmla="*/ 1327221 w 9912279"/>
              <a:gd name="connsiteY12" fmla="*/ 4619343 h 5334000"/>
              <a:gd name="connsiteX13" fmla="*/ 0 w 9912279"/>
              <a:gd name="connsiteY13" fmla="*/ 3381657 h 5334000"/>
              <a:gd name="connsiteX14" fmla="*/ 1085850 w 9912279"/>
              <a:gd name="connsiteY14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6280221 w 9912279"/>
              <a:gd name="connsiteY10" fmla="*/ 5334000 h 5334000"/>
              <a:gd name="connsiteX11" fmla="*/ 3625779 w 9912279"/>
              <a:gd name="connsiteY11" fmla="*/ 5334000 h 5334000"/>
              <a:gd name="connsiteX12" fmla="*/ 1327221 w 9912279"/>
              <a:gd name="connsiteY12" fmla="*/ 4619343 h 5334000"/>
              <a:gd name="connsiteX13" fmla="*/ 0 w 9912279"/>
              <a:gd name="connsiteY13" fmla="*/ 3381657 h 5334000"/>
              <a:gd name="connsiteX14" fmla="*/ 1085850 w 9912279"/>
              <a:gd name="connsiteY14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53413 w 9912279"/>
              <a:gd name="connsiteY10" fmla="*/ 5119688 h 5334000"/>
              <a:gd name="connsiteX11" fmla="*/ 6280221 w 9912279"/>
              <a:gd name="connsiteY11" fmla="*/ 5334000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320088 w 9912279"/>
              <a:gd name="connsiteY10" fmla="*/ 4662488 h 5334000"/>
              <a:gd name="connsiteX11" fmla="*/ 6280221 w 9912279"/>
              <a:gd name="connsiteY11" fmla="*/ 5334000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6280221 w 9912279"/>
              <a:gd name="connsiteY11" fmla="*/ 5334000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7815263 w 9912279"/>
              <a:gd name="connsiteY11" fmla="*/ 5100638 h 5334000"/>
              <a:gd name="connsiteX12" fmla="*/ 6280221 w 9912279"/>
              <a:gd name="connsiteY12" fmla="*/ 53340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7891463 w 9912279"/>
              <a:gd name="connsiteY11" fmla="*/ 4510088 h 5334000"/>
              <a:gd name="connsiteX12" fmla="*/ 6280221 w 9912279"/>
              <a:gd name="connsiteY12" fmla="*/ 53340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58163 w 9912279"/>
              <a:gd name="connsiteY11" fmla="*/ 4700588 h 5334000"/>
              <a:gd name="connsiteX12" fmla="*/ 6280221 w 9912279"/>
              <a:gd name="connsiteY12" fmla="*/ 53340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6280221 w 9912279"/>
              <a:gd name="connsiteY12" fmla="*/ 53340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6194496 w 9912279"/>
              <a:gd name="connsiteY12" fmla="*/ 47244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4413321 w 9912279"/>
              <a:gd name="connsiteY12" fmla="*/ 4657725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3632271 w 9912279"/>
              <a:gd name="connsiteY12" fmla="*/ 4600575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3794196 w 9912279"/>
              <a:gd name="connsiteY12" fmla="*/ 47625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3813246 w 9912279"/>
              <a:gd name="connsiteY12" fmla="*/ 4762500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1952343 h 5334000"/>
              <a:gd name="connsiteX6" fmla="*/ 9896475 w 9912279"/>
              <a:gd name="connsiteY6" fmla="*/ 2848257 h 5334000"/>
              <a:gd name="connsiteX7" fmla="*/ 9129713 w 9912279"/>
              <a:gd name="connsiteY7" fmla="*/ 4195763 h 5334000"/>
              <a:gd name="connsiteX8" fmla="*/ 9283629 w 9912279"/>
              <a:gd name="connsiteY8" fmla="*/ 4447893 h 5334000"/>
              <a:gd name="connsiteX9" fmla="*/ 8963025 w 9912279"/>
              <a:gd name="connsiteY9" fmla="*/ 5038725 h 5334000"/>
              <a:gd name="connsiteX10" fmla="*/ 8262938 w 9912279"/>
              <a:gd name="connsiteY10" fmla="*/ 5043488 h 5334000"/>
              <a:gd name="connsiteX11" fmla="*/ 8101013 w 9912279"/>
              <a:gd name="connsiteY11" fmla="*/ 4738688 h 5334000"/>
              <a:gd name="connsiteX12" fmla="*/ 3813246 w 9912279"/>
              <a:gd name="connsiteY12" fmla="*/ 4733925 h 5334000"/>
              <a:gd name="connsiteX13" fmla="*/ 3625779 w 9912279"/>
              <a:gd name="connsiteY13" fmla="*/ 5334000 h 5334000"/>
              <a:gd name="connsiteX14" fmla="*/ 1327221 w 9912279"/>
              <a:gd name="connsiteY14" fmla="*/ 4619343 h 5334000"/>
              <a:gd name="connsiteX15" fmla="*/ 0 w 9912279"/>
              <a:gd name="connsiteY15" fmla="*/ 3381657 h 5334000"/>
              <a:gd name="connsiteX16" fmla="*/ 1085850 w 9912279"/>
              <a:gd name="connsiteY16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896475 w 9912279"/>
              <a:gd name="connsiteY5" fmla="*/ 2848257 h 5334000"/>
              <a:gd name="connsiteX6" fmla="*/ 9129713 w 9912279"/>
              <a:gd name="connsiteY6" fmla="*/ 4195763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439275 w 9912279"/>
              <a:gd name="connsiteY5" fmla="*/ 2829207 h 5334000"/>
              <a:gd name="connsiteX6" fmla="*/ 9129713 w 9912279"/>
              <a:gd name="connsiteY6" fmla="*/ 4195763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129713 w 9912279"/>
              <a:gd name="connsiteY6" fmla="*/ 4195763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129713 w 9912279"/>
              <a:gd name="connsiteY6" fmla="*/ 4195763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063038 w 9912279"/>
              <a:gd name="connsiteY6" fmla="*/ 4157663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60396 w 9912279"/>
              <a:gd name="connsiteY1" fmla="*/ 9806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129713 w 9912279"/>
              <a:gd name="connsiteY6" fmla="*/ 4148138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1085850 w 9912279"/>
              <a:gd name="connsiteY0" fmla="*/ 980793 h 5334000"/>
              <a:gd name="connsiteX1" fmla="*/ 79446 w 9912279"/>
              <a:gd name="connsiteY1" fmla="*/ 19331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129713 w 9912279"/>
              <a:gd name="connsiteY6" fmla="*/ 4148138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15" fmla="*/ 1085850 w 9912279"/>
              <a:gd name="connsiteY15" fmla="*/ 980793 h 5334000"/>
              <a:gd name="connsiteX0" fmla="*/ 0 w 9912279"/>
              <a:gd name="connsiteY0" fmla="*/ 3381657 h 5334000"/>
              <a:gd name="connsiteX1" fmla="*/ 79446 w 9912279"/>
              <a:gd name="connsiteY1" fmla="*/ 19331 h 5334000"/>
              <a:gd name="connsiteX2" fmla="*/ 3625779 w 9912279"/>
              <a:gd name="connsiteY2" fmla="*/ 0 h 5334000"/>
              <a:gd name="connsiteX3" fmla="*/ 6280221 w 9912279"/>
              <a:gd name="connsiteY3" fmla="*/ 0 h 5334000"/>
              <a:gd name="connsiteX4" fmla="*/ 9912279 w 9912279"/>
              <a:gd name="connsiteY4" fmla="*/ 282 h 5334000"/>
              <a:gd name="connsiteX5" fmla="*/ 9906000 w 9912279"/>
              <a:gd name="connsiteY5" fmla="*/ 2800632 h 5334000"/>
              <a:gd name="connsiteX6" fmla="*/ 9129713 w 9912279"/>
              <a:gd name="connsiteY6" fmla="*/ 4148138 h 5334000"/>
              <a:gd name="connsiteX7" fmla="*/ 9283629 w 9912279"/>
              <a:gd name="connsiteY7" fmla="*/ 4447893 h 5334000"/>
              <a:gd name="connsiteX8" fmla="*/ 8963025 w 9912279"/>
              <a:gd name="connsiteY8" fmla="*/ 5038725 h 5334000"/>
              <a:gd name="connsiteX9" fmla="*/ 8262938 w 9912279"/>
              <a:gd name="connsiteY9" fmla="*/ 5043488 h 5334000"/>
              <a:gd name="connsiteX10" fmla="*/ 8101013 w 9912279"/>
              <a:gd name="connsiteY10" fmla="*/ 4738688 h 5334000"/>
              <a:gd name="connsiteX11" fmla="*/ 3813246 w 9912279"/>
              <a:gd name="connsiteY11" fmla="*/ 4733925 h 5334000"/>
              <a:gd name="connsiteX12" fmla="*/ 3625779 w 9912279"/>
              <a:gd name="connsiteY12" fmla="*/ 5334000 h 5334000"/>
              <a:gd name="connsiteX13" fmla="*/ 1327221 w 9912279"/>
              <a:gd name="connsiteY13" fmla="*/ 4619343 h 5334000"/>
              <a:gd name="connsiteX14" fmla="*/ 0 w 9912279"/>
              <a:gd name="connsiteY14" fmla="*/ 3381657 h 5334000"/>
              <a:gd name="connsiteX0" fmla="*/ 0 w 9912279"/>
              <a:gd name="connsiteY0" fmla="*/ 3381657 h 5043488"/>
              <a:gd name="connsiteX1" fmla="*/ 79446 w 9912279"/>
              <a:gd name="connsiteY1" fmla="*/ 19331 h 5043488"/>
              <a:gd name="connsiteX2" fmla="*/ 3625779 w 9912279"/>
              <a:gd name="connsiteY2" fmla="*/ 0 h 5043488"/>
              <a:gd name="connsiteX3" fmla="*/ 6280221 w 9912279"/>
              <a:gd name="connsiteY3" fmla="*/ 0 h 5043488"/>
              <a:gd name="connsiteX4" fmla="*/ 9912279 w 9912279"/>
              <a:gd name="connsiteY4" fmla="*/ 282 h 5043488"/>
              <a:gd name="connsiteX5" fmla="*/ 9906000 w 9912279"/>
              <a:gd name="connsiteY5" fmla="*/ 2800632 h 5043488"/>
              <a:gd name="connsiteX6" fmla="*/ 9129713 w 9912279"/>
              <a:gd name="connsiteY6" fmla="*/ 4148138 h 5043488"/>
              <a:gd name="connsiteX7" fmla="*/ 9283629 w 9912279"/>
              <a:gd name="connsiteY7" fmla="*/ 4447893 h 5043488"/>
              <a:gd name="connsiteX8" fmla="*/ 8963025 w 9912279"/>
              <a:gd name="connsiteY8" fmla="*/ 5038725 h 5043488"/>
              <a:gd name="connsiteX9" fmla="*/ 8262938 w 9912279"/>
              <a:gd name="connsiteY9" fmla="*/ 5043488 h 5043488"/>
              <a:gd name="connsiteX10" fmla="*/ 8101013 w 9912279"/>
              <a:gd name="connsiteY10" fmla="*/ 4738688 h 5043488"/>
              <a:gd name="connsiteX11" fmla="*/ 3813246 w 9912279"/>
              <a:gd name="connsiteY11" fmla="*/ 4733925 h 5043488"/>
              <a:gd name="connsiteX12" fmla="*/ 3178104 w 9912279"/>
              <a:gd name="connsiteY12" fmla="*/ 4362450 h 5043488"/>
              <a:gd name="connsiteX13" fmla="*/ 1327221 w 9912279"/>
              <a:gd name="connsiteY13" fmla="*/ 4619343 h 5043488"/>
              <a:gd name="connsiteX14" fmla="*/ 0 w 9912279"/>
              <a:gd name="connsiteY14" fmla="*/ 3381657 h 5043488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1327221 w 9912279"/>
              <a:gd name="connsiteY13" fmla="*/ 4619343 h 5057775"/>
              <a:gd name="connsiteX14" fmla="*/ 0 w 9912279"/>
              <a:gd name="connsiteY14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3039992 w 9912279"/>
              <a:gd name="connsiteY13" fmla="*/ 4929188 h 5057775"/>
              <a:gd name="connsiteX14" fmla="*/ 1327221 w 9912279"/>
              <a:gd name="connsiteY14" fmla="*/ 4619343 h 5057775"/>
              <a:gd name="connsiteX15" fmla="*/ 0 w 9912279"/>
              <a:gd name="connsiteY15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1327221 w 9912279"/>
              <a:gd name="connsiteY14" fmla="*/ 4619343 h 5057775"/>
              <a:gd name="connsiteX15" fmla="*/ 0 w 9912279"/>
              <a:gd name="connsiteY15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268467 w 9912279"/>
              <a:gd name="connsiteY14" fmla="*/ 4862513 h 5057775"/>
              <a:gd name="connsiteX15" fmla="*/ 1327221 w 9912279"/>
              <a:gd name="connsiteY15" fmla="*/ 4619343 h 5057775"/>
              <a:gd name="connsiteX16" fmla="*/ 0 w 9912279"/>
              <a:gd name="connsiteY16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449442 w 9912279"/>
              <a:gd name="connsiteY14" fmla="*/ 4357688 h 5057775"/>
              <a:gd name="connsiteX15" fmla="*/ 1327221 w 9912279"/>
              <a:gd name="connsiteY15" fmla="*/ 4619343 h 5057775"/>
              <a:gd name="connsiteX16" fmla="*/ 0 w 9912279"/>
              <a:gd name="connsiteY16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954267 w 9912279"/>
              <a:gd name="connsiteY14" fmla="*/ 4062413 h 5057775"/>
              <a:gd name="connsiteX15" fmla="*/ 1327221 w 9912279"/>
              <a:gd name="connsiteY15" fmla="*/ 4619343 h 5057775"/>
              <a:gd name="connsiteX16" fmla="*/ 0 w 9912279"/>
              <a:gd name="connsiteY16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1327221 w 9912279"/>
              <a:gd name="connsiteY15" fmla="*/ 4619343 h 5057775"/>
              <a:gd name="connsiteX16" fmla="*/ 0 w 9912279"/>
              <a:gd name="connsiteY16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335142 w 9912279"/>
              <a:gd name="connsiteY15" fmla="*/ 4491038 h 5057775"/>
              <a:gd name="connsiteX16" fmla="*/ 1327221 w 9912279"/>
              <a:gd name="connsiteY16" fmla="*/ 4619343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3078092 w 9912279"/>
              <a:gd name="connsiteY15" fmla="*/ 3719513 h 5057775"/>
              <a:gd name="connsiteX16" fmla="*/ 1327221 w 9912279"/>
              <a:gd name="connsiteY16" fmla="*/ 4619343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3078092 w 9912279"/>
              <a:gd name="connsiteY15" fmla="*/ 3719513 h 5057775"/>
              <a:gd name="connsiteX16" fmla="*/ 2060646 w 9912279"/>
              <a:gd name="connsiteY16" fmla="*/ 2609568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925692 w 9912279"/>
              <a:gd name="connsiteY15" fmla="*/ 4262438 h 5057775"/>
              <a:gd name="connsiteX16" fmla="*/ 2060646 w 9912279"/>
              <a:gd name="connsiteY16" fmla="*/ 2609568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830442 w 9912279"/>
              <a:gd name="connsiteY15" fmla="*/ 4157663 h 5057775"/>
              <a:gd name="connsiteX16" fmla="*/ 2060646 w 9912279"/>
              <a:gd name="connsiteY16" fmla="*/ 2609568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830442 w 9912279"/>
              <a:gd name="connsiteY15" fmla="*/ 4176713 h 5057775"/>
              <a:gd name="connsiteX16" fmla="*/ 2060646 w 9912279"/>
              <a:gd name="connsiteY16" fmla="*/ 2609568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830442 w 9912279"/>
              <a:gd name="connsiteY15" fmla="*/ 4176713 h 5057775"/>
              <a:gd name="connsiteX16" fmla="*/ 1879671 w 9912279"/>
              <a:gd name="connsiteY16" fmla="*/ 2009493 h 5057775"/>
              <a:gd name="connsiteX17" fmla="*/ 0 w 9912279"/>
              <a:gd name="connsiteY17" fmla="*/ 3381657 h 5057775"/>
              <a:gd name="connsiteX0" fmla="*/ 0 w 9912279"/>
              <a:gd name="connsiteY0" fmla="*/ 3381657 h 5057775"/>
              <a:gd name="connsiteX1" fmla="*/ 79446 w 9912279"/>
              <a:gd name="connsiteY1" fmla="*/ 19331 h 5057775"/>
              <a:gd name="connsiteX2" fmla="*/ 3625779 w 9912279"/>
              <a:gd name="connsiteY2" fmla="*/ 0 h 5057775"/>
              <a:gd name="connsiteX3" fmla="*/ 6280221 w 9912279"/>
              <a:gd name="connsiteY3" fmla="*/ 0 h 5057775"/>
              <a:gd name="connsiteX4" fmla="*/ 9912279 w 9912279"/>
              <a:gd name="connsiteY4" fmla="*/ 282 h 5057775"/>
              <a:gd name="connsiteX5" fmla="*/ 9906000 w 9912279"/>
              <a:gd name="connsiteY5" fmla="*/ 2800632 h 5057775"/>
              <a:gd name="connsiteX6" fmla="*/ 9129713 w 9912279"/>
              <a:gd name="connsiteY6" fmla="*/ 4148138 h 5057775"/>
              <a:gd name="connsiteX7" fmla="*/ 9283629 w 9912279"/>
              <a:gd name="connsiteY7" fmla="*/ 4447893 h 5057775"/>
              <a:gd name="connsiteX8" fmla="*/ 8963025 w 9912279"/>
              <a:gd name="connsiteY8" fmla="*/ 5038725 h 5057775"/>
              <a:gd name="connsiteX9" fmla="*/ 8262938 w 9912279"/>
              <a:gd name="connsiteY9" fmla="*/ 5043488 h 5057775"/>
              <a:gd name="connsiteX10" fmla="*/ 8101013 w 9912279"/>
              <a:gd name="connsiteY10" fmla="*/ 4738688 h 5057775"/>
              <a:gd name="connsiteX11" fmla="*/ 3813246 w 9912279"/>
              <a:gd name="connsiteY11" fmla="*/ 4733925 h 5057775"/>
              <a:gd name="connsiteX12" fmla="*/ 3654354 w 9912279"/>
              <a:gd name="connsiteY12" fmla="*/ 5057775 h 5057775"/>
              <a:gd name="connsiteX13" fmla="*/ 2963792 w 9912279"/>
              <a:gd name="connsiteY13" fmla="*/ 5043488 h 5057775"/>
              <a:gd name="connsiteX14" fmla="*/ 2620892 w 9912279"/>
              <a:gd name="connsiteY14" fmla="*/ 4452938 h 5057775"/>
              <a:gd name="connsiteX15" fmla="*/ 2830442 w 9912279"/>
              <a:gd name="connsiteY15" fmla="*/ 4176713 h 5057775"/>
              <a:gd name="connsiteX16" fmla="*/ 1555821 w 9912279"/>
              <a:gd name="connsiteY16" fmla="*/ 1571343 h 5057775"/>
              <a:gd name="connsiteX17" fmla="*/ 0 w 9912279"/>
              <a:gd name="connsiteY17" fmla="*/ 3381657 h 5057775"/>
              <a:gd name="connsiteX0" fmla="*/ 253929 w 9832833"/>
              <a:gd name="connsiteY0" fmla="*/ 1276632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50996 w 9832833"/>
              <a:gd name="connsiteY15" fmla="*/ 4176713 h 5057775"/>
              <a:gd name="connsiteX16" fmla="*/ 1476375 w 9832833"/>
              <a:gd name="connsiteY16" fmla="*/ 1571343 h 5057775"/>
              <a:gd name="connsiteX17" fmla="*/ 253929 w 9832833"/>
              <a:gd name="connsiteY17" fmla="*/ 1276632 h 5057775"/>
              <a:gd name="connsiteX0" fmla="*/ 253929 w 9832833"/>
              <a:gd name="connsiteY0" fmla="*/ 1276632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50996 w 9832833"/>
              <a:gd name="connsiteY15" fmla="*/ 4176713 h 5057775"/>
              <a:gd name="connsiteX16" fmla="*/ 1304925 w 9832833"/>
              <a:gd name="connsiteY16" fmla="*/ 752193 h 5057775"/>
              <a:gd name="connsiteX17" fmla="*/ 253929 w 9832833"/>
              <a:gd name="connsiteY17" fmla="*/ 1276632 h 5057775"/>
              <a:gd name="connsiteX0" fmla="*/ 253929 w 9832833"/>
              <a:gd name="connsiteY0" fmla="*/ 1276632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50996 w 9832833"/>
              <a:gd name="connsiteY15" fmla="*/ 4176713 h 5057775"/>
              <a:gd name="connsiteX16" fmla="*/ 962025 w 9832833"/>
              <a:gd name="connsiteY16" fmla="*/ 1085568 h 5057775"/>
              <a:gd name="connsiteX17" fmla="*/ 253929 w 9832833"/>
              <a:gd name="connsiteY17" fmla="*/ 1276632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50996 w 9832833"/>
              <a:gd name="connsiteY15" fmla="*/ 4176713 h 5057775"/>
              <a:gd name="connsiteX16" fmla="*/ 962025 w 9832833"/>
              <a:gd name="connsiteY16" fmla="*/ 1085568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5099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33800 w 9832833"/>
              <a:gd name="connsiteY11" fmla="*/ 4733925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3194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21567 w 9832833"/>
              <a:gd name="connsiteY10" fmla="*/ 4738688 h 5057775"/>
              <a:gd name="connsiteX11" fmla="*/ 3743325 w 9832833"/>
              <a:gd name="connsiteY11" fmla="*/ 4743450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3194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04183 w 9832833"/>
              <a:gd name="connsiteY7" fmla="*/ 4447893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40617 w 9832833"/>
              <a:gd name="connsiteY10" fmla="*/ 4748213 h 5057775"/>
              <a:gd name="connsiteX11" fmla="*/ 3743325 w 9832833"/>
              <a:gd name="connsiteY11" fmla="*/ 4743450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3194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0267 w 9832833"/>
              <a:gd name="connsiteY6" fmla="*/ 4148138 h 5057775"/>
              <a:gd name="connsiteX7" fmla="*/ 9223233 w 9832833"/>
              <a:gd name="connsiteY7" fmla="*/ 4457418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40617 w 9832833"/>
              <a:gd name="connsiteY10" fmla="*/ 4748213 h 5057775"/>
              <a:gd name="connsiteX11" fmla="*/ 3743325 w 9832833"/>
              <a:gd name="connsiteY11" fmla="*/ 4743450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3194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2833"/>
              <a:gd name="connsiteY0" fmla="*/ 257457 h 5057775"/>
              <a:gd name="connsiteX1" fmla="*/ 0 w 9832833"/>
              <a:gd name="connsiteY1" fmla="*/ 19331 h 5057775"/>
              <a:gd name="connsiteX2" fmla="*/ 3546333 w 9832833"/>
              <a:gd name="connsiteY2" fmla="*/ 0 h 5057775"/>
              <a:gd name="connsiteX3" fmla="*/ 6200775 w 9832833"/>
              <a:gd name="connsiteY3" fmla="*/ 0 h 5057775"/>
              <a:gd name="connsiteX4" fmla="*/ 9832833 w 9832833"/>
              <a:gd name="connsiteY4" fmla="*/ 282 h 5057775"/>
              <a:gd name="connsiteX5" fmla="*/ 9826554 w 9832833"/>
              <a:gd name="connsiteY5" fmla="*/ 2800632 h 5057775"/>
              <a:gd name="connsiteX6" fmla="*/ 9059792 w 9832833"/>
              <a:gd name="connsiteY6" fmla="*/ 4138613 h 5057775"/>
              <a:gd name="connsiteX7" fmla="*/ 9223233 w 9832833"/>
              <a:gd name="connsiteY7" fmla="*/ 4457418 h 5057775"/>
              <a:gd name="connsiteX8" fmla="*/ 8883579 w 9832833"/>
              <a:gd name="connsiteY8" fmla="*/ 5038725 h 5057775"/>
              <a:gd name="connsiteX9" fmla="*/ 8183492 w 9832833"/>
              <a:gd name="connsiteY9" fmla="*/ 5043488 h 5057775"/>
              <a:gd name="connsiteX10" fmla="*/ 8040617 w 9832833"/>
              <a:gd name="connsiteY10" fmla="*/ 4748213 h 5057775"/>
              <a:gd name="connsiteX11" fmla="*/ 3743325 w 9832833"/>
              <a:gd name="connsiteY11" fmla="*/ 4743450 h 5057775"/>
              <a:gd name="connsiteX12" fmla="*/ 3574908 w 9832833"/>
              <a:gd name="connsiteY12" fmla="*/ 5057775 h 5057775"/>
              <a:gd name="connsiteX13" fmla="*/ 2884346 w 9832833"/>
              <a:gd name="connsiteY13" fmla="*/ 5043488 h 5057775"/>
              <a:gd name="connsiteX14" fmla="*/ 2541446 w 9832833"/>
              <a:gd name="connsiteY14" fmla="*/ 4452938 h 5057775"/>
              <a:gd name="connsiteX15" fmla="*/ 2731946 w 9832833"/>
              <a:gd name="connsiteY15" fmla="*/ 4176713 h 5057775"/>
              <a:gd name="connsiteX16" fmla="*/ 571500 w 9832833"/>
              <a:gd name="connsiteY16" fmla="*/ 466443 h 5057775"/>
              <a:gd name="connsiteX17" fmla="*/ 530154 w 9832833"/>
              <a:gd name="connsiteY17" fmla="*/ 257457 h 5057775"/>
              <a:gd name="connsiteX0" fmla="*/ 530154 w 9836079"/>
              <a:gd name="connsiteY0" fmla="*/ 257457 h 5057775"/>
              <a:gd name="connsiteX1" fmla="*/ 0 w 9836079"/>
              <a:gd name="connsiteY1" fmla="*/ 19331 h 5057775"/>
              <a:gd name="connsiteX2" fmla="*/ 3546333 w 9836079"/>
              <a:gd name="connsiteY2" fmla="*/ 0 h 5057775"/>
              <a:gd name="connsiteX3" fmla="*/ 6200775 w 9836079"/>
              <a:gd name="connsiteY3" fmla="*/ 0 h 5057775"/>
              <a:gd name="connsiteX4" fmla="*/ 9832833 w 9836079"/>
              <a:gd name="connsiteY4" fmla="*/ 282 h 5057775"/>
              <a:gd name="connsiteX5" fmla="*/ 9836079 w 9836079"/>
              <a:gd name="connsiteY5" fmla="*/ 2800632 h 5057775"/>
              <a:gd name="connsiteX6" fmla="*/ 9059792 w 9836079"/>
              <a:gd name="connsiteY6" fmla="*/ 4138613 h 5057775"/>
              <a:gd name="connsiteX7" fmla="*/ 9223233 w 9836079"/>
              <a:gd name="connsiteY7" fmla="*/ 4457418 h 5057775"/>
              <a:gd name="connsiteX8" fmla="*/ 8883579 w 9836079"/>
              <a:gd name="connsiteY8" fmla="*/ 5038725 h 5057775"/>
              <a:gd name="connsiteX9" fmla="*/ 8183492 w 9836079"/>
              <a:gd name="connsiteY9" fmla="*/ 5043488 h 5057775"/>
              <a:gd name="connsiteX10" fmla="*/ 8040617 w 9836079"/>
              <a:gd name="connsiteY10" fmla="*/ 4748213 h 5057775"/>
              <a:gd name="connsiteX11" fmla="*/ 3743325 w 9836079"/>
              <a:gd name="connsiteY11" fmla="*/ 4743450 h 5057775"/>
              <a:gd name="connsiteX12" fmla="*/ 3574908 w 9836079"/>
              <a:gd name="connsiteY12" fmla="*/ 5057775 h 5057775"/>
              <a:gd name="connsiteX13" fmla="*/ 2884346 w 9836079"/>
              <a:gd name="connsiteY13" fmla="*/ 5043488 h 5057775"/>
              <a:gd name="connsiteX14" fmla="*/ 2541446 w 9836079"/>
              <a:gd name="connsiteY14" fmla="*/ 4452938 h 5057775"/>
              <a:gd name="connsiteX15" fmla="*/ 2731946 w 9836079"/>
              <a:gd name="connsiteY15" fmla="*/ 4176713 h 5057775"/>
              <a:gd name="connsiteX16" fmla="*/ 571500 w 9836079"/>
              <a:gd name="connsiteY16" fmla="*/ 466443 h 5057775"/>
              <a:gd name="connsiteX17" fmla="*/ 530154 w 9836079"/>
              <a:gd name="connsiteY17" fmla="*/ 257457 h 5057775"/>
              <a:gd name="connsiteX0" fmla="*/ 530154 w 9836079"/>
              <a:gd name="connsiteY0" fmla="*/ 257457 h 5057775"/>
              <a:gd name="connsiteX1" fmla="*/ 0 w 9836079"/>
              <a:gd name="connsiteY1" fmla="*/ 19331 h 5057775"/>
              <a:gd name="connsiteX2" fmla="*/ 3546333 w 9836079"/>
              <a:gd name="connsiteY2" fmla="*/ 0 h 5057775"/>
              <a:gd name="connsiteX3" fmla="*/ 6200775 w 9836079"/>
              <a:gd name="connsiteY3" fmla="*/ 0 h 5057775"/>
              <a:gd name="connsiteX4" fmla="*/ 9832833 w 9836079"/>
              <a:gd name="connsiteY4" fmla="*/ 282 h 5057775"/>
              <a:gd name="connsiteX5" fmla="*/ 9836079 w 9836079"/>
              <a:gd name="connsiteY5" fmla="*/ 2800632 h 5057775"/>
              <a:gd name="connsiteX6" fmla="*/ 9078842 w 9836079"/>
              <a:gd name="connsiteY6" fmla="*/ 4148138 h 5057775"/>
              <a:gd name="connsiteX7" fmla="*/ 9223233 w 9836079"/>
              <a:gd name="connsiteY7" fmla="*/ 4457418 h 5057775"/>
              <a:gd name="connsiteX8" fmla="*/ 8883579 w 9836079"/>
              <a:gd name="connsiteY8" fmla="*/ 5038725 h 5057775"/>
              <a:gd name="connsiteX9" fmla="*/ 8183492 w 9836079"/>
              <a:gd name="connsiteY9" fmla="*/ 5043488 h 5057775"/>
              <a:gd name="connsiteX10" fmla="*/ 8040617 w 9836079"/>
              <a:gd name="connsiteY10" fmla="*/ 4748213 h 5057775"/>
              <a:gd name="connsiteX11" fmla="*/ 3743325 w 9836079"/>
              <a:gd name="connsiteY11" fmla="*/ 4743450 h 5057775"/>
              <a:gd name="connsiteX12" fmla="*/ 3574908 w 9836079"/>
              <a:gd name="connsiteY12" fmla="*/ 5057775 h 5057775"/>
              <a:gd name="connsiteX13" fmla="*/ 2884346 w 9836079"/>
              <a:gd name="connsiteY13" fmla="*/ 5043488 h 5057775"/>
              <a:gd name="connsiteX14" fmla="*/ 2541446 w 9836079"/>
              <a:gd name="connsiteY14" fmla="*/ 4452938 h 5057775"/>
              <a:gd name="connsiteX15" fmla="*/ 2731946 w 9836079"/>
              <a:gd name="connsiteY15" fmla="*/ 4176713 h 5057775"/>
              <a:gd name="connsiteX16" fmla="*/ 571500 w 9836079"/>
              <a:gd name="connsiteY16" fmla="*/ 466443 h 5057775"/>
              <a:gd name="connsiteX17" fmla="*/ 530154 w 9836079"/>
              <a:gd name="connsiteY17" fmla="*/ 257457 h 5057775"/>
              <a:gd name="connsiteX0" fmla="*/ 558729 w 9864654"/>
              <a:gd name="connsiteY0" fmla="*/ 2574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466443 h 5057775"/>
              <a:gd name="connsiteX17" fmla="*/ 558729 w 9864654"/>
              <a:gd name="connsiteY17" fmla="*/ 257457 h 5057775"/>
              <a:gd name="connsiteX0" fmla="*/ 263454 w 9864654"/>
              <a:gd name="connsiteY0" fmla="*/ 4479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466443 h 5057775"/>
              <a:gd name="connsiteX17" fmla="*/ 263454 w 9864654"/>
              <a:gd name="connsiteY17" fmla="*/ 447957 h 5057775"/>
              <a:gd name="connsiteX0" fmla="*/ 263454 w 9864654"/>
              <a:gd name="connsiteY0" fmla="*/ 4479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361668 h 5057775"/>
              <a:gd name="connsiteX17" fmla="*/ 263454 w 9864654"/>
              <a:gd name="connsiteY17" fmla="*/ 447957 h 5057775"/>
              <a:gd name="connsiteX0" fmla="*/ 263454 w 9864654"/>
              <a:gd name="connsiteY0" fmla="*/ 4479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590550 w 9864654"/>
              <a:gd name="connsiteY16" fmla="*/ 418818 h 5057775"/>
              <a:gd name="connsiteX17" fmla="*/ 263454 w 9864654"/>
              <a:gd name="connsiteY17" fmla="*/ 447957 h 5057775"/>
              <a:gd name="connsiteX0" fmla="*/ 263454 w 9864654"/>
              <a:gd name="connsiteY0" fmla="*/ 4479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19125 w 9864654"/>
              <a:gd name="connsiteY16" fmla="*/ 475968 h 5057775"/>
              <a:gd name="connsiteX17" fmla="*/ 263454 w 9864654"/>
              <a:gd name="connsiteY17" fmla="*/ 447957 h 5057775"/>
              <a:gd name="connsiteX0" fmla="*/ 263454 w 9864654"/>
              <a:gd name="connsiteY0" fmla="*/ 4479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447393 h 5057775"/>
              <a:gd name="connsiteX17" fmla="*/ 263454 w 9864654"/>
              <a:gd name="connsiteY17" fmla="*/ 447957 h 5057775"/>
              <a:gd name="connsiteX0" fmla="*/ 387279 w 9864654"/>
              <a:gd name="connsiteY0" fmla="*/ 295557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447393 h 5057775"/>
              <a:gd name="connsiteX17" fmla="*/ 387279 w 9864654"/>
              <a:gd name="connsiteY17" fmla="*/ 295557 h 5057775"/>
              <a:gd name="connsiteX0" fmla="*/ 272979 w 9864654"/>
              <a:gd name="connsiteY0" fmla="*/ 438432 h 5057775"/>
              <a:gd name="connsiteX1" fmla="*/ 0 w 9864654"/>
              <a:gd name="connsiteY1" fmla="*/ 9806 h 5057775"/>
              <a:gd name="connsiteX2" fmla="*/ 3574908 w 9864654"/>
              <a:gd name="connsiteY2" fmla="*/ 0 h 5057775"/>
              <a:gd name="connsiteX3" fmla="*/ 6229350 w 9864654"/>
              <a:gd name="connsiteY3" fmla="*/ 0 h 5057775"/>
              <a:gd name="connsiteX4" fmla="*/ 9861408 w 9864654"/>
              <a:gd name="connsiteY4" fmla="*/ 282 h 5057775"/>
              <a:gd name="connsiteX5" fmla="*/ 9864654 w 9864654"/>
              <a:gd name="connsiteY5" fmla="*/ 2800632 h 5057775"/>
              <a:gd name="connsiteX6" fmla="*/ 9107417 w 9864654"/>
              <a:gd name="connsiteY6" fmla="*/ 4148138 h 5057775"/>
              <a:gd name="connsiteX7" fmla="*/ 9251808 w 9864654"/>
              <a:gd name="connsiteY7" fmla="*/ 4457418 h 5057775"/>
              <a:gd name="connsiteX8" fmla="*/ 8912154 w 9864654"/>
              <a:gd name="connsiteY8" fmla="*/ 5038725 h 5057775"/>
              <a:gd name="connsiteX9" fmla="*/ 8212067 w 9864654"/>
              <a:gd name="connsiteY9" fmla="*/ 5043488 h 5057775"/>
              <a:gd name="connsiteX10" fmla="*/ 8069192 w 9864654"/>
              <a:gd name="connsiteY10" fmla="*/ 4748213 h 5057775"/>
              <a:gd name="connsiteX11" fmla="*/ 3771900 w 9864654"/>
              <a:gd name="connsiteY11" fmla="*/ 4743450 h 5057775"/>
              <a:gd name="connsiteX12" fmla="*/ 3603483 w 9864654"/>
              <a:gd name="connsiteY12" fmla="*/ 5057775 h 5057775"/>
              <a:gd name="connsiteX13" fmla="*/ 2912921 w 9864654"/>
              <a:gd name="connsiteY13" fmla="*/ 5043488 h 5057775"/>
              <a:gd name="connsiteX14" fmla="*/ 2570021 w 9864654"/>
              <a:gd name="connsiteY14" fmla="*/ 4452938 h 5057775"/>
              <a:gd name="connsiteX15" fmla="*/ 2760521 w 9864654"/>
              <a:gd name="connsiteY15" fmla="*/ 4176713 h 5057775"/>
              <a:gd name="connsiteX16" fmla="*/ 600075 w 9864654"/>
              <a:gd name="connsiteY16" fmla="*/ 447393 h 5057775"/>
              <a:gd name="connsiteX17" fmla="*/ 272979 w 986465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88242 w 9883704"/>
              <a:gd name="connsiteY10" fmla="*/ 4748213 h 5057775"/>
              <a:gd name="connsiteX11" fmla="*/ 3790950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79571 w 9883704"/>
              <a:gd name="connsiteY15" fmla="*/ 4176713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88242 w 9883704"/>
              <a:gd name="connsiteY10" fmla="*/ 4748213 h 5057775"/>
              <a:gd name="connsiteX11" fmla="*/ 3790950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7957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88242 w 9883704"/>
              <a:gd name="connsiteY10" fmla="*/ 4748213 h 5057775"/>
              <a:gd name="connsiteX11" fmla="*/ 3790950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69192 w 9883704"/>
              <a:gd name="connsiteY10" fmla="*/ 4757738 h 5057775"/>
              <a:gd name="connsiteX11" fmla="*/ 3790950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69192 w 9883704"/>
              <a:gd name="connsiteY10" fmla="*/ 4757738 h 5057775"/>
              <a:gd name="connsiteX11" fmla="*/ 3800475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69192 w 9883704"/>
              <a:gd name="connsiteY10" fmla="*/ 4757738 h 5057775"/>
              <a:gd name="connsiteX11" fmla="*/ 3800475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69192 w 9883704"/>
              <a:gd name="connsiteY10" fmla="*/ 4757738 h 5057775"/>
              <a:gd name="connsiteX11" fmla="*/ 3800475 w 9883704"/>
              <a:gd name="connsiteY11" fmla="*/ 4743450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83704"/>
              <a:gd name="connsiteY0" fmla="*/ 438432 h 5057775"/>
              <a:gd name="connsiteX1" fmla="*/ 0 w 9883704"/>
              <a:gd name="connsiteY1" fmla="*/ 280 h 5057775"/>
              <a:gd name="connsiteX2" fmla="*/ 3593958 w 9883704"/>
              <a:gd name="connsiteY2" fmla="*/ 0 h 5057775"/>
              <a:gd name="connsiteX3" fmla="*/ 6248400 w 9883704"/>
              <a:gd name="connsiteY3" fmla="*/ 0 h 5057775"/>
              <a:gd name="connsiteX4" fmla="*/ 9880458 w 9883704"/>
              <a:gd name="connsiteY4" fmla="*/ 282 h 5057775"/>
              <a:gd name="connsiteX5" fmla="*/ 9883704 w 9883704"/>
              <a:gd name="connsiteY5" fmla="*/ 2800632 h 5057775"/>
              <a:gd name="connsiteX6" fmla="*/ 9126467 w 9883704"/>
              <a:gd name="connsiteY6" fmla="*/ 4148138 h 5057775"/>
              <a:gd name="connsiteX7" fmla="*/ 9270858 w 9883704"/>
              <a:gd name="connsiteY7" fmla="*/ 4457418 h 5057775"/>
              <a:gd name="connsiteX8" fmla="*/ 8931204 w 9883704"/>
              <a:gd name="connsiteY8" fmla="*/ 5038725 h 5057775"/>
              <a:gd name="connsiteX9" fmla="*/ 8231117 w 9883704"/>
              <a:gd name="connsiteY9" fmla="*/ 5043488 h 5057775"/>
              <a:gd name="connsiteX10" fmla="*/ 8069192 w 9883704"/>
              <a:gd name="connsiteY10" fmla="*/ 4757738 h 5057775"/>
              <a:gd name="connsiteX11" fmla="*/ 3790950 w 9883704"/>
              <a:gd name="connsiteY11" fmla="*/ 4752975 h 5057775"/>
              <a:gd name="connsiteX12" fmla="*/ 3622533 w 9883704"/>
              <a:gd name="connsiteY12" fmla="*/ 5057775 h 5057775"/>
              <a:gd name="connsiteX13" fmla="*/ 2931971 w 9883704"/>
              <a:gd name="connsiteY13" fmla="*/ 5043488 h 5057775"/>
              <a:gd name="connsiteX14" fmla="*/ 2589071 w 9883704"/>
              <a:gd name="connsiteY14" fmla="*/ 4452938 h 5057775"/>
              <a:gd name="connsiteX15" fmla="*/ 2760521 w 9883704"/>
              <a:gd name="connsiteY15" fmla="*/ 4186238 h 5057775"/>
              <a:gd name="connsiteX16" fmla="*/ 619125 w 9883704"/>
              <a:gd name="connsiteY16" fmla="*/ 447393 h 5057775"/>
              <a:gd name="connsiteX17" fmla="*/ 292029 w 9883704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38725 h 5057775"/>
              <a:gd name="connsiteX9" fmla="*/ 8231117 w 9893229"/>
              <a:gd name="connsiteY9" fmla="*/ 5043488 h 5057775"/>
              <a:gd name="connsiteX10" fmla="*/ 8069192 w 9893229"/>
              <a:gd name="connsiteY10" fmla="*/ 4757738 h 5057775"/>
              <a:gd name="connsiteX11" fmla="*/ 3790950 w 9893229"/>
              <a:gd name="connsiteY11" fmla="*/ 4752975 h 5057775"/>
              <a:gd name="connsiteX12" fmla="*/ 3622533 w 9893229"/>
              <a:gd name="connsiteY12" fmla="*/ 5057775 h 5057775"/>
              <a:gd name="connsiteX13" fmla="*/ 2931971 w 9893229"/>
              <a:gd name="connsiteY13" fmla="*/ 504348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38725 h 5057775"/>
              <a:gd name="connsiteX9" fmla="*/ 8250167 w 9893229"/>
              <a:gd name="connsiteY9" fmla="*/ 5043488 h 5057775"/>
              <a:gd name="connsiteX10" fmla="*/ 8069192 w 9893229"/>
              <a:gd name="connsiteY10" fmla="*/ 4757738 h 5057775"/>
              <a:gd name="connsiteX11" fmla="*/ 3790950 w 9893229"/>
              <a:gd name="connsiteY11" fmla="*/ 4752975 h 5057775"/>
              <a:gd name="connsiteX12" fmla="*/ 3622533 w 9893229"/>
              <a:gd name="connsiteY12" fmla="*/ 5057775 h 5057775"/>
              <a:gd name="connsiteX13" fmla="*/ 2931971 w 9893229"/>
              <a:gd name="connsiteY13" fmla="*/ 504348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38725 h 5057775"/>
              <a:gd name="connsiteX9" fmla="*/ 8250167 w 9893229"/>
              <a:gd name="connsiteY9" fmla="*/ 5043488 h 5057775"/>
              <a:gd name="connsiteX10" fmla="*/ 8069192 w 9893229"/>
              <a:gd name="connsiteY10" fmla="*/ 4757738 h 5057775"/>
              <a:gd name="connsiteX11" fmla="*/ 3790950 w 9893229"/>
              <a:gd name="connsiteY11" fmla="*/ 4752975 h 5057775"/>
              <a:gd name="connsiteX12" fmla="*/ 3622533 w 9893229"/>
              <a:gd name="connsiteY12" fmla="*/ 5057775 h 5057775"/>
              <a:gd name="connsiteX13" fmla="*/ 2931971 w 9893229"/>
              <a:gd name="connsiteY13" fmla="*/ 504983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38725 h 5057775"/>
              <a:gd name="connsiteX9" fmla="*/ 8250167 w 9893229"/>
              <a:gd name="connsiteY9" fmla="*/ 5043488 h 5057775"/>
              <a:gd name="connsiteX10" fmla="*/ 8069192 w 9893229"/>
              <a:gd name="connsiteY10" fmla="*/ 4757738 h 5057775"/>
              <a:gd name="connsiteX11" fmla="*/ 3790950 w 9893229"/>
              <a:gd name="connsiteY11" fmla="*/ 4759325 h 5057775"/>
              <a:gd name="connsiteX12" fmla="*/ 3622533 w 9893229"/>
              <a:gd name="connsiteY12" fmla="*/ 5057775 h 5057775"/>
              <a:gd name="connsiteX13" fmla="*/ 2931971 w 9893229"/>
              <a:gd name="connsiteY13" fmla="*/ 504983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38725 h 5057775"/>
              <a:gd name="connsiteX9" fmla="*/ 8250167 w 9893229"/>
              <a:gd name="connsiteY9" fmla="*/ 5043488 h 5057775"/>
              <a:gd name="connsiteX10" fmla="*/ 8075542 w 9893229"/>
              <a:gd name="connsiteY10" fmla="*/ 4764088 h 5057775"/>
              <a:gd name="connsiteX11" fmla="*/ 3790950 w 9893229"/>
              <a:gd name="connsiteY11" fmla="*/ 4759325 h 5057775"/>
              <a:gd name="connsiteX12" fmla="*/ 3622533 w 9893229"/>
              <a:gd name="connsiteY12" fmla="*/ 5057775 h 5057775"/>
              <a:gd name="connsiteX13" fmla="*/ 2931971 w 9893229"/>
              <a:gd name="connsiteY13" fmla="*/ 504983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57775 h 5057775"/>
              <a:gd name="connsiteX9" fmla="*/ 8250167 w 9893229"/>
              <a:gd name="connsiteY9" fmla="*/ 5043488 h 5057775"/>
              <a:gd name="connsiteX10" fmla="*/ 8075542 w 9893229"/>
              <a:gd name="connsiteY10" fmla="*/ 4764088 h 5057775"/>
              <a:gd name="connsiteX11" fmla="*/ 3790950 w 9893229"/>
              <a:gd name="connsiteY11" fmla="*/ 4759325 h 5057775"/>
              <a:gd name="connsiteX12" fmla="*/ 3622533 w 9893229"/>
              <a:gd name="connsiteY12" fmla="*/ 5057775 h 5057775"/>
              <a:gd name="connsiteX13" fmla="*/ 2931971 w 9893229"/>
              <a:gd name="connsiteY13" fmla="*/ 504983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7775"/>
              <a:gd name="connsiteX1" fmla="*/ 0 w 9893229"/>
              <a:gd name="connsiteY1" fmla="*/ 280 h 5057775"/>
              <a:gd name="connsiteX2" fmla="*/ 3593958 w 9893229"/>
              <a:gd name="connsiteY2" fmla="*/ 0 h 5057775"/>
              <a:gd name="connsiteX3" fmla="*/ 6248400 w 9893229"/>
              <a:gd name="connsiteY3" fmla="*/ 0 h 5057775"/>
              <a:gd name="connsiteX4" fmla="*/ 9880458 w 9893229"/>
              <a:gd name="connsiteY4" fmla="*/ 282 h 5057775"/>
              <a:gd name="connsiteX5" fmla="*/ 9893229 w 9893229"/>
              <a:gd name="connsiteY5" fmla="*/ 2800632 h 5057775"/>
              <a:gd name="connsiteX6" fmla="*/ 9126467 w 9893229"/>
              <a:gd name="connsiteY6" fmla="*/ 4148138 h 5057775"/>
              <a:gd name="connsiteX7" fmla="*/ 9270858 w 9893229"/>
              <a:gd name="connsiteY7" fmla="*/ 4457418 h 5057775"/>
              <a:gd name="connsiteX8" fmla="*/ 8931204 w 9893229"/>
              <a:gd name="connsiteY8" fmla="*/ 5057775 h 5057775"/>
              <a:gd name="connsiteX9" fmla="*/ 8256517 w 9893229"/>
              <a:gd name="connsiteY9" fmla="*/ 5049838 h 5057775"/>
              <a:gd name="connsiteX10" fmla="*/ 8075542 w 9893229"/>
              <a:gd name="connsiteY10" fmla="*/ 4764088 h 5057775"/>
              <a:gd name="connsiteX11" fmla="*/ 3790950 w 9893229"/>
              <a:gd name="connsiteY11" fmla="*/ 4759325 h 5057775"/>
              <a:gd name="connsiteX12" fmla="*/ 3622533 w 9893229"/>
              <a:gd name="connsiteY12" fmla="*/ 5057775 h 5057775"/>
              <a:gd name="connsiteX13" fmla="*/ 2931971 w 9893229"/>
              <a:gd name="connsiteY13" fmla="*/ 5049838 h 5057775"/>
              <a:gd name="connsiteX14" fmla="*/ 2589071 w 9893229"/>
              <a:gd name="connsiteY14" fmla="*/ 4452938 h 5057775"/>
              <a:gd name="connsiteX15" fmla="*/ 2760521 w 9893229"/>
              <a:gd name="connsiteY15" fmla="*/ 4186238 h 5057775"/>
              <a:gd name="connsiteX16" fmla="*/ 619125 w 9893229"/>
              <a:gd name="connsiteY16" fmla="*/ 447393 h 5057775"/>
              <a:gd name="connsiteX17" fmla="*/ 292029 w 9893229"/>
              <a:gd name="connsiteY17" fmla="*/ 438432 h 5057775"/>
              <a:gd name="connsiteX0" fmla="*/ 292029 w 9893229"/>
              <a:gd name="connsiteY0" fmla="*/ 438432 h 5058599"/>
              <a:gd name="connsiteX1" fmla="*/ 0 w 9893229"/>
              <a:gd name="connsiteY1" fmla="*/ 280 h 5058599"/>
              <a:gd name="connsiteX2" fmla="*/ 3593958 w 9893229"/>
              <a:gd name="connsiteY2" fmla="*/ 0 h 5058599"/>
              <a:gd name="connsiteX3" fmla="*/ 6248400 w 9893229"/>
              <a:gd name="connsiteY3" fmla="*/ 0 h 5058599"/>
              <a:gd name="connsiteX4" fmla="*/ 9880458 w 9893229"/>
              <a:gd name="connsiteY4" fmla="*/ 282 h 5058599"/>
              <a:gd name="connsiteX5" fmla="*/ 9893229 w 9893229"/>
              <a:gd name="connsiteY5" fmla="*/ 2800632 h 5058599"/>
              <a:gd name="connsiteX6" fmla="*/ 9126467 w 9893229"/>
              <a:gd name="connsiteY6" fmla="*/ 4148138 h 5058599"/>
              <a:gd name="connsiteX7" fmla="*/ 9270858 w 9893229"/>
              <a:gd name="connsiteY7" fmla="*/ 4457418 h 5058599"/>
              <a:gd name="connsiteX8" fmla="*/ 8931204 w 9893229"/>
              <a:gd name="connsiteY8" fmla="*/ 5057775 h 5058599"/>
              <a:gd name="connsiteX9" fmla="*/ 8256517 w 9893229"/>
              <a:gd name="connsiteY9" fmla="*/ 5049838 h 5058599"/>
              <a:gd name="connsiteX10" fmla="*/ 8075542 w 9893229"/>
              <a:gd name="connsiteY10" fmla="*/ 4764088 h 5058599"/>
              <a:gd name="connsiteX11" fmla="*/ 3790950 w 9893229"/>
              <a:gd name="connsiteY11" fmla="*/ 4759325 h 5058599"/>
              <a:gd name="connsiteX12" fmla="*/ 3622533 w 9893229"/>
              <a:gd name="connsiteY12" fmla="*/ 5057775 h 5058599"/>
              <a:gd name="connsiteX13" fmla="*/ 2931971 w 9893229"/>
              <a:gd name="connsiteY13" fmla="*/ 5049838 h 5058599"/>
              <a:gd name="connsiteX14" fmla="*/ 2589071 w 9893229"/>
              <a:gd name="connsiteY14" fmla="*/ 4452938 h 5058599"/>
              <a:gd name="connsiteX15" fmla="*/ 2760521 w 9893229"/>
              <a:gd name="connsiteY15" fmla="*/ 4186238 h 5058599"/>
              <a:gd name="connsiteX16" fmla="*/ 619125 w 9893229"/>
              <a:gd name="connsiteY16" fmla="*/ 447393 h 5058599"/>
              <a:gd name="connsiteX17" fmla="*/ 292029 w 9893229"/>
              <a:gd name="connsiteY17" fmla="*/ 438432 h 5058599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9126467 w 9893229"/>
              <a:gd name="connsiteY6" fmla="*/ 4148138 h 5064125"/>
              <a:gd name="connsiteX7" fmla="*/ 9270858 w 9893229"/>
              <a:gd name="connsiteY7" fmla="*/ 4457418 h 5064125"/>
              <a:gd name="connsiteX8" fmla="*/ 8931204 w 9893229"/>
              <a:gd name="connsiteY8" fmla="*/ 5064125 h 5064125"/>
              <a:gd name="connsiteX9" fmla="*/ 8256517 w 9893229"/>
              <a:gd name="connsiteY9" fmla="*/ 5049838 h 5064125"/>
              <a:gd name="connsiteX10" fmla="*/ 8075542 w 9893229"/>
              <a:gd name="connsiteY10" fmla="*/ 4764088 h 5064125"/>
              <a:gd name="connsiteX11" fmla="*/ 3790950 w 9893229"/>
              <a:gd name="connsiteY11" fmla="*/ 4759325 h 5064125"/>
              <a:gd name="connsiteX12" fmla="*/ 3622533 w 9893229"/>
              <a:gd name="connsiteY12" fmla="*/ 5057775 h 5064125"/>
              <a:gd name="connsiteX13" fmla="*/ 2931971 w 9893229"/>
              <a:gd name="connsiteY13" fmla="*/ 5049838 h 5064125"/>
              <a:gd name="connsiteX14" fmla="*/ 2589071 w 9893229"/>
              <a:gd name="connsiteY14" fmla="*/ 4452938 h 5064125"/>
              <a:gd name="connsiteX15" fmla="*/ 2760521 w 9893229"/>
              <a:gd name="connsiteY15" fmla="*/ 4186238 h 5064125"/>
              <a:gd name="connsiteX16" fmla="*/ 619125 w 9893229"/>
              <a:gd name="connsiteY16" fmla="*/ 447393 h 5064125"/>
              <a:gd name="connsiteX17" fmla="*/ 292029 w 9893229"/>
              <a:gd name="connsiteY17" fmla="*/ 438432 h 5064125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9126467 w 9893229"/>
              <a:gd name="connsiteY6" fmla="*/ 4148138 h 5064125"/>
              <a:gd name="connsiteX7" fmla="*/ 9270858 w 9893229"/>
              <a:gd name="connsiteY7" fmla="*/ 4457418 h 5064125"/>
              <a:gd name="connsiteX8" fmla="*/ 8931204 w 9893229"/>
              <a:gd name="connsiteY8" fmla="*/ 5064125 h 5064125"/>
              <a:gd name="connsiteX9" fmla="*/ 8256517 w 9893229"/>
              <a:gd name="connsiteY9" fmla="*/ 5059363 h 5064125"/>
              <a:gd name="connsiteX10" fmla="*/ 8075542 w 9893229"/>
              <a:gd name="connsiteY10" fmla="*/ 4764088 h 5064125"/>
              <a:gd name="connsiteX11" fmla="*/ 3790950 w 9893229"/>
              <a:gd name="connsiteY11" fmla="*/ 4759325 h 5064125"/>
              <a:gd name="connsiteX12" fmla="*/ 3622533 w 9893229"/>
              <a:gd name="connsiteY12" fmla="*/ 5057775 h 5064125"/>
              <a:gd name="connsiteX13" fmla="*/ 2931971 w 9893229"/>
              <a:gd name="connsiteY13" fmla="*/ 5049838 h 5064125"/>
              <a:gd name="connsiteX14" fmla="*/ 2589071 w 9893229"/>
              <a:gd name="connsiteY14" fmla="*/ 4452938 h 5064125"/>
              <a:gd name="connsiteX15" fmla="*/ 2760521 w 9893229"/>
              <a:gd name="connsiteY15" fmla="*/ 4186238 h 5064125"/>
              <a:gd name="connsiteX16" fmla="*/ 619125 w 9893229"/>
              <a:gd name="connsiteY16" fmla="*/ 447393 h 5064125"/>
              <a:gd name="connsiteX17" fmla="*/ 292029 w 9893229"/>
              <a:gd name="connsiteY17" fmla="*/ 438432 h 5064125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9126467 w 9893229"/>
              <a:gd name="connsiteY6" fmla="*/ 4148138 h 5064125"/>
              <a:gd name="connsiteX7" fmla="*/ 9277208 w 9893229"/>
              <a:gd name="connsiteY7" fmla="*/ 4466943 h 5064125"/>
              <a:gd name="connsiteX8" fmla="*/ 8931204 w 9893229"/>
              <a:gd name="connsiteY8" fmla="*/ 5064125 h 5064125"/>
              <a:gd name="connsiteX9" fmla="*/ 8256517 w 9893229"/>
              <a:gd name="connsiteY9" fmla="*/ 5059363 h 5064125"/>
              <a:gd name="connsiteX10" fmla="*/ 8075542 w 9893229"/>
              <a:gd name="connsiteY10" fmla="*/ 4764088 h 5064125"/>
              <a:gd name="connsiteX11" fmla="*/ 3790950 w 9893229"/>
              <a:gd name="connsiteY11" fmla="*/ 4759325 h 5064125"/>
              <a:gd name="connsiteX12" fmla="*/ 3622533 w 9893229"/>
              <a:gd name="connsiteY12" fmla="*/ 5057775 h 5064125"/>
              <a:gd name="connsiteX13" fmla="*/ 2931971 w 9893229"/>
              <a:gd name="connsiteY13" fmla="*/ 5049838 h 5064125"/>
              <a:gd name="connsiteX14" fmla="*/ 2589071 w 9893229"/>
              <a:gd name="connsiteY14" fmla="*/ 4452938 h 5064125"/>
              <a:gd name="connsiteX15" fmla="*/ 2760521 w 9893229"/>
              <a:gd name="connsiteY15" fmla="*/ 4186238 h 5064125"/>
              <a:gd name="connsiteX16" fmla="*/ 619125 w 9893229"/>
              <a:gd name="connsiteY16" fmla="*/ 447393 h 5064125"/>
              <a:gd name="connsiteX17" fmla="*/ 292029 w 9893229"/>
              <a:gd name="connsiteY17" fmla="*/ 438432 h 5064125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9126467 w 9893229"/>
              <a:gd name="connsiteY6" fmla="*/ 4148138 h 5064125"/>
              <a:gd name="connsiteX7" fmla="*/ 9277208 w 9893229"/>
              <a:gd name="connsiteY7" fmla="*/ 4466943 h 5064125"/>
              <a:gd name="connsiteX8" fmla="*/ 8931204 w 9893229"/>
              <a:gd name="connsiteY8" fmla="*/ 5064125 h 5064125"/>
              <a:gd name="connsiteX9" fmla="*/ 8256517 w 9893229"/>
              <a:gd name="connsiteY9" fmla="*/ 5059363 h 5064125"/>
              <a:gd name="connsiteX10" fmla="*/ 8075542 w 9893229"/>
              <a:gd name="connsiteY10" fmla="*/ 4764088 h 5064125"/>
              <a:gd name="connsiteX11" fmla="*/ 3790950 w 9893229"/>
              <a:gd name="connsiteY11" fmla="*/ 4759325 h 5064125"/>
              <a:gd name="connsiteX12" fmla="*/ 3622533 w 9893229"/>
              <a:gd name="connsiteY12" fmla="*/ 5057775 h 5064125"/>
              <a:gd name="connsiteX13" fmla="*/ 2938321 w 9893229"/>
              <a:gd name="connsiteY13" fmla="*/ 5056188 h 5064125"/>
              <a:gd name="connsiteX14" fmla="*/ 2589071 w 9893229"/>
              <a:gd name="connsiteY14" fmla="*/ 4452938 h 5064125"/>
              <a:gd name="connsiteX15" fmla="*/ 2760521 w 9893229"/>
              <a:gd name="connsiteY15" fmla="*/ 4186238 h 5064125"/>
              <a:gd name="connsiteX16" fmla="*/ 619125 w 9893229"/>
              <a:gd name="connsiteY16" fmla="*/ 447393 h 5064125"/>
              <a:gd name="connsiteX17" fmla="*/ 292029 w 9893229"/>
              <a:gd name="connsiteY17" fmla="*/ 438432 h 5064125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9277208 w 9893229"/>
              <a:gd name="connsiteY6" fmla="*/ 4466943 h 5064125"/>
              <a:gd name="connsiteX7" fmla="*/ 8931204 w 9893229"/>
              <a:gd name="connsiteY7" fmla="*/ 5064125 h 5064125"/>
              <a:gd name="connsiteX8" fmla="*/ 8256517 w 9893229"/>
              <a:gd name="connsiteY8" fmla="*/ 5059363 h 5064125"/>
              <a:gd name="connsiteX9" fmla="*/ 8075542 w 9893229"/>
              <a:gd name="connsiteY9" fmla="*/ 4764088 h 5064125"/>
              <a:gd name="connsiteX10" fmla="*/ 3790950 w 9893229"/>
              <a:gd name="connsiteY10" fmla="*/ 4759325 h 5064125"/>
              <a:gd name="connsiteX11" fmla="*/ 3622533 w 9893229"/>
              <a:gd name="connsiteY11" fmla="*/ 5057775 h 5064125"/>
              <a:gd name="connsiteX12" fmla="*/ 2938321 w 9893229"/>
              <a:gd name="connsiteY12" fmla="*/ 5056188 h 5064125"/>
              <a:gd name="connsiteX13" fmla="*/ 2589071 w 9893229"/>
              <a:gd name="connsiteY13" fmla="*/ 4452938 h 5064125"/>
              <a:gd name="connsiteX14" fmla="*/ 2760521 w 9893229"/>
              <a:gd name="connsiteY14" fmla="*/ 4186238 h 5064125"/>
              <a:gd name="connsiteX15" fmla="*/ 619125 w 9893229"/>
              <a:gd name="connsiteY15" fmla="*/ 447393 h 5064125"/>
              <a:gd name="connsiteX16" fmla="*/ 292029 w 9893229"/>
              <a:gd name="connsiteY16" fmla="*/ 438432 h 5064125"/>
              <a:gd name="connsiteX0" fmla="*/ 292029 w 9893229"/>
              <a:gd name="connsiteY0" fmla="*/ 438432 h 5064125"/>
              <a:gd name="connsiteX1" fmla="*/ 0 w 9893229"/>
              <a:gd name="connsiteY1" fmla="*/ 280 h 5064125"/>
              <a:gd name="connsiteX2" fmla="*/ 3593958 w 9893229"/>
              <a:gd name="connsiteY2" fmla="*/ 0 h 5064125"/>
              <a:gd name="connsiteX3" fmla="*/ 6248400 w 9893229"/>
              <a:gd name="connsiteY3" fmla="*/ 0 h 5064125"/>
              <a:gd name="connsiteX4" fmla="*/ 9880458 w 9893229"/>
              <a:gd name="connsiteY4" fmla="*/ 282 h 5064125"/>
              <a:gd name="connsiteX5" fmla="*/ 9893229 w 9893229"/>
              <a:gd name="connsiteY5" fmla="*/ 2800632 h 5064125"/>
              <a:gd name="connsiteX6" fmla="*/ 8931204 w 9893229"/>
              <a:gd name="connsiteY6" fmla="*/ 5064125 h 5064125"/>
              <a:gd name="connsiteX7" fmla="*/ 8256517 w 9893229"/>
              <a:gd name="connsiteY7" fmla="*/ 5059363 h 5064125"/>
              <a:gd name="connsiteX8" fmla="*/ 8075542 w 9893229"/>
              <a:gd name="connsiteY8" fmla="*/ 4764088 h 5064125"/>
              <a:gd name="connsiteX9" fmla="*/ 3790950 w 9893229"/>
              <a:gd name="connsiteY9" fmla="*/ 4759325 h 5064125"/>
              <a:gd name="connsiteX10" fmla="*/ 3622533 w 9893229"/>
              <a:gd name="connsiteY10" fmla="*/ 5057775 h 5064125"/>
              <a:gd name="connsiteX11" fmla="*/ 2938321 w 9893229"/>
              <a:gd name="connsiteY11" fmla="*/ 5056188 h 5064125"/>
              <a:gd name="connsiteX12" fmla="*/ 2589071 w 9893229"/>
              <a:gd name="connsiteY12" fmla="*/ 4452938 h 5064125"/>
              <a:gd name="connsiteX13" fmla="*/ 2760521 w 9893229"/>
              <a:gd name="connsiteY13" fmla="*/ 4186238 h 5064125"/>
              <a:gd name="connsiteX14" fmla="*/ 619125 w 9893229"/>
              <a:gd name="connsiteY14" fmla="*/ 447393 h 5064125"/>
              <a:gd name="connsiteX15" fmla="*/ 292029 w 9893229"/>
              <a:gd name="connsiteY15" fmla="*/ 438432 h 5064125"/>
              <a:gd name="connsiteX0" fmla="*/ 292029 w 9880458"/>
              <a:gd name="connsiteY0" fmla="*/ 438432 h 5064125"/>
              <a:gd name="connsiteX1" fmla="*/ 0 w 9880458"/>
              <a:gd name="connsiteY1" fmla="*/ 280 h 5064125"/>
              <a:gd name="connsiteX2" fmla="*/ 3593958 w 9880458"/>
              <a:gd name="connsiteY2" fmla="*/ 0 h 5064125"/>
              <a:gd name="connsiteX3" fmla="*/ 6248400 w 9880458"/>
              <a:gd name="connsiteY3" fmla="*/ 0 h 5064125"/>
              <a:gd name="connsiteX4" fmla="*/ 9880458 w 9880458"/>
              <a:gd name="connsiteY4" fmla="*/ 282 h 5064125"/>
              <a:gd name="connsiteX5" fmla="*/ 8931204 w 9880458"/>
              <a:gd name="connsiteY5" fmla="*/ 5064125 h 5064125"/>
              <a:gd name="connsiteX6" fmla="*/ 8256517 w 9880458"/>
              <a:gd name="connsiteY6" fmla="*/ 5059363 h 5064125"/>
              <a:gd name="connsiteX7" fmla="*/ 8075542 w 9880458"/>
              <a:gd name="connsiteY7" fmla="*/ 4764088 h 5064125"/>
              <a:gd name="connsiteX8" fmla="*/ 3790950 w 9880458"/>
              <a:gd name="connsiteY8" fmla="*/ 4759325 h 5064125"/>
              <a:gd name="connsiteX9" fmla="*/ 3622533 w 9880458"/>
              <a:gd name="connsiteY9" fmla="*/ 5057775 h 5064125"/>
              <a:gd name="connsiteX10" fmla="*/ 2938321 w 9880458"/>
              <a:gd name="connsiteY10" fmla="*/ 5056188 h 5064125"/>
              <a:gd name="connsiteX11" fmla="*/ 2589071 w 9880458"/>
              <a:gd name="connsiteY11" fmla="*/ 4452938 h 5064125"/>
              <a:gd name="connsiteX12" fmla="*/ 2760521 w 9880458"/>
              <a:gd name="connsiteY12" fmla="*/ 4186238 h 5064125"/>
              <a:gd name="connsiteX13" fmla="*/ 619125 w 9880458"/>
              <a:gd name="connsiteY13" fmla="*/ 447393 h 5064125"/>
              <a:gd name="connsiteX14" fmla="*/ 292029 w 9880458"/>
              <a:gd name="connsiteY14" fmla="*/ 438432 h 5064125"/>
              <a:gd name="connsiteX0" fmla="*/ 292029 w 9880458"/>
              <a:gd name="connsiteY0" fmla="*/ 438432 h 5064125"/>
              <a:gd name="connsiteX1" fmla="*/ 0 w 9880458"/>
              <a:gd name="connsiteY1" fmla="*/ 280 h 5064125"/>
              <a:gd name="connsiteX2" fmla="*/ 3593958 w 9880458"/>
              <a:gd name="connsiteY2" fmla="*/ 0 h 5064125"/>
              <a:gd name="connsiteX3" fmla="*/ 9880458 w 9880458"/>
              <a:gd name="connsiteY3" fmla="*/ 282 h 5064125"/>
              <a:gd name="connsiteX4" fmla="*/ 8931204 w 9880458"/>
              <a:gd name="connsiteY4" fmla="*/ 5064125 h 5064125"/>
              <a:gd name="connsiteX5" fmla="*/ 8256517 w 9880458"/>
              <a:gd name="connsiteY5" fmla="*/ 5059363 h 5064125"/>
              <a:gd name="connsiteX6" fmla="*/ 8075542 w 9880458"/>
              <a:gd name="connsiteY6" fmla="*/ 4764088 h 5064125"/>
              <a:gd name="connsiteX7" fmla="*/ 3790950 w 9880458"/>
              <a:gd name="connsiteY7" fmla="*/ 4759325 h 5064125"/>
              <a:gd name="connsiteX8" fmla="*/ 3622533 w 9880458"/>
              <a:gd name="connsiteY8" fmla="*/ 5057775 h 5064125"/>
              <a:gd name="connsiteX9" fmla="*/ 2938321 w 9880458"/>
              <a:gd name="connsiteY9" fmla="*/ 5056188 h 5064125"/>
              <a:gd name="connsiteX10" fmla="*/ 2589071 w 9880458"/>
              <a:gd name="connsiteY10" fmla="*/ 4452938 h 5064125"/>
              <a:gd name="connsiteX11" fmla="*/ 2760521 w 9880458"/>
              <a:gd name="connsiteY11" fmla="*/ 4186238 h 5064125"/>
              <a:gd name="connsiteX12" fmla="*/ 619125 w 9880458"/>
              <a:gd name="connsiteY12" fmla="*/ 447393 h 5064125"/>
              <a:gd name="connsiteX13" fmla="*/ 292029 w 9880458"/>
              <a:gd name="connsiteY13" fmla="*/ 438432 h 5064125"/>
              <a:gd name="connsiteX0" fmla="*/ 292029 w 9880458"/>
              <a:gd name="connsiteY0" fmla="*/ 438152 h 5063845"/>
              <a:gd name="connsiteX1" fmla="*/ 0 w 9880458"/>
              <a:gd name="connsiteY1" fmla="*/ 0 h 5063845"/>
              <a:gd name="connsiteX2" fmla="*/ 9880458 w 9880458"/>
              <a:gd name="connsiteY2" fmla="*/ 2 h 5063845"/>
              <a:gd name="connsiteX3" fmla="*/ 8931204 w 9880458"/>
              <a:gd name="connsiteY3" fmla="*/ 5063845 h 5063845"/>
              <a:gd name="connsiteX4" fmla="*/ 8256517 w 9880458"/>
              <a:gd name="connsiteY4" fmla="*/ 5059083 h 5063845"/>
              <a:gd name="connsiteX5" fmla="*/ 8075542 w 9880458"/>
              <a:gd name="connsiteY5" fmla="*/ 4763808 h 5063845"/>
              <a:gd name="connsiteX6" fmla="*/ 3790950 w 9880458"/>
              <a:gd name="connsiteY6" fmla="*/ 4759045 h 5063845"/>
              <a:gd name="connsiteX7" fmla="*/ 3622533 w 9880458"/>
              <a:gd name="connsiteY7" fmla="*/ 5057495 h 5063845"/>
              <a:gd name="connsiteX8" fmla="*/ 2938321 w 9880458"/>
              <a:gd name="connsiteY8" fmla="*/ 5055908 h 5063845"/>
              <a:gd name="connsiteX9" fmla="*/ 2589071 w 9880458"/>
              <a:gd name="connsiteY9" fmla="*/ 4452658 h 5063845"/>
              <a:gd name="connsiteX10" fmla="*/ 2760521 w 9880458"/>
              <a:gd name="connsiteY10" fmla="*/ 4185958 h 5063845"/>
              <a:gd name="connsiteX11" fmla="*/ 619125 w 9880458"/>
              <a:gd name="connsiteY11" fmla="*/ 447113 h 5063845"/>
              <a:gd name="connsiteX12" fmla="*/ 292029 w 9880458"/>
              <a:gd name="connsiteY12" fmla="*/ 438152 h 5063845"/>
              <a:gd name="connsiteX0" fmla="*/ 292029 w 9880458"/>
              <a:gd name="connsiteY0" fmla="*/ 438152 h 5063845"/>
              <a:gd name="connsiteX1" fmla="*/ 0 w 9880458"/>
              <a:gd name="connsiteY1" fmla="*/ 0 h 5063845"/>
              <a:gd name="connsiteX2" fmla="*/ 9880458 w 9880458"/>
              <a:gd name="connsiteY2" fmla="*/ 2 h 5063845"/>
              <a:gd name="connsiteX3" fmla="*/ 8931204 w 9880458"/>
              <a:gd name="connsiteY3" fmla="*/ 5063845 h 5063845"/>
              <a:gd name="connsiteX4" fmla="*/ 8256517 w 9880458"/>
              <a:gd name="connsiteY4" fmla="*/ 5059083 h 5063845"/>
              <a:gd name="connsiteX5" fmla="*/ 8075542 w 9880458"/>
              <a:gd name="connsiteY5" fmla="*/ 4763808 h 5063845"/>
              <a:gd name="connsiteX6" fmla="*/ 3790950 w 9880458"/>
              <a:gd name="connsiteY6" fmla="*/ 4759045 h 5063845"/>
              <a:gd name="connsiteX7" fmla="*/ 3622533 w 9880458"/>
              <a:gd name="connsiteY7" fmla="*/ 5057495 h 5063845"/>
              <a:gd name="connsiteX8" fmla="*/ 2938321 w 9880458"/>
              <a:gd name="connsiteY8" fmla="*/ 5055908 h 5063845"/>
              <a:gd name="connsiteX9" fmla="*/ 2589071 w 9880458"/>
              <a:gd name="connsiteY9" fmla="*/ 4452658 h 5063845"/>
              <a:gd name="connsiteX10" fmla="*/ 2768141 w 9880458"/>
              <a:gd name="connsiteY10" fmla="*/ 4163098 h 5063845"/>
              <a:gd name="connsiteX11" fmla="*/ 619125 w 9880458"/>
              <a:gd name="connsiteY11" fmla="*/ 447113 h 5063845"/>
              <a:gd name="connsiteX12" fmla="*/ 292029 w 9880458"/>
              <a:gd name="connsiteY12" fmla="*/ 438152 h 5063845"/>
              <a:gd name="connsiteX0" fmla="*/ 292029 w 9880458"/>
              <a:gd name="connsiteY0" fmla="*/ 438152 h 5063845"/>
              <a:gd name="connsiteX1" fmla="*/ 0 w 9880458"/>
              <a:gd name="connsiteY1" fmla="*/ 0 h 5063845"/>
              <a:gd name="connsiteX2" fmla="*/ 9880458 w 9880458"/>
              <a:gd name="connsiteY2" fmla="*/ 2 h 5063845"/>
              <a:gd name="connsiteX3" fmla="*/ 8931204 w 9880458"/>
              <a:gd name="connsiteY3" fmla="*/ 5063845 h 5063845"/>
              <a:gd name="connsiteX4" fmla="*/ 8256517 w 9880458"/>
              <a:gd name="connsiteY4" fmla="*/ 5059083 h 5063845"/>
              <a:gd name="connsiteX5" fmla="*/ 8075542 w 9880458"/>
              <a:gd name="connsiteY5" fmla="*/ 4763808 h 5063845"/>
              <a:gd name="connsiteX6" fmla="*/ 3790950 w 9880458"/>
              <a:gd name="connsiteY6" fmla="*/ 4759045 h 5063845"/>
              <a:gd name="connsiteX7" fmla="*/ 3622533 w 9880458"/>
              <a:gd name="connsiteY7" fmla="*/ 5057495 h 5063845"/>
              <a:gd name="connsiteX8" fmla="*/ 2938321 w 9880458"/>
              <a:gd name="connsiteY8" fmla="*/ 5055908 h 5063845"/>
              <a:gd name="connsiteX9" fmla="*/ 2596691 w 9880458"/>
              <a:gd name="connsiteY9" fmla="*/ 4467898 h 5063845"/>
              <a:gd name="connsiteX10" fmla="*/ 2768141 w 9880458"/>
              <a:gd name="connsiteY10" fmla="*/ 4163098 h 5063845"/>
              <a:gd name="connsiteX11" fmla="*/ 619125 w 9880458"/>
              <a:gd name="connsiteY11" fmla="*/ 447113 h 5063845"/>
              <a:gd name="connsiteX12" fmla="*/ 292029 w 9880458"/>
              <a:gd name="connsiteY12" fmla="*/ 438152 h 5063845"/>
              <a:gd name="connsiteX0" fmla="*/ 292029 w 8931204"/>
              <a:gd name="connsiteY0" fmla="*/ 438152 h 5063845"/>
              <a:gd name="connsiteX1" fmla="*/ 0 w 8931204"/>
              <a:gd name="connsiteY1" fmla="*/ 0 h 5063845"/>
              <a:gd name="connsiteX2" fmla="*/ 8737458 w 8931204"/>
              <a:gd name="connsiteY2" fmla="*/ 205742 h 5063845"/>
              <a:gd name="connsiteX3" fmla="*/ 8931204 w 8931204"/>
              <a:gd name="connsiteY3" fmla="*/ 5063845 h 5063845"/>
              <a:gd name="connsiteX4" fmla="*/ 8256517 w 8931204"/>
              <a:gd name="connsiteY4" fmla="*/ 5059083 h 5063845"/>
              <a:gd name="connsiteX5" fmla="*/ 8075542 w 8931204"/>
              <a:gd name="connsiteY5" fmla="*/ 4763808 h 5063845"/>
              <a:gd name="connsiteX6" fmla="*/ 3790950 w 8931204"/>
              <a:gd name="connsiteY6" fmla="*/ 4759045 h 5063845"/>
              <a:gd name="connsiteX7" fmla="*/ 3622533 w 8931204"/>
              <a:gd name="connsiteY7" fmla="*/ 5057495 h 5063845"/>
              <a:gd name="connsiteX8" fmla="*/ 2938321 w 8931204"/>
              <a:gd name="connsiteY8" fmla="*/ 5055908 h 5063845"/>
              <a:gd name="connsiteX9" fmla="*/ 2596691 w 8931204"/>
              <a:gd name="connsiteY9" fmla="*/ 4467898 h 5063845"/>
              <a:gd name="connsiteX10" fmla="*/ 2768141 w 8931204"/>
              <a:gd name="connsiteY10" fmla="*/ 4163098 h 5063845"/>
              <a:gd name="connsiteX11" fmla="*/ 619125 w 8931204"/>
              <a:gd name="connsiteY11" fmla="*/ 447113 h 5063845"/>
              <a:gd name="connsiteX12" fmla="*/ 292029 w 8931204"/>
              <a:gd name="connsiteY12" fmla="*/ 438152 h 5063845"/>
              <a:gd name="connsiteX0" fmla="*/ 292029 w 8931204"/>
              <a:gd name="connsiteY0" fmla="*/ 445770 h 5071463"/>
              <a:gd name="connsiteX1" fmla="*/ 0 w 8931204"/>
              <a:gd name="connsiteY1" fmla="*/ 7618 h 5071463"/>
              <a:gd name="connsiteX2" fmla="*/ 8927958 w 8931204"/>
              <a:gd name="connsiteY2" fmla="*/ 0 h 5071463"/>
              <a:gd name="connsiteX3" fmla="*/ 8931204 w 8931204"/>
              <a:gd name="connsiteY3" fmla="*/ 5071463 h 5071463"/>
              <a:gd name="connsiteX4" fmla="*/ 8256517 w 8931204"/>
              <a:gd name="connsiteY4" fmla="*/ 5066701 h 5071463"/>
              <a:gd name="connsiteX5" fmla="*/ 8075542 w 8931204"/>
              <a:gd name="connsiteY5" fmla="*/ 4771426 h 5071463"/>
              <a:gd name="connsiteX6" fmla="*/ 3790950 w 8931204"/>
              <a:gd name="connsiteY6" fmla="*/ 4766663 h 5071463"/>
              <a:gd name="connsiteX7" fmla="*/ 3622533 w 8931204"/>
              <a:gd name="connsiteY7" fmla="*/ 5065113 h 5071463"/>
              <a:gd name="connsiteX8" fmla="*/ 2938321 w 8931204"/>
              <a:gd name="connsiteY8" fmla="*/ 5063526 h 5071463"/>
              <a:gd name="connsiteX9" fmla="*/ 2596691 w 8931204"/>
              <a:gd name="connsiteY9" fmla="*/ 4475516 h 5071463"/>
              <a:gd name="connsiteX10" fmla="*/ 2768141 w 8931204"/>
              <a:gd name="connsiteY10" fmla="*/ 4170716 h 5071463"/>
              <a:gd name="connsiteX11" fmla="*/ 619125 w 8931204"/>
              <a:gd name="connsiteY11" fmla="*/ 454731 h 5071463"/>
              <a:gd name="connsiteX12" fmla="*/ 292029 w 8931204"/>
              <a:gd name="connsiteY12" fmla="*/ 445770 h 5071463"/>
              <a:gd name="connsiteX0" fmla="*/ 299649 w 8938824"/>
              <a:gd name="connsiteY0" fmla="*/ 453392 h 5079085"/>
              <a:gd name="connsiteX1" fmla="*/ 0 w 8938824"/>
              <a:gd name="connsiteY1" fmla="*/ 0 h 5079085"/>
              <a:gd name="connsiteX2" fmla="*/ 8935578 w 8938824"/>
              <a:gd name="connsiteY2" fmla="*/ 7622 h 5079085"/>
              <a:gd name="connsiteX3" fmla="*/ 8938824 w 8938824"/>
              <a:gd name="connsiteY3" fmla="*/ 5079085 h 5079085"/>
              <a:gd name="connsiteX4" fmla="*/ 8264137 w 8938824"/>
              <a:gd name="connsiteY4" fmla="*/ 5074323 h 5079085"/>
              <a:gd name="connsiteX5" fmla="*/ 8083162 w 8938824"/>
              <a:gd name="connsiteY5" fmla="*/ 4779048 h 5079085"/>
              <a:gd name="connsiteX6" fmla="*/ 3798570 w 8938824"/>
              <a:gd name="connsiteY6" fmla="*/ 4774285 h 5079085"/>
              <a:gd name="connsiteX7" fmla="*/ 3630153 w 8938824"/>
              <a:gd name="connsiteY7" fmla="*/ 5072735 h 5079085"/>
              <a:gd name="connsiteX8" fmla="*/ 2945941 w 8938824"/>
              <a:gd name="connsiteY8" fmla="*/ 5071148 h 5079085"/>
              <a:gd name="connsiteX9" fmla="*/ 2604311 w 8938824"/>
              <a:gd name="connsiteY9" fmla="*/ 4483138 h 5079085"/>
              <a:gd name="connsiteX10" fmla="*/ 2775761 w 8938824"/>
              <a:gd name="connsiteY10" fmla="*/ 4178338 h 5079085"/>
              <a:gd name="connsiteX11" fmla="*/ 626745 w 8938824"/>
              <a:gd name="connsiteY11" fmla="*/ 462353 h 5079085"/>
              <a:gd name="connsiteX12" fmla="*/ 299649 w 8938824"/>
              <a:gd name="connsiteY12" fmla="*/ 453392 h 5079085"/>
              <a:gd name="connsiteX0" fmla="*/ 299649 w 8943198"/>
              <a:gd name="connsiteY0" fmla="*/ 453392 h 5079085"/>
              <a:gd name="connsiteX1" fmla="*/ 0 w 8943198"/>
              <a:gd name="connsiteY1" fmla="*/ 0 h 5079085"/>
              <a:gd name="connsiteX2" fmla="*/ 8943198 w 8943198"/>
              <a:gd name="connsiteY2" fmla="*/ 2 h 5079085"/>
              <a:gd name="connsiteX3" fmla="*/ 8938824 w 8943198"/>
              <a:gd name="connsiteY3" fmla="*/ 5079085 h 5079085"/>
              <a:gd name="connsiteX4" fmla="*/ 8264137 w 8943198"/>
              <a:gd name="connsiteY4" fmla="*/ 5074323 h 5079085"/>
              <a:gd name="connsiteX5" fmla="*/ 8083162 w 8943198"/>
              <a:gd name="connsiteY5" fmla="*/ 4779048 h 5079085"/>
              <a:gd name="connsiteX6" fmla="*/ 3798570 w 8943198"/>
              <a:gd name="connsiteY6" fmla="*/ 4774285 h 5079085"/>
              <a:gd name="connsiteX7" fmla="*/ 3630153 w 8943198"/>
              <a:gd name="connsiteY7" fmla="*/ 5072735 h 5079085"/>
              <a:gd name="connsiteX8" fmla="*/ 2945941 w 8943198"/>
              <a:gd name="connsiteY8" fmla="*/ 5071148 h 5079085"/>
              <a:gd name="connsiteX9" fmla="*/ 2604311 w 8943198"/>
              <a:gd name="connsiteY9" fmla="*/ 4483138 h 5079085"/>
              <a:gd name="connsiteX10" fmla="*/ 2775761 w 8943198"/>
              <a:gd name="connsiteY10" fmla="*/ 4178338 h 5079085"/>
              <a:gd name="connsiteX11" fmla="*/ 626745 w 8943198"/>
              <a:gd name="connsiteY11" fmla="*/ 462353 h 5079085"/>
              <a:gd name="connsiteX12" fmla="*/ 299649 w 8943198"/>
              <a:gd name="connsiteY12" fmla="*/ 453392 h 507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43198" h="5079085">
                <a:moveTo>
                  <a:pt x="299649" y="453392"/>
                </a:moveTo>
                <a:lnTo>
                  <a:pt x="0" y="0"/>
                </a:lnTo>
                <a:lnTo>
                  <a:pt x="8943198" y="2"/>
                </a:lnTo>
                <a:lnTo>
                  <a:pt x="8938824" y="5079085"/>
                </a:lnTo>
                <a:lnTo>
                  <a:pt x="8264137" y="5074323"/>
                </a:lnTo>
                <a:lnTo>
                  <a:pt x="8083162" y="4779048"/>
                </a:lnTo>
                <a:lnTo>
                  <a:pt x="3798570" y="4774285"/>
                </a:lnTo>
                <a:lnTo>
                  <a:pt x="3630153" y="5072735"/>
                </a:lnTo>
                <a:lnTo>
                  <a:pt x="2945941" y="5071148"/>
                </a:lnTo>
                <a:lnTo>
                  <a:pt x="2604311" y="4483138"/>
                </a:lnTo>
                <a:lnTo>
                  <a:pt x="2775761" y="4178338"/>
                </a:lnTo>
                <a:lnTo>
                  <a:pt x="626745" y="462353"/>
                </a:lnTo>
                <a:lnTo>
                  <a:pt x="299649" y="45339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tabLst>
                <a:tab pos="3048000" algn="l"/>
              </a:tabLst>
              <a:defRPr>
                <a:solidFill>
                  <a:schemeClr val="accent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1112520"/>
            <a:ext cx="3263900" cy="41376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Divider Title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8" t="5331" r="7875" b="20372"/>
          <a:stretch/>
        </p:blipFill>
        <p:spPr>
          <a:xfrm>
            <a:off x="3322320" y="365760"/>
            <a:ext cx="886206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10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9" b="28194"/>
          <a:stretch/>
        </p:blipFill>
        <p:spPr>
          <a:xfrm>
            <a:off x="6286500" y="0"/>
            <a:ext cx="5905499" cy="492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173675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657146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087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8" b="19345"/>
          <a:stretch/>
        </p:blipFill>
        <p:spPr>
          <a:xfrm>
            <a:off x="8191500" y="0"/>
            <a:ext cx="4000500" cy="5534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7996725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2343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56189"/>
            <a:ext cx="10820400" cy="443501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3480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E5F16-3C2F-4E39-B5B2-6C12DE3F7C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10820400" cy="41148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3147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26B-9E2D-4CF3-9B57-5A5251E0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8800" y="1685925"/>
            <a:ext cx="5181600" cy="404177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85925"/>
            <a:ext cx="5181600" cy="404177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8F124-D39D-4AB4-8E73-D9C8EBA79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72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379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3600000" cy="4114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C09BEA-2B20-4FCE-80F5-047C1FAB08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988522"/>
            <a:ext cx="11156950" cy="5545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0909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1163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CDBB9-C682-412F-B088-7D85C5F5F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18000" y="1676401"/>
            <a:ext cx="3600000" cy="4114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3057D-1467-49E2-AEBD-A7D53F4DCB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1676401"/>
            <a:ext cx="3600000" cy="4114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10BAF-4F20-492D-9BC9-ADA14E557B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6100" y="1663700"/>
            <a:ext cx="3632200" cy="25019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accent1"/>
                </a:solidFill>
              </a:defRPr>
            </a:lvl2pPr>
            <a:lvl3pPr marL="444500" indent="0">
              <a:buNone/>
              <a:defRPr sz="1800">
                <a:solidFill>
                  <a:schemeClr val="accent1"/>
                </a:solidFill>
              </a:defRPr>
            </a:lvl3pPr>
            <a:lvl4pPr marL="723900" indent="0"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20028-CDD6-420B-B671-A8C109B6E8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0" y="4229100"/>
            <a:ext cx="3600000" cy="15621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 marL="1257300" indent="-266700"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33ECBAD-B9BC-4A68-B34F-F8462368C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800" y="988522"/>
            <a:ext cx="11214100" cy="516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3790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245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7583-404C-4581-9000-BC59435A4A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450" y="1638300"/>
            <a:ext cx="10820400" cy="37719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6600" b="1" dirty="0" smtClean="0">
                <a:latin typeface="+mj-lt"/>
                <a:ea typeface="+mj-ea"/>
                <a:cs typeface="+mj-cs"/>
              </a:defRPr>
            </a:lvl1pPr>
          </a:lstStyle>
          <a:p>
            <a:pPr marL="628650" lvl="0" indent="-857250" algn="ctr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4DC6-5220-4B54-968B-289E372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ABEED3E-9445-4287-8146-B723FD114E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8800" y="988522"/>
            <a:ext cx="10820400" cy="4445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902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91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24941" r="31895" b="20750"/>
          <a:stretch/>
        </p:blipFill>
        <p:spPr>
          <a:xfrm>
            <a:off x="1879600" y="3534288"/>
            <a:ext cx="4206875" cy="2687726"/>
          </a:xfrm>
          <a:prstGeom prst="rect">
            <a:avLst/>
          </a:prstGeom>
        </p:spPr>
      </p:pic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80A1A22-7EA6-4C63-BC39-24A15AD832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242" y="-26035"/>
            <a:ext cx="7904046" cy="5464661"/>
          </a:xfrm>
          <a:custGeom>
            <a:avLst/>
            <a:gdLst>
              <a:gd name="connsiteX0" fmla="*/ 0 w 7910512"/>
              <a:gd name="connsiteY0" fmla="*/ 0 h 5486092"/>
              <a:gd name="connsiteX1" fmla="*/ 6996145 w 7910512"/>
              <a:gd name="connsiteY1" fmla="*/ 0 h 5486092"/>
              <a:gd name="connsiteX2" fmla="*/ 7910512 w 7910512"/>
              <a:gd name="connsiteY2" fmla="*/ 914367 h 5486092"/>
              <a:gd name="connsiteX3" fmla="*/ 7910512 w 7910512"/>
              <a:gd name="connsiteY3" fmla="*/ 5486092 h 5486092"/>
              <a:gd name="connsiteX4" fmla="*/ 7910512 w 7910512"/>
              <a:gd name="connsiteY4" fmla="*/ 5486092 h 5486092"/>
              <a:gd name="connsiteX5" fmla="*/ 914367 w 7910512"/>
              <a:gd name="connsiteY5" fmla="*/ 5486092 h 5486092"/>
              <a:gd name="connsiteX6" fmla="*/ 0 w 7910512"/>
              <a:gd name="connsiteY6" fmla="*/ 4571725 h 5486092"/>
              <a:gd name="connsiteX7" fmla="*/ 0 w 7910512"/>
              <a:gd name="connsiteY7" fmla="*/ 0 h 5486092"/>
              <a:gd name="connsiteX0" fmla="*/ 0 w 7910512"/>
              <a:gd name="connsiteY0" fmla="*/ 0 h 5486092"/>
              <a:gd name="connsiteX1" fmla="*/ 6996145 w 7910512"/>
              <a:gd name="connsiteY1" fmla="*/ 0 h 5486092"/>
              <a:gd name="connsiteX2" fmla="*/ 7910512 w 7910512"/>
              <a:gd name="connsiteY2" fmla="*/ 914367 h 5486092"/>
              <a:gd name="connsiteX3" fmla="*/ 7910512 w 7910512"/>
              <a:gd name="connsiteY3" fmla="*/ 5486092 h 5486092"/>
              <a:gd name="connsiteX4" fmla="*/ 7910512 w 7910512"/>
              <a:gd name="connsiteY4" fmla="*/ 5486092 h 5486092"/>
              <a:gd name="connsiteX5" fmla="*/ 914367 w 7910512"/>
              <a:gd name="connsiteY5" fmla="*/ 5486092 h 5486092"/>
              <a:gd name="connsiteX6" fmla="*/ 9525 w 7910512"/>
              <a:gd name="connsiteY6" fmla="*/ 4990825 h 5486092"/>
              <a:gd name="connsiteX7" fmla="*/ 0 w 7910512"/>
              <a:gd name="connsiteY7" fmla="*/ 0 h 5486092"/>
              <a:gd name="connsiteX0" fmla="*/ 0 w 7910512"/>
              <a:gd name="connsiteY0" fmla="*/ 0 h 5486092"/>
              <a:gd name="connsiteX1" fmla="*/ 6996145 w 7910512"/>
              <a:gd name="connsiteY1" fmla="*/ 0 h 5486092"/>
              <a:gd name="connsiteX2" fmla="*/ 7910512 w 7910512"/>
              <a:gd name="connsiteY2" fmla="*/ 914367 h 5486092"/>
              <a:gd name="connsiteX3" fmla="*/ 7910512 w 7910512"/>
              <a:gd name="connsiteY3" fmla="*/ 5486092 h 5486092"/>
              <a:gd name="connsiteX4" fmla="*/ 7910512 w 7910512"/>
              <a:gd name="connsiteY4" fmla="*/ 5486092 h 5486092"/>
              <a:gd name="connsiteX5" fmla="*/ 685767 w 7910512"/>
              <a:gd name="connsiteY5" fmla="*/ 5419417 h 5486092"/>
              <a:gd name="connsiteX6" fmla="*/ 9525 w 7910512"/>
              <a:gd name="connsiteY6" fmla="*/ 4990825 h 5486092"/>
              <a:gd name="connsiteX7" fmla="*/ 0 w 7910512"/>
              <a:gd name="connsiteY7" fmla="*/ 0 h 5486092"/>
              <a:gd name="connsiteX0" fmla="*/ 0 w 7929562"/>
              <a:gd name="connsiteY0" fmla="*/ 0 h 5486092"/>
              <a:gd name="connsiteX1" fmla="*/ 6996145 w 7929562"/>
              <a:gd name="connsiteY1" fmla="*/ 0 h 5486092"/>
              <a:gd name="connsiteX2" fmla="*/ 7910512 w 7929562"/>
              <a:gd name="connsiteY2" fmla="*/ 914367 h 5486092"/>
              <a:gd name="connsiteX3" fmla="*/ 7910512 w 7929562"/>
              <a:gd name="connsiteY3" fmla="*/ 5486092 h 5486092"/>
              <a:gd name="connsiteX4" fmla="*/ 7929562 w 7929562"/>
              <a:gd name="connsiteY4" fmla="*/ 5438467 h 5486092"/>
              <a:gd name="connsiteX5" fmla="*/ 685767 w 7929562"/>
              <a:gd name="connsiteY5" fmla="*/ 5419417 h 5486092"/>
              <a:gd name="connsiteX6" fmla="*/ 9525 w 7929562"/>
              <a:gd name="connsiteY6" fmla="*/ 4990825 h 5486092"/>
              <a:gd name="connsiteX7" fmla="*/ 0 w 7929562"/>
              <a:gd name="connsiteY7" fmla="*/ 0 h 5486092"/>
              <a:gd name="connsiteX0" fmla="*/ 0 w 7929562"/>
              <a:gd name="connsiteY0" fmla="*/ 0 h 5486092"/>
              <a:gd name="connsiteX1" fmla="*/ 6996145 w 7929562"/>
              <a:gd name="connsiteY1" fmla="*/ 0 h 5486092"/>
              <a:gd name="connsiteX2" fmla="*/ 7910512 w 7929562"/>
              <a:gd name="connsiteY2" fmla="*/ 5486092 h 5486092"/>
              <a:gd name="connsiteX3" fmla="*/ 7929562 w 7929562"/>
              <a:gd name="connsiteY3" fmla="*/ 5438467 h 5486092"/>
              <a:gd name="connsiteX4" fmla="*/ 685767 w 7929562"/>
              <a:gd name="connsiteY4" fmla="*/ 5419417 h 5486092"/>
              <a:gd name="connsiteX5" fmla="*/ 9525 w 7929562"/>
              <a:gd name="connsiteY5" fmla="*/ 4990825 h 5486092"/>
              <a:gd name="connsiteX6" fmla="*/ 0 w 7929562"/>
              <a:gd name="connsiteY6" fmla="*/ 0 h 5486092"/>
              <a:gd name="connsiteX0" fmla="*/ 0 w 7929562"/>
              <a:gd name="connsiteY0" fmla="*/ 0 h 5486092"/>
              <a:gd name="connsiteX1" fmla="*/ 7920070 w 7929562"/>
              <a:gd name="connsiteY1" fmla="*/ 0 h 5486092"/>
              <a:gd name="connsiteX2" fmla="*/ 7910512 w 7929562"/>
              <a:gd name="connsiteY2" fmla="*/ 5486092 h 5486092"/>
              <a:gd name="connsiteX3" fmla="*/ 7929562 w 7929562"/>
              <a:gd name="connsiteY3" fmla="*/ 5438467 h 5486092"/>
              <a:gd name="connsiteX4" fmla="*/ 685767 w 7929562"/>
              <a:gd name="connsiteY4" fmla="*/ 5419417 h 5486092"/>
              <a:gd name="connsiteX5" fmla="*/ 9525 w 7929562"/>
              <a:gd name="connsiteY5" fmla="*/ 4990825 h 5486092"/>
              <a:gd name="connsiteX6" fmla="*/ 0 w 7929562"/>
              <a:gd name="connsiteY6" fmla="*/ 0 h 5486092"/>
              <a:gd name="connsiteX0" fmla="*/ 0 w 7920070"/>
              <a:gd name="connsiteY0" fmla="*/ 0 h 5486092"/>
              <a:gd name="connsiteX1" fmla="*/ 7920070 w 7920070"/>
              <a:gd name="connsiteY1" fmla="*/ 0 h 5486092"/>
              <a:gd name="connsiteX2" fmla="*/ 7910512 w 7920070"/>
              <a:gd name="connsiteY2" fmla="*/ 5486092 h 5486092"/>
              <a:gd name="connsiteX3" fmla="*/ 685767 w 7920070"/>
              <a:gd name="connsiteY3" fmla="*/ 5419417 h 5486092"/>
              <a:gd name="connsiteX4" fmla="*/ 9525 w 7920070"/>
              <a:gd name="connsiteY4" fmla="*/ 4990825 h 5486092"/>
              <a:gd name="connsiteX5" fmla="*/ 0 w 7920070"/>
              <a:gd name="connsiteY5" fmla="*/ 0 h 5486092"/>
              <a:gd name="connsiteX0" fmla="*/ 0 w 7920070"/>
              <a:gd name="connsiteY0" fmla="*/ 0 h 5428942"/>
              <a:gd name="connsiteX1" fmla="*/ 7920070 w 7920070"/>
              <a:gd name="connsiteY1" fmla="*/ 0 h 5428942"/>
              <a:gd name="connsiteX2" fmla="*/ 7920037 w 7920070"/>
              <a:gd name="connsiteY2" fmla="*/ 5428942 h 5428942"/>
              <a:gd name="connsiteX3" fmla="*/ 685767 w 7920070"/>
              <a:gd name="connsiteY3" fmla="*/ 5419417 h 5428942"/>
              <a:gd name="connsiteX4" fmla="*/ 9525 w 7920070"/>
              <a:gd name="connsiteY4" fmla="*/ 4990825 h 5428942"/>
              <a:gd name="connsiteX5" fmla="*/ 0 w 7920070"/>
              <a:gd name="connsiteY5" fmla="*/ 0 h 5428942"/>
              <a:gd name="connsiteX0" fmla="*/ 0 w 7920070"/>
              <a:gd name="connsiteY0" fmla="*/ 0 h 5428942"/>
              <a:gd name="connsiteX1" fmla="*/ 7920070 w 7920070"/>
              <a:gd name="connsiteY1" fmla="*/ 0 h 5428942"/>
              <a:gd name="connsiteX2" fmla="*/ 7920037 w 7920070"/>
              <a:gd name="connsiteY2" fmla="*/ 5428942 h 5428942"/>
              <a:gd name="connsiteX3" fmla="*/ 685767 w 7920070"/>
              <a:gd name="connsiteY3" fmla="*/ 5419417 h 5428942"/>
              <a:gd name="connsiteX4" fmla="*/ 9525 w 7920070"/>
              <a:gd name="connsiteY4" fmla="*/ 5000350 h 5428942"/>
              <a:gd name="connsiteX5" fmla="*/ 0 w 7920070"/>
              <a:gd name="connsiteY5" fmla="*/ 0 h 5428942"/>
              <a:gd name="connsiteX0" fmla="*/ 0 w 7920070"/>
              <a:gd name="connsiteY0" fmla="*/ 0 h 5428942"/>
              <a:gd name="connsiteX1" fmla="*/ 7920070 w 7920070"/>
              <a:gd name="connsiteY1" fmla="*/ 0 h 5428942"/>
              <a:gd name="connsiteX2" fmla="*/ 7920037 w 7920070"/>
              <a:gd name="connsiteY2" fmla="*/ 5428942 h 5428942"/>
              <a:gd name="connsiteX3" fmla="*/ 685767 w 7920070"/>
              <a:gd name="connsiteY3" fmla="*/ 5419417 h 5428942"/>
              <a:gd name="connsiteX4" fmla="*/ 0 w 7920070"/>
              <a:gd name="connsiteY4" fmla="*/ 5019400 h 5428942"/>
              <a:gd name="connsiteX5" fmla="*/ 0 w 7920070"/>
              <a:gd name="connsiteY5" fmla="*/ 0 h 5428942"/>
              <a:gd name="connsiteX0" fmla="*/ 0 w 7920070"/>
              <a:gd name="connsiteY0" fmla="*/ 0 h 5428942"/>
              <a:gd name="connsiteX1" fmla="*/ 7920070 w 7920070"/>
              <a:gd name="connsiteY1" fmla="*/ 0 h 5428942"/>
              <a:gd name="connsiteX2" fmla="*/ 7920037 w 7920070"/>
              <a:gd name="connsiteY2" fmla="*/ 5428942 h 5428942"/>
              <a:gd name="connsiteX3" fmla="*/ 685767 w 7920070"/>
              <a:gd name="connsiteY3" fmla="*/ 5419417 h 5428942"/>
              <a:gd name="connsiteX4" fmla="*/ 0 w 7920070"/>
              <a:gd name="connsiteY4" fmla="*/ 5019401 h 5428942"/>
              <a:gd name="connsiteX5" fmla="*/ 0 w 7920070"/>
              <a:gd name="connsiteY5" fmla="*/ 0 h 5428942"/>
              <a:gd name="connsiteX0" fmla="*/ 0 w 7926387"/>
              <a:gd name="connsiteY0" fmla="*/ 0 h 5419417"/>
              <a:gd name="connsiteX1" fmla="*/ 7920070 w 7926387"/>
              <a:gd name="connsiteY1" fmla="*/ 0 h 5419417"/>
              <a:gd name="connsiteX2" fmla="*/ 7926387 w 7926387"/>
              <a:gd name="connsiteY2" fmla="*/ 5416264 h 5419417"/>
              <a:gd name="connsiteX3" fmla="*/ 685767 w 7926387"/>
              <a:gd name="connsiteY3" fmla="*/ 5419417 h 5419417"/>
              <a:gd name="connsiteX4" fmla="*/ 0 w 7926387"/>
              <a:gd name="connsiteY4" fmla="*/ 5019401 h 5419417"/>
              <a:gd name="connsiteX5" fmla="*/ 0 w 7926387"/>
              <a:gd name="connsiteY5" fmla="*/ 0 h 5419417"/>
              <a:gd name="connsiteX0" fmla="*/ 0 w 7926387"/>
              <a:gd name="connsiteY0" fmla="*/ 0 h 5419417"/>
              <a:gd name="connsiteX1" fmla="*/ 7920070 w 7926387"/>
              <a:gd name="connsiteY1" fmla="*/ 0 h 5419417"/>
              <a:gd name="connsiteX2" fmla="*/ 7926387 w 7926387"/>
              <a:gd name="connsiteY2" fmla="*/ 5416264 h 5419417"/>
              <a:gd name="connsiteX3" fmla="*/ 698467 w 7926387"/>
              <a:gd name="connsiteY3" fmla="*/ 5419417 h 5419417"/>
              <a:gd name="connsiteX4" fmla="*/ 0 w 7926387"/>
              <a:gd name="connsiteY4" fmla="*/ 5019401 h 5419417"/>
              <a:gd name="connsiteX5" fmla="*/ 0 w 7926387"/>
              <a:gd name="connsiteY5" fmla="*/ 0 h 5419417"/>
              <a:gd name="connsiteX0" fmla="*/ 0 w 7926387"/>
              <a:gd name="connsiteY0" fmla="*/ 0 h 5419417"/>
              <a:gd name="connsiteX1" fmla="*/ 7920070 w 7926387"/>
              <a:gd name="connsiteY1" fmla="*/ 0 h 5419417"/>
              <a:gd name="connsiteX2" fmla="*/ 7926387 w 7926387"/>
              <a:gd name="connsiteY2" fmla="*/ 5416264 h 5419417"/>
              <a:gd name="connsiteX3" fmla="*/ 698467 w 7926387"/>
              <a:gd name="connsiteY3" fmla="*/ 5419417 h 5419417"/>
              <a:gd name="connsiteX4" fmla="*/ 164156 w 7926387"/>
              <a:gd name="connsiteY4" fmla="*/ 5038617 h 5419417"/>
              <a:gd name="connsiteX5" fmla="*/ 0 w 7926387"/>
              <a:gd name="connsiteY5" fmla="*/ 0 h 5419417"/>
              <a:gd name="connsiteX0" fmla="*/ 0 w 7926387"/>
              <a:gd name="connsiteY0" fmla="*/ 0 h 5419417"/>
              <a:gd name="connsiteX1" fmla="*/ 7920070 w 7926387"/>
              <a:gd name="connsiteY1" fmla="*/ 0 h 5419417"/>
              <a:gd name="connsiteX2" fmla="*/ 7926387 w 7926387"/>
              <a:gd name="connsiteY2" fmla="*/ 5416264 h 5419417"/>
              <a:gd name="connsiteX3" fmla="*/ 698467 w 7926387"/>
              <a:gd name="connsiteY3" fmla="*/ 5419417 h 5419417"/>
              <a:gd name="connsiteX4" fmla="*/ 24007 w 7926387"/>
              <a:gd name="connsiteY4" fmla="*/ 5000584 h 5419417"/>
              <a:gd name="connsiteX5" fmla="*/ 0 w 7926387"/>
              <a:gd name="connsiteY5" fmla="*/ 0 h 5419417"/>
              <a:gd name="connsiteX0" fmla="*/ 0 w 7926387"/>
              <a:gd name="connsiteY0" fmla="*/ 0 h 5416264"/>
              <a:gd name="connsiteX1" fmla="*/ 7920070 w 7926387"/>
              <a:gd name="connsiteY1" fmla="*/ 0 h 5416264"/>
              <a:gd name="connsiteX2" fmla="*/ 7926387 w 7926387"/>
              <a:gd name="connsiteY2" fmla="*/ 5416264 h 5416264"/>
              <a:gd name="connsiteX3" fmla="*/ 722357 w 7926387"/>
              <a:gd name="connsiteY3" fmla="*/ 5409909 h 5416264"/>
              <a:gd name="connsiteX4" fmla="*/ 24007 w 7926387"/>
              <a:gd name="connsiteY4" fmla="*/ 5000584 h 5416264"/>
              <a:gd name="connsiteX5" fmla="*/ 0 w 7926387"/>
              <a:gd name="connsiteY5" fmla="*/ 0 h 5416264"/>
              <a:gd name="connsiteX0" fmla="*/ 0 w 7926387"/>
              <a:gd name="connsiteY0" fmla="*/ 0 h 5416264"/>
              <a:gd name="connsiteX1" fmla="*/ 7920070 w 7926387"/>
              <a:gd name="connsiteY1" fmla="*/ 0 h 5416264"/>
              <a:gd name="connsiteX2" fmla="*/ 7926387 w 7926387"/>
              <a:gd name="connsiteY2" fmla="*/ 5416264 h 5416264"/>
              <a:gd name="connsiteX3" fmla="*/ 722357 w 7926387"/>
              <a:gd name="connsiteY3" fmla="*/ 5381384 h 5416264"/>
              <a:gd name="connsiteX4" fmla="*/ 24007 w 7926387"/>
              <a:gd name="connsiteY4" fmla="*/ 5000584 h 5416264"/>
              <a:gd name="connsiteX5" fmla="*/ 0 w 7926387"/>
              <a:gd name="connsiteY5" fmla="*/ 0 h 5416264"/>
              <a:gd name="connsiteX0" fmla="*/ 0 w 7926387"/>
              <a:gd name="connsiteY0" fmla="*/ 0 h 5431304"/>
              <a:gd name="connsiteX1" fmla="*/ 7920070 w 7926387"/>
              <a:gd name="connsiteY1" fmla="*/ 0 h 5431304"/>
              <a:gd name="connsiteX2" fmla="*/ 7926387 w 7926387"/>
              <a:gd name="connsiteY2" fmla="*/ 5416264 h 5431304"/>
              <a:gd name="connsiteX3" fmla="*/ 743857 w 7926387"/>
              <a:gd name="connsiteY3" fmla="*/ 5431304 h 5431304"/>
              <a:gd name="connsiteX4" fmla="*/ 24007 w 7926387"/>
              <a:gd name="connsiteY4" fmla="*/ 5000584 h 5431304"/>
              <a:gd name="connsiteX5" fmla="*/ 0 w 7926387"/>
              <a:gd name="connsiteY5" fmla="*/ 0 h 5431304"/>
              <a:gd name="connsiteX0" fmla="*/ 0 w 7926387"/>
              <a:gd name="connsiteY0" fmla="*/ 0 h 5432904"/>
              <a:gd name="connsiteX1" fmla="*/ 7920070 w 7926387"/>
              <a:gd name="connsiteY1" fmla="*/ 0 h 5432904"/>
              <a:gd name="connsiteX2" fmla="*/ 7926387 w 7926387"/>
              <a:gd name="connsiteY2" fmla="*/ 5432904 h 5432904"/>
              <a:gd name="connsiteX3" fmla="*/ 743857 w 7926387"/>
              <a:gd name="connsiteY3" fmla="*/ 5431304 h 5432904"/>
              <a:gd name="connsiteX4" fmla="*/ 24007 w 7926387"/>
              <a:gd name="connsiteY4" fmla="*/ 5000584 h 5432904"/>
              <a:gd name="connsiteX5" fmla="*/ 0 w 7926387"/>
              <a:gd name="connsiteY5" fmla="*/ 0 h 5432904"/>
              <a:gd name="connsiteX0" fmla="*/ 0 w 7926387"/>
              <a:gd name="connsiteY0" fmla="*/ 0 h 5432904"/>
              <a:gd name="connsiteX1" fmla="*/ 7924847 w 7926387"/>
              <a:gd name="connsiteY1" fmla="*/ 0 h 5432904"/>
              <a:gd name="connsiteX2" fmla="*/ 7926387 w 7926387"/>
              <a:gd name="connsiteY2" fmla="*/ 5432904 h 5432904"/>
              <a:gd name="connsiteX3" fmla="*/ 743857 w 7926387"/>
              <a:gd name="connsiteY3" fmla="*/ 5431304 h 5432904"/>
              <a:gd name="connsiteX4" fmla="*/ 24007 w 7926387"/>
              <a:gd name="connsiteY4" fmla="*/ 5000584 h 5432904"/>
              <a:gd name="connsiteX5" fmla="*/ 0 w 7926387"/>
              <a:gd name="connsiteY5" fmla="*/ 0 h 5432904"/>
              <a:gd name="connsiteX0" fmla="*/ 0 w 7902498"/>
              <a:gd name="connsiteY0" fmla="*/ 0 h 5432904"/>
              <a:gd name="connsiteX1" fmla="*/ 7900958 w 7902498"/>
              <a:gd name="connsiteY1" fmla="*/ 0 h 5432904"/>
              <a:gd name="connsiteX2" fmla="*/ 7902498 w 7902498"/>
              <a:gd name="connsiteY2" fmla="*/ 5432904 h 5432904"/>
              <a:gd name="connsiteX3" fmla="*/ 719968 w 7902498"/>
              <a:gd name="connsiteY3" fmla="*/ 5431304 h 5432904"/>
              <a:gd name="connsiteX4" fmla="*/ 118 w 7902498"/>
              <a:gd name="connsiteY4" fmla="*/ 5000584 h 5432904"/>
              <a:gd name="connsiteX5" fmla="*/ 0 w 7902498"/>
              <a:gd name="connsiteY5" fmla="*/ 0 h 5432904"/>
              <a:gd name="connsiteX0" fmla="*/ 0 w 7914442"/>
              <a:gd name="connsiteY0" fmla="*/ 0 h 5432904"/>
              <a:gd name="connsiteX1" fmla="*/ 7912902 w 7914442"/>
              <a:gd name="connsiteY1" fmla="*/ 0 h 5432904"/>
              <a:gd name="connsiteX2" fmla="*/ 7914442 w 7914442"/>
              <a:gd name="connsiteY2" fmla="*/ 5432904 h 5432904"/>
              <a:gd name="connsiteX3" fmla="*/ 731912 w 7914442"/>
              <a:gd name="connsiteY3" fmla="*/ 5431304 h 5432904"/>
              <a:gd name="connsiteX4" fmla="*/ 12062 w 7914442"/>
              <a:gd name="connsiteY4" fmla="*/ 5000584 h 5432904"/>
              <a:gd name="connsiteX5" fmla="*/ 0 w 7914442"/>
              <a:gd name="connsiteY5" fmla="*/ 0 h 5432904"/>
              <a:gd name="connsiteX0" fmla="*/ 0 w 7914442"/>
              <a:gd name="connsiteY0" fmla="*/ 0 h 5432904"/>
              <a:gd name="connsiteX1" fmla="*/ 7912902 w 7914442"/>
              <a:gd name="connsiteY1" fmla="*/ 0 h 5432904"/>
              <a:gd name="connsiteX2" fmla="*/ 7914442 w 7914442"/>
              <a:gd name="connsiteY2" fmla="*/ 5432904 h 5432904"/>
              <a:gd name="connsiteX3" fmla="*/ 731912 w 7914442"/>
              <a:gd name="connsiteY3" fmla="*/ 5431304 h 5432904"/>
              <a:gd name="connsiteX4" fmla="*/ 12062 w 7914442"/>
              <a:gd name="connsiteY4" fmla="*/ 5000584 h 5432904"/>
              <a:gd name="connsiteX5" fmla="*/ 0 w 7914442"/>
              <a:gd name="connsiteY5" fmla="*/ 0 h 5432904"/>
              <a:gd name="connsiteX0" fmla="*/ 0 w 7904886"/>
              <a:gd name="connsiteY0" fmla="*/ 0 h 5432904"/>
              <a:gd name="connsiteX1" fmla="*/ 7903346 w 7904886"/>
              <a:gd name="connsiteY1" fmla="*/ 0 h 5432904"/>
              <a:gd name="connsiteX2" fmla="*/ 7904886 w 7904886"/>
              <a:gd name="connsiteY2" fmla="*/ 5432904 h 5432904"/>
              <a:gd name="connsiteX3" fmla="*/ 722356 w 7904886"/>
              <a:gd name="connsiteY3" fmla="*/ 5431304 h 5432904"/>
              <a:gd name="connsiteX4" fmla="*/ 2506 w 7904886"/>
              <a:gd name="connsiteY4" fmla="*/ 5000584 h 5432904"/>
              <a:gd name="connsiteX5" fmla="*/ 0 w 7904886"/>
              <a:gd name="connsiteY5" fmla="*/ 0 h 5432904"/>
              <a:gd name="connsiteX0" fmla="*/ 0 w 7904886"/>
              <a:gd name="connsiteY0" fmla="*/ 0 h 5432904"/>
              <a:gd name="connsiteX1" fmla="*/ 7903346 w 7904886"/>
              <a:gd name="connsiteY1" fmla="*/ 0 h 5432904"/>
              <a:gd name="connsiteX2" fmla="*/ 7904886 w 7904886"/>
              <a:gd name="connsiteY2" fmla="*/ 5432904 h 5432904"/>
              <a:gd name="connsiteX3" fmla="*/ 722356 w 7904886"/>
              <a:gd name="connsiteY3" fmla="*/ 5431304 h 5432904"/>
              <a:gd name="connsiteX4" fmla="*/ 116 w 7904886"/>
              <a:gd name="connsiteY4" fmla="*/ 5000585 h 5432904"/>
              <a:gd name="connsiteX5" fmla="*/ 0 w 7904886"/>
              <a:gd name="connsiteY5" fmla="*/ 0 h 5432904"/>
              <a:gd name="connsiteX0" fmla="*/ 0 w 7923997"/>
              <a:gd name="connsiteY0" fmla="*/ 0 h 5442412"/>
              <a:gd name="connsiteX1" fmla="*/ 7922457 w 7923997"/>
              <a:gd name="connsiteY1" fmla="*/ 9508 h 5442412"/>
              <a:gd name="connsiteX2" fmla="*/ 7923997 w 7923997"/>
              <a:gd name="connsiteY2" fmla="*/ 5442412 h 5442412"/>
              <a:gd name="connsiteX3" fmla="*/ 741467 w 7923997"/>
              <a:gd name="connsiteY3" fmla="*/ 5440812 h 5442412"/>
              <a:gd name="connsiteX4" fmla="*/ 19227 w 7923997"/>
              <a:gd name="connsiteY4" fmla="*/ 5010093 h 5442412"/>
              <a:gd name="connsiteX5" fmla="*/ 0 w 7923997"/>
              <a:gd name="connsiteY5" fmla="*/ 0 h 5442412"/>
              <a:gd name="connsiteX0" fmla="*/ 9441 w 7904771"/>
              <a:gd name="connsiteY0" fmla="*/ 0 h 5442412"/>
              <a:gd name="connsiteX1" fmla="*/ 7903231 w 7904771"/>
              <a:gd name="connsiteY1" fmla="*/ 9508 h 5442412"/>
              <a:gd name="connsiteX2" fmla="*/ 7904771 w 7904771"/>
              <a:gd name="connsiteY2" fmla="*/ 5442412 h 5442412"/>
              <a:gd name="connsiteX3" fmla="*/ 722241 w 7904771"/>
              <a:gd name="connsiteY3" fmla="*/ 5440812 h 5442412"/>
              <a:gd name="connsiteX4" fmla="*/ 1 w 7904771"/>
              <a:gd name="connsiteY4" fmla="*/ 5010093 h 5442412"/>
              <a:gd name="connsiteX5" fmla="*/ 9441 w 7904771"/>
              <a:gd name="connsiteY5" fmla="*/ 0 h 5442412"/>
              <a:gd name="connsiteX0" fmla="*/ 6256 w 7904771"/>
              <a:gd name="connsiteY0" fmla="*/ 0 h 5436073"/>
              <a:gd name="connsiteX1" fmla="*/ 7903231 w 7904771"/>
              <a:gd name="connsiteY1" fmla="*/ 3169 h 5436073"/>
              <a:gd name="connsiteX2" fmla="*/ 7904771 w 7904771"/>
              <a:gd name="connsiteY2" fmla="*/ 5436073 h 5436073"/>
              <a:gd name="connsiteX3" fmla="*/ 722241 w 7904771"/>
              <a:gd name="connsiteY3" fmla="*/ 5434473 h 5436073"/>
              <a:gd name="connsiteX4" fmla="*/ 1 w 7904771"/>
              <a:gd name="connsiteY4" fmla="*/ 5003754 h 5436073"/>
              <a:gd name="connsiteX5" fmla="*/ 6256 w 7904771"/>
              <a:gd name="connsiteY5" fmla="*/ 0 h 5436073"/>
              <a:gd name="connsiteX0" fmla="*/ 0 w 7904885"/>
              <a:gd name="connsiteY0" fmla="*/ 0 h 5436073"/>
              <a:gd name="connsiteX1" fmla="*/ 7903345 w 7904885"/>
              <a:gd name="connsiteY1" fmla="*/ 3169 h 5436073"/>
              <a:gd name="connsiteX2" fmla="*/ 7904885 w 7904885"/>
              <a:gd name="connsiteY2" fmla="*/ 5436073 h 5436073"/>
              <a:gd name="connsiteX3" fmla="*/ 722355 w 7904885"/>
              <a:gd name="connsiteY3" fmla="*/ 5434473 h 5436073"/>
              <a:gd name="connsiteX4" fmla="*/ 115 w 7904885"/>
              <a:gd name="connsiteY4" fmla="*/ 5003754 h 5436073"/>
              <a:gd name="connsiteX5" fmla="*/ 0 w 7904885"/>
              <a:gd name="connsiteY5" fmla="*/ 0 h 5436073"/>
              <a:gd name="connsiteX0" fmla="*/ 0 w 7904885"/>
              <a:gd name="connsiteY0" fmla="*/ 0 h 5436073"/>
              <a:gd name="connsiteX1" fmla="*/ 7903345 w 7904885"/>
              <a:gd name="connsiteY1" fmla="*/ 3169 h 5436073"/>
              <a:gd name="connsiteX2" fmla="*/ 7904885 w 7904885"/>
              <a:gd name="connsiteY2" fmla="*/ 5436073 h 5436073"/>
              <a:gd name="connsiteX3" fmla="*/ 722355 w 7904885"/>
              <a:gd name="connsiteY3" fmla="*/ 5434473 h 5436073"/>
              <a:gd name="connsiteX4" fmla="*/ 115 w 7904885"/>
              <a:gd name="connsiteY4" fmla="*/ 5003754 h 5436073"/>
              <a:gd name="connsiteX5" fmla="*/ 0 w 7904885"/>
              <a:gd name="connsiteY5" fmla="*/ 0 h 5436073"/>
              <a:gd name="connsiteX0" fmla="*/ 0 w 7904885"/>
              <a:gd name="connsiteY0" fmla="*/ 0 h 5442079"/>
              <a:gd name="connsiteX1" fmla="*/ 7903345 w 7904885"/>
              <a:gd name="connsiteY1" fmla="*/ 3169 h 5442079"/>
              <a:gd name="connsiteX2" fmla="*/ 7904885 w 7904885"/>
              <a:gd name="connsiteY2" fmla="*/ 5436073 h 5442079"/>
              <a:gd name="connsiteX3" fmla="*/ 745272 w 7904885"/>
              <a:gd name="connsiteY3" fmla="*/ 5442079 h 5442079"/>
              <a:gd name="connsiteX4" fmla="*/ 115 w 7904885"/>
              <a:gd name="connsiteY4" fmla="*/ 5003754 h 5442079"/>
              <a:gd name="connsiteX5" fmla="*/ 0 w 7904885"/>
              <a:gd name="connsiteY5" fmla="*/ 0 h 5442079"/>
              <a:gd name="connsiteX0" fmla="*/ 0 w 7904885"/>
              <a:gd name="connsiteY0" fmla="*/ 0 h 5446833"/>
              <a:gd name="connsiteX1" fmla="*/ 7903345 w 7904885"/>
              <a:gd name="connsiteY1" fmla="*/ 3169 h 5446833"/>
              <a:gd name="connsiteX2" fmla="*/ 7904885 w 7904885"/>
              <a:gd name="connsiteY2" fmla="*/ 5436073 h 5446833"/>
              <a:gd name="connsiteX3" fmla="*/ 740497 w 7904885"/>
              <a:gd name="connsiteY3" fmla="*/ 5446833 h 5446833"/>
              <a:gd name="connsiteX4" fmla="*/ 115 w 7904885"/>
              <a:gd name="connsiteY4" fmla="*/ 5003754 h 5446833"/>
              <a:gd name="connsiteX5" fmla="*/ 0 w 7904885"/>
              <a:gd name="connsiteY5" fmla="*/ 0 h 5446833"/>
              <a:gd name="connsiteX0" fmla="*/ 0 w 7904885"/>
              <a:gd name="connsiteY0" fmla="*/ 0 h 5446833"/>
              <a:gd name="connsiteX1" fmla="*/ 7903345 w 7904885"/>
              <a:gd name="connsiteY1" fmla="*/ 3169 h 5446833"/>
              <a:gd name="connsiteX2" fmla="*/ 7904885 w 7904885"/>
              <a:gd name="connsiteY2" fmla="*/ 5436073 h 5446833"/>
              <a:gd name="connsiteX3" fmla="*/ 740497 w 7904885"/>
              <a:gd name="connsiteY3" fmla="*/ 5446833 h 5446833"/>
              <a:gd name="connsiteX4" fmla="*/ 115 w 7904885"/>
              <a:gd name="connsiteY4" fmla="*/ 5003754 h 5446833"/>
              <a:gd name="connsiteX5" fmla="*/ 0 w 7904885"/>
              <a:gd name="connsiteY5" fmla="*/ 0 h 5446833"/>
              <a:gd name="connsiteX0" fmla="*/ 0 w 7904885"/>
              <a:gd name="connsiteY0" fmla="*/ 0 h 5446833"/>
              <a:gd name="connsiteX1" fmla="*/ 7903345 w 7904885"/>
              <a:gd name="connsiteY1" fmla="*/ 3169 h 5446833"/>
              <a:gd name="connsiteX2" fmla="*/ 7904885 w 7904885"/>
              <a:gd name="connsiteY2" fmla="*/ 5440828 h 5446833"/>
              <a:gd name="connsiteX3" fmla="*/ 740497 w 7904885"/>
              <a:gd name="connsiteY3" fmla="*/ 5446833 h 5446833"/>
              <a:gd name="connsiteX4" fmla="*/ 115 w 7904885"/>
              <a:gd name="connsiteY4" fmla="*/ 5003754 h 5446833"/>
              <a:gd name="connsiteX5" fmla="*/ 0 w 7904885"/>
              <a:gd name="connsiteY5" fmla="*/ 0 h 5446833"/>
              <a:gd name="connsiteX0" fmla="*/ 0 w 7904885"/>
              <a:gd name="connsiteY0" fmla="*/ 0 h 5440828"/>
              <a:gd name="connsiteX1" fmla="*/ 7903345 w 7904885"/>
              <a:gd name="connsiteY1" fmla="*/ 3169 h 5440828"/>
              <a:gd name="connsiteX2" fmla="*/ 7904885 w 7904885"/>
              <a:gd name="connsiteY2" fmla="*/ 5440828 h 5440828"/>
              <a:gd name="connsiteX3" fmla="*/ 726175 w 7904885"/>
              <a:gd name="connsiteY3" fmla="*/ 5437325 h 5440828"/>
              <a:gd name="connsiteX4" fmla="*/ 115 w 7904885"/>
              <a:gd name="connsiteY4" fmla="*/ 5003754 h 5440828"/>
              <a:gd name="connsiteX5" fmla="*/ 0 w 7904885"/>
              <a:gd name="connsiteY5" fmla="*/ 0 h 5440828"/>
              <a:gd name="connsiteX0" fmla="*/ 0 w 7904885"/>
              <a:gd name="connsiteY0" fmla="*/ 0 h 5440828"/>
              <a:gd name="connsiteX1" fmla="*/ 7903345 w 7904885"/>
              <a:gd name="connsiteY1" fmla="*/ 3169 h 5440828"/>
              <a:gd name="connsiteX2" fmla="*/ 7904885 w 7904885"/>
              <a:gd name="connsiteY2" fmla="*/ 5440828 h 5440828"/>
              <a:gd name="connsiteX3" fmla="*/ 695142 w 7904885"/>
              <a:gd name="connsiteY3" fmla="*/ 5434947 h 5440828"/>
              <a:gd name="connsiteX4" fmla="*/ 115 w 7904885"/>
              <a:gd name="connsiteY4" fmla="*/ 5003754 h 5440828"/>
              <a:gd name="connsiteX5" fmla="*/ 0 w 7904885"/>
              <a:gd name="connsiteY5" fmla="*/ 0 h 5440828"/>
              <a:gd name="connsiteX0" fmla="*/ 0 w 7904885"/>
              <a:gd name="connsiteY0" fmla="*/ 0 h 5444456"/>
              <a:gd name="connsiteX1" fmla="*/ 7903345 w 7904885"/>
              <a:gd name="connsiteY1" fmla="*/ 3169 h 5444456"/>
              <a:gd name="connsiteX2" fmla="*/ 7904885 w 7904885"/>
              <a:gd name="connsiteY2" fmla="*/ 5440828 h 5444456"/>
              <a:gd name="connsiteX3" fmla="*/ 709465 w 7904885"/>
              <a:gd name="connsiteY3" fmla="*/ 5444456 h 5444456"/>
              <a:gd name="connsiteX4" fmla="*/ 115 w 7904885"/>
              <a:gd name="connsiteY4" fmla="*/ 5003754 h 5444456"/>
              <a:gd name="connsiteX5" fmla="*/ 0 w 7904885"/>
              <a:gd name="connsiteY5" fmla="*/ 0 h 5444456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09465 w 7919208"/>
              <a:gd name="connsiteY3" fmla="*/ 5444456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09465 w 7919208"/>
              <a:gd name="connsiteY3" fmla="*/ 5444456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09465 w 7919208"/>
              <a:gd name="connsiteY3" fmla="*/ 5444456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09465 w 7919208"/>
              <a:gd name="connsiteY3" fmla="*/ 5444456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09465 w 7919208"/>
              <a:gd name="connsiteY3" fmla="*/ 5444456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23788 w 7919208"/>
              <a:gd name="connsiteY3" fmla="*/ 5453965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0 w 7919208"/>
              <a:gd name="connsiteY0" fmla="*/ 0 h 5455090"/>
              <a:gd name="connsiteX1" fmla="*/ 7903345 w 7919208"/>
              <a:gd name="connsiteY1" fmla="*/ 3169 h 5455090"/>
              <a:gd name="connsiteX2" fmla="*/ 7919208 w 7919208"/>
              <a:gd name="connsiteY2" fmla="*/ 5455090 h 5455090"/>
              <a:gd name="connsiteX3" fmla="*/ 723788 w 7919208"/>
              <a:gd name="connsiteY3" fmla="*/ 5453965 h 5455090"/>
              <a:gd name="connsiteX4" fmla="*/ 115 w 7919208"/>
              <a:gd name="connsiteY4" fmla="*/ 5003754 h 5455090"/>
              <a:gd name="connsiteX5" fmla="*/ 0 w 7919208"/>
              <a:gd name="connsiteY5" fmla="*/ 0 h 5455090"/>
              <a:gd name="connsiteX0" fmla="*/ 4660 w 7923868"/>
              <a:gd name="connsiteY0" fmla="*/ 0 h 5455090"/>
              <a:gd name="connsiteX1" fmla="*/ 7908005 w 7923868"/>
              <a:gd name="connsiteY1" fmla="*/ 3169 h 5455090"/>
              <a:gd name="connsiteX2" fmla="*/ 7923868 w 7923868"/>
              <a:gd name="connsiteY2" fmla="*/ 5455090 h 5455090"/>
              <a:gd name="connsiteX3" fmla="*/ 728448 w 7923868"/>
              <a:gd name="connsiteY3" fmla="*/ 5453965 h 5455090"/>
              <a:gd name="connsiteX4" fmla="*/ 0 w 7923868"/>
              <a:gd name="connsiteY4" fmla="*/ 5032279 h 5455090"/>
              <a:gd name="connsiteX5" fmla="*/ 4660 w 7923868"/>
              <a:gd name="connsiteY5" fmla="*/ 0 h 5455090"/>
              <a:gd name="connsiteX0" fmla="*/ 4660 w 7923868"/>
              <a:gd name="connsiteY0" fmla="*/ 0 h 5455090"/>
              <a:gd name="connsiteX1" fmla="*/ 7908005 w 7923868"/>
              <a:gd name="connsiteY1" fmla="*/ 3169 h 5455090"/>
              <a:gd name="connsiteX2" fmla="*/ 7923868 w 7923868"/>
              <a:gd name="connsiteY2" fmla="*/ 5455090 h 5455090"/>
              <a:gd name="connsiteX3" fmla="*/ 728448 w 7923868"/>
              <a:gd name="connsiteY3" fmla="*/ 5453965 h 5455090"/>
              <a:gd name="connsiteX4" fmla="*/ 0 w 7923868"/>
              <a:gd name="connsiteY4" fmla="*/ 5032279 h 5455090"/>
              <a:gd name="connsiteX5" fmla="*/ 4660 w 7923868"/>
              <a:gd name="connsiteY5" fmla="*/ 0 h 5455090"/>
              <a:gd name="connsiteX0" fmla="*/ 4660 w 7923868"/>
              <a:gd name="connsiteY0" fmla="*/ 0 h 5455090"/>
              <a:gd name="connsiteX1" fmla="*/ 7908005 w 7923868"/>
              <a:gd name="connsiteY1" fmla="*/ 3169 h 5455090"/>
              <a:gd name="connsiteX2" fmla="*/ 7923868 w 7923868"/>
              <a:gd name="connsiteY2" fmla="*/ 5455090 h 5455090"/>
              <a:gd name="connsiteX3" fmla="*/ 728448 w 7923868"/>
              <a:gd name="connsiteY3" fmla="*/ 5453965 h 5455090"/>
              <a:gd name="connsiteX4" fmla="*/ 0 w 7923868"/>
              <a:gd name="connsiteY4" fmla="*/ 5032279 h 5455090"/>
              <a:gd name="connsiteX5" fmla="*/ 4660 w 7923868"/>
              <a:gd name="connsiteY5" fmla="*/ 0 h 545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3868" h="5455090">
                <a:moveTo>
                  <a:pt x="4660" y="0"/>
                </a:moveTo>
                <a:lnTo>
                  <a:pt x="7908005" y="3169"/>
                </a:lnTo>
                <a:cubicBezTo>
                  <a:pt x="7907994" y="1812816"/>
                  <a:pt x="7915936" y="2729129"/>
                  <a:pt x="7923868" y="5455090"/>
                </a:cubicBezTo>
                <a:lnTo>
                  <a:pt x="728448" y="5453965"/>
                </a:lnTo>
                <a:lnTo>
                  <a:pt x="0" y="5032279"/>
                </a:lnTo>
                <a:cubicBezTo>
                  <a:pt x="-39" y="3365418"/>
                  <a:pt x="5495" y="1549592"/>
                  <a:pt x="46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tabLst>
                <a:tab pos="3048000" algn="l"/>
              </a:tabLst>
              <a:defRPr>
                <a:solidFill>
                  <a:schemeClr val="accent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762000"/>
            <a:ext cx="3263900" cy="3581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Divider Title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3148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7" b="36838"/>
          <a:stretch/>
        </p:blipFill>
        <p:spPr>
          <a:xfrm>
            <a:off x="5848350" y="-2"/>
            <a:ext cx="6344028" cy="4333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85223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7" b="29759"/>
          <a:stretch/>
        </p:blipFill>
        <p:spPr>
          <a:xfrm>
            <a:off x="8505824" y="0"/>
            <a:ext cx="3686175" cy="481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886931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721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6" b="9215"/>
          <a:stretch/>
        </p:blipFill>
        <p:spPr>
          <a:xfrm>
            <a:off x="0" y="0"/>
            <a:ext cx="10077450" cy="6229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8204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12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88760" y="208788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68554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61086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536180" y="4152900"/>
            <a:ext cx="1925320" cy="108204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 marL="1257300" indent="-2667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32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1" b="16433"/>
          <a:stretch/>
        </p:blipFill>
        <p:spPr>
          <a:xfrm>
            <a:off x="8620124" y="0"/>
            <a:ext cx="3572253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404131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8061324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0788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7" t="3748" b="17818"/>
          <a:stretch/>
        </p:blipFill>
        <p:spPr>
          <a:xfrm>
            <a:off x="8296274" y="0"/>
            <a:ext cx="3895725" cy="538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422238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5044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4" b="27675"/>
          <a:stretch/>
        </p:blipFill>
        <p:spPr>
          <a:xfrm>
            <a:off x="8867774" y="0"/>
            <a:ext cx="3324225" cy="4962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327584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8225604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8198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b="26564"/>
          <a:stretch/>
        </p:blipFill>
        <p:spPr>
          <a:xfrm>
            <a:off x="6286500" y="0"/>
            <a:ext cx="5905500" cy="5038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8811537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229011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236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8" b="39306"/>
          <a:stretch/>
        </p:blipFill>
        <p:spPr>
          <a:xfrm>
            <a:off x="8105774" y="0"/>
            <a:ext cx="4086225" cy="4162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861739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1296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3" b="26981"/>
          <a:stretch/>
        </p:blipFill>
        <p:spPr>
          <a:xfrm>
            <a:off x="7658100" y="-1"/>
            <a:ext cx="4533900" cy="5010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7099300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676401"/>
            <a:ext cx="7099300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56173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9" b="28194"/>
          <a:stretch/>
        </p:blipFill>
        <p:spPr>
          <a:xfrm>
            <a:off x="6286500" y="0"/>
            <a:ext cx="5905499" cy="492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9173675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6540643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830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1112520"/>
            <a:ext cx="5339079" cy="41376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8" b="26556"/>
          <a:stretch/>
        </p:blipFill>
        <p:spPr>
          <a:xfrm>
            <a:off x="6256020" y="0"/>
            <a:ext cx="59359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54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itle and Content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8" b="19345"/>
          <a:stretch/>
        </p:blipFill>
        <p:spPr>
          <a:xfrm>
            <a:off x="8191500" y="0"/>
            <a:ext cx="4000500" cy="5534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7996725" cy="739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6401"/>
            <a:ext cx="7317715" cy="411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257300" indent="-2667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773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72" y="1268415"/>
            <a:ext cx="11281833" cy="457285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0484" y="270000"/>
            <a:ext cx="11280000" cy="85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933" b="1">
                <a:solidFill>
                  <a:schemeClr val="accent1"/>
                </a:solidFill>
              </a:defRPr>
            </a:lvl2pPr>
            <a:lvl3pPr>
              <a:buNone/>
              <a:defRPr sz="3733">
                <a:solidFill>
                  <a:srgbClr val="00A9CE"/>
                </a:solidFill>
              </a:defRPr>
            </a:lvl3pPr>
            <a:lvl4pPr>
              <a:buNone/>
              <a:defRPr sz="3733">
                <a:solidFill>
                  <a:srgbClr val="00A9CE"/>
                </a:solidFill>
              </a:defRPr>
            </a:lvl4pPr>
            <a:lvl5pPr>
              <a:buNone/>
              <a:defRPr sz="3733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9" y="6504333"/>
            <a:ext cx="385052" cy="1273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9619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095"/>
            <a:ext cx="12191998" cy="686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9" r="5874" b="23895"/>
          <a:stretch/>
        </p:blipFill>
        <p:spPr>
          <a:xfrm>
            <a:off x="7987631" y="0"/>
            <a:ext cx="4212406" cy="5219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" y="605162"/>
            <a:ext cx="3285891" cy="15492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366" y="3739793"/>
            <a:ext cx="9138245" cy="2184607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400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751"/>
              </a:spcAft>
              <a:buNone/>
              <a:defRPr sz="2000">
                <a:solidFill>
                  <a:schemeClr val="bg1"/>
                </a:solidFill>
              </a:defRPr>
            </a:lvl2pPr>
            <a:lvl3pPr marL="355191" indent="-355191" algn="l">
              <a:lnSpc>
                <a:spcPct val="90000"/>
              </a:lnSpc>
              <a:spcBef>
                <a:spcPts val="0"/>
              </a:spcBef>
              <a:buNone/>
              <a:tabLst>
                <a:tab pos="475188" algn="l"/>
              </a:tabLst>
              <a:defRPr sz="2000">
                <a:solidFill>
                  <a:schemeClr val="bg1"/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478367" y="2669305"/>
            <a:ext cx="8573166" cy="852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012C5-874F-4B54-B962-34B5B9661459}"/>
              </a:ext>
            </a:extLst>
          </p:cNvPr>
          <p:cNvSpPr txBox="1"/>
          <p:nvPr userDrawn="1"/>
        </p:nvSpPr>
        <p:spPr>
          <a:xfrm>
            <a:off x="546100" y="5905500"/>
            <a:ext cx="2971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B78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www.data61.csiro.au</a:t>
            </a:r>
          </a:p>
        </p:txBody>
      </p:sp>
    </p:spTree>
    <p:extLst>
      <p:ext uri="{BB962C8B-B14F-4D97-AF65-F5344CB8AC3E}">
        <p14:creationId xmlns:p14="http://schemas.microsoft.com/office/powerpoint/2010/main" val="259045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0" y="1356189"/>
            <a:ext cx="10795000" cy="4435012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1257300" indent="-266700"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5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095"/>
            <a:ext cx="12191998" cy="6861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3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" y="605162"/>
            <a:ext cx="3285891" cy="15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61386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2" y="6356352"/>
            <a:ext cx="10058398" cy="501648"/>
          </a:xfrm>
          <a:custGeom>
            <a:avLst/>
            <a:gdLst>
              <a:gd name="T0" fmla="*/ 0 w 5580"/>
              <a:gd name="T1" fmla="*/ 0 h 290"/>
              <a:gd name="T2" fmla="*/ 0 w 5580"/>
              <a:gd name="T3" fmla="*/ 290 h 290"/>
              <a:gd name="T4" fmla="*/ 5580 w 5580"/>
              <a:gd name="T5" fmla="*/ 290 h 290"/>
              <a:gd name="T6" fmla="*/ 5246 w 5580"/>
              <a:gd name="T7" fmla="*/ 0 h 290"/>
              <a:gd name="T8" fmla="*/ 0 w 5580"/>
              <a:gd name="T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0" h="290">
                <a:moveTo>
                  <a:pt x="0" y="0"/>
                </a:moveTo>
                <a:lnTo>
                  <a:pt x="0" y="290"/>
                </a:lnTo>
                <a:lnTo>
                  <a:pt x="5580" y="290"/>
                </a:lnTo>
                <a:lnTo>
                  <a:pt x="5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7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42" y="6013110"/>
            <a:ext cx="1260000" cy="59406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D5884C-935B-42A3-AD08-00AB15F6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517" y="6442615"/>
            <a:ext cx="749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EF6EE93-8D3A-4B5A-A7D5-5501B7892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800" y="6442615"/>
            <a:ext cx="52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AU" sz="1100" smtClean="0">
                <a:solidFill>
                  <a:schemeClr val="bg1"/>
                </a:solidFill>
              </a:defRPr>
            </a:lvl1pPr>
          </a:lstStyle>
          <a:p>
            <a:fld id="{FFF7CBAA-22EA-41CE-9725-C57ED0CEBC27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4615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702" r:id="rId3"/>
    <p:sldLayoutId id="2147483703" r:id="rId4"/>
    <p:sldLayoutId id="2147483744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105BD-5C4E-4717-AF84-B1E07F92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851C-A720-4ED6-9D91-A443C21F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676401"/>
            <a:ext cx="1079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2" y="6356352"/>
            <a:ext cx="10058398" cy="501648"/>
          </a:xfrm>
          <a:custGeom>
            <a:avLst/>
            <a:gdLst>
              <a:gd name="T0" fmla="*/ 0 w 5580"/>
              <a:gd name="T1" fmla="*/ 0 h 290"/>
              <a:gd name="T2" fmla="*/ 0 w 5580"/>
              <a:gd name="T3" fmla="*/ 290 h 290"/>
              <a:gd name="T4" fmla="*/ 5580 w 5580"/>
              <a:gd name="T5" fmla="*/ 290 h 290"/>
              <a:gd name="T6" fmla="*/ 5246 w 5580"/>
              <a:gd name="T7" fmla="*/ 0 h 290"/>
              <a:gd name="T8" fmla="*/ 0 w 5580"/>
              <a:gd name="T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0" h="290">
                <a:moveTo>
                  <a:pt x="0" y="0"/>
                </a:moveTo>
                <a:lnTo>
                  <a:pt x="0" y="290"/>
                </a:lnTo>
                <a:lnTo>
                  <a:pt x="5580" y="290"/>
                </a:lnTo>
                <a:lnTo>
                  <a:pt x="5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7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D5884C-935B-42A3-AD08-00AB15F6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516" y="6442615"/>
            <a:ext cx="7505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EF6EE93-8D3A-4B5A-A7D5-5501B7892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800" y="6442615"/>
            <a:ext cx="52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AU" sz="1100" smtClean="0">
                <a:solidFill>
                  <a:schemeClr val="bg1"/>
                </a:solidFill>
              </a:defRPr>
            </a:lvl1pPr>
          </a:lstStyle>
          <a:p>
            <a:fld id="{FFF7CBAA-22EA-41CE-9725-C57ED0CEBC27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42" y="6013111"/>
            <a:ext cx="1260000" cy="5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105BD-5C4E-4717-AF84-B1E07F92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851C-A720-4ED6-9D91-A443C21F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676401"/>
            <a:ext cx="1079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2" y="6356352"/>
            <a:ext cx="10058398" cy="501648"/>
          </a:xfrm>
          <a:custGeom>
            <a:avLst/>
            <a:gdLst>
              <a:gd name="T0" fmla="*/ 0 w 5580"/>
              <a:gd name="T1" fmla="*/ 0 h 290"/>
              <a:gd name="T2" fmla="*/ 0 w 5580"/>
              <a:gd name="T3" fmla="*/ 290 h 290"/>
              <a:gd name="T4" fmla="*/ 5580 w 5580"/>
              <a:gd name="T5" fmla="*/ 290 h 290"/>
              <a:gd name="T6" fmla="*/ 5246 w 5580"/>
              <a:gd name="T7" fmla="*/ 0 h 290"/>
              <a:gd name="T8" fmla="*/ 0 w 5580"/>
              <a:gd name="T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0" h="290">
                <a:moveTo>
                  <a:pt x="0" y="0"/>
                </a:moveTo>
                <a:lnTo>
                  <a:pt x="0" y="290"/>
                </a:lnTo>
                <a:lnTo>
                  <a:pt x="5580" y="290"/>
                </a:lnTo>
                <a:lnTo>
                  <a:pt x="5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D5884C-935B-42A3-AD08-00AB15F6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516" y="6442615"/>
            <a:ext cx="7505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EF6EE93-8D3A-4B5A-A7D5-5501B7892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800" y="6442615"/>
            <a:ext cx="52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AU" sz="1100" smtClean="0">
                <a:solidFill>
                  <a:schemeClr val="bg1"/>
                </a:solidFill>
              </a:defRPr>
            </a:lvl1pPr>
          </a:lstStyle>
          <a:p>
            <a:fld id="{FFF7CBAA-22EA-41CE-9725-C57ED0CEBC27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42" y="6013111"/>
            <a:ext cx="1260000" cy="5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095"/>
            <a:ext cx="12191998" cy="6861386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2" y="6356352"/>
            <a:ext cx="10058398" cy="501648"/>
          </a:xfrm>
          <a:custGeom>
            <a:avLst/>
            <a:gdLst>
              <a:gd name="T0" fmla="*/ 0 w 5580"/>
              <a:gd name="T1" fmla="*/ 0 h 290"/>
              <a:gd name="T2" fmla="*/ 0 w 5580"/>
              <a:gd name="T3" fmla="*/ 290 h 290"/>
              <a:gd name="T4" fmla="*/ 5580 w 5580"/>
              <a:gd name="T5" fmla="*/ 290 h 290"/>
              <a:gd name="T6" fmla="*/ 5246 w 5580"/>
              <a:gd name="T7" fmla="*/ 0 h 290"/>
              <a:gd name="T8" fmla="*/ 0 w 5580"/>
              <a:gd name="T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0" h="290">
                <a:moveTo>
                  <a:pt x="0" y="0"/>
                </a:moveTo>
                <a:lnTo>
                  <a:pt x="0" y="290"/>
                </a:lnTo>
                <a:lnTo>
                  <a:pt x="5580" y="290"/>
                </a:lnTo>
                <a:lnTo>
                  <a:pt x="5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7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105BD-5C4E-4717-AF84-B1E07F92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851C-A720-4ED6-9D91-A443C21F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676401"/>
            <a:ext cx="1079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D5884C-935B-42A3-AD08-00AB15F6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517" y="6442615"/>
            <a:ext cx="749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EF6EE93-8D3A-4B5A-A7D5-5501B7892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800" y="6442615"/>
            <a:ext cx="52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AU" sz="1100" smtClean="0">
                <a:solidFill>
                  <a:schemeClr val="bg1"/>
                </a:solidFill>
              </a:defRPr>
            </a:lvl1pPr>
          </a:lstStyle>
          <a:p>
            <a:fld id="{FFF7CBAA-22EA-41CE-9725-C57ED0CEBC27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42" y="6013110"/>
            <a:ext cx="1260000" cy="5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8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66" r:id="rId2"/>
    <p:sldLayoutId id="2147483668" r:id="rId3"/>
    <p:sldLayoutId id="2147483670" r:id="rId4"/>
    <p:sldLayoutId id="2147483695" r:id="rId5"/>
    <p:sldLayoutId id="2147483673" r:id="rId6"/>
    <p:sldLayoutId id="2147483697" r:id="rId7"/>
    <p:sldLayoutId id="2147483674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095"/>
            <a:ext cx="12191998" cy="6861386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2" y="6356352"/>
            <a:ext cx="10058398" cy="501648"/>
          </a:xfrm>
          <a:custGeom>
            <a:avLst/>
            <a:gdLst>
              <a:gd name="T0" fmla="*/ 0 w 5580"/>
              <a:gd name="T1" fmla="*/ 0 h 290"/>
              <a:gd name="T2" fmla="*/ 0 w 5580"/>
              <a:gd name="T3" fmla="*/ 290 h 290"/>
              <a:gd name="T4" fmla="*/ 5580 w 5580"/>
              <a:gd name="T5" fmla="*/ 290 h 290"/>
              <a:gd name="T6" fmla="*/ 5246 w 5580"/>
              <a:gd name="T7" fmla="*/ 0 h 290"/>
              <a:gd name="T8" fmla="*/ 0 w 5580"/>
              <a:gd name="T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0" h="290">
                <a:moveTo>
                  <a:pt x="0" y="0"/>
                </a:moveTo>
                <a:lnTo>
                  <a:pt x="0" y="290"/>
                </a:lnTo>
                <a:lnTo>
                  <a:pt x="5580" y="290"/>
                </a:lnTo>
                <a:lnTo>
                  <a:pt x="5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105BD-5C4E-4717-AF84-B1E07F92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851C-A720-4ED6-9D91-A443C21F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356189"/>
            <a:ext cx="10795000" cy="443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D5884C-935B-42A3-AD08-00AB15F6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517" y="6442615"/>
            <a:ext cx="749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R and Data Mining Course  |  Yanchang Zhao</a:t>
            </a:r>
            <a:endParaRPr lang="en-AU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EF6EE93-8D3A-4B5A-A7D5-5501B7892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800" y="6442615"/>
            <a:ext cx="52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AU" sz="1100" smtClean="0">
                <a:solidFill>
                  <a:schemeClr val="bg1"/>
                </a:solidFill>
              </a:defRPr>
            </a:lvl1pPr>
          </a:lstStyle>
          <a:p>
            <a:fld id="{FFF7CBAA-22EA-41CE-9725-C57ED0CEBC27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42" y="6013110"/>
            <a:ext cx="1260000" cy="5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TheSansB W3 Light" panose="020B0302050302020203" pitchFamily="34" charset="0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23900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 and Data Mining Course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0700" y="4800600"/>
            <a:ext cx="8877300" cy="762000"/>
          </a:xfrm>
        </p:spPr>
        <p:txBody>
          <a:bodyPr>
            <a:normAutofit/>
          </a:bodyPr>
          <a:lstStyle/>
          <a:p>
            <a:r>
              <a:rPr lang="en-AU" dirty="0"/>
              <a:t>Yanchang Zhao </a:t>
            </a:r>
            <a:br>
              <a:rPr lang="en-AU" dirty="0"/>
            </a:br>
            <a:r>
              <a:rPr lang="en-AU" dirty="0"/>
              <a:t>Senior Research Scientist, Data61, CSIRO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0700" y="5562600"/>
            <a:ext cx="8902700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10 December 2018</a:t>
            </a: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56188"/>
            <a:ext cx="10795000" cy="487392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Senior Research Scientist, Data61, since Sep 2017</a:t>
            </a:r>
          </a:p>
          <a:p>
            <a:r>
              <a:rPr lang="en-AU" sz="3200" dirty="0"/>
              <a:t>Data Analytics Lead, IBM Australia, 2017</a:t>
            </a:r>
          </a:p>
          <a:p>
            <a:r>
              <a:rPr lang="en-AU" sz="3200" dirty="0"/>
              <a:t>Senior Data Scientist with DHS and Immigration, 2009 to 2016</a:t>
            </a:r>
          </a:p>
          <a:p>
            <a:r>
              <a:rPr lang="en-AU" sz="3200" dirty="0"/>
              <a:t>Postdoctoral Research Fellow, UTS, 2007 to 2009</a:t>
            </a:r>
          </a:p>
          <a:p>
            <a:endParaRPr lang="en-AU" sz="3200" dirty="0"/>
          </a:p>
          <a:p>
            <a:r>
              <a:rPr lang="en-AU" sz="3200" dirty="0"/>
              <a:t>SMIEEE, MACM</a:t>
            </a:r>
          </a:p>
          <a:p>
            <a:r>
              <a:rPr lang="en-AU" sz="3200" dirty="0"/>
              <a:t>PhD in Computing Science, UTS, awarded in 2007</a:t>
            </a:r>
          </a:p>
          <a:p>
            <a:r>
              <a:rPr lang="en-AU" sz="3200" dirty="0"/>
              <a:t>Adjunct Prof, Uni of Canberra, since 2015</a:t>
            </a:r>
          </a:p>
          <a:p>
            <a:r>
              <a:rPr lang="en-AU" sz="3200" dirty="0"/>
              <a:t>Steering Committee Member of the </a:t>
            </a:r>
            <a:r>
              <a:rPr lang="en-AU" sz="3200" dirty="0" err="1"/>
              <a:t>AusDM</a:t>
            </a:r>
            <a:r>
              <a:rPr lang="en-AU" sz="3200" dirty="0"/>
              <a:t> Conferences</a:t>
            </a:r>
          </a:p>
          <a:p>
            <a:endParaRPr lang="en-AU" sz="3200" b="1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229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56188"/>
            <a:ext cx="10795000" cy="4873923"/>
          </a:xfrm>
        </p:spPr>
        <p:txBody>
          <a:bodyPr>
            <a:normAutofit/>
          </a:bodyPr>
          <a:lstStyle/>
          <a:p>
            <a:r>
              <a:rPr lang="en-AU" sz="3200" dirty="0"/>
              <a:t>Toilets</a:t>
            </a:r>
          </a:p>
          <a:p>
            <a:r>
              <a:rPr lang="en-AU" sz="3200" dirty="0"/>
              <a:t>Emergency</a:t>
            </a:r>
          </a:p>
          <a:p>
            <a:r>
              <a:rPr lang="en-AU" sz="3200" dirty="0"/>
              <a:t>…</a:t>
            </a:r>
          </a:p>
          <a:p>
            <a:endParaRPr lang="en-AU" sz="3200" b="1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673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56188"/>
            <a:ext cx="10795000" cy="4873923"/>
          </a:xfrm>
        </p:spPr>
        <p:txBody>
          <a:bodyPr>
            <a:normAutofit/>
          </a:bodyPr>
          <a:lstStyle/>
          <a:p>
            <a:r>
              <a:rPr lang="en-AU" sz="3200" dirty="0"/>
              <a:t>Who you are</a:t>
            </a:r>
          </a:p>
          <a:p>
            <a:r>
              <a:rPr lang="en-AU" sz="3200" dirty="0"/>
              <a:t>Where are you from</a:t>
            </a:r>
          </a:p>
          <a:p>
            <a:r>
              <a:rPr lang="en-AU" sz="3200" dirty="0"/>
              <a:t>What’s your role</a:t>
            </a:r>
          </a:p>
          <a:p>
            <a:r>
              <a:rPr lang="en-AU" sz="3200" dirty="0"/>
              <a:t>Why are you interested in this course</a:t>
            </a:r>
          </a:p>
          <a:p>
            <a:endParaRPr lang="en-AU" sz="3200" b="1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655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Professional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56189"/>
            <a:ext cx="10795000" cy="4613096"/>
          </a:xfrm>
        </p:spPr>
        <p:txBody>
          <a:bodyPr>
            <a:normAutofit/>
          </a:bodyPr>
          <a:lstStyle/>
          <a:p>
            <a:r>
              <a:rPr lang="en-AU" sz="3200" dirty="0"/>
              <a:t>Canberra Data Scientists Meetup</a:t>
            </a:r>
            <a:br>
              <a:rPr lang="en-AU" sz="3200" dirty="0"/>
            </a:br>
            <a:r>
              <a:rPr lang="en-AU" sz="3200" dirty="0"/>
              <a:t>https://</a:t>
            </a:r>
            <a:r>
              <a:rPr lang="en-AU" sz="3200" dirty="0" err="1"/>
              <a:t>www.meetup.com</a:t>
            </a:r>
            <a:r>
              <a:rPr lang="en-AU" sz="3200" dirty="0"/>
              <a:t>/</a:t>
            </a:r>
            <a:r>
              <a:rPr lang="en-AU" sz="3200" dirty="0" err="1"/>
              <a:t>CanberraDataSci</a:t>
            </a:r>
            <a:r>
              <a:rPr lang="en-AU" sz="3200" dirty="0"/>
              <a:t>/</a:t>
            </a:r>
            <a:br>
              <a:rPr lang="en-AU" sz="3200" dirty="0"/>
            </a:br>
            <a:endParaRPr lang="en-AU" sz="3200" dirty="0"/>
          </a:p>
          <a:p>
            <a:r>
              <a:rPr lang="en-AU" sz="3200" dirty="0" err="1"/>
              <a:t>AusDM</a:t>
            </a:r>
            <a:r>
              <a:rPr lang="en-AU" sz="3200" dirty="0"/>
              <a:t> LinkedIn Group</a:t>
            </a:r>
            <a:br>
              <a:rPr lang="en-AU" sz="3200" dirty="0"/>
            </a:br>
            <a:r>
              <a:rPr lang="en-AU" sz="3200" dirty="0"/>
              <a:t>https://</a:t>
            </a:r>
            <a:r>
              <a:rPr lang="en-AU" sz="3200" dirty="0" err="1"/>
              <a:t>www.linkedin.com</a:t>
            </a:r>
            <a:r>
              <a:rPr lang="en-AU" sz="3200" dirty="0"/>
              <a:t>/groups/4907891/</a:t>
            </a:r>
            <a:br>
              <a:rPr lang="en-AU" sz="3200" dirty="0"/>
            </a:br>
            <a:endParaRPr lang="en-AU" sz="3200" dirty="0"/>
          </a:p>
          <a:p>
            <a:r>
              <a:rPr lang="en-AU" sz="3200" dirty="0" err="1"/>
              <a:t>RDataMining</a:t>
            </a:r>
            <a:r>
              <a:rPr lang="en-AU" sz="3200" dirty="0"/>
              <a:t> LinkedIn Group</a:t>
            </a:r>
            <a:br>
              <a:rPr lang="en-AU" sz="3200" dirty="0"/>
            </a:br>
            <a:r>
              <a:rPr lang="en-AU" sz="3200" dirty="0"/>
              <a:t>http://</a:t>
            </a:r>
            <a:r>
              <a:rPr lang="en-AU" sz="3200" dirty="0" err="1"/>
              <a:t>group.rdatamining.com</a:t>
            </a:r>
            <a:endParaRPr lang="en-AU" sz="3200" b="1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796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Collaboration with Data61</a:t>
            </a:r>
          </a:p>
        </p:txBody>
      </p:sp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558800" y="1118755"/>
            <a:ext cx="10795000" cy="5084618"/>
          </a:xfrm>
        </p:spPr>
        <p:txBody>
          <a:bodyPr>
            <a:noAutofit/>
          </a:bodyPr>
          <a:lstStyle/>
          <a:p>
            <a:r>
              <a:rPr lang="en-AU" sz="3200" dirty="0"/>
              <a:t>Universities</a:t>
            </a:r>
          </a:p>
          <a:p>
            <a:pPr marL="539750" lvl="1" indent="-263525"/>
            <a:r>
              <a:rPr lang="en-AU" sz="2800" dirty="0"/>
              <a:t>Data61 University Collaboration Agreement (DUCA)</a:t>
            </a:r>
          </a:p>
          <a:p>
            <a:pPr marL="539750" lvl="1" indent="-263525"/>
            <a:r>
              <a:rPr lang="en-AU" sz="2800" dirty="0"/>
              <a:t>Joint research projects</a:t>
            </a:r>
          </a:p>
          <a:p>
            <a:pPr marL="539750" lvl="1" indent="-263525"/>
            <a:r>
              <a:rPr lang="en-AU" sz="2800" dirty="0"/>
              <a:t>PhD stipends and top-up scholarships</a:t>
            </a:r>
          </a:p>
          <a:p>
            <a:pPr marL="539750" lvl="1" indent="-263525"/>
            <a:r>
              <a:rPr lang="en-AU" sz="2800" dirty="0"/>
              <a:t>Vacation program</a:t>
            </a:r>
          </a:p>
          <a:p>
            <a:r>
              <a:rPr lang="en-AU" sz="3200" dirty="0"/>
              <a:t>APS</a:t>
            </a:r>
          </a:p>
          <a:p>
            <a:pPr marL="539750" lvl="1" indent="-263525"/>
            <a:r>
              <a:rPr lang="en-AU" sz="2800" dirty="0"/>
              <a:t>DIPA Data Analytics Courses</a:t>
            </a:r>
          </a:p>
          <a:p>
            <a:pPr marL="539750" lvl="1" indent="-263525"/>
            <a:r>
              <a:rPr lang="en-AU" sz="2800" dirty="0"/>
              <a:t>APS Data Fellowship Program</a:t>
            </a:r>
          </a:p>
          <a:p>
            <a:pPr marL="539750" lvl="1" indent="-263525"/>
            <a:r>
              <a:rPr lang="en-AU" sz="2800" dirty="0"/>
              <a:t>Joint research projects</a:t>
            </a:r>
          </a:p>
          <a:p>
            <a:r>
              <a:rPr lang="en-AU" sz="3200" dirty="0"/>
              <a:t>Private sector and non-APS</a:t>
            </a:r>
          </a:p>
          <a:p>
            <a:pPr marL="539750" lvl="1" indent="-263525"/>
            <a:r>
              <a:rPr lang="en-AU" sz="2800" dirty="0"/>
              <a:t>Industry partnership and joint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6393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56188"/>
            <a:ext cx="10795000" cy="4873923"/>
          </a:xfrm>
        </p:spPr>
        <p:txBody>
          <a:bodyPr>
            <a:normAutofit/>
          </a:bodyPr>
          <a:lstStyle/>
          <a:p>
            <a:r>
              <a:rPr lang="en-AU" sz="3200" dirty="0"/>
              <a:t>What ‘61’ stands for in ‘Data61’?</a:t>
            </a:r>
          </a:p>
          <a:p>
            <a:endParaRPr lang="en-AU" sz="3200" b="1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9634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173309"/>
            <a:ext cx="10795000" cy="5086426"/>
          </a:xfr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An 8-hour course on data mining with R </a:t>
            </a:r>
          </a:p>
          <a:p>
            <a:r>
              <a:rPr lang="en-AU" sz="3200" dirty="0"/>
              <a:t>Each session is composed of a 40m tutorial and a 20m exercise.</a:t>
            </a:r>
          </a:p>
          <a:p>
            <a:r>
              <a:rPr lang="en-AU" sz="3200" dirty="0"/>
              <a:t>Part I: Monday 10 Dec 2018, 1-5pm</a:t>
            </a:r>
          </a:p>
          <a:p>
            <a:pPr marL="579438" lvl="1" indent="-265113"/>
            <a:r>
              <a:rPr lang="en-AU" sz="2900" dirty="0"/>
              <a:t>R programming</a:t>
            </a:r>
          </a:p>
          <a:p>
            <a:pPr marL="579438" lvl="1" indent="-265113"/>
            <a:r>
              <a:rPr lang="en-AU" sz="2900" dirty="0"/>
              <a:t>Data exploration and visualisation</a:t>
            </a:r>
          </a:p>
          <a:p>
            <a:pPr marL="579438" lvl="1" indent="-265113"/>
            <a:r>
              <a:rPr lang="en-AU" sz="2900" dirty="0"/>
              <a:t>Regression and classification</a:t>
            </a:r>
          </a:p>
          <a:p>
            <a:pPr marL="579438" lvl="1" indent="-265113"/>
            <a:r>
              <a:rPr lang="en-AU" sz="2900" dirty="0"/>
              <a:t>Data clustering</a:t>
            </a:r>
            <a:endParaRPr lang="en-AU" sz="3200" dirty="0"/>
          </a:p>
          <a:p>
            <a:r>
              <a:rPr lang="en-AU" sz="3200" dirty="0"/>
              <a:t>Part II: Thursday 13 Dec 2018, 1-5pm</a:t>
            </a:r>
          </a:p>
          <a:p>
            <a:pPr marL="579438" lvl="1" indent="-265113"/>
            <a:r>
              <a:rPr lang="en-AU" sz="2800" dirty="0"/>
              <a:t>Association rules</a:t>
            </a:r>
          </a:p>
          <a:p>
            <a:pPr marL="579438" lvl="1" indent="-265113"/>
            <a:r>
              <a:rPr lang="en-AU" sz="2800" dirty="0"/>
              <a:t>Text mining</a:t>
            </a:r>
          </a:p>
          <a:p>
            <a:pPr marL="579438" lvl="1" indent="-265113"/>
            <a:r>
              <a:rPr lang="en-AU" sz="2800" dirty="0"/>
              <a:t>Time series analysis, and</a:t>
            </a:r>
          </a:p>
          <a:p>
            <a:pPr marL="579438" lvl="1" indent="-265113"/>
            <a:r>
              <a:rPr lang="en-AU" sz="2800" dirty="0"/>
              <a:t>Network analysis and graph mining</a:t>
            </a:r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26484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478366" y="3739793"/>
            <a:ext cx="9764969" cy="2184607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tabLst>
                <a:tab pos="474121" algn="l"/>
              </a:tabLst>
            </a:pPr>
            <a:r>
              <a:rPr lang="en-US" dirty="0"/>
              <a:t>Yanchang Zhao</a:t>
            </a:r>
            <a:br>
              <a:rPr lang="en-US" dirty="0"/>
            </a:br>
            <a:r>
              <a:rPr lang="en-US" dirty="0"/>
              <a:t>Senior Research Scientist</a:t>
            </a:r>
          </a:p>
          <a:p>
            <a:pPr lvl="1">
              <a:lnSpc>
                <a:spcPct val="80000"/>
              </a:lnSpc>
              <a:tabLst>
                <a:tab pos="474121" algn="l"/>
              </a:tabLst>
            </a:pPr>
            <a:r>
              <a:rPr lang="en-US" dirty="0"/>
              <a:t>Analytics Research Program, Data61</a:t>
            </a:r>
          </a:p>
          <a:p>
            <a:pPr lvl="1">
              <a:lnSpc>
                <a:spcPct val="80000"/>
              </a:lnSpc>
              <a:tabLst>
                <a:tab pos="474121" algn="l"/>
              </a:tabLst>
            </a:pPr>
            <a:endParaRPr lang="en-US" dirty="0"/>
          </a:p>
          <a:p>
            <a:pPr marL="359991" lvl="2" indent="-359991">
              <a:lnSpc>
                <a:spcPct val="80000"/>
              </a:lnSpc>
              <a:spcAft>
                <a:spcPct val="0"/>
              </a:spcAft>
            </a:pPr>
            <a:r>
              <a:rPr lang="en-US" b="1" dirty="0"/>
              <a:t>t</a:t>
            </a:r>
            <a:r>
              <a:rPr lang="en-US" dirty="0"/>
              <a:t>	+61 2 6246 4996</a:t>
            </a:r>
          </a:p>
          <a:p>
            <a:pPr marL="359991" lvl="2" indent="-359991">
              <a:lnSpc>
                <a:spcPct val="80000"/>
              </a:lnSpc>
              <a:spcAft>
                <a:spcPct val="0"/>
              </a:spcAft>
            </a:pPr>
            <a:r>
              <a:rPr lang="en-US" b="1" dirty="0"/>
              <a:t>e</a:t>
            </a:r>
            <a:r>
              <a:rPr lang="en-US" dirty="0"/>
              <a:t>	</a:t>
            </a:r>
            <a:r>
              <a:rPr lang="en-US" dirty="0" err="1"/>
              <a:t>yanchang.zhao@csiro.au</a:t>
            </a:r>
            <a:endParaRPr lang="en-US" dirty="0"/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sz="5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66090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61 Title slide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30AC284F-9ABB-4EE8-96D3-F427283C65CA}"/>
    </a:ext>
  </a:extLst>
</a:theme>
</file>

<file path=ppt/theme/theme2.xml><?xml version="1.0" encoding="utf-8"?>
<a:theme xmlns:a="http://schemas.openxmlformats.org/drawingml/2006/main" name="Data61 Divider slide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23D555FD-ACB2-4E84-8000-E5FE579979BF}"/>
    </a:ext>
  </a:extLst>
</a:theme>
</file>

<file path=ppt/theme/theme3.xml><?xml version="1.0" encoding="utf-8"?>
<a:theme xmlns:a="http://schemas.openxmlformats.org/drawingml/2006/main" name="Data61 White + Green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CC89A1D8-3E03-4114-821D-B40FF1FA380A}"/>
    </a:ext>
  </a:extLst>
</a:theme>
</file>

<file path=ppt/theme/theme4.xml><?xml version="1.0" encoding="utf-8"?>
<a:theme xmlns:a="http://schemas.openxmlformats.org/drawingml/2006/main" name="Data61 White + Midday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A50E3F00-D972-4541-912F-0B219182465A}"/>
    </a:ext>
  </a:extLst>
</a:theme>
</file>

<file path=ppt/theme/theme5.xml><?xml version="1.0" encoding="utf-8"?>
<a:theme xmlns:a="http://schemas.openxmlformats.org/drawingml/2006/main" name="Data61 Black + Green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CFE4F7FE-9D2F-48E8-BF50-C813591008BA}"/>
    </a:ext>
  </a:extLst>
</a:theme>
</file>

<file path=ppt/theme/theme6.xml><?xml version="1.0" encoding="utf-8"?>
<a:theme xmlns:a="http://schemas.openxmlformats.org/drawingml/2006/main" name="Data61 Black + Midday">
  <a:themeElements>
    <a:clrScheme name="CSIRO-Data61 2018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00A9CE"/>
      </a:accent3>
      <a:accent4>
        <a:srgbClr val="6D2077"/>
      </a:accent4>
      <a:accent5>
        <a:srgbClr val="004B87"/>
      </a:accent5>
      <a:accent6>
        <a:srgbClr val="78BE20"/>
      </a:accent6>
      <a:hlink>
        <a:srgbClr val="2DCCD3"/>
      </a:hlink>
      <a:folHlink>
        <a:srgbClr val="00313C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 Widescreen-.potx" id="{8D704499-57F0-4EE1-BE8F-58E538DEC8EB}" vid="{3A694E97-646A-4A23-8D80-607A901BEAE5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Title slide</Template>
  <TotalTime>356</TotalTime>
  <Words>231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TheSansB W3 Light</vt:lpstr>
      <vt:lpstr>Arial</vt:lpstr>
      <vt:lpstr>Calibri</vt:lpstr>
      <vt:lpstr>Data61 Title slide</vt:lpstr>
      <vt:lpstr>Data61 Divider slide</vt:lpstr>
      <vt:lpstr>Data61 White + Green</vt:lpstr>
      <vt:lpstr>Data61 White + Midday</vt:lpstr>
      <vt:lpstr>Data61 Black + Green</vt:lpstr>
      <vt:lpstr>Data61 Black + Midday</vt:lpstr>
      <vt:lpstr>R and Data Mining Course</vt:lpstr>
      <vt:lpstr>About Me</vt:lpstr>
      <vt:lpstr>Housekeeping</vt:lpstr>
      <vt:lpstr>About You</vt:lpstr>
      <vt:lpstr>Professional Groups</vt:lpstr>
      <vt:lpstr>Collaboration with Data61</vt:lpstr>
      <vt:lpstr>Quiz</vt:lpstr>
      <vt:lpstr>Course Outline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Data Mining Course</dc:title>
  <dc:subject/>
  <dc:creator>Yanchang Zhao</dc:creator>
  <cp:keywords/>
  <dc:description/>
  <cp:lastModifiedBy>Yanchang Zhao</cp:lastModifiedBy>
  <cp:revision>129</cp:revision>
  <dcterms:created xsi:type="dcterms:W3CDTF">2018-10-29T02:15:40Z</dcterms:created>
  <dcterms:modified xsi:type="dcterms:W3CDTF">2018-12-07T04:01:42Z</dcterms:modified>
  <cp:category/>
</cp:coreProperties>
</file>