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  <p:sldId id="449" r:id="rId3"/>
    <p:sldId id="436" r:id="rId4"/>
    <p:sldId id="437" r:id="rId5"/>
    <p:sldId id="438" r:id="rId6"/>
    <p:sldId id="432" r:id="rId7"/>
    <p:sldId id="435" r:id="rId8"/>
    <p:sldId id="440" r:id="rId9"/>
    <p:sldId id="434" r:id="rId10"/>
    <p:sldId id="443" r:id="rId11"/>
    <p:sldId id="439" r:id="rId12"/>
    <p:sldId id="428" r:id="rId13"/>
    <p:sldId id="429" r:id="rId14"/>
    <p:sldId id="441" r:id="rId15"/>
    <p:sldId id="455" r:id="rId16"/>
    <p:sldId id="456" r:id="rId17"/>
    <p:sldId id="444" r:id="rId18"/>
    <p:sldId id="450" r:id="rId19"/>
    <p:sldId id="464" r:id="rId20"/>
    <p:sldId id="445" r:id="rId21"/>
    <p:sldId id="446" r:id="rId22"/>
    <p:sldId id="447" r:id="rId23"/>
    <p:sldId id="448" r:id="rId24"/>
    <p:sldId id="458" r:id="rId25"/>
    <p:sldId id="453" r:id="rId26"/>
    <p:sldId id="454" r:id="rId27"/>
    <p:sldId id="457" r:id="rId28"/>
    <p:sldId id="459" r:id="rId29"/>
    <p:sldId id="460" r:id="rId30"/>
    <p:sldId id="463" r:id="rId31"/>
    <p:sldId id="442" r:id="rId32"/>
    <p:sldId id="45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l, David-2" userId="f00705e8-237f-4e28-821a-22ed1cd717b1" providerId="ADAL" clId="{057F5B57-D3EE-42E5-ACF6-9874D798B9F8}"/>
    <pc:docChg chg="undo custSel addSld delSld modSld">
      <pc:chgData name="Hall, David-2" userId="f00705e8-237f-4e28-821a-22ed1cd717b1" providerId="ADAL" clId="{057F5B57-D3EE-42E5-ACF6-9874D798B9F8}" dt="2022-11-01T15:04:45.856" v="700" actId="20577"/>
      <pc:docMkLst>
        <pc:docMk/>
      </pc:docMkLst>
      <pc:sldChg chg="del">
        <pc:chgData name="Hall, David-2" userId="f00705e8-237f-4e28-821a-22ed1cd717b1" providerId="ADAL" clId="{057F5B57-D3EE-42E5-ACF6-9874D798B9F8}" dt="2022-11-01T14:38:38.116" v="14" actId="47"/>
        <pc:sldMkLst>
          <pc:docMk/>
          <pc:sldMk cId="480575874" sldId="360"/>
        </pc:sldMkLst>
      </pc:sldChg>
      <pc:sldChg chg="delSp mod">
        <pc:chgData name="Hall, David-2" userId="f00705e8-237f-4e28-821a-22ed1cd717b1" providerId="ADAL" clId="{057F5B57-D3EE-42E5-ACF6-9874D798B9F8}" dt="2022-11-01T14:43:06.811" v="51" actId="478"/>
        <pc:sldMkLst>
          <pc:docMk/>
          <pc:sldMk cId="2250439023" sldId="428"/>
        </pc:sldMkLst>
        <pc:spChg chg="del">
          <ac:chgData name="Hall, David-2" userId="f00705e8-237f-4e28-821a-22ed1cd717b1" providerId="ADAL" clId="{057F5B57-D3EE-42E5-ACF6-9874D798B9F8}" dt="2022-11-01T14:43:06.811" v="51" actId="478"/>
          <ac:spMkLst>
            <pc:docMk/>
            <pc:sldMk cId="2250439023" sldId="428"/>
            <ac:spMk id="3" creationId="{0E67DD56-52DF-4C8E-A86D-AD1C57094136}"/>
          </ac:spMkLst>
        </pc:spChg>
      </pc:sldChg>
      <pc:sldChg chg="delSp mod">
        <pc:chgData name="Hall, David-2" userId="f00705e8-237f-4e28-821a-22ed1cd717b1" providerId="ADAL" clId="{057F5B57-D3EE-42E5-ACF6-9874D798B9F8}" dt="2022-11-01T14:43:53.297" v="55" actId="478"/>
        <pc:sldMkLst>
          <pc:docMk/>
          <pc:sldMk cId="1633632322" sldId="429"/>
        </pc:sldMkLst>
        <pc:spChg chg="del">
          <ac:chgData name="Hall, David-2" userId="f00705e8-237f-4e28-821a-22ed1cd717b1" providerId="ADAL" clId="{057F5B57-D3EE-42E5-ACF6-9874D798B9F8}" dt="2022-11-01T14:43:53.297" v="55" actId="478"/>
          <ac:spMkLst>
            <pc:docMk/>
            <pc:sldMk cId="1633632322" sldId="429"/>
            <ac:spMk id="3" creationId="{0E67DD56-52DF-4C8E-A86D-AD1C57094136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1:21.532" v="40" actId="26606"/>
        <pc:sldMkLst>
          <pc:docMk/>
          <pc:sldMk cId="645036748" sldId="432"/>
        </pc:sldMkLst>
        <pc:spChg chg="mo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2" creationId="{10A4F30B-231D-41C1-BE9B-5B088D2D447A}"/>
          </ac:spMkLst>
        </pc:spChg>
        <pc:spChg chg="add del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3" creationId="{3CB63B4C-D7CE-4D2C-87F1-07F643196889}"/>
          </ac:spMkLst>
        </pc:spChg>
        <pc:spChg chg="del mod">
          <ac:chgData name="Hall, David-2" userId="f00705e8-237f-4e28-821a-22ed1cd717b1" providerId="ADAL" clId="{057F5B57-D3EE-42E5-ACF6-9874D798B9F8}" dt="2022-11-01T14:40:59.054" v="39" actId="478"/>
          <ac:spMkLst>
            <pc:docMk/>
            <pc:sldMk cId="645036748" sldId="432"/>
            <ac:spMk id="4" creationId="{218E2E21-B365-4891-AF94-F59A37F21504}"/>
          </ac:spMkLst>
        </pc:spChg>
        <pc:spChg chg="mo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5" creationId="{6F5864CF-ADFD-411A-AFB7-809CE0D93893}"/>
          </ac:spMkLst>
        </pc:spChg>
        <pc:spChg chg="ad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10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0:52.908" v="37" actId="26606"/>
          <ac:spMkLst>
            <pc:docMk/>
            <pc:sldMk cId="645036748" sldId="432"/>
            <ac:spMk id="11" creationId="{3A5B4632-C963-4296-86F0-79AA9EA5AE98}"/>
          </ac:spMkLst>
        </pc:spChg>
        <pc:spChg chg="ad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12" creationId="{F98ED85F-DCEE-4B50-802E-71A6E3E12B04}"/>
          </ac:spMkLst>
        </pc:spChg>
        <pc:spChg chg="add del">
          <ac:chgData name="Hall, David-2" userId="f00705e8-237f-4e28-821a-22ed1cd717b1" providerId="ADAL" clId="{057F5B57-D3EE-42E5-ACF6-9874D798B9F8}" dt="2022-11-01T14:41:21.532" v="40" actId="26606"/>
          <ac:spMkLst>
            <pc:docMk/>
            <pc:sldMk cId="645036748" sldId="432"/>
            <ac:spMk id="13" creationId="{3CB63B4C-D7CE-4D2C-87F1-07F643196889}"/>
          </ac:spMkLst>
        </pc:spChg>
        <pc:graphicFrameChg chg="add del">
          <ac:chgData name="Hall, David-2" userId="f00705e8-237f-4e28-821a-22ed1cd717b1" providerId="ADAL" clId="{057F5B57-D3EE-42E5-ACF6-9874D798B9F8}" dt="2022-11-01T14:40:52.908" v="37" actId="26606"/>
          <ac:graphicFrameMkLst>
            <pc:docMk/>
            <pc:sldMk cId="645036748" sldId="432"/>
            <ac:graphicFrameMk id="7" creationId="{B9959FEA-4791-DFA0-4A0D-043777722EA2}"/>
          </ac:graphicFrameMkLst>
        </pc:graphicFrameChg>
        <pc:graphicFrameChg chg="add">
          <ac:chgData name="Hall, David-2" userId="f00705e8-237f-4e28-821a-22ed1cd717b1" providerId="ADAL" clId="{057F5B57-D3EE-42E5-ACF6-9874D798B9F8}" dt="2022-11-01T14:41:21.532" v="40" actId="26606"/>
          <ac:graphicFrameMkLst>
            <pc:docMk/>
            <pc:sldMk cId="645036748" sldId="432"/>
            <ac:graphicFrameMk id="15" creationId="{82AD826C-3E94-D2F9-FF5D-D0140EA618A0}"/>
          </ac:graphicFrameMkLst>
        </pc:graphicFrameChg>
      </pc:sldChg>
      <pc:sldChg chg="delSp modSp mod">
        <pc:chgData name="Hall, David-2" userId="f00705e8-237f-4e28-821a-22ed1cd717b1" providerId="ADAL" clId="{057F5B57-D3EE-42E5-ACF6-9874D798B9F8}" dt="2022-11-01T14:53:44.977" v="292" actId="1038"/>
        <pc:sldMkLst>
          <pc:docMk/>
          <pc:sldMk cId="3400098950" sldId="434"/>
        </pc:sldMkLst>
        <pc:spChg chg="del">
          <ac:chgData name="Hall, David-2" userId="f00705e8-237f-4e28-821a-22ed1cd717b1" providerId="ADAL" clId="{057F5B57-D3EE-42E5-ACF6-9874D798B9F8}" dt="2022-11-01T14:42:31.692" v="48" actId="478"/>
          <ac:spMkLst>
            <pc:docMk/>
            <pc:sldMk cId="3400098950" sldId="434"/>
            <ac:spMk id="2" creationId="{61688EB2-EE4F-42E3-9E3E-59FFB2C62153}"/>
          </ac:spMkLst>
        </pc:spChg>
        <pc:spChg chg="mod">
          <ac:chgData name="Hall, David-2" userId="f00705e8-237f-4e28-821a-22ed1cd717b1" providerId="ADAL" clId="{057F5B57-D3EE-42E5-ACF6-9874D798B9F8}" dt="2022-11-01T14:53:44.977" v="292" actId="1038"/>
          <ac:spMkLst>
            <pc:docMk/>
            <pc:sldMk cId="3400098950" sldId="434"/>
            <ac:spMk id="7" creationId="{ECE0C996-2D55-46C4-9D19-D70E1FFAB604}"/>
          </ac:spMkLst>
        </pc:spChg>
      </pc:sldChg>
      <pc:sldChg chg="delSp mod">
        <pc:chgData name="Hall, David-2" userId="f00705e8-237f-4e28-821a-22ed1cd717b1" providerId="ADAL" clId="{057F5B57-D3EE-42E5-ACF6-9874D798B9F8}" dt="2022-11-01T14:41:51.989" v="41" actId="478"/>
        <pc:sldMkLst>
          <pc:docMk/>
          <pc:sldMk cId="3777804560" sldId="435"/>
        </pc:sldMkLst>
        <pc:spChg chg="del">
          <ac:chgData name="Hall, David-2" userId="f00705e8-237f-4e28-821a-22ed1cd717b1" providerId="ADAL" clId="{057F5B57-D3EE-42E5-ACF6-9874D798B9F8}" dt="2022-11-01T14:41:51.989" v="41" actId="478"/>
          <ac:spMkLst>
            <pc:docMk/>
            <pc:sldMk cId="3777804560" sldId="435"/>
            <ac:spMk id="3" creationId="{F0B102B5-D72D-4B68-92D7-449A7A166179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39:58.002" v="31" actId="478"/>
        <pc:sldMkLst>
          <pc:docMk/>
          <pc:sldMk cId="484642357" sldId="436"/>
        </pc:sldMkLst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2" creationId="{471F811A-E2D1-4D31-8087-AF3FC601B4EF}"/>
          </ac:spMkLst>
        </pc:spChg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3" creationId="{FAEF2FDE-26AF-4488-89D9-2CE0408AD690}"/>
          </ac:spMkLst>
        </pc:spChg>
        <pc:spChg chg="del mod">
          <ac:chgData name="Hall, David-2" userId="f00705e8-237f-4e28-821a-22ed1cd717b1" providerId="ADAL" clId="{057F5B57-D3EE-42E5-ACF6-9874D798B9F8}" dt="2022-11-01T14:39:58.002" v="31" actId="478"/>
          <ac:spMkLst>
            <pc:docMk/>
            <pc:sldMk cId="484642357" sldId="436"/>
            <ac:spMk id="4" creationId="{5A965FA1-2B1E-40F9-A1C1-27781E2A3F9F}"/>
          </ac:spMkLst>
        </pc:spChg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5" creationId="{B28626CD-C148-415E-ABA3-F6280F8EF114}"/>
          </ac:spMkLst>
        </pc:spChg>
        <pc:spChg chg="ad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0:08.337" v="33" actId="478"/>
        <pc:sldMkLst>
          <pc:docMk/>
          <pc:sldMk cId="3474123176" sldId="437"/>
        </pc:sldMkLst>
        <pc:spChg chg="mo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2" creationId="{B1AFFA5D-7CD4-4DDB-9FE7-C4B8A62FC619}"/>
          </ac:spMkLst>
        </pc:spChg>
        <pc:spChg chg="del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3" creationId="{6946F75D-5650-42A6-B381-ABB27C39B39A}"/>
          </ac:spMkLst>
        </pc:spChg>
        <pc:spChg chg="del mod">
          <ac:chgData name="Hall, David-2" userId="f00705e8-237f-4e28-821a-22ed1cd717b1" providerId="ADAL" clId="{057F5B57-D3EE-42E5-ACF6-9874D798B9F8}" dt="2022-11-01T14:40:08.337" v="33" actId="478"/>
          <ac:spMkLst>
            <pc:docMk/>
            <pc:sldMk cId="3474123176" sldId="437"/>
            <ac:spMk id="4" creationId="{6526ABBB-D0B4-43D9-90D8-B95B0EE7FFB3}"/>
          </ac:spMkLst>
        </pc:spChg>
        <pc:spChg chg="mo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5" creationId="{00E30567-3B3E-45FD-A4B6-BF4ADD73766B}"/>
          </ac:spMkLst>
        </pc:spChg>
        <pc:spChg chg="ad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11" creationId="{42285737-90EE-47DC-AC80-8AE156B11969}"/>
          </ac:spMkLst>
        </pc:spChg>
        <pc:grpChg chg="add">
          <ac:chgData name="Hall, David-2" userId="f00705e8-237f-4e28-821a-22ed1cd717b1" providerId="ADAL" clId="{057F5B57-D3EE-42E5-ACF6-9874D798B9F8}" dt="2022-11-01T14:40:05.273" v="32" actId="26606"/>
          <ac:grpSpMkLst>
            <pc:docMk/>
            <pc:sldMk cId="3474123176" sldId="437"/>
            <ac:grpSpMk id="13" creationId="{B57BDC17-F1B3-455F-BBF1-680AA1F25C06}"/>
          </ac:grpSpMkLst>
        </pc:grpChg>
        <pc:graphicFrameChg chg="add">
          <ac:chgData name="Hall, David-2" userId="f00705e8-237f-4e28-821a-22ed1cd717b1" providerId="ADAL" clId="{057F5B57-D3EE-42E5-ACF6-9874D798B9F8}" dt="2022-11-01T14:40:05.273" v="32" actId="26606"/>
          <ac:graphicFrameMkLst>
            <pc:docMk/>
            <pc:sldMk cId="3474123176" sldId="437"/>
            <ac:graphicFrameMk id="7" creationId="{5C9AA1AC-7111-7FCD-4625-2604F502997C}"/>
          </ac:graphicFrameMkLst>
        </pc:graphicFrameChg>
      </pc:sldChg>
      <pc:sldChg chg="addSp delSp modSp mod setBg">
        <pc:chgData name="Hall, David-2" userId="f00705e8-237f-4e28-821a-22ed1cd717b1" providerId="ADAL" clId="{057F5B57-D3EE-42E5-ACF6-9874D798B9F8}" dt="2022-11-01T14:40:25.336" v="35" actId="478"/>
        <pc:sldMkLst>
          <pc:docMk/>
          <pc:sldMk cId="2900267222" sldId="438"/>
        </pc:sldMkLst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2" creationId="{C381CE8F-CBE9-4F1F-AFE2-C3AF9620A5F3}"/>
          </ac:spMkLst>
        </pc:spChg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3" creationId="{6ACE1A45-3202-48BF-BA6D-CA756625BE43}"/>
          </ac:spMkLst>
        </pc:spChg>
        <pc:spChg chg="del mod">
          <ac:chgData name="Hall, David-2" userId="f00705e8-237f-4e28-821a-22ed1cd717b1" providerId="ADAL" clId="{057F5B57-D3EE-42E5-ACF6-9874D798B9F8}" dt="2022-11-01T14:40:25.336" v="35" actId="478"/>
          <ac:spMkLst>
            <pc:docMk/>
            <pc:sldMk cId="2900267222" sldId="438"/>
            <ac:spMk id="4" creationId="{0755F00D-EFE2-4482-98DA-DAF315E4E830}"/>
          </ac:spMkLst>
        </pc:spChg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5" creationId="{E684B37C-8D25-4826-BEFC-890D12D87623}"/>
          </ac:spMkLst>
        </pc:spChg>
        <pc:spChg chg="ad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2:44.021" v="50" actId="26606"/>
        <pc:sldMkLst>
          <pc:docMk/>
          <pc:sldMk cId="1304462137" sldId="439"/>
        </pc:sldMkLst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2" creationId="{958E629E-99B8-4C4F-B982-0D493C957CFE}"/>
          </ac:spMkLst>
        </pc:spChg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3" creationId="{F9A27803-85CB-4D72-AC18-FFAECA3B9D62}"/>
          </ac:spMkLst>
        </pc:spChg>
        <pc:spChg chg="del">
          <ac:chgData name="Hall, David-2" userId="f00705e8-237f-4e28-821a-22ed1cd717b1" providerId="ADAL" clId="{057F5B57-D3EE-42E5-ACF6-9874D798B9F8}" dt="2022-11-01T14:42:39.587" v="49" actId="478"/>
          <ac:spMkLst>
            <pc:docMk/>
            <pc:sldMk cId="1304462137" sldId="439"/>
            <ac:spMk id="4" creationId="{5A97ECF9-CD9C-4CEA-B575-3EC52AFC89C6}"/>
          </ac:spMkLst>
        </pc:spChg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5" creationId="{BFC680BA-FC88-4742-8138-D0A3ACD3D2E5}"/>
          </ac:spMkLst>
        </pc:spChg>
        <pc:spChg chg="ad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2:11.581" v="45" actId="478"/>
        <pc:sldMkLst>
          <pc:docMk/>
          <pc:sldMk cId="1657087293" sldId="440"/>
        </pc:sldMkLst>
        <pc:spChg chg="del mod">
          <ac:chgData name="Hall, David-2" userId="f00705e8-237f-4e28-821a-22ed1cd717b1" providerId="ADAL" clId="{057F5B57-D3EE-42E5-ACF6-9874D798B9F8}" dt="2022-11-01T14:42:11.581" v="45" actId="478"/>
          <ac:spMkLst>
            <pc:docMk/>
            <pc:sldMk cId="1657087293" sldId="440"/>
            <ac:spMk id="4" creationId="{01E11248-5B4D-4FD4-B601-3A59FFC0B5CF}"/>
          </ac:spMkLst>
        </pc:spChg>
        <pc:spChg chg="mo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5" creationId="{80A658CC-DEDE-4A01-9632-B58B69B82347}"/>
          </ac:spMkLst>
        </pc:spChg>
        <pc:spChg chg="mo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6" creationId="{14834AB9-5A01-4EFA-8C31-C5A5ADBE2DA6}"/>
          </ac:spMkLst>
        </pc:spChg>
        <pc:spChg chg="add del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7" creationId="{CEFBC455-0CF7-453F-A303-2DB24FC18090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12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2:06.007" v="43" actId="26606"/>
          <ac:spMkLst>
            <pc:docMk/>
            <pc:sldMk cId="1657087293" sldId="440"/>
            <ac:spMk id="13" creationId="{42285737-90EE-47DC-AC80-8AE156B11969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14" creationId="{F98ED85F-DCEE-4B50-802E-71A6E3E12B04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23" creationId="{CEFBC455-0CF7-453F-A303-2DB24FC18090}"/>
          </ac:spMkLst>
        </pc:spChg>
        <pc:grpChg chg="add del">
          <ac:chgData name="Hall, David-2" userId="f00705e8-237f-4e28-821a-22ed1cd717b1" providerId="ADAL" clId="{057F5B57-D3EE-42E5-ACF6-9874D798B9F8}" dt="2022-11-01T14:42:06.007" v="43" actId="26606"/>
          <ac:grpSpMkLst>
            <pc:docMk/>
            <pc:sldMk cId="1657087293" sldId="440"/>
            <ac:grpSpMk id="15" creationId="{B57BDC17-F1B3-455F-BBF1-680AA1F25C06}"/>
          </ac:grpSpMkLst>
        </pc:grpChg>
        <pc:graphicFrameChg chg="add del">
          <ac:chgData name="Hall, David-2" userId="f00705e8-237f-4e28-821a-22ed1cd717b1" providerId="ADAL" clId="{057F5B57-D3EE-42E5-ACF6-9874D798B9F8}" dt="2022-11-01T14:42:06.007" v="43" actId="26606"/>
          <ac:graphicFrameMkLst>
            <pc:docMk/>
            <pc:sldMk cId="1657087293" sldId="440"/>
            <ac:graphicFrameMk id="9" creationId="{CD6BF7B2-2BD9-1A94-B8ED-102FFF966654}"/>
          </ac:graphicFrameMkLst>
        </pc:graphicFrameChg>
      </pc:sldChg>
      <pc:sldChg chg="addSp delSp modSp mod setBg">
        <pc:chgData name="Hall, David-2" userId="f00705e8-237f-4e28-821a-22ed1cd717b1" providerId="ADAL" clId="{057F5B57-D3EE-42E5-ACF6-9874D798B9F8}" dt="2022-11-01T14:44:02.536" v="56" actId="478"/>
        <pc:sldMkLst>
          <pc:docMk/>
          <pc:sldMk cId="160512825" sldId="441"/>
        </pc:sldMkLst>
        <pc:spChg chg="mo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2" creationId="{DBD6B811-645B-4EA3-A25B-88018BF621DD}"/>
          </ac:spMkLst>
        </pc:spChg>
        <pc:spChg chg="del mod">
          <ac:chgData name="Hall, David-2" userId="f00705e8-237f-4e28-821a-22ed1cd717b1" providerId="ADAL" clId="{057F5B57-D3EE-42E5-ACF6-9874D798B9F8}" dt="2022-11-01T14:44:02.536" v="56" actId="478"/>
          <ac:spMkLst>
            <pc:docMk/>
            <pc:sldMk cId="160512825" sldId="441"/>
            <ac:spMk id="3" creationId="{60103DBF-F738-468E-A656-8086D209B897}"/>
          </ac:spMkLst>
        </pc:spChg>
        <pc:spChg chg="mo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4" creationId="{7DC1B6A2-B104-4CCB-A247-EE28A7FD42CF}"/>
          </ac:spMkLst>
        </pc:spChg>
        <pc:spChg chg="add del">
          <ac:chgData name="Hall, David-2" userId="f00705e8-237f-4e28-821a-22ed1cd717b1" providerId="ADAL" clId="{057F5B57-D3EE-42E5-ACF6-9874D798B9F8}" dt="2022-11-01T14:43:38.332" v="53" actId="26606"/>
          <ac:spMkLst>
            <pc:docMk/>
            <pc:sldMk cId="160512825" sldId="441"/>
            <ac:spMk id="12" creationId="{7F57BEA8-497D-4AA8-8A18-BDCD696B25FE}"/>
          </ac:spMkLst>
        </pc:spChg>
        <pc:spChg chg="ad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18" creationId="{6753252F-4873-4F63-801D-CC719279A7D5}"/>
          </ac:spMkLst>
        </pc:spChg>
        <pc:spChg chg="ad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19" creationId="{047C8CCB-F95D-4249-92DD-651249D3535A}"/>
          </ac:spMkLst>
        </pc:spChg>
        <pc:graphicFrameChg chg="add mod">
          <ac:chgData name="Hall, David-2" userId="f00705e8-237f-4e28-821a-22ed1cd717b1" providerId="ADAL" clId="{057F5B57-D3EE-42E5-ACF6-9874D798B9F8}" dt="2022-11-01T14:43:38.357" v="54" actId="26606"/>
          <ac:graphicFrameMkLst>
            <pc:docMk/>
            <pc:sldMk cId="160512825" sldId="441"/>
            <ac:graphicFrameMk id="5" creationId="{E2D71E38-CEA8-49D1-8D9C-C29314BF28A1}"/>
          </ac:graphicFrameMkLst>
        </pc:graphicFrame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0" creationId="{D2E961F1-4A28-4A5F-BBD4-6E400E5E6C75}"/>
          </ac:cxnSpMkLst>
        </pc:cxn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4" creationId="{A82415D3-DDE5-4D63-8CB3-23A5EC581B27}"/>
          </ac:cxnSpMkLst>
        </pc:cxn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6" creationId="{AD7193FB-6AE6-4B3B-8F89-56B55DD63B4D}"/>
          </ac:cxnSpMkLst>
        </pc:cxnChg>
      </pc:sldChg>
      <pc:sldChg chg="del">
        <pc:chgData name="Hall, David-2" userId="f00705e8-237f-4e28-821a-22ed1cd717b1" providerId="ADAL" clId="{057F5B57-D3EE-42E5-ACF6-9874D798B9F8}" dt="2022-11-01T14:37:55.373" v="6" actId="2696"/>
        <pc:sldMkLst>
          <pc:docMk/>
          <pc:sldMk cId="1137844566" sldId="442"/>
        </pc:sldMkLst>
      </pc:sldChg>
      <pc:sldChg chg="add">
        <pc:chgData name="Hall, David-2" userId="f00705e8-237f-4e28-821a-22ed1cd717b1" providerId="ADAL" clId="{057F5B57-D3EE-42E5-ACF6-9874D798B9F8}" dt="2022-11-01T14:39:06.824" v="27"/>
        <pc:sldMkLst>
          <pc:docMk/>
          <pc:sldMk cId="2443377716" sldId="442"/>
        </pc:sldMkLst>
      </pc:sldChg>
      <pc:sldChg chg="addSp delSp modSp mod setBg">
        <pc:chgData name="Hall, David-2" userId="f00705e8-237f-4e28-821a-22ed1cd717b1" providerId="ADAL" clId="{057F5B57-D3EE-42E5-ACF6-9874D798B9F8}" dt="2022-11-01T14:42:26.620" v="47" actId="478"/>
        <pc:sldMkLst>
          <pc:docMk/>
          <pc:sldMk cId="483020082" sldId="443"/>
        </pc:sldMkLst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2" creationId="{45E54E50-9A92-4262-8611-D6F4D2B9DD57}"/>
          </ac:spMkLst>
        </pc:spChg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3" creationId="{0C47A3EC-D4C0-4340-87C5-D69B1AE8BE85}"/>
          </ac:spMkLst>
        </pc:spChg>
        <pc:spChg chg="del mod">
          <ac:chgData name="Hall, David-2" userId="f00705e8-237f-4e28-821a-22ed1cd717b1" providerId="ADAL" clId="{057F5B57-D3EE-42E5-ACF6-9874D798B9F8}" dt="2022-11-01T14:42:26.620" v="47" actId="478"/>
          <ac:spMkLst>
            <pc:docMk/>
            <pc:sldMk cId="483020082" sldId="443"/>
            <ac:spMk id="4" creationId="{25CFB83F-D1B4-451C-ABE5-B058286955C5}"/>
          </ac:spMkLst>
        </pc:spChg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5" creationId="{FD44C422-464A-412E-9214-5CA7F3582964}"/>
          </ac:spMkLst>
        </pc:spChg>
        <pc:spChg chg="ad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5:05.437" v="82" actId="478"/>
        <pc:sldMkLst>
          <pc:docMk/>
          <pc:sldMk cId="1206730402" sldId="444"/>
        </pc:sldMkLst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2" creationId="{75BBEE65-C749-4577-AE3D-8735A1F00004}"/>
          </ac:spMkLst>
        </pc:spChg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3" creationId="{5E698391-85CC-4ED6-9FFC-3F637BE79B14}"/>
          </ac:spMkLst>
        </pc:spChg>
        <pc:spChg chg="del mod">
          <ac:chgData name="Hall, David-2" userId="f00705e8-237f-4e28-821a-22ed1cd717b1" providerId="ADAL" clId="{057F5B57-D3EE-42E5-ACF6-9874D798B9F8}" dt="2022-11-01T14:45:05.437" v="82" actId="478"/>
          <ac:spMkLst>
            <pc:docMk/>
            <pc:sldMk cId="1206730402" sldId="444"/>
            <ac:spMk id="4" creationId="{53822BAF-F030-4300-A3AF-3A8514732FB2}"/>
          </ac:spMkLst>
        </pc:spChg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5" creationId="{89BA2C71-A4F9-4798-AA9D-D7A726F789D5}"/>
          </ac:spMkLst>
        </pc:spChg>
        <pc:spChg chg="ad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12" creationId="{F98ED85F-DCEE-4B50-802E-71A6E3E12B04}"/>
          </ac:spMkLst>
        </pc:spChg>
      </pc:sldChg>
      <pc:sldChg chg="addSp delSp modSp mod setBg setClrOvrMap">
        <pc:chgData name="Hall, David-2" userId="f00705e8-237f-4e28-821a-22ed1cd717b1" providerId="ADAL" clId="{057F5B57-D3EE-42E5-ACF6-9874D798B9F8}" dt="2022-11-01T14:59:56.740" v="532" actId="20577"/>
        <pc:sldMkLst>
          <pc:docMk/>
          <pc:sldMk cId="2592055309" sldId="445"/>
        </pc:sldMkLst>
        <pc:spChg chg="mod">
          <ac:chgData name="Hall, David-2" userId="f00705e8-237f-4e28-821a-22ed1cd717b1" providerId="ADAL" clId="{057F5B57-D3EE-42E5-ACF6-9874D798B9F8}" dt="2022-11-01T14:59:56.740" v="532" actId="20577"/>
          <ac:spMkLst>
            <pc:docMk/>
            <pc:sldMk cId="2592055309" sldId="445"/>
            <ac:spMk id="2" creationId="{BDF4843A-1F3B-4B11-92B1-CDF454650507}"/>
          </ac:spMkLst>
        </pc:spChg>
        <pc:spChg chg="mod">
          <ac:chgData name="Hall, David-2" userId="f00705e8-237f-4e28-821a-22ed1cd717b1" providerId="ADAL" clId="{057F5B57-D3EE-42E5-ACF6-9874D798B9F8}" dt="2022-11-01T14:59:36.020" v="526" actId="20577"/>
          <ac:spMkLst>
            <pc:docMk/>
            <pc:sldMk cId="2592055309" sldId="445"/>
            <ac:spMk id="3" creationId="{5AC6C8F9-245D-4C49-BF27-82FD077A2354}"/>
          </ac:spMkLst>
        </pc:spChg>
        <pc:spChg chg="del mod">
          <ac:chgData name="Hall, David-2" userId="f00705e8-237f-4e28-821a-22ed1cd717b1" providerId="ADAL" clId="{057F5B57-D3EE-42E5-ACF6-9874D798B9F8}" dt="2022-11-01T14:46:05.291" v="88" actId="478"/>
          <ac:spMkLst>
            <pc:docMk/>
            <pc:sldMk cId="2592055309" sldId="445"/>
            <ac:spMk id="4" creationId="{5AE6E854-9C75-4A0D-9BF7-F6F112AFD83A}"/>
          </ac:spMkLst>
        </pc:spChg>
        <pc:spChg chg="mod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5" creationId="{C74358F6-B8B0-4641-8488-4D979FFA3663}"/>
          </ac:spMkLst>
        </pc:spChg>
        <pc:spChg chg="add del">
          <ac:chgData name="Hall, David-2" userId="f00705e8-237f-4e28-821a-22ed1cd717b1" providerId="ADAL" clId="{057F5B57-D3EE-42E5-ACF6-9874D798B9F8}" dt="2022-11-01T14:46:01.610" v="86" actId="26606"/>
          <ac:spMkLst>
            <pc:docMk/>
            <pc:sldMk cId="2592055309" sldId="445"/>
            <ac:spMk id="10" creationId="{02D886F1-CB4A-4FC1-AAA7-9402B0D0DDDD}"/>
          </ac:spMkLst>
        </pc:spChg>
        <pc:spChg chg="add del">
          <ac:chgData name="Hall, David-2" userId="f00705e8-237f-4e28-821a-22ed1cd717b1" providerId="ADAL" clId="{057F5B57-D3EE-42E5-ACF6-9874D798B9F8}" dt="2022-11-01T14:46:01.610" v="86" actId="26606"/>
          <ac:spMkLst>
            <pc:docMk/>
            <pc:sldMk cId="2592055309" sldId="445"/>
            <ac:spMk id="12" creationId="{762B7B97-C3EE-4AEE-A61F-AFA873FE2FCA}"/>
          </ac:spMkLst>
        </pc:spChg>
        <pc:spChg chg="add del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14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15" creationId="{F98ED85F-DCEE-4B50-802E-71A6E3E12B04}"/>
          </ac:spMkLst>
        </pc:spChg>
        <pc:spChg chg="add del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20" creationId="{AD21898E-86C0-4C8A-A76C-DF33E844C87A}"/>
          </ac:spMkLst>
        </pc:spChg>
        <pc:spChg chg="add del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22" creationId="{5C8F04BD-D093-45D0-B54C-50FDB308B4EE}"/>
          </ac:spMkLst>
        </pc:spChg>
        <pc:spChg chg="add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24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25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7:17.305" v="125" actId="478"/>
        <pc:sldMkLst>
          <pc:docMk/>
          <pc:sldMk cId="1760208725" sldId="446"/>
        </pc:sldMkLst>
        <pc:spChg chg="mo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2" creationId="{318B0263-0CF5-45DD-83A8-3486D2072435}"/>
          </ac:spMkLst>
        </pc:spChg>
        <pc:spChg chg="del mod ord">
          <ac:chgData name="Hall, David-2" userId="f00705e8-237f-4e28-821a-22ed1cd717b1" providerId="ADAL" clId="{057F5B57-D3EE-42E5-ACF6-9874D798B9F8}" dt="2022-11-01T14:47:17.305" v="125" actId="478"/>
          <ac:spMkLst>
            <pc:docMk/>
            <pc:sldMk cId="1760208725" sldId="446"/>
            <ac:spMk id="3" creationId="{26A284C7-0012-4A12-82E7-F2E29B277C83}"/>
          </ac:spMkLst>
        </pc:spChg>
        <pc:spChg chg="mod or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4" creationId="{7623921F-A523-4286-9BF6-43D4323DD685}"/>
          </ac:spMkLst>
        </pc:spChg>
        <pc:spChg chg="add del">
          <ac:chgData name="Hall, David-2" userId="f00705e8-237f-4e28-821a-22ed1cd717b1" providerId="ADAL" clId="{057F5B57-D3EE-42E5-ACF6-9874D798B9F8}" dt="2022-11-01T14:46:37.935" v="93" actId="26606"/>
          <ac:spMkLst>
            <pc:docMk/>
            <pc:sldMk cId="1760208725" sldId="446"/>
            <ac:spMk id="13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39.876" v="95" actId="26606"/>
          <ac:spMkLst>
            <pc:docMk/>
            <pc:sldMk cId="1760208725" sldId="446"/>
            <ac:spMk id="20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45.848" v="97" actId="26606"/>
          <ac:spMkLst>
            <pc:docMk/>
            <pc:sldMk cId="1760208725" sldId="446"/>
            <ac:spMk id="23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50.206" v="100" actId="26606"/>
          <ac:spMkLst>
            <pc:docMk/>
            <pc:sldMk cId="1760208725" sldId="446"/>
            <ac:spMk id="27" creationId="{E2EB7817-E168-4C54-A112-A79DDCDB3008}"/>
          </ac:spMkLst>
        </pc:spChg>
        <pc:spChg chg="add del">
          <ac:chgData name="Hall, David-2" userId="f00705e8-237f-4e28-821a-22ed1cd717b1" providerId="ADAL" clId="{057F5B57-D3EE-42E5-ACF6-9874D798B9F8}" dt="2022-11-01T14:46:50.206" v="100" actId="26606"/>
          <ac:spMkLst>
            <pc:docMk/>
            <pc:sldMk cId="1760208725" sldId="446"/>
            <ac:spMk id="28" creationId="{8358AEE7-96E5-490E-93E2-263A0D51B1AA}"/>
          </ac:spMkLst>
        </pc:spChg>
        <pc:spChg chg="ad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30" creationId="{C4879EFC-8E62-4E00-973C-C45EE9EC676D}"/>
          </ac:spMkLst>
        </pc:spChg>
        <pc:spChg chg="ad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31" creationId="{D6A9C53F-5F90-40A5-8C85-5412D39C8C68}"/>
          </ac:spMkLst>
        </pc:spChg>
        <pc:picChg chg="mod ord">
          <ac:chgData name="Hall, David-2" userId="f00705e8-237f-4e28-821a-22ed1cd717b1" providerId="ADAL" clId="{057F5B57-D3EE-42E5-ACF6-9874D798B9F8}" dt="2022-11-01T14:46:50.214" v="101" actId="26606"/>
          <ac:picMkLst>
            <pc:docMk/>
            <pc:sldMk cId="1760208725" sldId="446"/>
            <ac:picMk id="6" creationId="{F0A12AB8-EDCB-4325-ADA8-40F9C9255AFE}"/>
          </ac:picMkLst>
        </pc:picChg>
        <pc:picChg chg="mod">
          <ac:chgData name="Hall, David-2" userId="f00705e8-237f-4e28-821a-22ed1cd717b1" providerId="ADAL" clId="{057F5B57-D3EE-42E5-ACF6-9874D798B9F8}" dt="2022-11-01T14:46:50.214" v="101" actId="26606"/>
          <ac:picMkLst>
            <pc:docMk/>
            <pc:sldMk cId="1760208725" sldId="446"/>
            <ac:picMk id="8" creationId="{A60E75E7-A1EB-4509-9EF5-DFAB2CA5C714}"/>
          </ac:picMkLst>
        </pc:picChg>
        <pc:cxnChg chg="add del">
          <ac:chgData name="Hall, David-2" userId="f00705e8-237f-4e28-821a-22ed1cd717b1" providerId="ADAL" clId="{057F5B57-D3EE-42E5-ACF6-9874D798B9F8}" dt="2022-11-01T14:46:37.935" v="93" actId="26606"/>
          <ac:cxnSpMkLst>
            <pc:docMk/>
            <pc:sldMk cId="1760208725" sldId="446"/>
            <ac:cxnSpMk id="15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37.935" v="93" actId="26606"/>
          <ac:cxnSpMkLst>
            <pc:docMk/>
            <pc:sldMk cId="1760208725" sldId="446"/>
            <ac:cxnSpMk id="17" creationId="{DB146403-F3D6-484B-B2ED-97F9565D0370}"/>
          </ac:cxnSpMkLst>
        </pc:cxnChg>
        <pc:cxnChg chg="add del">
          <ac:chgData name="Hall, David-2" userId="f00705e8-237f-4e28-821a-22ed1cd717b1" providerId="ADAL" clId="{057F5B57-D3EE-42E5-ACF6-9874D798B9F8}" dt="2022-11-01T14:46:39.876" v="95" actId="26606"/>
          <ac:cxnSpMkLst>
            <pc:docMk/>
            <pc:sldMk cId="1760208725" sldId="446"/>
            <ac:cxnSpMk id="19" creationId="{DB146403-F3D6-484B-B2ED-97F9565D0370}"/>
          </ac:cxnSpMkLst>
        </pc:cxnChg>
        <pc:cxnChg chg="add del">
          <ac:chgData name="Hall, David-2" userId="f00705e8-237f-4e28-821a-22ed1cd717b1" providerId="ADAL" clId="{057F5B57-D3EE-42E5-ACF6-9874D798B9F8}" dt="2022-11-01T14:46:39.876" v="95" actId="26606"/>
          <ac:cxnSpMkLst>
            <pc:docMk/>
            <pc:sldMk cId="1760208725" sldId="446"/>
            <ac:cxnSpMk id="21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45.848" v="97" actId="26606"/>
          <ac:cxnSpMkLst>
            <pc:docMk/>
            <pc:sldMk cId="1760208725" sldId="446"/>
            <ac:cxnSpMk id="24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45.848" v="97" actId="26606"/>
          <ac:cxnSpMkLst>
            <pc:docMk/>
            <pc:sldMk cId="1760208725" sldId="446"/>
            <ac:cxnSpMk id="25" creationId="{DB146403-F3D6-484B-B2ED-97F9565D0370}"/>
          </ac:cxnSpMkLst>
        </pc:cxnChg>
      </pc:sldChg>
      <pc:sldChg chg="delSp modSp mod">
        <pc:chgData name="Hall, David-2" userId="f00705e8-237f-4e28-821a-22ed1cd717b1" providerId="ADAL" clId="{057F5B57-D3EE-42E5-ACF6-9874D798B9F8}" dt="2022-11-01T14:47:23.660" v="126" actId="478"/>
        <pc:sldMkLst>
          <pc:docMk/>
          <pc:sldMk cId="2976978524" sldId="447"/>
        </pc:sldMkLst>
        <pc:spChg chg="mod">
          <ac:chgData name="Hall, David-2" userId="f00705e8-237f-4e28-821a-22ed1cd717b1" providerId="ADAL" clId="{057F5B57-D3EE-42E5-ACF6-9874D798B9F8}" dt="2022-11-01T14:47:04.084" v="102" actId="14100"/>
          <ac:spMkLst>
            <pc:docMk/>
            <pc:sldMk cId="2976978524" sldId="447"/>
            <ac:spMk id="2" creationId="{8D4E6DF7-4BB2-44F2-80EA-5618BC1C1600}"/>
          </ac:spMkLst>
        </pc:spChg>
        <pc:spChg chg="del">
          <ac:chgData name="Hall, David-2" userId="f00705e8-237f-4e28-821a-22ed1cd717b1" providerId="ADAL" clId="{057F5B57-D3EE-42E5-ACF6-9874D798B9F8}" dt="2022-11-01T14:47:23.660" v="126" actId="478"/>
          <ac:spMkLst>
            <pc:docMk/>
            <pc:sldMk cId="2976978524" sldId="447"/>
            <ac:spMk id="3" creationId="{82E912C6-5B66-4FE1-90D3-4761F1B8FC2B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6" creationId="{994C7049-67D9-49FB-843A-AE2E9A029554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8" creationId="{55BAD8BE-7AB0-4820-8A27-98BFAD64ADD5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11" creationId="{34DC2697-7BB0-4246-A7B5-F332B9DE318A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15" creationId="{B82EFF93-C445-4726-A9BD-F9B9B987A958}"/>
          </ac:spMkLst>
        </pc:spChg>
        <pc:picChg chg="mod">
          <ac:chgData name="Hall, David-2" userId="f00705e8-237f-4e28-821a-22ed1cd717b1" providerId="ADAL" clId="{057F5B57-D3EE-42E5-ACF6-9874D798B9F8}" dt="2022-11-01T14:47:11.490" v="124" actId="1036"/>
          <ac:picMkLst>
            <pc:docMk/>
            <pc:sldMk cId="2976978524" sldId="447"/>
            <ac:picMk id="5" creationId="{18BFFA2A-5C9E-48BE-B9A9-5386A43BF769}"/>
          </ac:picMkLst>
        </pc:pic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0" creationId="{D49688FA-B465-458F-8A11-4FB28B825381}"/>
          </ac:cxnSpMkLst>
        </pc:cxn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4" creationId="{5B31A4B9-583A-4895-BF24-650D13A97CCE}"/>
          </ac:cxnSpMkLst>
        </pc:cxn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7" creationId="{CC654723-5D34-4CA4-ABA7-E94C37D4289C}"/>
          </ac:cxnSpMkLst>
        </pc:cxnChg>
      </pc:sldChg>
      <pc:sldChg chg="delSp mod">
        <pc:chgData name="Hall, David-2" userId="f00705e8-237f-4e28-821a-22ed1cd717b1" providerId="ADAL" clId="{057F5B57-D3EE-42E5-ACF6-9874D798B9F8}" dt="2022-11-01T14:47:30.992" v="127" actId="478"/>
        <pc:sldMkLst>
          <pc:docMk/>
          <pc:sldMk cId="3171243987" sldId="448"/>
        </pc:sldMkLst>
        <pc:spChg chg="del">
          <ac:chgData name="Hall, David-2" userId="f00705e8-237f-4e28-821a-22ed1cd717b1" providerId="ADAL" clId="{057F5B57-D3EE-42E5-ACF6-9874D798B9F8}" dt="2022-11-01T14:47:30.992" v="127" actId="478"/>
          <ac:spMkLst>
            <pc:docMk/>
            <pc:sldMk cId="3171243987" sldId="448"/>
            <ac:spMk id="3" creationId="{C14C7850-75CB-4AC7-9E81-9281CC52FB79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39:46.594" v="29" actId="478"/>
        <pc:sldMkLst>
          <pc:docMk/>
          <pc:sldMk cId="2444060520" sldId="449"/>
        </pc:sldMkLst>
        <pc:spChg chg="del mod">
          <ac:chgData name="Hall, David-2" userId="f00705e8-237f-4e28-821a-22ed1cd717b1" providerId="ADAL" clId="{057F5B57-D3EE-42E5-ACF6-9874D798B9F8}" dt="2022-11-01T14:39:46.594" v="29" actId="478"/>
          <ac:spMkLst>
            <pc:docMk/>
            <pc:sldMk cId="2444060520" sldId="449"/>
            <ac:spMk id="2" creationId="{578C0FD4-D32C-44C2-BED7-28D0C04DDD06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3" creationId="{325B5888-7158-47E0-9F34-C78A1A963606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4" creationId="{25EB5C6C-C15F-459D-8660-4583F58497E5}"/>
          </ac:spMkLst>
        </pc:spChg>
        <pc:spChg chg="mod or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5" creationId="{4A2BA318-30E2-40B0-9E9B-A54D63D5BD67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7" creationId="{98D5CD24-04A5-463C-B4E9-1A4F0AC19A60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8" creationId="{C8617249-3499-4E4D-A66D-149B52517AE8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9" creationId="{30567CB0-A02C-416E-A442-32C22DAF777D}"/>
          </ac:spMkLst>
        </pc:spChg>
        <pc:spChg chg="ad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14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16" creationId="{F98ED85F-DCEE-4B50-802E-71A6E3E12B04}"/>
          </ac:spMkLst>
        </pc:spChg>
      </pc:sldChg>
      <pc:sldChg chg="delSp modSp mod">
        <pc:chgData name="Hall, David-2" userId="f00705e8-237f-4e28-821a-22ed1cd717b1" providerId="ADAL" clId="{057F5B57-D3EE-42E5-ACF6-9874D798B9F8}" dt="2022-11-01T14:56:19.660" v="324" actId="1036"/>
        <pc:sldMkLst>
          <pc:docMk/>
          <pc:sldMk cId="879678674" sldId="450"/>
        </pc:sldMkLst>
        <pc:spChg chg="mod">
          <ac:chgData name="Hall, David-2" userId="f00705e8-237f-4e28-821a-22ed1cd717b1" providerId="ADAL" clId="{057F5B57-D3EE-42E5-ACF6-9874D798B9F8}" dt="2022-11-01T14:56:07.432" v="293" actId="14100"/>
          <ac:spMkLst>
            <pc:docMk/>
            <pc:sldMk cId="879678674" sldId="450"/>
            <ac:spMk id="2" creationId="{48E16787-27E0-4CDA-8234-73A842876489}"/>
          </ac:spMkLst>
        </pc:spChg>
        <pc:spChg chg="del">
          <ac:chgData name="Hall, David-2" userId="f00705e8-237f-4e28-821a-22ed1cd717b1" providerId="ADAL" clId="{057F5B57-D3EE-42E5-ACF6-9874D798B9F8}" dt="2022-11-01T14:45:17.365" v="83" actId="478"/>
          <ac:spMkLst>
            <pc:docMk/>
            <pc:sldMk cId="879678674" sldId="450"/>
            <ac:spMk id="3" creationId="{05AB314A-9AF4-483A-83E4-EFDD10CB1ECE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5" creationId="{123651F0-C948-4DD9-B08D-06F74D299A2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6" creationId="{B75E9B2C-70B3-4B61-AE52-E2D37BC162D9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7" creationId="{72AE0615-CCD1-4714-AE63-751F108DD5D5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8" creationId="{4F151F09-894E-46E0-8EB1-8A1E45F82DF6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9" creationId="{57AFB5CC-D104-49D9-98DD-F98C5760EED6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0" creationId="{A1D3CC01-E081-4CAF-9835-D56BD472E963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1" creationId="{1311ACA9-4FAE-4211-9D77-D44EEA67E91C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2" creationId="{085C9556-9851-4257-A5A4-F120321D00E7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3" creationId="{5245381A-EA1B-4181-A352-403D1E77A96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4" creationId="{564AF0CD-30F5-4E8F-AFEC-2EF75C799588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5" creationId="{BB2F1E78-B5F0-47A5-8AD3-CC5A42A54C7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6" creationId="{C3FA6BD9-9CDF-4AED-8F9F-95ED647CFE5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7" creationId="{4A238A7E-FD2A-4B8D-8613-3FE4379CD36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8" creationId="{767E0DC8-59C7-47C0-BEB9-C9BAE7D6DC57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9" creationId="{3E4FBAFC-D465-45AE-A301-0DEC3728CEE8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0" creationId="{C8CC1532-1A4D-4AB0-993D-2820D84D7DE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1" creationId="{6DC5467F-80F3-4C76-BBA5-32BBF62850D4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3" creationId="{6F1DFD66-270F-4FF5-BC05-258429CD82CA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4" creationId="{FA50EB26-02B9-4BF1-802D-75B4C975DD7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5" creationId="{3391F961-3378-405F-80E6-15103CBF5AFF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6" creationId="{7D041000-4C4C-4036-802D-930BCB47944F}"/>
          </ac:spMkLst>
        </pc:sp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28" creationId="{8EC60430-1617-4D57-B5C2-38080C60E104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29" creationId="{65362B6D-39AC-4CC1-9892-BD1C8D9FF60A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30" creationId="{D88CE4F4-CEE7-4E0E-9D02-86C4F77D6396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31" creationId="{036AE4E4-F1CE-4D1E-8149-F914EBEDB8D8}"/>
          </ac:cxnSpMkLst>
        </pc:cxnChg>
      </pc:sldChg>
      <pc:sldChg chg="del">
        <pc:chgData name="Hall, David-2" userId="f00705e8-237f-4e28-821a-22ed1cd717b1" providerId="ADAL" clId="{057F5B57-D3EE-42E5-ACF6-9874D798B9F8}" dt="2022-11-01T14:37:55.373" v="6" actId="2696"/>
        <pc:sldMkLst>
          <pc:docMk/>
          <pc:sldMk cId="4172182665" sldId="451"/>
        </pc:sldMkLst>
      </pc:sldChg>
      <pc:sldChg chg="add">
        <pc:chgData name="Hall, David-2" userId="f00705e8-237f-4e28-821a-22ed1cd717b1" providerId="ADAL" clId="{057F5B57-D3EE-42E5-ACF6-9874D798B9F8}" dt="2022-11-01T14:39:06.824" v="27"/>
        <pc:sldMkLst>
          <pc:docMk/>
          <pc:sldMk cId="4278734895" sldId="451"/>
        </pc:sldMkLst>
      </pc:sldChg>
      <pc:sldChg chg="del">
        <pc:chgData name="Hall, David-2" userId="f00705e8-237f-4e28-821a-22ed1cd717b1" providerId="ADAL" clId="{057F5B57-D3EE-42E5-ACF6-9874D798B9F8}" dt="2022-11-01T14:48:12.189" v="152" actId="2696"/>
        <pc:sldMkLst>
          <pc:docMk/>
          <pc:sldMk cId="339898711" sldId="452"/>
        </pc:sldMkLst>
      </pc:sldChg>
      <pc:sldChg chg="addSp delSp modSp mod setBg">
        <pc:chgData name="Hall, David-2" userId="f00705e8-237f-4e28-821a-22ed1cd717b1" providerId="ADAL" clId="{057F5B57-D3EE-42E5-ACF6-9874D798B9F8}" dt="2022-11-01T15:00:23.212" v="559" actId="20577"/>
        <pc:sldMkLst>
          <pc:docMk/>
          <pc:sldMk cId="2743840769" sldId="453"/>
        </pc:sldMkLst>
        <pc:spChg chg="mod">
          <ac:chgData name="Hall, David-2" userId="f00705e8-237f-4e28-821a-22ed1cd717b1" providerId="ADAL" clId="{057F5B57-D3EE-42E5-ACF6-9874D798B9F8}" dt="2022-11-01T15:00:23.212" v="559" actId="20577"/>
          <ac:spMkLst>
            <pc:docMk/>
            <pc:sldMk cId="2743840769" sldId="453"/>
            <ac:spMk id="2" creationId="{F54CDA7C-B22C-4C14-831C-477EEC4CD833}"/>
          </ac:spMkLst>
        </pc:spChg>
        <pc:spChg chg="mo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3" creationId="{985677D7-098A-47C8-BD3C-439EF4E0151A}"/>
          </ac:spMkLst>
        </pc:spChg>
        <pc:spChg chg="del">
          <ac:chgData name="Hall, David-2" userId="f00705e8-237f-4e28-821a-22ed1cd717b1" providerId="ADAL" clId="{057F5B57-D3EE-42E5-ACF6-9874D798B9F8}" dt="2022-11-01T14:48:26.566" v="154" actId="478"/>
          <ac:spMkLst>
            <pc:docMk/>
            <pc:sldMk cId="2743840769" sldId="453"/>
            <ac:spMk id="4" creationId="{709C8166-3551-4C9E-A5BE-294AE9E3FF77}"/>
          </ac:spMkLst>
        </pc:spChg>
        <pc:spChg chg="mo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5" creationId="{6ABF5C6F-DC24-4E4B-881D-2C48C89173B5}"/>
          </ac:spMkLst>
        </pc:spChg>
        <pc:spChg chg="ad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12" creationId="{F98ED85F-DCEE-4B50-802E-71A6E3E12B04}"/>
          </ac:spMkLst>
        </pc:spChg>
      </pc:sldChg>
      <pc:sldChg chg="addSp delSp modSp mod setBg setClrOvrMap">
        <pc:chgData name="Hall, David-2" userId="f00705e8-237f-4e28-821a-22ed1cd717b1" providerId="ADAL" clId="{057F5B57-D3EE-42E5-ACF6-9874D798B9F8}" dt="2022-11-01T14:49:51.283" v="204" actId="478"/>
        <pc:sldMkLst>
          <pc:docMk/>
          <pc:sldMk cId="1764225620" sldId="454"/>
        </pc:sldMkLst>
        <pc:spChg chg="mod or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2" creationId="{3D56552F-BE33-4271-AA64-79C26468C5C9}"/>
          </ac:spMkLst>
        </pc:spChg>
        <pc:spChg chg="add del">
          <ac:chgData name="Hall, David-2" userId="f00705e8-237f-4e28-821a-22ed1cd717b1" providerId="ADAL" clId="{057F5B57-D3EE-42E5-ACF6-9874D798B9F8}" dt="2022-11-01T14:49:51.283" v="204" actId="478"/>
          <ac:spMkLst>
            <pc:docMk/>
            <pc:sldMk cId="1764225620" sldId="454"/>
            <ac:spMk id="3" creationId="{B687E96B-5409-4911-8BFE-79E52B97FDF3}"/>
          </ac:spMkLst>
        </pc:spChg>
        <pc:spChg chg="mod or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4" creationId="{B8B5FB69-0C21-4A2A-9AEA-39744900807D}"/>
          </ac:spMkLst>
        </pc:spChg>
        <pc:spChg chg="mo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9" creationId="{53D4E45E-4DC9-47B9-BDFB-24EA3CD7D785}"/>
          </ac:spMkLst>
        </pc:spChg>
        <pc:spChg chg="mo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10" creationId="{2E1D6817-7CB5-4F0B-8172-7778EE4CBA59}"/>
          </ac:spMkLst>
        </pc:spChg>
        <pc:spChg chg="add del">
          <ac:chgData name="Hall, David-2" userId="f00705e8-237f-4e28-821a-22ed1cd717b1" providerId="ADAL" clId="{057F5B57-D3EE-42E5-ACF6-9874D798B9F8}" dt="2022-11-01T14:48:50.601" v="159" actId="26606"/>
          <ac:spMkLst>
            <pc:docMk/>
            <pc:sldMk cId="1764225620" sldId="454"/>
            <ac:spMk id="15" creationId="{3B47FC9C-2ED3-4100-A4EF-E8CDFEE106C9}"/>
          </ac:spMkLst>
        </pc:spChg>
        <pc:spChg chg="add del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17" creationId="{53F29798-D584-4792-9B62-3F5F5C36D619}"/>
          </ac:spMkLst>
        </pc:spChg>
        <pc:picChg chg="mod">
          <ac:chgData name="Hall, David-2" userId="f00705e8-237f-4e28-821a-22ed1cd717b1" providerId="ADAL" clId="{057F5B57-D3EE-42E5-ACF6-9874D798B9F8}" dt="2022-11-01T14:48:56.244" v="161" actId="26606"/>
          <ac:picMkLst>
            <pc:docMk/>
            <pc:sldMk cId="1764225620" sldId="454"/>
            <ac:picMk id="6" creationId="{8E3C22A1-03AC-4B0F-BF33-4E86DD62F964}"/>
          </ac:picMkLst>
        </pc:picChg>
        <pc:picChg chg="mod ord">
          <ac:chgData name="Hall, David-2" userId="f00705e8-237f-4e28-821a-22ed1cd717b1" providerId="ADAL" clId="{057F5B57-D3EE-42E5-ACF6-9874D798B9F8}" dt="2022-11-01T14:48:56.244" v="161" actId="26606"/>
          <ac:picMkLst>
            <pc:docMk/>
            <pc:sldMk cId="1764225620" sldId="454"/>
            <ac:picMk id="8" creationId="{A1E2FD71-A3AE-4BE7-A8E2-E1C36119A476}"/>
          </ac:picMkLst>
        </pc:picChg>
      </pc:sldChg>
      <pc:sldChg chg="delSp modSp mod">
        <pc:chgData name="Hall, David-2" userId="f00705e8-237f-4e28-821a-22ed1cd717b1" providerId="ADAL" clId="{057F5B57-D3EE-42E5-ACF6-9874D798B9F8}" dt="2022-11-01T14:44:50.807" v="80" actId="478"/>
        <pc:sldMkLst>
          <pc:docMk/>
          <pc:sldMk cId="2914146511" sldId="455"/>
        </pc:sldMkLst>
        <pc:spChg chg="mod">
          <ac:chgData name="Hall, David-2" userId="f00705e8-237f-4e28-821a-22ed1cd717b1" providerId="ADAL" clId="{057F5B57-D3EE-42E5-ACF6-9874D798B9F8}" dt="2022-11-01T14:44:14.378" v="58" actId="27636"/>
          <ac:spMkLst>
            <pc:docMk/>
            <pc:sldMk cId="2914146511" sldId="455"/>
            <ac:spMk id="2" creationId="{1217AAB4-280B-41D0-8C41-6C08017A9829}"/>
          </ac:spMkLst>
        </pc:spChg>
        <pc:spChg chg="del">
          <ac:chgData name="Hall, David-2" userId="f00705e8-237f-4e28-821a-22ed1cd717b1" providerId="ADAL" clId="{057F5B57-D3EE-42E5-ACF6-9874D798B9F8}" dt="2022-11-01T14:44:50.807" v="80" actId="478"/>
          <ac:spMkLst>
            <pc:docMk/>
            <pc:sldMk cId="2914146511" sldId="455"/>
            <ac:spMk id="3" creationId="{18218E76-0947-49D5-99AE-CBEFF2262341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5" creationId="{DFDBAB0F-3BDD-472E-BB35-A1E4ECF2B232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6" creationId="{B7B5BEA2-8DE7-4328-9384-0BD3CF3540F9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7" creationId="{EB5A7CC6-4224-429A-97B5-F7A669751134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8" creationId="{1214E115-B02F-4973-A028-936EC738AEF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4:45.966" v="79" actId="478"/>
        <pc:sldMkLst>
          <pc:docMk/>
          <pc:sldMk cId="1448792871" sldId="456"/>
        </pc:sldMkLst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2" creationId="{DEE5C284-5A62-4D60-93E3-DF6947D06F9F}"/>
          </ac:spMkLst>
        </pc:spChg>
        <pc:spChg chg="del mod">
          <ac:chgData name="Hall, David-2" userId="f00705e8-237f-4e28-821a-22ed1cd717b1" providerId="ADAL" clId="{057F5B57-D3EE-42E5-ACF6-9874D798B9F8}" dt="2022-11-01T14:44:45.966" v="79" actId="478"/>
          <ac:spMkLst>
            <pc:docMk/>
            <pc:sldMk cId="1448792871" sldId="456"/>
            <ac:spMk id="3" creationId="{456E69B8-D136-4A95-9600-A7243B6C91D9}"/>
          </ac:spMkLst>
        </pc:spChg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4" creationId="{7E727125-AA67-45AD-84B1-4FCC02157D57}"/>
          </ac:spMkLst>
        </pc:spChg>
        <pc:spChg chg="mod or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5" creationId="{C0B7E9FD-C575-4E7A-9FFD-5DB09F2BD26E}"/>
          </ac:spMkLst>
        </pc:spChg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6" creationId="{F9CE3386-7EEA-4BC0-A3DF-F06A0ABD18C3}"/>
          </ac:spMkLst>
        </pc:spChg>
        <pc:spChg chg="ad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11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13" creationId="{F98ED85F-DCEE-4B50-802E-71A6E3E12B04}"/>
          </ac:spMkLst>
        </pc:spChg>
      </pc:sldChg>
      <pc:sldChg chg="delSp mod">
        <pc:chgData name="Hall, David-2" userId="f00705e8-237f-4e28-821a-22ed1cd717b1" providerId="ADAL" clId="{057F5B57-D3EE-42E5-ACF6-9874D798B9F8}" dt="2022-11-01T14:49:57.218" v="205" actId="478"/>
        <pc:sldMkLst>
          <pc:docMk/>
          <pc:sldMk cId="3079357329" sldId="457"/>
        </pc:sldMkLst>
        <pc:spChg chg="del">
          <ac:chgData name="Hall, David-2" userId="f00705e8-237f-4e28-821a-22ed1cd717b1" providerId="ADAL" clId="{057F5B57-D3EE-42E5-ACF6-9874D798B9F8}" dt="2022-11-01T14:49:57.218" v="205" actId="478"/>
          <ac:spMkLst>
            <pc:docMk/>
            <pc:sldMk cId="3079357329" sldId="457"/>
            <ac:spMk id="3" creationId="{BDD1D1AA-3F6E-4853-A4B5-68E9C0E4B9B2}"/>
          </ac:spMkLst>
        </pc:spChg>
      </pc:sldChg>
      <pc:sldChg chg="addSp delSp modSp mod modClrScheme chgLayout">
        <pc:chgData name="Hall, David-2" userId="f00705e8-237f-4e28-821a-22ed1cd717b1" providerId="ADAL" clId="{057F5B57-D3EE-42E5-ACF6-9874D798B9F8}" dt="2022-11-01T14:48:16.487" v="153" actId="478"/>
        <pc:sldMkLst>
          <pc:docMk/>
          <pc:sldMk cId="753921380" sldId="458"/>
        </pc:sldMkLst>
        <pc:spChg chg="del mod ord">
          <ac:chgData name="Hall, David-2" userId="f00705e8-237f-4e28-821a-22ed1cd717b1" providerId="ADAL" clId="{057F5B57-D3EE-42E5-ACF6-9874D798B9F8}" dt="2022-11-01T14:48:16.487" v="153" actId="478"/>
          <ac:spMkLst>
            <pc:docMk/>
            <pc:sldMk cId="753921380" sldId="458"/>
            <ac:spMk id="2" creationId="{54FAAA8E-2F59-41C1-9086-E4C06459B3C3}"/>
          </ac:spMkLst>
        </pc:spChg>
        <pc:spChg chg="mod ord">
          <ac:chgData name="Hall, David-2" userId="f00705e8-237f-4e28-821a-22ed1cd717b1" providerId="ADAL" clId="{057F5B57-D3EE-42E5-ACF6-9874D798B9F8}" dt="2022-11-01T14:47:50.118" v="128" actId="700"/>
          <ac:spMkLst>
            <pc:docMk/>
            <pc:sldMk cId="753921380" sldId="458"/>
            <ac:spMk id="3" creationId="{3291BCDB-C6CB-48FB-8C38-45535E21AE71}"/>
          </ac:spMkLst>
        </pc:spChg>
        <pc:spChg chg="add mod ord">
          <ac:chgData name="Hall, David-2" userId="f00705e8-237f-4e28-821a-22ed1cd717b1" providerId="ADAL" clId="{057F5B57-D3EE-42E5-ACF6-9874D798B9F8}" dt="2022-11-01T14:47:57.142" v="151" actId="20577"/>
          <ac:spMkLst>
            <pc:docMk/>
            <pc:sldMk cId="753921380" sldId="458"/>
            <ac:spMk id="4" creationId="{58539E0C-D776-4289-96E5-E4389EF4A34D}"/>
          </ac:spMkLst>
        </pc:spChg>
      </pc:sldChg>
      <pc:sldChg chg="addSp delSp modSp mod modClrScheme chgLayout">
        <pc:chgData name="Hall, David-2" userId="f00705e8-237f-4e28-821a-22ed1cd717b1" providerId="ADAL" clId="{057F5B57-D3EE-42E5-ACF6-9874D798B9F8}" dt="2022-11-01T14:50:01.666" v="206" actId="478"/>
        <pc:sldMkLst>
          <pc:docMk/>
          <pc:sldMk cId="3325830390" sldId="459"/>
        </pc:sldMkLst>
        <pc:spChg chg="del mod ord">
          <ac:chgData name="Hall, David-2" userId="f00705e8-237f-4e28-821a-22ed1cd717b1" providerId="ADAL" clId="{057F5B57-D3EE-42E5-ACF6-9874D798B9F8}" dt="2022-11-01T14:50:01.666" v="206" actId="478"/>
          <ac:spMkLst>
            <pc:docMk/>
            <pc:sldMk cId="3325830390" sldId="459"/>
            <ac:spMk id="2" creationId="{32F3AAF7-4BE6-4EDE-AEAE-19BAF59A9658}"/>
          </ac:spMkLst>
        </pc:spChg>
        <pc:spChg chg="mod ord">
          <ac:chgData name="Hall, David-2" userId="f00705e8-237f-4e28-821a-22ed1cd717b1" providerId="ADAL" clId="{057F5B57-D3EE-42E5-ACF6-9874D798B9F8}" dt="2022-11-01T14:49:24.478" v="177" actId="700"/>
          <ac:spMkLst>
            <pc:docMk/>
            <pc:sldMk cId="3325830390" sldId="459"/>
            <ac:spMk id="3" creationId="{B957223B-8B47-4748-8B6A-2102166E20FD}"/>
          </ac:spMkLst>
        </pc:spChg>
        <pc:spChg chg="add mod ord">
          <ac:chgData name="Hall, David-2" userId="f00705e8-237f-4e28-821a-22ed1cd717b1" providerId="ADAL" clId="{057F5B57-D3EE-42E5-ACF6-9874D798B9F8}" dt="2022-11-01T14:49:33.396" v="202" actId="20577"/>
          <ac:spMkLst>
            <pc:docMk/>
            <pc:sldMk cId="3325830390" sldId="459"/>
            <ac:spMk id="4" creationId="{AA78726F-8689-408D-AB49-8235571B4FD8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50:24.917" v="211" actId="26606"/>
        <pc:sldMkLst>
          <pc:docMk/>
          <pc:sldMk cId="288129912" sldId="460"/>
        </pc:sldMkLst>
        <pc:spChg chg="mo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2" creationId="{CB18C8A1-0909-48D6-BD24-6FB1F5D2445E}"/>
          </ac:spMkLst>
        </pc:spChg>
        <pc:spChg chg="del">
          <ac:chgData name="Hall, David-2" userId="f00705e8-237f-4e28-821a-22ed1cd717b1" providerId="ADAL" clId="{057F5B57-D3EE-42E5-ACF6-9874D798B9F8}" dt="2022-11-01T14:38:18.533" v="9" actId="478"/>
          <ac:spMkLst>
            <pc:docMk/>
            <pc:sldMk cId="288129912" sldId="460"/>
            <ac:spMk id="3" creationId="{6B3B5701-716E-4A1F-BDD3-4BC9ADDDBEAF}"/>
          </ac:spMkLst>
        </pc:spChg>
        <pc:spChg chg="mo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4" creationId="{083753C2-00E3-4DDF-B48C-D4D51AFE1963}"/>
          </ac:spMkLst>
        </pc:spChg>
        <pc:spChg chg="add del">
          <ac:chgData name="Hall, David-2" userId="f00705e8-237f-4e28-821a-22ed1cd717b1" providerId="ADAL" clId="{057F5B57-D3EE-42E5-ACF6-9874D798B9F8}" dt="2022-11-01T14:50:13.530" v="208" actId="26606"/>
          <ac:spMkLst>
            <pc:docMk/>
            <pc:sldMk cId="288129912" sldId="460"/>
            <ac:spMk id="10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50:24.902" v="210" actId="26606"/>
          <ac:spMkLst>
            <pc:docMk/>
            <pc:sldMk cId="288129912" sldId="460"/>
            <ac:spMk id="14" creationId="{A4AC5506-6312-4701-8D3C-40187889A947}"/>
          </ac:spMkLst>
        </pc:spChg>
        <pc:spChg chg="ad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16" creationId="{6753252F-4873-4F63-801D-CC719279A7D5}"/>
          </ac:spMkLst>
        </pc:spChg>
        <pc:spChg chg="ad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17" creationId="{047C8CCB-F95D-4249-92DD-651249D3535A}"/>
          </ac:spMkLst>
        </pc:spChg>
        <pc:graphicFrameChg chg="add mod modGraphic">
          <ac:chgData name="Hall, David-2" userId="f00705e8-237f-4e28-821a-22ed1cd717b1" providerId="ADAL" clId="{057F5B57-D3EE-42E5-ACF6-9874D798B9F8}" dt="2022-11-01T14:50:24.917" v="211" actId="26606"/>
          <ac:graphicFrameMkLst>
            <pc:docMk/>
            <pc:sldMk cId="288129912" sldId="460"/>
            <ac:graphicFrameMk id="5" creationId="{25805C63-1361-490A-B846-B17F11D0CA21}"/>
          </ac:graphicFrameMkLst>
        </pc:graphicFrameChg>
        <pc:cxnChg chg="add del">
          <ac:chgData name="Hall, David-2" userId="f00705e8-237f-4e28-821a-22ed1cd717b1" providerId="ADAL" clId="{057F5B57-D3EE-42E5-ACF6-9874D798B9F8}" dt="2022-11-01T14:50:13.530" v="208" actId="26606"/>
          <ac:cxnSpMkLst>
            <pc:docMk/>
            <pc:sldMk cId="288129912" sldId="460"/>
            <ac:cxnSpMk id="12" creationId="{7E7C77BC-7138-40B1-A15B-20F57A494629}"/>
          </ac:cxnSpMkLst>
        </pc:cxnChg>
      </pc:sldChg>
      <pc:sldChg chg="del">
        <pc:chgData name="Hall, David-2" userId="f00705e8-237f-4e28-821a-22ed1cd717b1" providerId="ADAL" clId="{057F5B57-D3EE-42E5-ACF6-9874D798B9F8}" dt="2022-11-01T14:38:39.551" v="15" actId="47"/>
        <pc:sldMkLst>
          <pc:docMk/>
          <pc:sldMk cId="3077580174" sldId="461"/>
        </pc:sldMkLst>
      </pc:sldChg>
      <pc:sldChg chg="addSp delSp modSp mod setBg addAnim delAnim">
        <pc:chgData name="Hall, David-2" userId="f00705e8-237f-4e28-821a-22ed1cd717b1" providerId="ADAL" clId="{057F5B57-D3EE-42E5-ACF6-9874D798B9F8}" dt="2022-11-01T14:37:37.220" v="5" actId="26606"/>
        <pc:sldMkLst>
          <pc:docMk/>
          <pc:sldMk cId="83434360" sldId="462"/>
        </pc:sldMkLst>
        <pc:spChg chg="mo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2" creationId="{B695221A-53D2-4E45-9661-E3A70FEE8336}"/>
          </ac:spMkLst>
        </pc:spChg>
        <pc:spChg chg="mo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3" creationId="{579377AD-915D-41A7-92AC-13FA6D3941D2}"/>
          </ac:spMkLst>
        </pc:spChg>
        <pc:spChg chg="ad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8" creationId="{2A8AA5BC-4F7A-4226-8F99-6D824B226A97}"/>
          </ac:spMkLst>
        </pc:spChg>
        <pc:spChg chg="add del">
          <ac:chgData name="Hall, David-2" userId="f00705e8-237f-4e28-821a-22ed1cd717b1" providerId="ADAL" clId="{057F5B57-D3EE-42E5-ACF6-9874D798B9F8}" dt="2022-11-01T14:37:37.208" v="4" actId="26606"/>
          <ac:spMkLst>
            <pc:docMk/>
            <pc:sldMk cId="83434360" sldId="462"/>
            <ac:spMk id="10" creationId="{A3363022-C969-41E9-8EB2-E4C94908C1FA}"/>
          </ac:spMkLst>
        </pc:spChg>
        <pc:spChg chg="add del">
          <ac:chgData name="Hall, David-2" userId="f00705e8-237f-4e28-821a-22ed1cd717b1" providerId="ADAL" clId="{057F5B57-D3EE-42E5-ACF6-9874D798B9F8}" dt="2022-11-01T14:37:37.208" v="4" actId="26606"/>
          <ac:spMkLst>
            <pc:docMk/>
            <pc:sldMk cId="83434360" sldId="462"/>
            <ac:spMk id="12" creationId="{8D1AD6B3-BE88-4CEB-BA17-790657CC4729}"/>
          </ac:spMkLst>
        </pc:spChg>
        <pc:spChg chg="ad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20" creationId="{5BC87C3E-1040-4EE4-9BDB-9537F7A1B335}"/>
          </ac:spMkLst>
        </pc:spChg>
        <pc:grpChg chg="add del">
          <ac:chgData name="Hall, David-2" userId="f00705e8-237f-4e28-821a-22ed1cd717b1" providerId="ADAL" clId="{057F5B57-D3EE-42E5-ACF6-9874D798B9F8}" dt="2022-11-01T14:37:37.208" v="4" actId="26606"/>
          <ac:grpSpMkLst>
            <pc:docMk/>
            <pc:sldMk cId="83434360" sldId="462"/>
            <ac:grpSpMk id="14" creationId="{89D1390B-7E13-4B4F-9CB2-391063412E54}"/>
          </ac:grpSpMkLst>
        </pc:grpChg>
        <pc:picChg chg="add del">
          <ac:chgData name="Hall, David-2" userId="f00705e8-237f-4e28-821a-22ed1cd717b1" providerId="ADAL" clId="{057F5B57-D3EE-42E5-ACF6-9874D798B9F8}" dt="2022-11-01T14:37:37.208" v="4" actId="26606"/>
          <ac:picMkLst>
            <pc:docMk/>
            <pc:sldMk cId="83434360" sldId="462"/>
            <ac:picMk id="7" creationId="{473A26E0-CD3A-246A-13DF-F4EA6BD5D284}"/>
          </ac:picMkLst>
        </pc:pic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19" creationId="{911DBBF1-3229-4BD9-B3D1-B4CA571E7431}"/>
          </ac:cxnSpMkLst>
        </pc:cxn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21" creationId="{42CDBECE-872A-4C73-9DC1-BB4E805E2CF5}"/>
          </ac:cxnSpMkLst>
        </pc:cxn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22" creationId="{F5CD5A0B-CDD7-427C-AA42-2EECFDFA1811}"/>
          </ac:cxnSpMkLst>
        </pc:cxnChg>
      </pc:sldChg>
      <pc:sldChg chg="modSp new mod">
        <pc:chgData name="Hall, David-2" userId="f00705e8-237f-4e28-821a-22ed1cd717b1" providerId="ADAL" clId="{057F5B57-D3EE-42E5-ACF6-9874D798B9F8}" dt="2022-11-01T14:51:11.354" v="276" actId="20577"/>
        <pc:sldMkLst>
          <pc:docMk/>
          <pc:sldMk cId="3204043745" sldId="463"/>
        </pc:sldMkLst>
        <pc:spChg chg="mod">
          <ac:chgData name="Hall, David-2" userId="f00705e8-237f-4e28-821a-22ed1cd717b1" providerId="ADAL" clId="{057F5B57-D3EE-42E5-ACF6-9874D798B9F8}" dt="2022-11-01T14:38:55.837" v="26" actId="20577"/>
          <ac:spMkLst>
            <pc:docMk/>
            <pc:sldMk cId="3204043745" sldId="463"/>
            <ac:spMk id="2" creationId="{0A3499FA-EB91-46E0-8C90-DD2BD461FEB8}"/>
          </ac:spMkLst>
        </pc:spChg>
        <pc:spChg chg="mod">
          <ac:chgData name="Hall, David-2" userId="f00705e8-237f-4e28-821a-22ed1cd717b1" providerId="ADAL" clId="{057F5B57-D3EE-42E5-ACF6-9874D798B9F8}" dt="2022-11-01T14:51:11.354" v="276" actId="20577"/>
          <ac:spMkLst>
            <pc:docMk/>
            <pc:sldMk cId="3204043745" sldId="463"/>
            <ac:spMk id="3" creationId="{FD07D5F3-068C-400C-B0C2-0D803F8FBA67}"/>
          </ac:spMkLst>
        </pc:spChg>
      </pc:sldChg>
      <pc:sldChg chg="addSp delSp modSp new mod setBg modClrScheme chgLayout">
        <pc:chgData name="Hall, David-2" userId="f00705e8-237f-4e28-821a-22ed1cd717b1" providerId="ADAL" clId="{057F5B57-D3EE-42E5-ACF6-9874D798B9F8}" dt="2022-11-01T15:04:45.856" v="700" actId="20577"/>
        <pc:sldMkLst>
          <pc:docMk/>
          <pc:sldMk cId="3103304615" sldId="464"/>
        </pc:sldMkLst>
        <pc:spChg chg="mod ord">
          <ac:chgData name="Hall, David-2" userId="f00705e8-237f-4e28-821a-22ed1cd717b1" providerId="ADAL" clId="{057F5B57-D3EE-42E5-ACF6-9874D798B9F8}" dt="2022-11-01T15:03:13.763" v="652" actId="26606"/>
          <ac:spMkLst>
            <pc:docMk/>
            <pc:sldMk cId="3103304615" sldId="464"/>
            <ac:spMk id="2" creationId="{FA7BB3A1-4AE4-486D-AB54-84F290E661AB}"/>
          </ac:spMkLst>
        </pc:spChg>
        <pc:spChg chg="del">
          <ac:chgData name="Hall, David-2" userId="f00705e8-237f-4e28-821a-22ed1cd717b1" providerId="ADAL" clId="{057F5B57-D3EE-42E5-ACF6-9874D798B9F8}" dt="2022-11-01T15:01:38.306" v="569" actId="700"/>
          <ac:spMkLst>
            <pc:docMk/>
            <pc:sldMk cId="3103304615" sldId="464"/>
            <ac:spMk id="3" creationId="{2E478688-E92E-4D82-B3FA-66CEAA9254BC}"/>
          </ac:spMkLst>
        </pc:spChg>
        <pc:spChg chg="add">
          <ac:chgData name="Hall, David-2" userId="f00705e8-237f-4e28-821a-22ed1cd717b1" providerId="ADAL" clId="{057F5B57-D3EE-42E5-ACF6-9874D798B9F8}" dt="2022-11-01T15:03:13.763" v="652" actId="26606"/>
          <ac:spMkLst>
            <pc:docMk/>
            <pc:sldMk cId="3103304615" sldId="464"/>
            <ac:spMk id="9" creationId="{955A2079-FA98-4876-80F0-72364A7D2EA4}"/>
          </ac:spMkLst>
        </pc:spChg>
        <pc:graphicFrameChg chg="add mod modGraphic">
          <ac:chgData name="Hall, David-2" userId="f00705e8-237f-4e28-821a-22ed1cd717b1" providerId="ADAL" clId="{057F5B57-D3EE-42E5-ACF6-9874D798B9F8}" dt="2022-11-01T15:04:45.856" v="700" actId="20577"/>
          <ac:graphicFrameMkLst>
            <pc:docMk/>
            <pc:sldMk cId="3103304615" sldId="464"/>
            <ac:graphicFrameMk id="4" creationId="{0B3CA293-367E-427B-85ED-780F4C0A7E2E}"/>
          </ac:graphicFrameMkLst>
        </pc:graphicFrameChg>
      </pc:sldChg>
      <pc:sldChg chg="modSp new del mod">
        <pc:chgData name="Hall, David-2" userId="f00705e8-237f-4e28-821a-22ed1cd717b1" providerId="ADAL" clId="{057F5B57-D3EE-42E5-ACF6-9874D798B9F8}" dt="2022-11-01T14:49:39.398" v="203" actId="2696"/>
        <pc:sldMkLst>
          <pc:docMk/>
          <pc:sldMk cId="3144104877" sldId="464"/>
        </pc:sldMkLst>
        <pc:spChg chg="mod">
          <ac:chgData name="Hall, David-2" userId="f00705e8-237f-4e28-821a-22ed1cd717b1" providerId="ADAL" clId="{057F5B57-D3EE-42E5-ACF6-9874D798B9F8}" dt="2022-11-01T14:49:16.052" v="176" actId="20577"/>
          <ac:spMkLst>
            <pc:docMk/>
            <pc:sldMk cId="3144104877" sldId="464"/>
            <ac:spMk id="2" creationId="{8DDBA8BD-B537-4BB8-91E7-C10B31CE1867}"/>
          </ac:spMkLst>
        </pc:spChg>
      </pc:sldChg>
      <pc:sldMasterChg chg="delSldLayout">
        <pc:chgData name="Hall, David-2" userId="f00705e8-237f-4e28-821a-22ed1cd717b1" providerId="ADAL" clId="{057F5B57-D3EE-42E5-ACF6-9874D798B9F8}" dt="2022-11-01T14:38:39.551" v="15" actId="47"/>
        <pc:sldMasterMkLst>
          <pc:docMk/>
          <pc:sldMasterMk cId="1114699572" sldId="2147483648"/>
        </pc:sldMasterMkLst>
        <pc:sldLayoutChg chg="del">
          <pc:chgData name="Hall, David-2" userId="f00705e8-237f-4e28-821a-22ed1cd717b1" providerId="ADAL" clId="{057F5B57-D3EE-42E5-ACF6-9874D798B9F8}" dt="2022-11-01T14:38:38.116" v="14" actId="47"/>
          <pc:sldLayoutMkLst>
            <pc:docMk/>
            <pc:sldMasterMk cId="1114699572" sldId="2147483648"/>
            <pc:sldLayoutMk cId="4211205719" sldId="2147483661"/>
          </pc:sldLayoutMkLst>
        </pc:sldLayoutChg>
        <pc:sldLayoutChg chg="del">
          <pc:chgData name="Hall, David-2" userId="f00705e8-237f-4e28-821a-22ed1cd717b1" providerId="ADAL" clId="{057F5B57-D3EE-42E5-ACF6-9874D798B9F8}" dt="2022-11-01T14:38:39.551" v="15" actId="47"/>
          <pc:sldLayoutMkLst>
            <pc:docMk/>
            <pc:sldMasterMk cId="1114699572" sldId="2147483648"/>
            <pc:sldLayoutMk cId="1539904414" sldId="2147483662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241C8-5CC6-49F0-9F98-62F054CD1E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09F2CC-9897-4365-93B4-7A7920893EBF}">
      <dgm:prSet/>
      <dgm:spPr/>
      <dgm:t>
        <a:bodyPr/>
        <a:lstStyle/>
        <a:p>
          <a:r>
            <a:rPr lang="en-US"/>
            <a:t>Be able to set up a proper JavaScript toolchain that is well-integrated with your R toolchain</a:t>
          </a:r>
        </a:p>
      </dgm:t>
    </dgm:pt>
    <dgm:pt modelId="{9028E870-D996-43E4-8B2B-B77A66E22407}" type="parTrans" cxnId="{37BE1B16-5507-475B-9EC6-5A5FB764E301}">
      <dgm:prSet/>
      <dgm:spPr/>
      <dgm:t>
        <a:bodyPr/>
        <a:lstStyle/>
        <a:p>
          <a:endParaRPr lang="en-US"/>
        </a:p>
      </dgm:t>
    </dgm:pt>
    <dgm:pt modelId="{BAE30F00-4EB9-4BD9-A6F6-CF10221B4216}" type="sibTrans" cxnId="{37BE1B16-5507-475B-9EC6-5A5FB764E301}">
      <dgm:prSet/>
      <dgm:spPr/>
      <dgm:t>
        <a:bodyPr/>
        <a:lstStyle/>
        <a:p>
          <a:endParaRPr lang="en-US"/>
        </a:p>
      </dgm:t>
    </dgm:pt>
    <dgm:pt modelId="{B96C2618-0845-4FB0-8C5D-E2721E8322C9}">
      <dgm:prSet/>
      <dgm:spPr/>
      <dgm:t>
        <a:bodyPr/>
        <a:lstStyle/>
        <a:p>
          <a:r>
            <a:rPr lang="en-US"/>
            <a:t>Learn how to develop JavaScript inputs and outputs with this toolchain</a:t>
          </a:r>
        </a:p>
      </dgm:t>
    </dgm:pt>
    <dgm:pt modelId="{CBD0D852-8230-4B7F-AFBF-20721944CDA0}" type="parTrans" cxnId="{AA67A526-8AB5-4DF7-A2FE-CF9E198E1C32}">
      <dgm:prSet/>
      <dgm:spPr/>
      <dgm:t>
        <a:bodyPr/>
        <a:lstStyle/>
        <a:p>
          <a:endParaRPr lang="en-US"/>
        </a:p>
      </dgm:t>
    </dgm:pt>
    <dgm:pt modelId="{CA858C6C-8C33-4431-B869-BC7C81A8D971}" type="sibTrans" cxnId="{AA67A526-8AB5-4DF7-A2FE-CF9E198E1C32}">
      <dgm:prSet/>
      <dgm:spPr/>
      <dgm:t>
        <a:bodyPr/>
        <a:lstStyle/>
        <a:p>
          <a:endParaRPr lang="en-US"/>
        </a:p>
      </dgm:t>
    </dgm:pt>
    <dgm:pt modelId="{83F9C8BF-8638-4F20-BFA7-3D990A3D09E6}">
      <dgm:prSet/>
      <dgm:spPr/>
      <dgm:t>
        <a:bodyPr/>
        <a:lstStyle/>
        <a:p>
          <a:r>
            <a:rPr lang="en-US"/>
            <a:t>Providing example code and jumping-off points for your continued professional development</a:t>
          </a:r>
        </a:p>
      </dgm:t>
    </dgm:pt>
    <dgm:pt modelId="{C6D7A471-034E-4643-ACE7-B553E6A7699D}" type="parTrans" cxnId="{67C2BC5E-F93C-4BC5-ABC6-682731440778}">
      <dgm:prSet/>
      <dgm:spPr/>
      <dgm:t>
        <a:bodyPr/>
        <a:lstStyle/>
        <a:p>
          <a:endParaRPr lang="en-US"/>
        </a:p>
      </dgm:t>
    </dgm:pt>
    <dgm:pt modelId="{354512EB-3938-41F5-B1F0-D7E00544E76A}" type="sibTrans" cxnId="{67C2BC5E-F93C-4BC5-ABC6-682731440778}">
      <dgm:prSet/>
      <dgm:spPr/>
      <dgm:t>
        <a:bodyPr/>
        <a:lstStyle/>
        <a:p>
          <a:endParaRPr lang="en-US"/>
        </a:p>
      </dgm:t>
    </dgm:pt>
    <dgm:pt modelId="{DDBC8F36-664F-4C0F-A736-376664A3FDE3}" type="pres">
      <dgm:prSet presAssocID="{9ED241C8-5CC6-49F0-9F98-62F054CD1ECF}" presName="vert0" presStyleCnt="0">
        <dgm:presLayoutVars>
          <dgm:dir/>
          <dgm:animOne val="branch"/>
          <dgm:animLvl val="lvl"/>
        </dgm:presLayoutVars>
      </dgm:prSet>
      <dgm:spPr/>
    </dgm:pt>
    <dgm:pt modelId="{F6347196-34E8-4A23-ACC7-94605FF05C39}" type="pres">
      <dgm:prSet presAssocID="{0409F2CC-9897-4365-93B4-7A7920893EBF}" presName="thickLine" presStyleLbl="alignNode1" presStyleIdx="0" presStyleCnt="3"/>
      <dgm:spPr/>
    </dgm:pt>
    <dgm:pt modelId="{C255465F-C444-4A1A-BE72-D2C43D823C6F}" type="pres">
      <dgm:prSet presAssocID="{0409F2CC-9897-4365-93B4-7A7920893EBF}" presName="horz1" presStyleCnt="0"/>
      <dgm:spPr/>
    </dgm:pt>
    <dgm:pt modelId="{F1AC575E-FD2D-44F1-B3B7-F6CE53B1DC39}" type="pres">
      <dgm:prSet presAssocID="{0409F2CC-9897-4365-93B4-7A7920893EBF}" presName="tx1" presStyleLbl="revTx" presStyleIdx="0" presStyleCnt="3"/>
      <dgm:spPr/>
    </dgm:pt>
    <dgm:pt modelId="{74F27AB8-B196-4E9F-9F8B-4C899E3651D3}" type="pres">
      <dgm:prSet presAssocID="{0409F2CC-9897-4365-93B4-7A7920893EBF}" presName="vert1" presStyleCnt="0"/>
      <dgm:spPr/>
    </dgm:pt>
    <dgm:pt modelId="{17330864-A485-41A3-A3CE-26A2C5A7BA7F}" type="pres">
      <dgm:prSet presAssocID="{B96C2618-0845-4FB0-8C5D-E2721E8322C9}" presName="thickLine" presStyleLbl="alignNode1" presStyleIdx="1" presStyleCnt="3"/>
      <dgm:spPr/>
    </dgm:pt>
    <dgm:pt modelId="{B42EE437-028D-4965-839D-4EDB44C1228E}" type="pres">
      <dgm:prSet presAssocID="{B96C2618-0845-4FB0-8C5D-E2721E8322C9}" presName="horz1" presStyleCnt="0"/>
      <dgm:spPr/>
    </dgm:pt>
    <dgm:pt modelId="{A5AEFBCD-9811-4696-8A11-BA33D4A54A0D}" type="pres">
      <dgm:prSet presAssocID="{B96C2618-0845-4FB0-8C5D-E2721E8322C9}" presName="tx1" presStyleLbl="revTx" presStyleIdx="1" presStyleCnt="3"/>
      <dgm:spPr/>
    </dgm:pt>
    <dgm:pt modelId="{A193E01A-1064-4975-A9A6-1527E73B39D4}" type="pres">
      <dgm:prSet presAssocID="{B96C2618-0845-4FB0-8C5D-E2721E8322C9}" presName="vert1" presStyleCnt="0"/>
      <dgm:spPr/>
    </dgm:pt>
    <dgm:pt modelId="{BF631225-6CAF-4559-BBBE-E3C8C7224873}" type="pres">
      <dgm:prSet presAssocID="{83F9C8BF-8638-4F20-BFA7-3D990A3D09E6}" presName="thickLine" presStyleLbl="alignNode1" presStyleIdx="2" presStyleCnt="3"/>
      <dgm:spPr/>
    </dgm:pt>
    <dgm:pt modelId="{A1AB7E2C-5A5C-452D-8C63-63CB3169A4BF}" type="pres">
      <dgm:prSet presAssocID="{83F9C8BF-8638-4F20-BFA7-3D990A3D09E6}" presName="horz1" presStyleCnt="0"/>
      <dgm:spPr/>
    </dgm:pt>
    <dgm:pt modelId="{E41F6CF9-1CEB-437A-BB8A-6FFEA453AFF4}" type="pres">
      <dgm:prSet presAssocID="{83F9C8BF-8638-4F20-BFA7-3D990A3D09E6}" presName="tx1" presStyleLbl="revTx" presStyleIdx="2" presStyleCnt="3"/>
      <dgm:spPr/>
    </dgm:pt>
    <dgm:pt modelId="{168B5662-54B0-4128-AA73-6326AFE816C8}" type="pres">
      <dgm:prSet presAssocID="{83F9C8BF-8638-4F20-BFA7-3D990A3D09E6}" presName="vert1" presStyleCnt="0"/>
      <dgm:spPr/>
    </dgm:pt>
  </dgm:ptLst>
  <dgm:cxnLst>
    <dgm:cxn modelId="{37BE1B16-5507-475B-9EC6-5A5FB764E301}" srcId="{9ED241C8-5CC6-49F0-9F98-62F054CD1ECF}" destId="{0409F2CC-9897-4365-93B4-7A7920893EBF}" srcOrd="0" destOrd="0" parTransId="{9028E870-D996-43E4-8B2B-B77A66E22407}" sibTransId="{BAE30F00-4EB9-4BD9-A6F6-CF10221B4216}"/>
    <dgm:cxn modelId="{AA67A526-8AB5-4DF7-A2FE-CF9E198E1C32}" srcId="{9ED241C8-5CC6-49F0-9F98-62F054CD1ECF}" destId="{B96C2618-0845-4FB0-8C5D-E2721E8322C9}" srcOrd="1" destOrd="0" parTransId="{CBD0D852-8230-4B7F-AFBF-20721944CDA0}" sibTransId="{CA858C6C-8C33-4431-B869-BC7C81A8D971}"/>
    <dgm:cxn modelId="{1819AC2E-D789-4397-AE8A-65D99E1A45EB}" type="presOf" srcId="{83F9C8BF-8638-4F20-BFA7-3D990A3D09E6}" destId="{E41F6CF9-1CEB-437A-BB8A-6FFEA453AFF4}" srcOrd="0" destOrd="0" presId="urn:microsoft.com/office/officeart/2008/layout/LinedList"/>
    <dgm:cxn modelId="{67C2BC5E-F93C-4BC5-ABC6-682731440778}" srcId="{9ED241C8-5CC6-49F0-9F98-62F054CD1ECF}" destId="{83F9C8BF-8638-4F20-BFA7-3D990A3D09E6}" srcOrd="2" destOrd="0" parTransId="{C6D7A471-034E-4643-ACE7-B553E6A7699D}" sibTransId="{354512EB-3938-41F5-B1F0-D7E00544E76A}"/>
    <dgm:cxn modelId="{0A0C12A1-1ED8-46F4-8539-CEE29588A4F0}" type="presOf" srcId="{B96C2618-0845-4FB0-8C5D-E2721E8322C9}" destId="{A5AEFBCD-9811-4696-8A11-BA33D4A54A0D}" srcOrd="0" destOrd="0" presId="urn:microsoft.com/office/officeart/2008/layout/LinedList"/>
    <dgm:cxn modelId="{771DD1AC-D517-42B6-B659-AA6BAA06E114}" type="presOf" srcId="{9ED241C8-5CC6-49F0-9F98-62F054CD1ECF}" destId="{DDBC8F36-664F-4C0F-A736-376664A3FDE3}" srcOrd="0" destOrd="0" presId="urn:microsoft.com/office/officeart/2008/layout/LinedList"/>
    <dgm:cxn modelId="{05648EC7-4C4A-4888-A750-50F171821483}" type="presOf" srcId="{0409F2CC-9897-4365-93B4-7A7920893EBF}" destId="{F1AC575E-FD2D-44F1-B3B7-F6CE53B1DC39}" srcOrd="0" destOrd="0" presId="urn:microsoft.com/office/officeart/2008/layout/LinedList"/>
    <dgm:cxn modelId="{B7B7E8CE-7EFD-4E2B-9805-EF0EF3E87CDA}" type="presParOf" srcId="{DDBC8F36-664F-4C0F-A736-376664A3FDE3}" destId="{F6347196-34E8-4A23-ACC7-94605FF05C39}" srcOrd="0" destOrd="0" presId="urn:microsoft.com/office/officeart/2008/layout/LinedList"/>
    <dgm:cxn modelId="{DD063DAC-99D2-4585-992E-09C8652D93AA}" type="presParOf" srcId="{DDBC8F36-664F-4C0F-A736-376664A3FDE3}" destId="{C255465F-C444-4A1A-BE72-D2C43D823C6F}" srcOrd="1" destOrd="0" presId="urn:microsoft.com/office/officeart/2008/layout/LinedList"/>
    <dgm:cxn modelId="{FA033E3C-8ACE-4280-9612-EA9A79562FBA}" type="presParOf" srcId="{C255465F-C444-4A1A-BE72-D2C43D823C6F}" destId="{F1AC575E-FD2D-44F1-B3B7-F6CE53B1DC39}" srcOrd="0" destOrd="0" presId="urn:microsoft.com/office/officeart/2008/layout/LinedList"/>
    <dgm:cxn modelId="{9A32E2A5-FD30-4A87-B979-FA4B032C30DC}" type="presParOf" srcId="{C255465F-C444-4A1A-BE72-D2C43D823C6F}" destId="{74F27AB8-B196-4E9F-9F8B-4C899E3651D3}" srcOrd="1" destOrd="0" presId="urn:microsoft.com/office/officeart/2008/layout/LinedList"/>
    <dgm:cxn modelId="{66F15F04-8AC3-42D4-8D00-B8422BDA7E59}" type="presParOf" srcId="{DDBC8F36-664F-4C0F-A736-376664A3FDE3}" destId="{17330864-A485-41A3-A3CE-26A2C5A7BA7F}" srcOrd="2" destOrd="0" presId="urn:microsoft.com/office/officeart/2008/layout/LinedList"/>
    <dgm:cxn modelId="{F60FFB2C-34D5-459C-AD40-647533FC5FBA}" type="presParOf" srcId="{DDBC8F36-664F-4C0F-A736-376664A3FDE3}" destId="{B42EE437-028D-4965-839D-4EDB44C1228E}" srcOrd="3" destOrd="0" presId="urn:microsoft.com/office/officeart/2008/layout/LinedList"/>
    <dgm:cxn modelId="{599EC4D2-25EA-4BE4-B7BF-826ED194880A}" type="presParOf" srcId="{B42EE437-028D-4965-839D-4EDB44C1228E}" destId="{A5AEFBCD-9811-4696-8A11-BA33D4A54A0D}" srcOrd="0" destOrd="0" presId="urn:microsoft.com/office/officeart/2008/layout/LinedList"/>
    <dgm:cxn modelId="{88E1C1A3-AFE0-4683-B246-A1AD9F7B8403}" type="presParOf" srcId="{B42EE437-028D-4965-839D-4EDB44C1228E}" destId="{A193E01A-1064-4975-A9A6-1527E73B39D4}" srcOrd="1" destOrd="0" presId="urn:microsoft.com/office/officeart/2008/layout/LinedList"/>
    <dgm:cxn modelId="{04058F6D-CCF6-4FA0-AEFC-FF13C7BB92D0}" type="presParOf" srcId="{DDBC8F36-664F-4C0F-A736-376664A3FDE3}" destId="{BF631225-6CAF-4559-BBBE-E3C8C7224873}" srcOrd="4" destOrd="0" presId="urn:microsoft.com/office/officeart/2008/layout/LinedList"/>
    <dgm:cxn modelId="{2C63F5D7-B14F-4AEC-A14D-90D3CD816A2C}" type="presParOf" srcId="{DDBC8F36-664F-4C0F-A736-376664A3FDE3}" destId="{A1AB7E2C-5A5C-452D-8C63-63CB3169A4BF}" srcOrd="5" destOrd="0" presId="urn:microsoft.com/office/officeart/2008/layout/LinedList"/>
    <dgm:cxn modelId="{D9B9961D-C43C-4ABF-8718-0A08D377DFE5}" type="presParOf" srcId="{A1AB7E2C-5A5C-452D-8C63-63CB3169A4BF}" destId="{E41F6CF9-1CEB-437A-BB8A-6FFEA453AFF4}" srcOrd="0" destOrd="0" presId="urn:microsoft.com/office/officeart/2008/layout/LinedList"/>
    <dgm:cxn modelId="{7CDF1F17-8D73-46E9-A20D-298D57F0A898}" type="presParOf" srcId="{A1AB7E2C-5A5C-452D-8C63-63CB3169A4BF}" destId="{168B5662-54B0-4128-AA73-6326AFE816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13B69-3FFD-4948-B2FA-0729C71BF2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F2B37-D060-4F3E-8A7B-CC7550D9B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scientists can create apps w/o having to become expert web devs</a:t>
          </a:r>
        </a:p>
      </dgm:t>
    </dgm:pt>
    <dgm:pt modelId="{282C489A-810D-4210-9248-F28AEB3291F0}" type="parTrans" cxnId="{ADFE6B66-4C82-44A6-9973-99FE88173CC4}">
      <dgm:prSet/>
      <dgm:spPr/>
      <dgm:t>
        <a:bodyPr/>
        <a:lstStyle/>
        <a:p>
          <a:endParaRPr lang="en-US"/>
        </a:p>
      </dgm:t>
    </dgm:pt>
    <dgm:pt modelId="{433C8869-92E1-43F9-8CA5-B9B5906F23ED}" type="sibTrans" cxnId="{ADFE6B66-4C82-44A6-9973-99FE88173CC4}">
      <dgm:prSet/>
      <dgm:spPr/>
      <dgm:t>
        <a:bodyPr/>
        <a:lstStyle/>
        <a:p>
          <a:endParaRPr lang="en-US"/>
        </a:p>
      </dgm:t>
    </dgm:pt>
    <dgm:pt modelId="{98DB68B5-B02D-449B-BA09-7AD738FBB3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Rapid development of analytics apps</a:t>
          </a:r>
        </a:p>
      </dgm:t>
    </dgm:pt>
    <dgm:pt modelId="{D01E5F3A-5633-44CA-8AAF-E04EFB4F72E3}" type="parTrans" cxnId="{4F2F5FDB-61A6-4A5D-8CB2-181F4F0DDBF4}">
      <dgm:prSet/>
      <dgm:spPr/>
      <dgm:t>
        <a:bodyPr/>
        <a:lstStyle/>
        <a:p>
          <a:endParaRPr lang="en-US"/>
        </a:p>
      </dgm:t>
    </dgm:pt>
    <dgm:pt modelId="{42645DD5-F442-4B55-8C88-D8C68EF3997A}" type="sibTrans" cxnId="{4F2F5FDB-61A6-4A5D-8CB2-181F4F0DDBF4}">
      <dgm:prSet/>
      <dgm:spPr/>
      <dgm:t>
        <a:bodyPr/>
        <a:lstStyle/>
        <a:p>
          <a:endParaRPr lang="en-US"/>
        </a:p>
      </dgm:t>
    </dgm:pt>
    <dgm:pt modelId="{FCD9B753-8FDF-4F63-B357-B72A521FC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Convenient way for app to tap into power of R</a:t>
          </a:r>
        </a:p>
      </dgm:t>
    </dgm:pt>
    <dgm:pt modelId="{FA273F99-AA4C-4ED9-BEFD-E849CFC9505B}" type="parTrans" cxnId="{EE7F0592-13E7-46D5-8609-306BB2003A2C}">
      <dgm:prSet/>
      <dgm:spPr/>
      <dgm:t>
        <a:bodyPr/>
        <a:lstStyle/>
        <a:p>
          <a:endParaRPr lang="en-US"/>
        </a:p>
      </dgm:t>
    </dgm:pt>
    <dgm:pt modelId="{5BF977F7-38B2-4D26-91FE-0F7E7BA9E093}" type="sibTrans" cxnId="{EE7F0592-13E7-46D5-8609-306BB2003A2C}">
      <dgm:prSet/>
      <dgm:spPr/>
      <dgm:t>
        <a:bodyPr/>
        <a:lstStyle/>
        <a:p>
          <a:endParaRPr lang="en-US"/>
        </a:p>
      </dgm:t>
    </dgm:pt>
    <dgm:pt modelId="{D7B58E60-5559-4968-BD7A-51026453CB71}" type="pres">
      <dgm:prSet presAssocID="{98313B69-3FFD-4948-B2FA-0729C71BF211}" presName="root" presStyleCnt="0">
        <dgm:presLayoutVars>
          <dgm:dir/>
          <dgm:resizeHandles val="exact"/>
        </dgm:presLayoutVars>
      </dgm:prSet>
      <dgm:spPr/>
    </dgm:pt>
    <dgm:pt modelId="{7E33393C-C66D-46AF-BCC3-79C0AE143480}" type="pres">
      <dgm:prSet presAssocID="{5DCF2B37-D060-4F3E-8A7B-CC7550D9BF42}" presName="compNode" presStyleCnt="0"/>
      <dgm:spPr/>
    </dgm:pt>
    <dgm:pt modelId="{54AE99FB-9D36-4432-991B-C15FC87F1408}" type="pres">
      <dgm:prSet presAssocID="{5DCF2B37-D060-4F3E-8A7B-CC7550D9BF42}" presName="bgRect" presStyleLbl="bgShp" presStyleIdx="0" presStyleCnt="3"/>
      <dgm:spPr/>
    </dgm:pt>
    <dgm:pt modelId="{DB413925-A7FA-4A7B-8F6C-CB677582B923}" type="pres">
      <dgm:prSet presAssocID="{5DCF2B37-D060-4F3E-8A7B-CC7550D9BF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81B8D14-C26A-4672-AA05-0D21498A3101}" type="pres">
      <dgm:prSet presAssocID="{5DCF2B37-D060-4F3E-8A7B-CC7550D9BF42}" presName="spaceRect" presStyleCnt="0"/>
      <dgm:spPr/>
    </dgm:pt>
    <dgm:pt modelId="{73EFFB28-9D35-4BB8-8290-0C1088293024}" type="pres">
      <dgm:prSet presAssocID="{5DCF2B37-D060-4F3E-8A7B-CC7550D9BF42}" presName="parTx" presStyleLbl="revTx" presStyleIdx="0" presStyleCnt="3">
        <dgm:presLayoutVars>
          <dgm:chMax val="0"/>
          <dgm:chPref val="0"/>
        </dgm:presLayoutVars>
      </dgm:prSet>
      <dgm:spPr/>
    </dgm:pt>
    <dgm:pt modelId="{64E40D01-CAA9-4C4C-B3DD-ECBBE7E63F60}" type="pres">
      <dgm:prSet presAssocID="{433C8869-92E1-43F9-8CA5-B9B5906F23ED}" presName="sibTrans" presStyleCnt="0"/>
      <dgm:spPr/>
    </dgm:pt>
    <dgm:pt modelId="{D2AD0B38-ECD0-4FAD-A48E-C3ED4B1F655E}" type="pres">
      <dgm:prSet presAssocID="{98DB68B5-B02D-449B-BA09-7AD738FBB354}" presName="compNode" presStyleCnt="0"/>
      <dgm:spPr/>
    </dgm:pt>
    <dgm:pt modelId="{24796F43-69D9-4C87-AC91-0414B225FE4E}" type="pres">
      <dgm:prSet presAssocID="{98DB68B5-B02D-449B-BA09-7AD738FBB354}" presName="bgRect" presStyleLbl="bgShp" presStyleIdx="1" presStyleCnt="3"/>
      <dgm:spPr/>
    </dgm:pt>
    <dgm:pt modelId="{E077BBF7-05AA-4459-8B1D-8F13CCF949AE}" type="pres">
      <dgm:prSet presAssocID="{98DB68B5-B02D-449B-BA09-7AD738FBB3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D80584-F976-4FF2-9A24-852F9D14BCB2}" type="pres">
      <dgm:prSet presAssocID="{98DB68B5-B02D-449B-BA09-7AD738FBB354}" presName="spaceRect" presStyleCnt="0"/>
      <dgm:spPr/>
    </dgm:pt>
    <dgm:pt modelId="{7B7B7E4A-06CD-4D6C-AF3D-D0F29A3211D4}" type="pres">
      <dgm:prSet presAssocID="{98DB68B5-B02D-449B-BA09-7AD738FBB354}" presName="parTx" presStyleLbl="revTx" presStyleIdx="1" presStyleCnt="3">
        <dgm:presLayoutVars>
          <dgm:chMax val="0"/>
          <dgm:chPref val="0"/>
        </dgm:presLayoutVars>
      </dgm:prSet>
      <dgm:spPr/>
    </dgm:pt>
    <dgm:pt modelId="{D44BBA04-1A89-41A1-B62B-988A2821C405}" type="pres">
      <dgm:prSet presAssocID="{42645DD5-F442-4B55-8C88-D8C68EF3997A}" presName="sibTrans" presStyleCnt="0"/>
      <dgm:spPr/>
    </dgm:pt>
    <dgm:pt modelId="{42A578B9-AB87-4AB6-AF23-53272D9ECF8C}" type="pres">
      <dgm:prSet presAssocID="{FCD9B753-8FDF-4F63-B357-B72A521FCC5C}" presName="compNode" presStyleCnt="0"/>
      <dgm:spPr/>
    </dgm:pt>
    <dgm:pt modelId="{1D80B196-F214-4B5E-8405-23DF86F64D7F}" type="pres">
      <dgm:prSet presAssocID="{FCD9B753-8FDF-4F63-B357-B72A521FCC5C}" presName="bgRect" presStyleLbl="bgShp" presStyleIdx="2" presStyleCnt="3"/>
      <dgm:spPr/>
    </dgm:pt>
    <dgm:pt modelId="{11A021D9-D670-4A6D-AA84-0E2AB9BA5810}" type="pres">
      <dgm:prSet presAssocID="{FCD9B753-8FDF-4F63-B357-B72A521FCC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D727526-89E1-4440-8073-D69356BD6B5E}" type="pres">
      <dgm:prSet presAssocID="{FCD9B753-8FDF-4F63-B357-B72A521FCC5C}" presName="spaceRect" presStyleCnt="0"/>
      <dgm:spPr/>
    </dgm:pt>
    <dgm:pt modelId="{C9C282D3-0724-448E-A10F-65C36A4DCE85}" type="pres">
      <dgm:prSet presAssocID="{FCD9B753-8FDF-4F63-B357-B72A521FCC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2D6F44-054E-4382-9F58-A3C6B4225D8B}" type="presOf" srcId="{5DCF2B37-D060-4F3E-8A7B-CC7550D9BF42}" destId="{73EFFB28-9D35-4BB8-8290-0C1088293024}" srcOrd="0" destOrd="0" presId="urn:microsoft.com/office/officeart/2018/2/layout/IconVerticalSolidList"/>
    <dgm:cxn modelId="{ADFE6B66-4C82-44A6-9973-99FE88173CC4}" srcId="{98313B69-3FFD-4948-B2FA-0729C71BF211}" destId="{5DCF2B37-D060-4F3E-8A7B-CC7550D9BF42}" srcOrd="0" destOrd="0" parTransId="{282C489A-810D-4210-9248-F28AEB3291F0}" sibTransId="{433C8869-92E1-43F9-8CA5-B9B5906F23ED}"/>
    <dgm:cxn modelId="{EE7F0592-13E7-46D5-8609-306BB2003A2C}" srcId="{98313B69-3FFD-4948-B2FA-0729C71BF211}" destId="{FCD9B753-8FDF-4F63-B357-B72A521FCC5C}" srcOrd="2" destOrd="0" parTransId="{FA273F99-AA4C-4ED9-BEFD-E849CFC9505B}" sibTransId="{5BF977F7-38B2-4D26-91FE-0F7E7BA9E093}"/>
    <dgm:cxn modelId="{EBD0ADB5-B19F-4883-A2D3-C8C6941CB904}" type="presOf" srcId="{98DB68B5-B02D-449B-BA09-7AD738FBB354}" destId="{7B7B7E4A-06CD-4D6C-AF3D-D0F29A3211D4}" srcOrd="0" destOrd="0" presId="urn:microsoft.com/office/officeart/2018/2/layout/IconVerticalSolidList"/>
    <dgm:cxn modelId="{B69E69CC-0CEA-4F6A-BF3F-304467F717F4}" type="presOf" srcId="{98313B69-3FFD-4948-B2FA-0729C71BF211}" destId="{D7B58E60-5559-4968-BD7A-51026453CB71}" srcOrd="0" destOrd="0" presId="urn:microsoft.com/office/officeart/2018/2/layout/IconVerticalSolidList"/>
    <dgm:cxn modelId="{E69C7CD4-73D2-4C93-ADA8-B26FA815ABFE}" type="presOf" srcId="{FCD9B753-8FDF-4F63-B357-B72A521FCC5C}" destId="{C9C282D3-0724-448E-A10F-65C36A4DCE85}" srcOrd="0" destOrd="0" presId="urn:microsoft.com/office/officeart/2018/2/layout/IconVerticalSolidList"/>
    <dgm:cxn modelId="{4F2F5FDB-61A6-4A5D-8CB2-181F4F0DDBF4}" srcId="{98313B69-3FFD-4948-B2FA-0729C71BF211}" destId="{98DB68B5-B02D-449B-BA09-7AD738FBB354}" srcOrd="1" destOrd="0" parTransId="{D01E5F3A-5633-44CA-8AAF-E04EFB4F72E3}" sibTransId="{42645DD5-F442-4B55-8C88-D8C68EF3997A}"/>
    <dgm:cxn modelId="{12B4A2A9-697F-4211-92BA-FC3F9A923F9D}" type="presParOf" srcId="{D7B58E60-5559-4968-BD7A-51026453CB71}" destId="{7E33393C-C66D-46AF-BCC3-79C0AE143480}" srcOrd="0" destOrd="0" presId="urn:microsoft.com/office/officeart/2018/2/layout/IconVerticalSolidList"/>
    <dgm:cxn modelId="{44614F8A-28B0-46F4-96E7-BC00E8D2115D}" type="presParOf" srcId="{7E33393C-C66D-46AF-BCC3-79C0AE143480}" destId="{54AE99FB-9D36-4432-991B-C15FC87F1408}" srcOrd="0" destOrd="0" presId="urn:microsoft.com/office/officeart/2018/2/layout/IconVerticalSolidList"/>
    <dgm:cxn modelId="{0B76B19B-B4C9-450E-82DB-14782E24A799}" type="presParOf" srcId="{7E33393C-C66D-46AF-BCC3-79C0AE143480}" destId="{DB413925-A7FA-4A7B-8F6C-CB677582B923}" srcOrd="1" destOrd="0" presId="urn:microsoft.com/office/officeart/2018/2/layout/IconVerticalSolidList"/>
    <dgm:cxn modelId="{00252E02-4053-4362-BD4A-A85C162CE379}" type="presParOf" srcId="{7E33393C-C66D-46AF-BCC3-79C0AE143480}" destId="{F81B8D14-C26A-4672-AA05-0D21498A3101}" srcOrd="2" destOrd="0" presId="urn:microsoft.com/office/officeart/2018/2/layout/IconVerticalSolidList"/>
    <dgm:cxn modelId="{02B4145D-E3E7-4FED-A2A6-1D4FC8104F1B}" type="presParOf" srcId="{7E33393C-C66D-46AF-BCC3-79C0AE143480}" destId="{73EFFB28-9D35-4BB8-8290-0C1088293024}" srcOrd="3" destOrd="0" presId="urn:microsoft.com/office/officeart/2018/2/layout/IconVerticalSolidList"/>
    <dgm:cxn modelId="{FC54E567-8879-43C5-BDD0-9EF382D7A5F2}" type="presParOf" srcId="{D7B58E60-5559-4968-BD7A-51026453CB71}" destId="{64E40D01-CAA9-4C4C-B3DD-ECBBE7E63F60}" srcOrd="1" destOrd="0" presId="urn:microsoft.com/office/officeart/2018/2/layout/IconVerticalSolidList"/>
    <dgm:cxn modelId="{E7F72010-B9E4-457E-8247-773768D3D594}" type="presParOf" srcId="{D7B58E60-5559-4968-BD7A-51026453CB71}" destId="{D2AD0B38-ECD0-4FAD-A48E-C3ED4B1F655E}" srcOrd="2" destOrd="0" presId="urn:microsoft.com/office/officeart/2018/2/layout/IconVerticalSolidList"/>
    <dgm:cxn modelId="{1389DA04-11B7-402D-B737-85178D6A4480}" type="presParOf" srcId="{D2AD0B38-ECD0-4FAD-A48E-C3ED4B1F655E}" destId="{24796F43-69D9-4C87-AC91-0414B225FE4E}" srcOrd="0" destOrd="0" presId="urn:microsoft.com/office/officeart/2018/2/layout/IconVerticalSolidList"/>
    <dgm:cxn modelId="{4BA9BBF4-21D8-41C0-BC6A-44DD6743CB1D}" type="presParOf" srcId="{D2AD0B38-ECD0-4FAD-A48E-C3ED4B1F655E}" destId="{E077BBF7-05AA-4459-8B1D-8F13CCF949AE}" srcOrd="1" destOrd="0" presId="urn:microsoft.com/office/officeart/2018/2/layout/IconVerticalSolidList"/>
    <dgm:cxn modelId="{07618BBF-2CBC-44BC-BF61-0D84074EC36C}" type="presParOf" srcId="{D2AD0B38-ECD0-4FAD-A48E-C3ED4B1F655E}" destId="{A7D80584-F976-4FF2-9A24-852F9D14BCB2}" srcOrd="2" destOrd="0" presId="urn:microsoft.com/office/officeart/2018/2/layout/IconVerticalSolidList"/>
    <dgm:cxn modelId="{2337BA7F-8500-4DC4-90D2-02B1250A5926}" type="presParOf" srcId="{D2AD0B38-ECD0-4FAD-A48E-C3ED4B1F655E}" destId="{7B7B7E4A-06CD-4D6C-AF3D-D0F29A3211D4}" srcOrd="3" destOrd="0" presId="urn:microsoft.com/office/officeart/2018/2/layout/IconVerticalSolidList"/>
    <dgm:cxn modelId="{2557FCFF-65B1-49DA-A3D4-73C9BBFC8DC3}" type="presParOf" srcId="{D7B58E60-5559-4968-BD7A-51026453CB71}" destId="{D44BBA04-1A89-41A1-B62B-988A2821C405}" srcOrd="3" destOrd="0" presId="urn:microsoft.com/office/officeart/2018/2/layout/IconVerticalSolidList"/>
    <dgm:cxn modelId="{09684A6A-6964-4848-8CF6-3AEA625DA89C}" type="presParOf" srcId="{D7B58E60-5559-4968-BD7A-51026453CB71}" destId="{42A578B9-AB87-4AB6-AF23-53272D9ECF8C}" srcOrd="4" destOrd="0" presId="urn:microsoft.com/office/officeart/2018/2/layout/IconVerticalSolidList"/>
    <dgm:cxn modelId="{271D8396-2B58-4A7D-B46D-995017F14922}" type="presParOf" srcId="{42A578B9-AB87-4AB6-AF23-53272D9ECF8C}" destId="{1D80B196-F214-4B5E-8405-23DF86F64D7F}" srcOrd="0" destOrd="0" presId="urn:microsoft.com/office/officeart/2018/2/layout/IconVerticalSolidList"/>
    <dgm:cxn modelId="{38363729-D52E-4382-8739-4FDD2FEC6A51}" type="presParOf" srcId="{42A578B9-AB87-4AB6-AF23-53272D9ECF8C}" destId="{11A021D9-D670-4A6D-AA84-0E2AB9BA5810}" srcOrd="1" destOrd="0" presId="urn:microsoft.com/office/officeart/2018/2/layout/IconVerticalSolidList"/>
    <dgm:cxn modelId="{9C68F9D7-AA84-4696-B074-AB8FB604F153}" type="presParOf" srcId="{42A578B9-AB87-4AB6-AF23-53272D9ECF8C}" destId="{3D727526-89E1-4440-8073-D69356BD6B5E}" srcOrd="2" destOrd="0" presId="urn:microsoft.com/office/officeart/2018/2/layout/IconVerticalSolidList"/>
    <dgm:cxn modelId="{5D2F1115-A895-4976-A158-0404D2397138}" type="presParOf" srcId="{42A578B9-AB87-4AB6-AF23-53272D9ECF8C}" destId="{C9C282D3-0724-448E-A10F-65C36A4DCE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A5131-31A5-4FA7-8C18-34DBB1C5F8C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31985-E7FD-4057-9335-653EAA3750A5}">
      <dgm:prSet phldrT="[Text]"/>
      <dgm:spPr/>
      <dgm:t>
        <a:bodyPr/>
        <a:lstStyle/>
        <a:p>
          <a:r>
            <a:rPr lang="en-US" dirty="0"/>
            <a:t>Edit JS code</a:t>
          </a:r>
        </a:p>
      </dgm:t>
    </dgm:pt>
    <dgm:pt modelId="{A5481F83-B596-44A0-AA0C-7DE0D084C162}" type="parTrans" cxnId="{CF605354-5488-43B4-94DC-DF785A537216}">
      <dgm:prSet/>
      <dgm:spPr/>
      <dgm:t>
        <a:bodyPr/>
        <a:lstStyle/>
        <a:p>
          <a:endParaRPr lang="en-US"/>
        </a:p>
      </dgm:t>
    </dgm:pt>
    <dgm:pt modelId="{4F9CF765-67AA-4F4B-8F12-31104CA36196}" type="sibTrans" cxnId="{CF605354-5488-43B4-94DC-DF785A537216}">
      <dgm:prSet/>
      <dgm:spPr/>
      <dgm:t>
        <a:bodyPr/>
        <a:lstStyle/>
        <a:p>
          <a:endParaRPr lang="en-US"/>
        </a:p>
      </dgm:t>
    </dgm:pt>
    <dgm:pt modelId="{22D47CBC-34E9-4828-B673-9308090D77FC}">
      <dgm:prSet phldrT="[Text]"/>
      <dgm:spPr/>
      <dgm:t>
        <a:bodyPr/>
        <a:lstStyle/>
        <a:p>
          <a:r>
            <a:rPr lang="en-US" dirty="0"/>
            <a:t>Restart R session</a:t>
          </a:r>
        </a:p>
      </dgm:t>
    </dgm:pt>
    <dgm:pt modelId="{87FC3B1A-60E3-4AAD-BB2E-616FE1E665F6}" type="parTrans" cxnId="{D935BE1B-F646-467E-ABC0-61F8787B5C25}">
      <dgm:prSet/>
      <dgm:spPr/>
      <dgm:t>
        <a:bodyPr/>
        <a:lstStyle/>
        <a:p>
          <a:endParaRPr lang="en-US"/>
        </a:p>
      </dgm:t>
    </dgm:pt>
    <dgm:pt modelId="{3E5B6B09-08B1-4927-827D-AFC9550CDE20}" type="sibTrans" cxnId="{D935BE1B-F646-467E-ABC0-61F8787B5C25}">
      <dgm:prSet/>
      <dgm:spPr/>
      <dgm:t>
        <a:bodyPr/>
        <a:lstStyle/>
        <a:p>
          <a:endParaRPr lang="en-US"/>
        </a:p>
      </dgm:t>
    </dgm:pt>
    <dgm:pt modelId="{3CAB1630-A4DC-4381-8EEE-A7065E195575}">
      <dgm:prSet phldrT="[Text]"/>
      <dgm:spPr/>
      <dgm:t>
        <a:bodyPr/>
        <a:lstStyle/>
        <a:p>
          <a:r>
            <a:rPr lang="en-US" dirty="0"/>
            <a:t>Restart app</a:t>
          </a:r>
        </a:p>
      </dgm:t>
    </dgm:pt>
    <dgm:pt modelId="{1946F13C-A7BD-4E3B-AE3C-8B692D5B2F06}" type="parTrans" cxnId="{12DCAA25-E3F9-4218-BEB8-BCF7A35E47C3}">
      <dgm:prSet/>
      <dgm:spPr/>
      <dgm:t>
        <a:bodyPr/>
        <a:lstStyle/>
        <a:p>
          <a:endParaRPr lang="en-US"/>
        </a:p>
      </dgm:t>
    </dgm:pt>
    <dgm:pt modelId="{C1A278CD-BC36-43F7-8D10-1AA66976679D}" type="sibTrans" cxnId="{12DCAA25-E3F9-4218-BEB8-BCF7A35E47C3}">
      <dgm:prSet/>
      <dgm:spPr/>
      <dgm:t>
        <a:bodyPr/>
        <a:lstStyle/>
        <a:p>
          <a:endParaRPr lang="en-US"/>
        </a:p>
      </dgm:t>
    </dgm:pt>
    <dgm:pt modelId="{F9FD51E2-B303-40F9-A610-7FFD958B0C0C}">
      <dgm:prSet phldrT="[Text]"/>
      <dgm:spPr/>
      <dgm:t>
        <a:bodyPr/>
        <a:lstStyle/>
        <a:p>
          <a:r>
            <a:rPr lang="en-US" dirty="0"/>
            <a:t>Navigate to feature</a:t>
          </a:r>
        </a:p>
      </dgm:t>
    </dgm:pt>
    <dgm:pt modelId="{C29A0F96-7EC7-4EEE-B0BF-26A57B3DACBE}" type="parTrans" cxnId="{1D56D9DA-8CAC-4C6D-A745-855F86D6A61D}">
      <dgm:prSet/>
      <dgm:spPr/>
      <dgm:t>
        <a:bodyPr/>
        <a:lstStyle/>
        <a:p>
          <a:endParaRPr lang="en-US"/>
        </a:p>
      </dgm:t>
    </dgm:pt>
    <dgm:pt modelId="{EF3F933A-32D8-4249-8450-0C179C49E54A}" type="sibTrans" cxnId="{1D56D9DA-8CAC-4C6D-A745-855F86D6A61D}">
      <dgm:prSet/>
      <dgm:spPr/>
      <dgm:t>
        <a:bodyPr/>
        <a:lstStyle/>
        <a:p>
          <a:endParaRPr lang="en-US"/>
        </a:p>
      </dgm:t>
    </dgm:pt>
    <dgm:pt modelId="{42B28717-65E6-4169-8931-FE0C9092ED21}">
      <dgm:prSet phldrT="[Text]"/>
      <dgm:spPr/>
      <dgm:t>
        <a:bodyPr/>
        <a:lstStyle/>
        <a:p>
          <a:r>
            <a:rPr lang="en-US" dirty="0"/>
            <a:t>Examine feature</a:t>
          </a:r>
        </a:p>
      </dgm:t>
    </dgm:pt>
    <dgm:pt modelId="{167EC176-F0CB-4E36-9E2B-9DF222D357F4}" type="parTrans" cxnId="{1D08CFE1-7B74-4CE7-B77D-EC4E274225C9}">
      <dgm:prSet/>
      <dgm:spPr/>
      <dgm:t>
        <a:bodyPr/>
        <a:lstStyle/>
        <a:p>
          <a:endParaRPr lang="en-US"/>
        </a:p>
      </dgm:t>
    </dgm:pt>
    <dgm:pt modelId="{F231D1D7-F9B4-4865-BCC5-D23D7EF961C4}" type="sibTrans" cxnId="{1D08CFE1-7B74-4CE7-B77D-EC4E274225C9}">
      <dgm:prSet/>
      <dgm:spPr/>
      <dgm:t>
        <a:bodyPr/>
        <a:lstStyle/>
        <a:p>
          <a:endParaRPr lang="en-US"/>
        </a:p>
      </dgm:t>
    </dgm:pt>
    <dgm:pt modelId="{97E8C494-3F88-43D5-9624-1DA5C5BD0E9E}">
      <dgm:prSet phldrT="[Text]"/>
      <dgm:spPr/>
      <dgm:t>
        <a:bodyPr/>
        <a:lstStyle/>
        <a:p>
          <a:r>
            <a:rPr lang="en-US" dirty="0"/>
            <a:t>Open browser JS tools</a:t>
          </a:r>
        </a:p>
      </dgm:t>
    </dgm:pt>
    <dgm:pt modelId="{1F8AB8DD-1D03-413A-BEFE-9DB2E3753ED8}" type="parTrans" cxnId="{62B1396E-B36A-4EE5-872F-F4780B76754D}">
      <dgm:prSet/>
      <dgm:spPr/>
      <dgm:t>
        <a:bodyPr/>
        <a:lstStyle/>
        <a:p>
          <a:endParaRPr lang="en-US"/>
        </a:p>
      </dgm:t>
    </dgm:pt>
    <dgm:pt modelId="{F0D619D3-58ED-4E2B-913C-F0E461193F29}" type="sibTrans" cxnId="{62B1396E-B36A-4EE5-872F-F4780B76754D}">
      <dgm:prSet/>
      <dgm:spPr/>
      <dgm:t>
        <a:bodyPr/>
        <a:lstStyle/>
        <a:p>
          <a:endParaRPr lang="en-US"/>
        </a:p>
      </dgm:t>
    </dgm:pt>
    <dgm:pt modelId="{B1CA78FD-5D04-4CD5-AC80-223B234D532F}">
      <dgm:prSet phldrT="[Text]"/>
      <dgm:spPr/>
      <dgm:t>
        <a:bodyPr/>
        <a:lstStyle/>
        <a:p>
          <a:r>
            <a:rPr lang="en-US" dirty="0"/>
            <a:t>Inspect JS state</a:t>
          </a:r>
        </a:p>
      </dgm:t>
    </dgm:pt>
    <dgm:pt modelId="{47760EE6-F55E-4903-A188-6D02C239A3E7}" type="parTrans" cxnId="{FFCB1C1E-DD63-49EC-B574-2F44CB939F8B}">
      <dgm:prSet/>
      <dgm:spPr/>
      <dgm:t>
        <a:bodyPr/>
        <a:lstStyle/>
        <a:p>
          <a:endParaRPr lang="en-US"/>
        </a:p>
      </dgm:t>
    </dgm:pt>
    <dgm:pt modelId="{6676ADA6-9BB4-4B62-97D1-704ABE39CE49}" type="sibTrans" cxnId="{FFCB1C1E-DD63-49EC-B574-2F44CB939F8B}">
      <dgm:prSet/>
      <dgm:spPr/>
      <dgm:t>
        <a:bodyPr/>
        <a:lstStyle/>
        <a:p>
          <a:endParaRPr lang="en-US"/>
        </a:p>
      </dgm:t>
    </dgm:pt>
    <dgm:pt modelId="{4F8638BB-0924-44F4-A5C1-C500DDC1B497}" type="pres">
      <dgm:prSet presAssocID="{FDAA5131-31A5-4FA7-8C18-34DBB1C5F8CD}" presName="cycle" presStyleCnt="0">
        <dgm:presLayoutVars>
          <dgm:dir/>
          <dgm:resizeHandles val="exact"/>
        </dgm:presLayoutVars>
      </dgm:prSet>
      <dgm:spPr/>
    </dgm:pt>
    <dgm:pt modelId="{816004B4-50A9-44A7-86B0-3EBE87086539}" type="pres">
      <dgm:prSet presAssocID="{37731985-E7FD-4057-9335-653EAA3750A5}" presName="node" presStyleLbl="node1" presStyleIdx="0" presStyleCnt="7">
        <dgm:presLayoutVars>
          <dgm:bulletEnabled val="1"/>
        </dgm:presLayoutVars>
      </dgm:prSet>
      <dgm:spPr/>
    </dgm:pt>
    <dgm:pt modelId="{8975481D-BB72-4970-A172-C59E3C56B42D}" type="pres">
      <dgm:prSet presAssocID="{37731985-E7FD-4057-9335-653EAA3750A5}" presName="spNode" presStyleCnt="0"/>
      <dgm:spPr/>
    </dgm:pt>
    <dgm:pt modelId="{D508A52C-0EA6-4041-BB1F-A07E517586C6}" type="pres">
      <dgm:prSet presAssocID="{4F9CF765-67AA-4F4B-8F12-31104CA36196}" presName="sibTrans" presStyleLbl="sibTrans1D1" presStyleIdx="0" presStyleCnt="7"/>
      <dgm:spPr/>
    </dgm:pt>
    <dgm:pt modelId="{661B9F70-7D5D-4D48-A7C9-3E64AA2E4270}" type="pres">
      <dgm:prSet presAssocID="{22D47CBC-34E9-4828-B673-9308090D77FC}" presName="node" presStyleLbl="node1" presStyleIdx="1" presStyleCnt="7">
        <dgm:presLayoutVars>
          <dgm:bulletEnabled val="1"/>
        </dgm:presLayoutVars>
      </dgm:prSet>
      <dgm:spPr/>
    </dgm:pt>
    <dgm:pt modelId="{B36C6752-3626-4ACC-8725-A6DC21E801F2}" type="pres">
      <dgm:prSet presAssocID="{22D47CBC-34E9-4828-B673-9308090D77FC}" presName="spNode" presStyleCnt="0"/>
      <dgm:spPr/>
    </dgm:pt>
    <dgm:pt modelId="{F250CBCF-979F-42AD-8003-D05592968EDB}" type="pres">
      <dgm:prSet presAssocID="{3E5B6B09-08B1-4927-827D-AFC9550CDE20}" presName="sibTrans" presStyleLbl="sibTrans1D1" presStyleIdx="1" presStyleCnt="7"/>
      <dgm:spPr/>
    </dgm:pt>
    <dgm:pt modelId="{8EDE290A-5A54-4FE0-9B8A-F120CAB0D7D3}" type="pres">
      <dgm:prSet presAssocID="{3CAB1630-A4DC-4381-8EEE-A7065E195575}" presName="node" presStyleLbl="node1" presStyleIdx="2" presStyleCnt="7">
        <dgm:presLayoutVars>
          <dgm:bulletEnabled val="1"/>
        </dgm:presLayoutVars>
      </dgm:prSet>
      <dgm:spPr/>
    </dgm:pt>
    <dgm:pt modelId="{6DA0E715-33D0-4FF4-897E-8388B705A9DF}" type="pres">
      <dgm:prSet presAssocID="{3CAB1630-A4DC-4381-8EEE-A7065E195575}" presName="spNode" presStyleCnt="0"/>
      <dgm:spPr/>
    </dgm:pt>
    <dgm:pt modelId="{80CD873F-2B01-4801-BC41-2D9F63A2DF86}" type="pres">
      <dgm:prSet presAssocID="{C1A278CD-BC36-43F7-8D10-1AA66976679D}" presName="sibTrans" presStyleLbl="sibTrans1D1" presStyleIdx="2" presStyleCnt="7"/>
      <dgm:spPr/>
    </dgm:pt>
    <dgm:pt modelId="{A8698412-116B-40C2-B82E-18201038033C}" type="pres">
      <dgm:prSet presAssocID="{F9FD51E2-B303-40F9-A610-7FFD958B0C0C}" presName="node" presStyleLbl="node1" presStyleIdx="3" presStyleCnt="7">
        <dgm:presLayoutVars>
          <dgm:bulletEnabled val="1"/>
        </dgm:presLayoutVars>
      </dgm:prSet>
      <dgm:spPr/>
    </dgm:pt>
    <dgm:pt modelId="{3A5BF351-F65C-4203-9F2D-267AA6B63DD5}" type="pres">
      <dgm:prSet presAssocID="{F9FD51E2-B303-40F9-A610-7FFD958B0C0C}" presName="spNode" presStyleCnt="0"/>
      <dgm:spPr/>
    </dgm:pt>
    <dgm:pt modelId="{56CF8876-C1FE-4719-826D-8C17ED13FE10}" type="pres">
      <dgm:prSet presAssocID="{EF3F933A-32D8-4249-8450-0C179C49E54A}" presName="sibTrans" presStyleLbl="sibTrans1D1" presStyleIdx="3" presStyleCnt="7"/>
      <dgm:spPr/>
    </dgm:pt>
    <dgm:pt modelId="{F586084B-6E66-41D2-AF9D-BE1DE5F86892}" type="pres">
      <dgm:prSet presAssocID="{42B28717-65E6-4169-8931-FE0C9092ED21}" presName="node" presStyleLbl="node1" presStyleIdx="4" presStyleCnt="7">
        <dgm:presLayoutVars>
          <dgm:bulletEnabled val="1"/>
        </dgm:presLayoutVars>
      </dgm:prSet>
      <dgm:spPr/>
    </dgm:pt>
    <dgm:pt modelId="{AD755161-197A-41DC-8450-C5FA91B722AF}" type="pres">
      <dgm:prSet presAssocID="{42B28717-65E6-4169-8931-FE0C9092ED21}" presName="spNode" presStyleCnt="0"/>
      <dgm:spPr/>
    </dgm:pt>
    <dgm:pt modelId="{B9EE5591-DF20-4159-B400-AA0DBED3C1D2}" type="pres">
      <dgm:prSet presAssocID="{F231D1D7-F9B4-4865-BCC5-D23D7EF961C4}" presName="sibTrans" presStyleLbl="sibTrans1D1" presStyleIdx="4" presStyleCnt="7"/>
      <dgm:spPr/>
    </dgm:pt>
    <dgm:pt modelId="{2E26A35E-273F-4A18-B392-8A4D46377A28}" type="pres">
      <dgm:prSet presAssocID="{97E8C494-3F88-43D5-9624-1DA5C5BD0E9E}" presName="node" presStyleLbl="node1" presStyleIdx="5" presStyleCnt="7">
        <dgm:presLayoutVars>
          <dgm:bulletEnabled val="1"/>
        </dgm:presLayoutVars>
      </dgm:prSet>
      <dgm:spPr/>
    </dgm:pt>
    <dgm:pt modelId="{AA9A77C7-32E8-4C02-91F7-DDC0CBBFBBD1}" type="pres">
      <dgm:prSet presAssocID="{97E8C494-3F88-43D5-9624-1DA5C5BD0E9E}" presName="spNode" presStyleCnt="0"/>
      <dgm:spPr/>
    </dgm:pt>
    <dgm:pt modelId="{B3CE02C5-C702-42B0-B06E-5DEFD182B9C9}" type="pres">
      <dgm:prSet presAssocID="{F0D619D3-58ED-4E2B-913C-F0E461193F29}" presName="sibTrans" presStyleLbl="sibTrans1D1" presStyleIdx="5" presStyleCnt="7"/>
      <dgm:spPr/>
    </dgm:pt>
    <dgm:pt modelId="{5EF3F847-D2B9-4CA9-8E62-C779079BB74D}" type="pres">
      <dgm:prSet presAssocID="{B1CA78FD-5D04-4CD5-AC80-223B234D532F}" presName="node" presStyleLbl="node1" presStyleIdx="6" presStyleCnt="7">
        <dgm:presLayoutVars>
          <dgm:bulletEnabled val="1"/>
        </dgm:presLayoutVars>
      </dgm:prSet>
      <dgm:spPr/>
    </dgm:pt>
    <dgm:pt modelId="{C67C968E-46B6-4463-B091-5553E18D843D}" type="pres">
      <dgm:prSet presAssocID="{B1CA78FD-5D04-4CD5-AC80-223B234D532F}" presName="spNode" presStyleCnt="0"/>
      <dgm:spPr/>
    </dgm:pt>
    <dgm:pt modelId="{F9B024BC-115F-45FA-BC1C-FE778945601D}" type="pres">
      <dgm:prSet presAssocID="{6676ADA6-9BB4-4B62-97D1-704ABE39CE49}" presName="sibTrans" presStyleLbl="sibTrans1D1" presStyleIdx="6" presStyleCnt="7"/>
      <dgm:spPr/>
    </dgm:pt>
  </dgm:ptLst>
  <dgm:cxnLst>
    <dgm:cxn modelId="{F6660C06-BBC7-40A8-A5D9-75C9B9E13920}" type="presOf" srcId="{3CAB1630-A4DC-4381-8EEE-A7065E195575}" destId="{8EDE290A-5A54-4FE0-9B8A-F120CAB0D7D3}" srcOrd="0" destOrd="0" presId="urn:microsoft.com/office/officeart/2005/8/layout/cycle5"/>
    <dgm:cxn modelId="{03F0C308-6627-4DC9-B284-FEEB4EB9785D}" type="presOf" srcId="{EF3F933A-32D8-4249-8450-0C179C49E54A}" destId="{56CF8876-C1FE-4719-826D-8C17ED13FE10}" srcOrd="0" destOrd="0" presId="urn:microsoft.com/office/officeart/2005/8/layout/cycle5"/>
    <dgm:cxn modelId="{D935BE1B-F646-467E-ABC0-61F8787B5C25}" srcId="{FDAA5131-31A5-4FA7-8C18-34DBB1C5F8CD}" destId="{22D47CBC-34E9-4828-B673-9308090D77FC}" srcOrd="1" destOrd="0" parTransId="{87FC3B1A-60E3-4AAD-BB2E-616FE1E665F6}" sibTransId="{3E5B6B09-08B1-4927-827D-AFC9550CDE20}"/>
    <dgm:cxn modelId="{FFCB1C1E-DD63-49EC-B574-2F44CB939F8B}" srcId="{FDAA5131-31A5-4FA7-8C18-34DBB1C5F8CD}" destId="{B1CA78FD-5D04-4CD5-AC80-223B234D532F}" srcOrd="6" destOrd="0" parTransId="{47760EE6-F55E-4903-A188-6D02C239A3E7}" sibTransId="{6676ADA6-9BB4-4B62-97D1-704ABE39CE49}"/>
    <dgm:cxn modelId="{12DCAA25-E3F9-4218-BEB8-BCF7A35E47C3}" srcId="{FDAA5131-31A5-4FA7-8C18-34DBB1C5F8CD}" destId="{3CAB1630-A4DC-4381-8EEE-A7065E195575}" srcOrd="2" destOrd="0" parTransId="{1946F13C-A7BD-4E3B-AE3C-8B692D5B2F06}" sibTransId="{C1A278CD-BC36-43F7-8D10-1AA66976679D}"/>
    <dgm:cxn modelId="{814DF45E-4169-4F12-A82B-29ECA6A8CC24}" type="presOf" srcId="{4F9CF765-67AA-4F4B-8F12-31104CA36196}" destId="{D508A52C-0EA6-4041-BB1F-A07E517586C6}" srcOrd="0" destOrd="0" presId="urn:microsoft.com/office/officeart/2005/8/layout/cycle5"/>
    <dgm:cxn modelId="{CC3C8562-CA17-410B-8B4A-97F17F5E3D1E}" type="presOf" srcId="{F9FD51E2-B303-40F9-A610-7FFD958B0C0C}" destId="{A8698412-116B-40C2-B82E-18201038033C}" srcOrd="0" destOrd="0" presId="urn:microsoft.com/office/officeart/2005/8/layout/cycle5"/>
    <dgm:cxn modelId="{16492164-7A90-453A-AFCE-BF93080581D6}" type="presOf" srcId="{B1CA78FD-5D04-4CD5-AC80-223B234D532F}" destId="{5EF3F847-D2B9-4CA9-8E62-C779079BB74D}" srcOrd="0" destOrd="0" presId="urn:microsoft.com/office/officeart/2005/8/layout/cycle5"/>
    <dgm:cxn modelId="{88D5D565-31E6-46AD-8E72-81C8232D0C60}" type="presOf" srcId="{42B28717-65E6-4169-8931-FE0C9092ED21}" destId="{F586084B-6E66-41D2-AF9D-BE1DE5F86892}" srcOrd="0" destOrd="0" presId="urn:microsoft.com/office/officeart/2005/8/layout/cycle5"/>
    <dgm:cxn modelId="{62B1396E-B36A-4EE5-872F-F4780B76754D}" srcId="{FDAA5131-31A5-4FA7-8C18-34DBB1C5F8CD}" destId="{97E8C494-3F88-43D5-9624-1DA5C5BD0E9E}" srcOrd="5" destOrd="0" parTransId="{1F8AB8DD-1D03-413A-BEFE-9DB2E3753ED8}" sibTransId="{F0D619D3-58ED-4E2B-913C-F0E461193F29}"/>
    <dgm:cxn modelId="{F4214751-206C-47E2-AFD2-A6FC0F7C7AEE}" type="presOf" srcId="{37731985-E7FD-4057-9335-653EAA3750A5}" destId="{816004B4-50A9-44A7-86B0-3EBE87086539}" srcOrd="0" destOrd="0" presId="urn:microsoft.com/office/officeart/2005/8/layout/cycle5"/>
    <dgm:cxn modelId="{CF605354-5488-43B4-94DC-DF785A537216}" srcId="{FDAA5131-31A5-4FA7-8C18-34DBB1C5F8CD}" destId="{37731985-E7FD-4057-9335-653EAA3750A5}" srcOrd="0" destOrd="0" parTransId="{A5481F83-B596-44A0-AA0C-7DE0D084C162}" sibTransId="{4F9CF765-67AA-4F4B-8F12-31104CA36196}"/>
    <dgm:cxn modelId="{9F59A755-EB9F-4C65-A6B0-E90715AFD405}" type="presOf" srcId="{6676ADA6-9BB4-4B62-97D1-704ABE39CE49}" destId="{F9B024BC-115F-45FA-BC1C-FE778945601D}" srcOrd="0" destOrd="0" presId="urn:microsoft.com/office/officeart/2005/8/layout/cycle5"/>
    <dgm:cxn modelId="{3BEF5C89-1070-4EAA-B72F-65E661E3CF1B}" type="presOf" srcId="{97E8C494-3F88-43D5-9624-1DA5C5BD0E9E}" destId="{2E26A35E-273F-4A18-B392-8A4D46377A28}" srcOrd="0" destOrd="0" presId="urn:microsoft.com/office/officeart/2005/8/layout/cycle5"/>
    <dgm:cxn modelId="{62C92DC0-2F7F-4A0A-9BEB-C5BE8980D138}" type="presOf" srcId="{C1A278CD-BC36-43F7-8D10-1AA66976679D}" destId="{80CD873F-2B01-4801-BC41-2D9F63A2DF86}" srcOrd="0" destOrd="0" presId="urn:microsoft.com/office/officeart/2005/8/layout/cycle5"/>
    <dgm:cxn modelId="{567B9AC5-00B3-47D7-A297-D90BCBF9DBD5}" type="presOf" srcId="{FDAA5131-31A5-4FA7-8C18-34DBB1C5F8CD}" destId="{4F8638BB-0924-44F4-A5C1-C500DDC1B497}" srcOrd="0" destOrd="0" presId="urn:microsoft.com/office/officeart/2005/8/layout/cycle5"/>
    <dgm:cxn modelId="{3A16D2D6-BE3E-41CA-BC0A-74FB4AAE2B0A}" type="presOf" srcId="{3E5B6B09-08B1-4927-827D-AFC9550CDE20}" destId="{F250CBCF-979F-42AD-8003-D05592968EDB}" srcOrd="0" destOrd="0" presId="urn:microsoft.com/office/officeart/2005/8/layout/cycle5"/>
    <dgm:cxn modelId="{1D56D9DA-8CAC-4C6D-A745-855F86D6A61D}" srcId="{FDAA5131-31A5-4FA7-8C18-34DBB1C5F8CD}" destId="{F9FD51E2-B303-40F9-A610-7FFD958B0C0C}" srcOrd="3" destOrd="0" parTransId="{C29A0F96-7EC7-4EEE-B0BF-26A57B3DACBE}" sibTransId="{EF3F933A-32D8-4249-8450-0C179C49E54A}"/>
    <dgm:cxn modelId="{1D08CFE1-7B74-4CE7-B77D-EC4E274225C9}" srcId="{FDAA5131-31A5-4FA7-8C18-34DBB1C5F8CD}" destId="{42B28717-65E6-4169-8931-FE0C9092ED21}" srcOrd="4" destOrd="0" parTransId="{167EC176-F0CB-4E36-9E2B-9DF222D357F4}" sibTransId="{F231D1D7-F9B4-4865-BCC5-D23D7EF961C4}"/>
    <dgm:cxn modelId="{C210B8E2-BF72-4AC9-8C3F-2A20036A8F64}" type="presOf" srcId="{F231D1D7-F9B4-4865-BCC5-D23D7EF961C4}" destId="{B9EE5591-DF20-4159-B400-AA0DBED3C1D2}" srcOrd="0" destOrd="0" presId="urn:microsoft.com/office/officeart/2005/8/layout/cycle5"/>
    <dgm:cxn modelId="{FC8843F0-876E-4527-9A47-767E54DBBF49}" type="presOf" srcId="{F0D619D3-58ED-4E2B-913C-F0E461193F29}" destId="{B3CE02C5-C702-42B0-B06E-5DEFD182B9C9}" srcOrd="0" destOrd="0" presId="urn:microsoft.com/office/officeart/2005/8/layout/cycle5"/>
    <dgm:cxn modelId="{8132AAF3-D7B0-428C-8B36-698B3BC0887A}" type="presOf" srcId="{22D47CBC-34E9-4828-B673-9308090D77FC}" destId="{661B9F70-7D5D-4D48-A7C9-3E64AA2E4270}" srcOrd="0" destOrd="0" presId="urn:microsoft.com/office/officeart/2005/8/layout/cycle5"/>
    <dgm:cxn modelId="{DC31DBC1-5F10-4356-B891-36262330C6DA}" type="presParOf" srcId="{4F8638BB-0924-44F4-A5C1-C500DDC1B497}" destId="{816004B4-50A9-44A7-86B0-3EBE87086539}" srcOrd="0" destOrd="0" presId="urn:microsoft.com/office/officeart/2005/8/layout/cycle5"/>
    <dgm:cxn modelId="{63444E23-B71F-44F1-BA14-31B674DDAE18}" type="presParOf" srcId="{4F8638BB-0924-44F4-A5C1-C500DDC1B497}" destId="{8975481D-BB72-4970-A172-C59E3C56B42D}" srcOrd="1" destOrd="0" presId="urn:microsoft.com/office/officeart/2005/8/layout/cycle5"/>
    <dgm:cxn modelId="{E8BEFD36-E9F5-4B7A-B9F1-96C93651F994}" type="presParOf" srcId="{4F8638BB-0924-44F4-A5C1-C500DDC1B497}" destId="{D508A52C-0EA6-4041-BB1F-A07E517586C6}" srcOrd="2" destOrd="0" presId="urn:microsoft.com/office/officeart/2005/8/layout/cycle5"/>
    <dgm:cxn modelId="{7379C0D1-114B-4E9D-A0C3-8537D9AF91B4}" type="presParOf" srcId="{4F8638BB-0924-44F4-A5C1-C500DDC1B497}" destId="{661B9F70-7D5D-4D48-A7C9-3E64AA2E4270}" srcOrd="3" destOrd="0" presId="urn:microsoft.com/office/officeart/2005/8/layout/cycle5"/>
    <dgm:cxn modelId="{E28237B6-E1AA-45B4-AE58-DE621A7353D2}" type="presParOf" srcId="{4F8638BB-0924-44F4-A5C1-C500DDC1B497}" destId="{B36C6752-3626-4ACC-8725-A6DC21E801F2}" srcOrd="4" destOrd="0" presId="urn:microsoft.com/office/officeart/2005/8/layout/cycle5"/>
    <dgm:cxn modelId="{3C7FAD42-E44D-43D2-A497-581AA206C3B5}" type="presParOf" srcId="{4F8638BB-0924-44F4-A5C1-C500DDC1B497}" destId="{F250CBCF-979F-42AD-8003-D05592968EDB}" srcOrd="5" destOrd="0" presId="urn:microsoft.com/office/officeart/2005/8/layout/cycle5"/>
    <dgm:cxn modelId="{31BDA6B9-87EE-40F2-A67A-4F934FE68E01}" type="presParOf" srcId="{4F8638BB-0924-44F4-A5C1-C500DDC1B497}" destId="{8EDE290A-5A54-4FE0-9B8A-F120CAB0D7D3}" srcOrd="6" destOrd="0" presId="urn:microsoft.com/office/officeart/2005/8/layout/cycle5"/>
    <dgm:cxn modelId="{BD5E195D-64FB-4822-B5F8-BD6EA29B9E2B}" type="presParOf" srcId="{4F8638BB-0924-44F4-A5C1-C500DDC1B497}" destId="{6DA0E715-33D0-4FF4-897E-8388B705A9DF}" srcOrd="7" destOrd="0" presId="urn:microsoft.com/office/officeart/2005/8/layout/cycle5"/>
    <dgm:cxn modelId="{BC2360A3-6D25-48D7-9423-462BA2F29C1C}" type="presParOf" srcId="{4F8638BB-0924-44F4-A5C1-C500DDC1B497}" destId="{80CD873F-2B01-4801-BC41-2D9F63A2DF86}" srcOrd="8" destOrd="0" presId="urn:microsoft.com/office/officeart/2005/8/layout/cycle5"/>
    <dgm:cxn modelId="{1106FFB6-48A5-4AFF-8DB5-2B40A69A5D85}" type="presParOf" srcId="{4F8638BB-0924-44F4-A5C1-C500DDC1B497}" destId="{A8698412-116B-40C2-B82E-18201038033C}" srcOrd="9" destOrd="0" presId="urn:microsoft.com/office/officeart/2005/8/layout/cycle5"/>
    <dgm:cxn modelId="{92985A41-4F67-47F4-B842-E856D6AE66D5}" type="presParOf" srcId="{4F8638BB-0924-44F4-A5C1-C500DDC1B497}" destId="{3A5BF351-F65C-4203-9F2D-267AA6B63DD5}" srcOrd="10" destOrd="0" presId="urn:microsoft.com/office/officeart/2005/8/layout/cycle5"/>
    <dgm:cxn modelId="{1739D2E9-3DCF-49CC-9076-DC71E26F3762}" type="presParOf" srcId="{4F8638BB-0924-44F4-A5C1-C500DDC1B497}" destId="{56CF8876-C1FE-4719-826D-8C17ED13FE10}" srcOrd="11" destOrd="0" presId="urn:microsoft.com/office/officeart/2005/8/layout/cycle5"/>
    <dgm:cxn modelId="{99BCFDDB-81C3-48BB-B794-931263041AF2}" type="presParOf" srcId="{4F8638BB-0924-44F4-A5C1-C500DDC1B497}" destId="{F586084B-6E66-41D2-AF9D-BE1DE5F86892}" srcOrd="12" destOrd="0" presId="urn:microsoft.com/office/officeart/2005/8/layout/cycle5"/>
    <dgm:cxn modelId="{6F7CA9A1-58A9-4885-8E8F-745CEE2B3FD0}" type="presParOf" srcId="{4F8638BB-0924-44F4-A5C1-C500DDC1B497}" destId="{AD755161-197A-41DC-8450-C5FA91B722AF}" srcOrd="13" destOrd="0" presId="urn:microsoft.com/office/officeart/2005/8/layout/cycle5"/>
    <dgm:cxn modelId="{5779F7F8-C287-4FD3-AB2D-129A4E9C209B}" type="presParOf" srcId="{4F8638BB-0924-44F4-A5C1-C500DDC1B497}" destId="{B9EE5591-DF20-4159-B400-AA0DBED3C1D2}" srcOrd="14" destOrd="0" presId="urn:microsoft.com/office/officeart/2005/8/layout/cycle5"/>
    <dgm:cxn modelId="{E026D501-7AF9-4402-9A46-E50033314F23}" type="presParOf" srcId="{4F8638BB-0924-44F4-A5C1-C500DDC1B497}" destId="{2E26A35E-273F-4A18-B392-8A4D46377A28}" srcOrd="15" destOrd="0" presId="urn:microsoft.com/office/officeart/2005/8/layout/cycle5"/>
    <dgm:cxn modelId="{61E3C9F4-C6B6-48B0-8E23-233D4B2376E9}" type="presParOf" srcId="{4F8638BB-0924-44F4-A5C1-C500DDC1B497}" destId="{AA9A77C7-32E8-4C02-91F7-DDC0CBBFBBD1}" srcOrd="16" destOrd="0" presId="urn:microsoft.com/office/officeart/2005/8/layout/cycle5"/>
    <dgm:cxn modelId="{6544EA50-BCD7-48D7-823E-B2B913BE0F95}" type="presParOf" srcId="{4F8638BB-0924-44F4-A5C1-C500DDC1B497}" destId="{B3CE02C5-C702-42B0-B06E-5DEFD182B9C9}" srcOrd="17" destOrd="0" presId="urn:microsoft.com/office/officeart/2005/8/layout/cycle5"/>
    <dgm:cxn modelId="{BAE7F7FC-47EE-4E22-B258-E4B1D288868F}" type="presParOf" srcId="{4F8638BB-0924-44F4-A5C1-C500DDC1B497}" destId="{5EF3F847-D2B9-4CA9-8E62-C779079BB74D}" srcOrd="18" destOrd="0" presId="urn:microsoft.com/office/officeart/2005/8/layout/cycle5"/>
    <dgm:cxn modelId="{1B499E10-FE38-4099-B861-467341E2741F}" type="presParOf" srcId="{4F8638BB-0924-44F4-A5C1-C500DDC1B497}" destId="{C67C968E-46B6-4463-B091-5553E18D843D}" srcOrd="19" destOrd="0" presId="urn:microsoft.com/office/officeart/2005/8/layout/cycle5"/>
    <dgm:cxn modelId="{506A9B6A-77D4-4096-9A5B-D763024610A0}" type="presParOf" srcId="{4F8638BB-0924-44F4-A5C1-C500DDC1B497}" destId="{F9B024BC-115F-45FA-BC1C-FE778945601D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A5131-31A5-4FA7-8C18-34DBB1C5F8C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31985-E7FD-4057-9335-653EAA3750A5}">
      <dgm:prSet phldrT="[Text]"/>
      <dgm:spPr/>
      <dgm:t>
        <a:bodyPr/>
        <a:lstStyle/>
        <a:p>
          <a:r>
            <a:rPr lang="en-US" dirty="0"/>
            <a:t>Edit JS code</a:t>
          </a:r>
        </a:p>
      </dgm:t>
    </dgm:pt>
    <dgm:pt modelId="{A5481F83-B596-44A0-AA0C-7DE0D084C162}" type="parTrans" cxnId="{CF605354-5488-43B4-94DC-DF785A537216}">
      <dgm:prSet/>
      <dgm:spPr/>
      <dgm:t>
        <a:bodyPr/>
        <a:lstStyle/>
        <a:p>
          <a:endParaRPr lang="en-US"/>
        </a:p>
      </dgm:t>
    </dgm:pt>
    <dgm:pt modelId="{4F9CF765-67AA-4F4B-8F12-31104CA36196}" type="sibTrans" cxnId="{CF605354-5488-43B4-94DC-DF785A537216}">
      <dgm:prSet/>
      <dgm:spPr/>
      <dgm:t>
        <a:bodyPr/>
        <a:lstStyle/>
        <a:p>
          <a:endParaRPr lang="en-US"/>
        </a:p>
      </dgm:t>
    </dgm:pt>
    <dgm:pt modelId="{22D47CBC-34E9-4828-B673-9308090D77FC}">
      <dgm:prSet phldrT="[Text]"/>
      <dgm:spPr/>
      <dgm:t>
        <a:bodyPr/>
        <a:lstStyle/>
        <a:p>
          <a:r>
            <a:rPr lang="en-US" dirty="0"/>
            <a:t>Restart R session</a:t>
          </a:r>
        </a:p>
      </dgm:t>
    </dgm:pt>
    <dgm:pt modelId="{87FC3B1A-60E3-4AAD-BB2E-616FE1E665F6}" type="parTrans" cxnId="{D935BE1B-F646-467E-ABC0-61F8787B5C25}">
      <dgm:prSet/>
      <dgm:spPr/>
      <dgm:t>
        <a:bodyPr/>
        <a:lstStyle/>
        <a:p>
          <a:endParaRPr lang="en-US"/>
        </a:p>
      </dgm:t>
    </dgm:pt>
    <dgm:pt modelId="{3E5B6B09-08B1-4927-827D-AFC9550CDE20}" type="sibTrans" cxnId="{D935BE1B-F646-467E-ABC0-61F8787B5C25}">
      <dgm:prSet/>
      <dgm:spPr/>
      <dgm:t>
        <a:bodyPr/>
        <a:lstStyle/>
        <a:p>
          <a:endParaRPr lang="en-US"/>
        </a:p>
      </dgm:t>
    </dgm:pt>
    <dgm:pt modelId="{3CAB1630-A4DC-4381-8EEE-A7065E195575}">
      <dgm:prSet phldrT="[Text]"/>
      <dgm:spPr/>
      <dgm:t>
        <a:bodyPr/>
        <a:lstStyle/>
        <a:p>
          <a:r>
            <a:rPr lang="en-US" dirty="0"/>
            <a:t>Restart app</a:t>
          </a:r>
        </a:p>
      </dgm:t>
    </dgm:pt>
    <dgm:pt modelId="{1946F13C-A7BD-4E3B-AE3C-8B692D5B2F06}" type="parTrans" cxnId="{12DCAA25-E3F9-4218-BEB8-BCF7A35E47C3}">
      <dgm:prSet/>
      <dgm:spPr/>
      <dgm:t>
        <a:bodyPr/>
        <a:lstStyle/>
        <a:p>
          <a:endParaRPr lang="en-US"/>
        </a:p>
      </dgm:t>
    </dgm:pt>
    <dgm:pt modelId="{C1A278CD-BC36-43F7-8D10-1AA66976679D}" type="sibTrans" cxnId="{12DCAA25-E3F9-4218-BEB8-BCF7A35E47C3}">
      <dgm:prSet/>
      <dgm:spPr/>
      <dgm:t>
        <a:bodyPr/>
        <a:lstStyle/>
        <a:p>
          <a:endParaRPr lang="en-US"/>
        </a:p>
      </dgm:t>
    </dgm:pt>
    <dgm:pt modelId="{F9FD51E2-B303-40F9-A610-7FFD958B0C0C}">
      <dgm:prSet phldrT="[Text]"/>
      <dgm:spPr/>
      <dgm:t>
        <a:bodyPr/>
        <a:lstStyle/>
        <a:p>
          <a:r>
            <a:rPr lang="en-US" dirty="0"/>
            <a:t>Navigate to feature</a:t>
          </a:r>
        </a:p>
      </dgm:t>
    </dgm:pt>
    <dgm:pt modelId="{C29A0F96-7EC7-4EEE-B0BF-26A57B3DACBE}" type="parTrans" cxnId="{1D56D9DA-8CAC-4C6D-A745-855F86D6A61D}">
      <dgm:prSet/>
      <dgm:spPr/>
      <dgm:t>
        <a:bodyPr/>
        <a:lstStyle/>
        <a:p>
          <a:endParaRPr lang="en-US"/>
        </a:p>
      </dgm:t>
    </dgm:pt>
    <dgm:pt modelId="{EF3F933A-32D8-4249-8450-0C179C49E54A}" type="sibTrans" cxnId="{1D56D9DA-8CAC-4C6D-A745-855F86D6A61D}">
      <dgm:prSet/>
      <dgm:spPr/>
      <dgm:t>
        <a:bodyPr/>
        <a:lstStyle/>
        <a:p>
          <a:endParaRPr lang="en-US"/>
        </a:p>
      </dgm:t>
    </dgm:pt>
    <dgm:pt modelId="{42B28717-65E6-4169-8931-FE0C9092ED21}">
      <dgm:prSet phldrT="[Text]"/>
      <dgm:spPr/>
      <dgm:t>
        <a:bodyPr/>
        <a:lstStyle/>
        <a:p>
          <a:r>
            <a:rPr lang="en-US" dirty="0"/>
            <a:t>Examine feature</a:t>
          </a:r>
        </a:p>
      </dgm:t>
    </dgm:pt>
    <dgm:pt modelId="{167EC176-F0CB-4E36-9E2B-9DF222D357F4}" type="parTrans" cxnId="{1D08CFE1-7B74-4CE7-B77D-EC4E274225C9}">
      <dgm:prSet/>
      <dgm:spPr/>
      <dgm:t>
        <a:bodyPr/>
        <a:lstStyle/>
        <a:p>
          <a:endParaRPr lang="en-US"/>
        </a:p>
      </dgm:t>
    </dgm:pt>
    <dgm:pt modelId="{F231D1D7-F9B4-4865-BCC5-D23D7EF961C4}" type="sibTrans" cxnId="{1D08CFE1-7B74-4CE7-B77D-EC4E274225C9}">
      <dgm:prSet/>
      <dgm:spPr/>
      <dgm:t>
        <a:bodyPr/>
        <a:lstStyle/>
        <a:p>
          <a:endParaRPr lang="en-US"/>
        </a:p>
      </dgm:t>
    </dgm:pt>
    <dgm:pt modelId="{97E8C494-3F88-43D5-9624-1DA5C5BD0E9E}">
      <dgm:prSet phldrT="[Text]"/>
      <dgm:spPr/>
      <dgm:t>
        <a:bodyPr/>
        <a:lstStyle/>
        <a:p>
          <a:r>
            <a:rPr lang="en-US" dirty="0"/>
            <a:t>Open browser JS tools</a:t>
          </a:r>
        </a:p>
      </dgm:t>
    </dgm:pt>
    <dgm:pt modelId="{1F8AB8DD-1D03-413A-BEFE-9DB2E3753ED8}" type="parTrans" cxnId="{62B1396E-B36A-4EE5-872F-F4780B76754D}">
      <dgm:prSet/>
      <dgm:spPr/>
      <dgm:t>
        <a:bodyPr/>
        <a:lstStyle/>
        <a:p>
          <a:endParaRPr lang="en-US"/>
        </a:p>
      </dgm:t>
    </dgm:pt>
    <dgm:pt modelId="{F0D619D3-58ED-4E2B-913C-F0E461193F29}" type="sibTrans" cxnId="{62B1396E-B36A-4EE5-872F-F4780B76754D}">
      <dgm:prSet/>
      <dgm:spPr/>
      <dgm:t>
        <a:bodyPr/>
        <a:lstStyle/>
        <a:p>
          <a:endParaRPr lang="en-US"/>
        </a:p>
      </dgm:t>
    </dgm:pt>
    <dgm:pt modelId="{B1CA78FD-5D04-4CD5-AC80-223B234D532F}">
      <dgm:prSet phldrT="[Text]"/>
      <dgm:spPr/>
      <dgm:t>
        <a:bodyPr/>
        <a:lstStyle/>
        <a:p>
          <a:r>
            <a:rPr lang="en-US" dirty="0"/>
            <a:t>Inspect JS state</a:t>
          </a:r>
        </a:p>
      </dgm:t>
    </dgm:pt>
    <dgm:pt modelId="{47760EE6-F55E-4903-A188-6D02C239A3E7}" type="parTrans" cxnId="{FFCB1C1E-DD63-49EC-B574-2F44CB939F8B}">
      <dgm:prSet/>
      <dgm:spPr/>
      <dgm:t>
        <a:bodyPr/>
        <a:lstStyle/>
        <a:p>
          <a:endParaRPr lang="en-US"/>
        </a:p>
      </dgm:t>
    </dgm:pt>
    <dgm:pt modelId="{6676ADA6-9BB4-4B62-97D1-704ABE39CE49}" type="sibTrans" cxnId="{FFCB1C1E-DD63-49EC-B574-2F44CB939F8B}">
      <dgm:prSet/>
      <dgm:spPr/>
      <dgm:t>
        <a:bodyPr/>
        <a:lstStyle/>
        <a:p>
          <a:endParaRPr lang="en-US"/>
        </a:p>
      </dgm:t>
    </dgm:pt>
    <dgm:pt modelId="{4F8638BB-0924-44F4-A5C1-C500DDC1B497}" type="pres">
      <dgm:prSet presAssocID="{FDAA5131-31A5-4FA7-8C18-34DBB1C5F8CD}" presName="cycle" presStyleCnt="0">
        <dgm:presLayoutVars>
          <dgm:dir/>
          <dgm:resizeHandles val="exact"/>
        </dgm:presLayoutVars>
      </dgm:prSet>
      <dgm:spPr/>
    </dgm:pt>
    <dgm:pt modelId="{816004B4-50A9-44A7-86B0-3EBE87086539}" type="pres">
      <dgm:prSet presAssocID="{37731985-E7FD-4057-9335-653EAA3750A5}" presName="node" presStyleLbl="node1" presStyleIdx="0" presStyleCnt="7">
        <dgm:presLayoutVars>
          <dgm:bulletEnabled val="1"/>
        </dgm:presLayoutVars>
      </dgm:prSet>
      <dgm:spPr/>
    </dgm:pt>
    <dgm:pt modelId="{8975481D-BB72-4970-A172-C59E3C56B42D}" type="pres">
      <dgm:prSet presAssocID="{37731985-E7FD-4057-9335-653EAA3750A5}" presName="spNode" presStyleCnt="0"/>
      <dgm:spPr/>
    </dgm:pt>
    <dgm:pt modelId="{D508A52C-0EA6-4041-BB1F-A07E517586C6}" type="pres">
      <dgm:prSet presAssocID="{4F9CF765-67AA-4F4B-8F12-31104CA36196}" presName="sibTrans" presStyleLbl="sibTrans1D1" presStyleIdx="0" presStyleCnt="7"/>
      <dgm:spPr/>
    </dgm:pt>
    <dgm:pt modelId="{661B9F70-7D5D-4D48-A7C9-3E64AA2E4270}" type="pres">
      <dgm:prSet presAssocID="{22D47CBC-34E9-4828-B673-9308090D77FC}" presName="node" presStyleLbl="node1" presStyleIdx="1" presStyleCnt="7">
        <dgm:presLayoutVars>
          <dgm:bulletEnabled val="1"/>
        </dgm:presLayoutVars>
      </dgm:prSet>
      <dgm:spPr/>
    </dgm:pt>
    <dgm:pt modelId="{B36C6752-3626-4ACC-8725-A6DC21E801F2}" type="pres">
      <dgm:prSet presAssocID="{22D47CBC-34E9-4828-B673-9308090D77FC}" presName="spNode" presStyleCnt="0"/>
      <dgm:spPr/>
    </dgm:pt>
    <dgm:pt modelId="{F250CBCF-979F-42AD-8003-D05592968EDB}" type="pres">
      <dgm:prSet presAssocID="{3E5B6B09-08B1-4927-827D-AFC9550CDE20}" presName="sibTrans" presStyleLbl="sibTrans1D1" presStyleIdx="1" presStyleCnt="7"/>
      <dgm:spPr/>
    </dgm:pt>
    <dgm:pt modelId="{8EDE290A-5A54-4FE0-9B8A-F120CAB0D7D3}" type="pres">
      <dgm:prSet presAssocID="{3CAB1630-A4DC-4381-8EEE-A7065E195575}" presName="node" presStyleLbl="node1" presStyleIdx="2" presStyleCnt="7">
        <dgm:presLayoutVars>
          <dgm:bulletEnabled val="1"/>
        </dgm:presLayoutVars>
      </dgm:prSet>
      <dgm:spPr/>
    </dgm:pt>
    <dgm:pt modelId="{6DA0E715-33D0-4FF4-897E-8388B705A9DF}" type="pres">
      <dgm:prSet presAssocID="{3CAB1630-A4DC-4381-8EEE-A7065E195575}" presName="spNode" presStyleCnt="0"/>
      <dgm:spPr/>
    </dgm:pt>
    <dgm:pt modelId="{80CD873F-2B01-4801-BC41-2D9F63A2DF86}" type="pres">
      <dgm:prSet presAssocID="{C1A278CD-BC36-43F7-8D10-1AA66976679D}" presName="sibTrans" presStyleLbl="sibTrans1D1" presStyleIdx="2" presStyleCnt="7"/>
      <dgm:spPr/>
    </dgm:pt>
    <dgm:pt modelId="{A8698412-116B-40C2-B82E-18201038033C}" type="pres">
      <dgm:prSet presAssocID="{F9FD51E2-B303-40F9-A610-7FFD958B0C0C}" presName="node" presStyleLbl="node1" presStyleIdx="3" presStyleCnt="7">
        <dgm:presLayoutVars>
          <dgm:bulletEnabled val="1"/>
        </dgm:presLayoutVars>
      </dgm:prSet>
      <dgm:spPr/>
    </dgm:pt>
    <dgm:pt modelId="{3A5BF351-F65C-4203-9F2D-267AA6B63DD5}" type="pres">
      <dgm:prSet presAssocID="{F9FD51E2-B303-40F9-A610-7FFD958B0C0C}" presName="spNode" presStyleCnt="0"/>
      <dgm:spPr/>
    </dgm:pt>
    <dgm:pt modelId="{56CF8876-C1FE-4719-826D-8C17ED13FE10}" type="pres">
      <dgm:prSet presAssocID="{EF3F933A-32D8-4249-8450-0C179C49E54A}" presName="sibTrans" presStyleLbl="sibTrans1D1" presStyleIdx="3" presStyleCnt="7"/>
      <dgm:spPr/>
    </dgm:pt>
    <dgm:pt modelId="{F586084B-6E66-41D2-AF9D-BE1DE5F86892}" type="pres">
      <dgm:prSet presAssocID="{42B28717-65E6-4169-8931-FE0C9092ED21}" presName="node" presStyleLbl="node1" presStyleIdx="4" presStyleCnt="7">
        <dgm:presLayoutVars>
          <dgm:bulletEnabled val="1"/>
        </dgm:presLayoutVars>
      </dgm:prSet>
      <dgm:spPr/>
    </dgm:pt>
    <dgm:pt modelId="{AD755161-197A-41DC-8450-C5FA91B722AF}" type="pres">
      <dgm:prSet presAssocID="{42B28717-65E6-4169-8931-FE0C9092ED21}" presName="spNode" presStyleCnt="0"/>
      <dgm:spPr/>
    </dgm:pt>
    <dgm:pt modelId="{B9EE5591-DF20-4159-B400-AA0DBED3C1D2}" type="pres">
      <dgm:prSet presAssocID="{F231D1D7-F9B4-4865-BCC5-D23D7EF961C4}" presName="sibTrans" presStyleLbl="sibTrans1D1" presStyleIdx="4" presStyleCnt="7"/>
      <dgm:spPr/>
    </dgm:pt>
    <dgm:pt modelId="{2E26A35E-273F-4A18-B392-8A4D46377A28}" type="pres">
      <dgm:prSet presAssocID="{97E8C494-3F88-43D5-9624-1DA5C5BD0E9E}" presName="node" presStyleLbl="node1" presStyleIdx="5" presStyleCnt="7">
        <dgm:presLayoutVars>
          <dgm:bulletEnabled val="1"/>
        </dgm:presLayoutVars>
      </dgm:prSet>
      <dgm:spPr/>
    </dgm:pt>
    <dgm:pt modelId="{AA9A77C7-32E8-4C02-91F7-DDC0CBBFBBD1}" type="pres">
      <dgm:prSet presAssocID="{97E8C494-3F88-43D5-9624-1DA5C5BD0E9E}" presName="spNode" presStyleCnt="0"/>
      <dgm:spPr/>
    </dgm:pt>
    <dgm:pt modelId="{B3CE02C5-C702-42B0-B06E-5DEFD182B9C9}" type="pres">
      <dgm:prSet presAssocID="{F0D619D3-58ED-4E2B-913C-F0E461193F29}" presName="sibTrans" presStyleLbl="sibTrans1D1" presStyleIdx="5" presStyleCnt="7"/>
      <dgm:spPr/>
    </dgm:pt>
    <dgm:pt modelId="{5EF3F847-D2B9-4CA9-8E62-C779079BB74D}" type="pres">
      <dgm:prSet presAssocID="{B1CA78FD-5D04-4CD5-AC80-223B234D532F}" presName="node" presStyleLbl="node1" presStyleIdx="6" presStyleCnt="7">
        <dgm:presLayoutVars>
          <dgm:bulletEnabled val="1"/>
        </dgm:presLayoutVars>
      </dgm:prSet>
      <dgm:spPr/>
    </dgm:pt>
    <dgm:pt modelId="{C67C968E-46B6-4463-B091-5553E18D843D}" type="pres">
      <dgm:prSet presAssocID="{B1CA78FD-5D04-4CD5-AC80-223B234D532F}" presName="spNode" presStyleCnt="0"/>
      <dgm:spPr/>
    </dgm:pt>
    <dgm:pt modelId="{F9B024BC-115F-45FA-BC1C-FE778945601D}" type="pres">
      <dgm:prSet presAssocID="{6676ADA6-9BB4-4B62-97D1-704ABE39CE49}" presName="sibTrans" presStyleLbl="sibTrans1D1" presStyleIdx="6" presStyleCnt="7"/>
      <dgm:spPr/>
    </dgm:pt>
  </dgm:ptLst>
  <dgm:cxnLst>
    <dgm:cxn modelId="{F6660C06-BBC7-40A8-A5D9-75C9B9E13920}" type="presOf" srcId="{3CAB1630-A4DC-4381-8EEE-A7065E195575}" destId="{8EDE290A-5A54-4FE0-9B8A-F120CAB0D7D3}" srcOrd="0" destOrd="0" presId="urn:microsoft.com/office/officeart/2005/8/layout/cycle5"/>
    <dgm:cxn modelId="{03F0C308-6627-4DC9-B284-FEEB4EB9785D}" type="presOf" srcId="{EF3F933A-32D8-4249-8450-0C179C49E54A}" destId="{56CF8876-C1FE-4719-826D-8C17ED13FE10}" srcOrd="0" destOrd="0" presId="urn:microsoft.com/office/officeart/2005/8/layout/cycle5"/>
    <dgm:cxn modelId="{D935BE1B-F646-467E-ABC0-61F8787B5C25}" srcId="{FDAA5131-31A5-4FA7-8C18-34DBB1C5F8CD}" destId="{22D47CBC-34E9-4828-B673-9308090D77FC}" srcOrd="1" destOrd="0" parTransId="{87FC3B1A-60E3-4AAD-BB2E-616FE1E665F6}" sibTransId="{3E5B6B09-08B1-4927-827D-AFC9550CDE20}"/>
    <dgm:cxn modelId="{FFCB1C1E-DD63-49EC-B574-2F44CB939F8B}" srcId="{FDAA5131-31A5-4FA7-8C18-34DBB1C5F8CD}" destId="{B1CA78FD-5D04-4CD5-AC80-223B234D532F}" srcOrd="6" destOrd="0" parTransId="{47760EE6-F55E-4903-A188-6D02C239A3E7}" sibTransId="{6676ADA6-9BB4-4B62-97D1-704ABE39CE49}"/>
    <dgm:cxn modelId="{12DCAA25-E3F9-4218-BEB8-BCF7A35E47C3}" srcId="{FDAA5131-31A5-4FA7-8C18-34DBB1C5F8CD}" destId="{3CAB1630-A4DC-4381-8EEE-A7065E195575}" srcOrd="2" destOrd="0" parTransId="{1946F13C-A7BD-4E3B-AE3C-8B692D5B2F06}" sibTransId="{C1A278CD-BC36-43F7-8D10-1AA66976679D}"/>
    <dgm:cxn modelId="{814DF45E-4169-4F12-A82B-29ECA6A8CC24}" type="presOf" srcId="{4F9CF765-67AA-4F4B-8F12-31104CA36196}" destId="{D508A52C-0EA6-4041-BB1F-A07E517586C6}" srcOrd="0" destOrd="0" presId="urn:microsoft.com/office/officeart/2005/8/layout/cycle5"/>
    <dgm:cxn modelId="{CC3C8562-CA17-410B-8B4A-97F17F5E3D1E}" type="presOf" srcId="{F9FD51E2-B303-40F9-A610-7FFD958B0C0C}" destId="{A8698412-116B-40C2-B82E-18201038033C}" srcOrd="0" destOrd="0" presId="urn:microsoft.com/office/officeart/2005/8/layout/cycle5"/>
    <dgm:cxn modelId="{16492164-7A90-453A-AFCE-BF93080581D6}" type="presOf" srcId="{B1CA78FD-5D04-4CD5-AC80-223B234D532F}" destId="{5EF3F847-D2B9-4CA9-8E62-C779079BB74D}" srcOrd="0" destOrd="0" presId="urn:microsoft.com/office/officeart/2005/8/layout/cycle5"/>
    <dgm:cxn modelId="{88D5D565-31E6-46AD-8E72-81C8232D0C60}" type="presOf" srcId="{42B28717-65E6-4169-8931-FE0C9092ED21}" destId="{F586084B-6E66-41D2-AF9D-BE1DE5F86892}" srcOrd="0" destOrd="0" presId="urn:microsoft.com/office/officeart/2005/8/layout/cycle5"/>
    <dgm:cxn modelId="{62B1396E-B36A-4EE5-872F-F4780B76754D}" srcId="{FDAA5131-31A5-4FA7-8C18-34DBB1C5F8CD}" destId="{97E8C494-3F88-43D5-9624-1DA5C5BD0E9E}" srcOrd="5" destOrd="0" parTransId="{1F8AB8DD-1D03-413A-BEFE-9DB2E3753ED8}" sibTransId="{F0D619D3-58ED-4E2B-913C-F0E461193F29}"/>
    <dgm:cxn modelId="{F4214751-206C-47E2-AFD2-A6FC0F7C7AEE}" type="presOf" srcId="{37731985-E7FD-4057-9335-653EAA3750A5}" destId="{816004B4-50A9-44A7-86B0-3EBE87086539}" srcOrd="0" destOrd="0" presId="urn:microsoft.com/office/officeart/2005/8/layout/cycle5"/>
    <dgm:cxn modelId="{CF605354-5488-43B4-94DC-DF785A537216}" srcId="{FDAA5131-31A5-4FA7-8C18-34DBB1C5F8CD}" destId="{37731985-E7FD-4057-9335-653EAA3750A5}" srcOrd="0" destOrd="0" parTransId="{A5481F83-B596-44A0-AA0C-7DE0D084C162}" sibTransId="{4F9CF765-67AA-4F4B-8F12-31104CA36196}"/>
    <dgm:cxn modelId="{9F59A755-EB9F-4C65-A6B0-E90715AFD405}" type="presOf" srcId="{6676ADA6-9BB4-4B62-97D1-704ABE39CE49}" destId="{F9B024BC-115F-45FA-BC1C-FE778945601D}" srcOrd="0" destOrd="0" presId="urn:microsoft.com/office/officeart/2005/8/layout/cycle5"/>
    <dgm:cxn modelId="{3BEF5C89-1070-4EAA-B72F-65E661E3CF1B}" type="presOf" srcId="{97E8C494-3F88-43D5-9624-1DA5C5BD0E9E}" destId="{2E26A35E-273F-4A18-B392-8A4D46377A28}" srcOrd="0" destOrd="0" presId="urn:microsoft.com/office/officeart/2005/8/layout/cycle5"/>
    <dgm:cxn modelId="{62C92DC0-2F7F-4A0A-9BEB-C5BE8980D138}" type="presOf" srcId="{C1A278CD-BC36-43F7-8D10-1AA66976679D}" destId="{80CD873F-2B01-4801-BC41-2D9F63A2DF86}" srcOrd="0" destOrd="0" presId="urn:microsoft.com/office/officeart/2005/8/layout/cycle5"/>
    <dgm:cxn modelId="{567B9AC5-00B3-47D7-A297-D90BCBF9DBD5}" type="presOf" srcId="{FDAA5131-31A5-4FA7-8C18-34DBB1C5F8CD}" destId="{4F8638BB-0924-44F4-A5C1-C500DDC1B497}" srcOrd="0" destOrd="0" presId="urn:microsoft.com/office/officeart/2005/8/layout/cycle5"/>
    <dgm:cxn modelId="{3A16D2D6-BE3E-41CA-BC0A-74FB4AAE2B0A}" type="presOf" srcId="{3E5B6B09-08B1-4927-827D-AFC9550CDE20}" destId="{F250CBCF-979F-42AD-8003-D05592968EDB}" srcOrd="0" destOrd="0" presId="urn:microsoft.com/office/officeart/2005/8/layout/cycle5"/>
    <dgm:cxn modelId="{1D56D9DA-8CAC-4C6D-A745-855F86D6A61D}" srcId="{FDAA5131-31A5-4FA7-8C18-34DBB1C5F8CD}" destId="{F9FD51E2-B303-40F9-A610-7FFD958B0C0C}" srcOrd="3" destOrd="0" parTransId="{C29A0F96-7EC7-4EEE-B0BF-26A57B3DACBE}" sibTransId="{EF3F933A-32D8-4249-8450-0C179C49E54A}"/>
    <dgm:cxn modelId="{1D08CFE1-7B74-4CE7-B77D-EC4E274225C9}" srcId="{FDAA5131-31A5-4FA7-8C18-34DBB1C5F8CD}" destId="{42B28717-65E6-4169-8931-FE0C9092ED21}" srcOrd="4" destOrd="0" parTransId="{167EC176-F0CB-4E36-9E2B-9DF222D357F4}" sibTransId="{F231D1D7-F9B4-4865-BCC5-D23D7EF961C4}"/>
    <dgm:cxn modelId="{C210B8E2-BF72-4AC9-8C3F-2A20036A8F64}" type="presOf" srcId="{F231D1D7-F9B4-4865-BCC5-D23D7EF961C4}" destId="{B9EE5591-DF20-4159-B400-AA0DBED3C1D2}" srcOrd="0" destOrd="0" presId="urn:microsoft.com/office/officeart/2005/8/layout/cycle5"/>
    <dgm:cxn modelId="{FC8843F0-876E-4527-9A47-767E54DBBF49}" type="presOf" srcId="{F0D619D3-58ED-4E2B-913C-F0E461193F29}" destId="{B3CE02C5-C702-42B0-B06E-5DEFD182B9C9}" srcOrd="0" destOrd="0" presId="urn:microsoft.com/office/officeart/2005/8/layout/cycle5"/>
    <dgm:cxn modelId="{8132AAF3-D7B0-428C-8B36-698B3BC0887A}" type="presOf" srcId="{22D47CBC-34E9-4828-B673-9308090D77FC}" destId="{661B9F70-7D5D-4D48-A7C9-3E64AA2E4270}" srcOrd="0" destOrd="0" presId="urn:microsoft.com/office/officeart/2005/8/layout/cycle5"/>
    <dgm:cxn modelId="{DC31DBC1-5F10-4356-B891-36262330C6DA}" type="presParOf" srcId="{4F8638BB-0924-44F4-A5C1-C500DDC1B497}" destId="{816004B4-50A9-44A7-86B0-3EBE87086539}" srcOrd="0" destOrd="0" presId="urn:microsoft.com/office/officeart/2005/8/layout/cycle5"/>
    <dgm:cxn modelId="{63444E23-B71F-44F1-BA14-31B674DDAE18}" type="presParOf" srcId="{4F8638BB-0924-44F4-A5C1-C500DDC1B497}" destId="{8975481D-BB72-4970-A172-C59E3C56B42D}" srcOrd="1" destOrd="0" presId="urn:microsoft.com/office/officeart/2005/8/layout/cycle5"/>
    <dgm:cxn modelId="{E8BEFD36-E9F5-4B7A-B9F1-96C93651F994}" type="presParOf" srcId="{4F8638BB-0924-44F4-A5C1-C500DDC1B497}" destId="{D508A52C-0EA6-4041-BB1F-A07E517586C6}" srcOrd="2" destOrd="0" presId="urn:microsoft.com/office/officeart/2005/8/layout/cycle5"/>
    <dgm:cxn modelId="{7379C0D1-114B-4E9D-A0C3-8537D9AF91B4}" type="presParOf" srcId="{4F8638BB-0924-44F4-A5C1-C500DDC1B497}" destId="{661B9F70-7D5D-4D48-A7C9-3E64AA2E4270}" srcOrd="3" destOrd="0" presId="urn:microsoft.com/office/officeart/2005/8/layout/cycle5"/>
    <dgm:cxn modelId="{E28237B6-E1AA-45B4-AE58-DE621A7353D2}" type="presParOf" srcId="{4F8638BB-0924-44F4-A5C1-C500DDC1B497}" destId="{B36C6752-3626-4ACC-8725-A6DC21E801F2}" srcOrd="4" destOrd="0" presId="urn:microsoft.com/office/officeart/2005/8/layout/cycle5"/>
    <dgm:cxn modelId="{3C7FAD42-E44D-43D2-A497-581AA206C3B5}" type="presParOf" srcId="{4F8638BB-0924-44F4-A5C1-C500DDC1B497}" destId="{F250CBCF-979F-42AD-8003-D05592968EDB}" srcOrd="5" destOrd="0" presId="urn:microsoft.com/office/officeart/2005/8/layout/cycle5"/>
    <dgm:cxn modelId="{31BDA6B9-87EE-40F2-A67A-4F934FE68E01}" type="presParOf" srcId="{4F8638BB-0924-44F4-A5C1-C500DDC1B497}" destId="{8EDE290A-5A54-4FE0-9B8A-F120CAB0D7D3}" srcOrd="6" destOrd="0" presId="urn:microsoft.com/office/officeart/2005/8/layout/cycle5"/>
    <dgm:cxn modelId="{BD5E195D-64FB-4822-B5F8-BD6EA29B9E2B}" type="presParOf" srcId="{4F8638BB-0924-44F4-A5C1-C500DDC1B497}" destId="{6DA0E715-33D0-4FF4-897E-8388B705A9DF}" srcOrd="7" destOrd="0" presId="urn:microsoft.com/office/officeart/2005/8/layout/cycle5"/>
    <dgm:cxn modelId="{BC2360A3-6D25-48D7-9423-462BA2F29C1C}" type="presParOf" srcId="{4F8638BB-0924-44F4-A5C1-C500DDC1B497}" destId="{80CD873F-2B01-4801-BC41-2D9F63A2DF86}" srcOrd="8" destOrd="0" presId="urn:microsoft.com/office/officeart/2005/8/layout/cycle5"/>
    <dgm:cxn modelId="{1106FFB6-48A5-4AFF-8DB5-2B40A69A5D85}" type="presParOf" srcId="{4F8638BB-0924-44F4-A5C1-C500DDC1B497}" destId="{A8698412-116B-40C2-B82E-18201038033C}" srcOrd="9" destOrd="0" presId="urn:microsoft.com/office/officeart/2005/8/layout/cycle5"/>
    <dgm:cxn modelId="{92985A41-4F67-47F4-B842-E856D6AE66D5}" type="presParOf" srcId="{4F8638BB-0924-44F4-A5C1-C500DDC1B497}" destId="{3A5BF351-F65C-4203-9F2D-267AA6B63DD5}" srcOrd="10" destOrd="0" presId="urn:microsoft.com/office/officeart/2005/8/layout/cycle5"/>
    <dgm:cxn modelId="{1739D2E9-3DCF-49CC-9076-DC71E26F3762}" type="presParOf" srcId="{4F8638BB-0924-44F4-A5C1-C500DDC1B497}" destId="{56CF8876-C1FE-4719-826D-8C17ED13FE10}" srcOrd="11" destOrd="0" presId="urn:microsoft.com/office/officeart/2005/8/layout/cycle5"/>
    <dgm:cxn modelId="{99BCFDDB-81C3-48BB-B794-931263041AF2}" type="presParOf" srcId="{4F8638BB-0924-44F4-A5C1-C500DDC1B497}" destId="{F586084B-6E66-41D2-AF9D-BE1DE5F86892}" srcOrd="12" destOrd="0" presId="urn:microsoft.com/office/officeart/2005/8/layout/cycle5"/>
    <dgm:cxn modelId="{6F7CA9A1-58A9-4885-8E8F-745CEE2B3FD0}" type="presParOf" srcId="{4F8638BB-0924-44F4-A5C1-C500DDC1B497}" destId="{AD755161-197A-41DC-8450-C5FA91B722AF}" srcOrd="13" destOrd="0" presId="urn:microsoft.com/office/officeart/2005/8/layout/cycle5"/>
    <dgm:cxn modelId="{5779F7F8-C287-4FD3-AB2D-129A4E9C209B}" type="presParOf" srcId="{4F8638BB-0924-44F4-A5C1-C500DDC1B497}" destId="{B9EE5591-DF20-4159-B400-AA0DBED3C1D2}" srcOrd="14" destOrd="0" presId="urn:microsoft.com/office/officeart/2005/8/layout/cycle5"/>
    <dgm:cxn modelId="{E026D501-7AF9-4402-9A46-E50033314F23}" type="presParOf" srcId="{4F8638BB-0924-44F4-A5C1-C500DDC1B497}" destId="{2E26A35E-273F-4A18-B392-8A4D46377A28}" srcOrd="15" destOrd="0" presId="urn:microsoft.com/office/officeart/2005/8/layout/cycle5"/>
    <dgm:cxn modelId="{61E3C9F4-C6B6-48B0-8E23-233D4B2376E9}" type="presParOf" srcId="{4F8638BB-0924-44F4-A5C1-C500DDC1B497}" destId="{AA9A77C7-32E8-4C02-91F7-DDC0CBBFBBD1}" srcOrd="16" destOrd="0" presId="urn:microsoft.com/office/officeart/2005/8/layout/cycle5"/>
    <dgm:cxn modelId="{6544EA50-BCD7-48D7-823E-B2B913BE0F95}" type="presParOf" srcId="{4F8638BB-0924-44F4-A5C1-C500DDC1B497}" destId="{B3CE02C5-C702-42B0-B06E-5DEFD182B9C9}" srcOrd="17" destOrd="0" presId="urn:microsoft.com/office/officeart/2005/8/layout/cycle5"/>
    <dgm:cxn modelId="{BAE7F7FC-47EE-4E22-B258-E4B1D288868F}" type="presParOf" srcId="{4F8638BB-0924-44F4-A5C1-C500DDC1B497}" destId="{5EF3F847-D2B9-4CA9-8E62-C779079BB74D}" srcOrd="18" destOrd="0" presId="urn:microsoft.com/office/officeart/2005/8/layout/cycle5"/>
    <dgm:cxn modelId="{1B499E10-FE38-4099-B861-467341E2741F}" type="presParOf" srcId="{4F8638BB-0924-44F4-A5C1-C500DDC1B497}" destId="{C67C968E-46B6-4463-B091-5553E18D843D}" srcOrd="19" destOrd="0" presId="urn:microsoft.com/office/officeart/2005/8/layout/cycle5"/>
    <dgm:cxn modelId="{506A9B6A-77D4-4096-9A5B-D763024610A0}" type="presParOf" srcId="{4F8638BB-0924-44F4-A5C1-C500DDC1B497}" destId="{F9B024BC-115F-45FA-BC1C-FE778945601D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18E513-96B6-4368-9546-13BE3541D6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D8C9F-6D31-4E5A-A9CA-08FA916BBF1C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C2B3509A-6C1F-49C0-8B52-0C8ECD2A751E}" type="parTrans" cxnId="{5D3CB5B6-0A5E-44AC-909E-D5EE41EDC84F}">
      <dgm:prSet/>
      <dgm:spPr/>
      <dgm:t>
        <a:bodyPr/>
        <a:lstStyle/>
        <a:p>
          <a:endParaRPr lang="en-US"/>
        </a:p>
      </dgm:t>
    </dgm:pt>
    <dgm:pt modelId="{63810CD6-FB5B-442B-AB9B-E03E274B2344}" type="sibTrans" cxnId="{5D3CB5B6-0A5E-44AC-909E-D5EE41EDC84F}">
      <dgm:prSet/>
      <dgm:spPr/>
      <dgm:t>
        <a:bodyPr/>
        <a:lstStyle/>
        <a:p>
          <a:endParaRPr lang="en-US"/>
        </a:p>
      </dgm:t>
    </dgm:pt>
    <dgm:pt modelId="{DE91F650-1634-4FB8-A630-36A9A68C1518}">
      <dgm:prSet phldrT="[Text]"/>
      <dgm:spPr/>
      <dgm:t>
        <a:bodyPr/>
        <a:lstStyle/>
        <a:p>
          <a:r>
            <a:rPr lang="en-US" dirty="0"/>
            <a:t>Mockups &amp; Design</a:t>
          </a:r>
        </a:p>
      </dgm:t>
    </dgm:pt>
    <dgm:pt modelId="{7A5C67B4-BB9C-49AF-9F45-9EFAB66E704D}" type="parTrans" cxnId="{4FA5CD76-0D54-4857-BF79-5F4AD9287EB9}">
      <dgm:prSet/>
      <dgm:spPr/>
      <dgm:t>
        <a:bodyPr/>
        <a:lstStyle/>
        <a:p>
          <a:endParaRPr lang="en-US"/>
        </a:p>
      </dgm:t>
    </dgm:pt>
    <dgm:pt modelId="{B255E80E-65CD-4A9B-97FE-4F831315B9EA}" type="sibTrans" cxnId="{4FA5CD76-0D54-4857-BF79-5F4AD9287EB9}">
      <dgm:prSet/>
      <dgm:spPr/>
      <dgm:t>
        <a:bodyPr/>
        <a:lstStyle/>
        <a:p>
          <a:endParaRPr lang="en-US"/>
        </a:p>
      </dgm:t>
    </dgm:pt>
    <dgm:pt modelId="{4AC96547-DDCE-4E85-99AC-29E1DF0FAA3D}">
      <dgm:prSet phldrT="[Text]"/>
      <dgm:spPr/>
      <dgm:t>
        <a:bodyPr/>
        <a:lstStyle/>
        <a:p>
          <a:r>
            <a:rPr lang="en-US" dirty="0"/>
            <a:t>R component stub</a:t>
          </a:r>
        </a:p>
      </dgm:t>
    </dgm:pt>
    <dgm:pt modelId="{C3CA29B2-4D17-4329-931E-42A6099DDDB6}" type="parTrans" cxnId="{69555DDA-8828-4DF8-99A3-F0FB2322FD1F}">
      <dgm:prSet/>
      <dgm:spPr/>
      <dgm:t>
        <a:bodyPr/>
        <a:lstStyle/>
        <a:p>
          <a:endParaRPr lang="en-US"/>
        </a:p>
      </dgm:t>
    </dgm:pt>
    <dgm:pt modelId="{FC2042B5-EC6B-4406-9F50-668E056ED4B4}" type="sibTrans" cxnId="{69555DDA-8828-4DF8-99A3-F0FB2322FD1F}">
      <dgm:prSet/>
      <dgm:spPr/>
      <dgm:t>
        <a:bodyPr/>
        <a:lstStyle/>
        <a:p>
          <a:endParaRPr lang="en-US"/>
        </a:p>
      </dgm:t>
    </dgm:pt>
    <dgm:pt modelId="{D289D34D-845A-4ED3-86C2-7B20F779D21A}">
      <dgm:prSet phldrT="[Text]"/>
      <dgm:spPr/>
      <dgm:t>
        <a:bodyPr/>
        <a:lstStyle/>
        <a:p>
          <a:r>
            <a:rPr lang="en-US" dirty="0"/>
            <a:t>JavaScript components</a:t>
          </a:r>
        </a:p>
      </dgm:t>
    </dgm:pt>
    <dgm:pt modelId="{B75316C2-31D2-469B-90C5-9D7890205281}" type="parTrans" cxnId="{E3AF0218-5581-42D0-9128-F94E75C44698}">
      <dgm:prSet/>
      <dgm:spPr/>
      <dgm:t>
        <a:bodyPr/>
        <a:lstStyle/>
        <a:p>
          <a:endParaRPr lang="en-US"/>
        </a:p>
      </dgm:t>
    </dgm:pt>
    <dgm:pt modelId="{CE30CE70-C694-4AC0-A43A-789C2F7705EF}" type="sibTrans" cxnId="{E3AF0218-5581-42D0-9128-F94E75C44698}">
      <dgm:prSet/>
      <dgm:spPr/>
      <dgm:t>
        <a:bodyPr/>
        <a:lstStyle/>
        <a:p>
          <a:endParaRPr lang="en-US"/>
        </a:p>
      </dgm:t>
    </dgm:pt>
    <dgm:pt modelId="{30E9C227-CED3-4558-82E0-98E5E967B59A}">
      <dgm:prSet phldrT="[Text]"/>
      <dgm:spPr/>
      <dgm:t>
        <a:bodyPr/>
        <a:lstStyle/>
        <a:p>
          <a:r>
            <a:rPr lang="en-US" dirty="0"/>
            <a:t>Finish R component</a:t>
          </a:r>
        </a:p>
      </dgm:t>
    </dgm:pt>
    <dgm:pt modelId="{5F0B4952-697C-4C42-9F26-07CF2C0460DD}" type="parTrans" cxnId="{602B0161-9D31-4779-B7F1-609102CAAB75}">
      <dgm:prSet/>
      <dgm:spPr/>
      <dgm:t>
        <a:bodyPr/>
        <a:lstStyle/>
        <a:p>
          <a:endParaRPr lang="en-US"/>
        </a:p>
      </dgm:t>
    </dgm:pt>
    <dgm:pt modelId="{B2ED2E84-940D-4054-A6FD-5C65EF9333A9}" type="sibTrans" cxnId="{602B0161-9D31-4779-B7F1-609102CAAB75}">
      <dgm:prSet/>
      <dgm:spPr/>
      <dgm:t>
        <a:bodyPr/>
        <a:lstStyle/>
        <a:p>
          <a:endParaRPr lang="en-US"/>
        </a:p>
      </dgm:t>
    </dgm:pt>
    <dgm:pt modelId="{9FE7B39F-03E1-4007-8D05-FBDDCEEEBB40}" type="pres">
      <dgm:prSet presAssocID="{6618E513-96B6-4368-9546-13BE3541D6BC}" presName="outerComposite" presStyleCnt="0">
        <dgm:presLayoutVars>
          <dgm:chMax val="5"/>
          <dgm:dir/>
          <dgm:resizeHandles val="exact"/>
        </dgm:presLayoutVars>
      </dgm:prSet>
      <dgm:spPr/>
    </dgm:pt>
    <dgm:pt modelId="{A5B75900-C222-4668-A065-BCFC07778955}" type="pres">
      <dgm:prSet presAssocID="{6618E513-96B6-4368-9546-13BE3541D6BC}" presName="dummyMaxCanvas" presStyleCnt="0">
        <dgm:presLayoutVars/>
      </dgm:prSet>
      <dgm:spPr/>
    </dgm:pt>
    <dgm:pt modelId="{D801723A-3F43-499E-978F-C07DC00EDF4F}" type="pres">
      <dgm:prSet presAssocID="{6618E513-96B6-4368-9546-13BE3541D6BC}" presName="FiveNodes_1" presStyleLbl="node1" presStyleIdx="0" presStyleCnt="5">
        <dgm:presLayoutVars>
          <dgm:bulletEnabled val="1"/>
        </dgm:presLayoutVars>
      </dgm:prSet>
      <dgm:spPr/>
    </dgm:pt>
    <dgm:pt modelId="{2E9A300A-8083-4284-8003-F31416662ED8}" type="pres">
      <dgm:prSet presAssocID="{6618E513-96B6-4368-9546-13BE3541D6BC}" presName="FiveNodes_2" presStyleLbl="node1" presStyleIdx="1" presStyleCnt="5">
        <dgm:presLayoutVars>
          <dgm:bulletEnabled val="1"/>
        </dgm:presLayoutVars>
      </dgm:prSet>
      <dgm:spPr/>
    </dgm:pt>
    <dgm:pt modelId="{E85AF521-6D9F-4B64-B82E-092FD7B907ED}" type="pres">
      <dgm:prSet presAssocID="{6618E513-96B6-4368-9546-13BE3541D6BC}" presName="FiveNodes_3" presStyleLbl="node1" presStyleIdx="2" presStyleCnt="5">
        <dgm:presLayoutVars>
          <dgm:bulletEnabled val="1"/>
        </dgm:presLayoutVars>
      </dgm:prSet>
      <dgm:spPr/>
    </dgm:pt>
    <dgm:pt modelId="{A2AE81D0-070C-4692-BEA5-011CC5F66899}" type="pres">
      <dgm:prSet presAssocID="{6618E513-96B6-4368-9546-13BE3541D6BC}" presName="FiveNodes_4" presStyleLbl="node1" presStyleIdx="3" presStyleCnt="5">
        <dgm:presLayoutVars>
          <dgm:bulletEnabled val="1"/>
        </dgm:presLayoutVars>
      </dgm:prSet>
      <dgm:spPr/>
    </dgm:pt>
    <dgm:pt modelId="{E6C31136-E67C-402C-A8F6-4191BC4A5031}" type="pres">
      <dgm:prSet presAssocID="{6618E513-96B6-4368-9546-13BE3541D6BC}" presName="FiveNodes_5" presStyleLbl="node1" presStyleIdx="4" presStyleCnt="5">
        <dgm:presLayoutVars>
          <dgm:bulletEnabled val="1"/>
        </dgm:presLayoutVars>
      </dgm:prSet>
      <dgm:spPr/>
    </dgm:pt>
    <dgm:pt modelId="{E0A32B9A-DC2C-4FD9-90E8-AF6BF4FCB0F0}" type="pres">
      <dgm:prSet presAssocID="{6618E513-96B6-4368-9546-13BE3541D6BC}" presName="FiveConn_1-2" presStyleLbl="fgAccFollowNode1" presStyleIdx="0" presStyleCnt="4">
        <dgm:presLayoutVars>
          <dgm:bulletEnabled val="1"/>
        </dgm:presLayoutVars>
      </dgm:prSet>
      <dgm:spPr/>
    </dgm:pt>
    <dgm:pt modelId="{22425E66-D6C1-4038-9885-C3E094946BFA}" type="pres">
      <dgm:prSet presAssocID="{6618E513-96B6-4368-9546-13BE3541D6BC}" presName="FiveConn_2-3" presStyleLbl="fgAccFollowNode1" presStyleIdx="1" presStyleCnt="4">
        <dgm:presLayoutVars>
          <dgm:bulletEnabled val="1"/>
        </dgm:presLayoutVars>
      </dgm:prSet>
      <dgm:spPr/>
    </dgm:pt>
    <dgm:pt modelId="{3C4C19B1-B029-4D88-B0B4-E7D799F6A3D2}" type="pres">
      <dgm:prSet presAssocID="{6618E513-96B6-4368-9546-13BE3541D6BC}" presName="FiveConn_3-4" presStyleLbl="fgAccFollowNode1" presStyleIdx="2" presStyleCnt="4">
        <dgm:presLayoutVars>
          <dgm:bulletEnabled val="1"/>
        </dgm:presLayoutVars>
      </dgm:prSet>
      <dgm:spPr/>
    </dgm:pt>
    <dgm:pt modelId="{6A76F974-183C-4842-863F-0852D72FE8B0}" type="pres">
      <dgm:prSet presAssocID="{6618E513-96B6-4368-9546-13BE3541D6BC}" presName="FiveConn_4-5" presStyleLbl="fgAccFollowNode1" presStyleIdx="3" presStyleCnt="4">
        <dgm:presLayoutVars>
          <dgm:bulletEnabled val="1"/>
        </dgm:presLayoutVars>
      </dgm:prSet>
      <dgm:spPr/>
    </dgm:pt>
    <dgm:pt modelId="{7DF3359A-D567-4682-AC56-31424414568D}" type="pres">
      <dgm:prSet presAssocID="{6618E513-96B6-4368-9546-13BE3541D6BC}" presName="FiveNodes_1_text" presStyleLbl="node1" presStyleIdx="4" presStyleCnt="5">
        <dgm:presLayoutVars>
          <dgm:bulletEnabled val="1"/>
        </dgm:presLayoutVars>
      </dgm:prSet>
      <dgm:spPr/>
    </dgm:pt>
    <dgm:pt modelId="{0D7F28F0-89BB-4BF8-AAB5-69AD460E181F}" type="pres">
      <dgm:prSet presAssocID="{6618E513-96B6-4368-9546-13BE3541D6BC}" presName="FiveNodes_2_text" presStyleLbl="node1" presStyleIdx="4" presStyleCnt="5">
        <dgm:presLayoutVars>
          <dgm:bulletEnabled val="1"/>
        </dgm:presLayoutVars>
      </dgm:prSet>
      <dgm:spPr/>
    </dgm:pt>
    <dgm:pt modelId="{63E4CD24-E86A-4B03-9D78-D098E6DBAE47}" type="pres">
      <dgm:prSet presAssocID="{6618E513-96B6-4368-9546-13BE3541D6BC}" presName="FiveNodes_3_text" presStyleLbl="node1" presStyleIdx="4" presStyleCnt="5">
        <dgm:presLayoutVars>
          <dgm:bulletEnabled val="1"/>
        </dgm:presLayoutVars>
      </dgm:prSet>
      <dgm:spPr/>
    </dgm:pt>
    <dgm:pt modelId="{8B96CBA7-B2F1-4138-8146-5160EC1CDD8F}" type="pres">
      <dgm:prSet presAssocID="{6618E513-96B6-4368-9546-13BE3541D6BC}" presName="FiveNodes_4_text" presStyleLbl="node1" presStyleIdx="4" presStyleCnt="5">
        <dgm:presLayoutVars>
          <dgm:bulletEnabled val="1"/>
        </dgm:presLayoutVars>
      </dgm:prSet>
      <dgm:spPr/>
    </dgm:pt>
    <dgm:pt modelId="{10F208BE-0B75-4323-8EE5-2075C9172B83}" type="pres">
      <dgm:prSet presAssocID="{6618E513-96B6-4368-9546-13BE3541D6B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EB3600-3735-4DC1-8B6F-852AC05AC63E}" type="presOf" srcId="{30E9C227-CED3-4558-82E0-98E5E967B59A}" destId="{10F208BE-0B75-4323-8EE5-2075C9172B83}" srcOrd="1" destOrd="0" presId="urn:microsoft.com/office/officeart/2005/8/layout/vProcess5"/>
    <dgm:cxn modelId="{DDAD6805-889A-49EE-B3E3-E3E5C68D8F55}" type="presOf" srcId="{4AC96547-DDCE-4E85-99AC-29E1DF0FAA3D}" destId="{63E4CD24-E86A-4B03-9D78-D098E6DBAE47}" srcOrd="1" destOrd="0" presId="urn:microsoft.com/office/officeart/2005/8/layout/vProcess5"/>
    <dgm:cxn modelId="{D0210206-9CE6-410F-A8CA-466A20579307}" type="presOf" srcId="{D289D34D-845A-4ED3-86C2-7B20F779D21A}" destId="{A2AE81D0-070C-4692-BEA5-011CC5F66899}" srcOrd="0" destOrd="0" presId="urn:microsoft.com/office/officeart/2005/8/layout/vProcess5"/>
    <dgm:cxn modelId="{991F670E-D3B7-4D72-A1A5-43B1AC6F583E}" type="presOf" srcId="{FC2042B5-EC6B-4406-9F50-668E056ED4B4}" destId="{3C4C19B1-B029-4D88-B0B4-E7D799F6A3D2}" srcOrd="0" destOrd="0" presId="urn:microsoft.com/office/officeart/2005/8/layout/vProcess5"/>
    <dgm:cxn modelId="{E3AF0218-5581-42D0-9128-F94E75C44698}" srcId="{6618E513-96B6-4368-9546-13BE3541D6BC}" destId="{D289D34D-845A-4ED3-86C2-7B20F779D21A}" srcOrd="3" destOrd="0" parTransId="{B75316C2-31D2-469B-90C5-9D7890205281}" sibTransId="{CE30CE70-C694-4AC0-A43A-789C2F7705EF}"/>
    <dgm:cxn modelId="{D0C0673A-63BA-44A9-9A0D-C86FC97CCE5E}" type="presOf" srcId="{42CD8C9F-6D31-4E5A-A9CA-08FA916BBF1C}" destId="{7DF3359A-D567-4682-AC56-31424414568D}" srcOrd="1" destOrd="0" presId="urn:microsoft.com/office/officeart/2005/8/layout/vProcess5"/>
    <dgm:cxn modelId="{A97A7B3C-365F-480B-9FAA-5106F1FD3BFA}" type="presOf" srcId="{6618E513-96B6-4368-9546-13BE3541D6BC}" destId="{9FE7B39F-03E1-4007-8D05-FBDDCEEEBB40}" srcOrd="0" destOrd="0" presId="urn:microsoft.com/office/officeart/2005/8/layout/vProcess5"/>
    <dgm:cxn modelId="{602B0161-9D31-4779-B7F1-609102CAAB75}" srcId="{6618E513-96B6-4368-9546-13BE3541D6BC}" destId="{30E9C227-CED3-4558-82E0-98E5E967B59A}" srcOrd="4" destOrd="0" parTransId="{5F0B4952-697C-4C42-9F26-07CF2C0460DD}" sibTransId="{B2ED2E84-940D-4054-A6FD-5C65EF9333A9}"/>
    <dgm:cxn modelId="{36C9964A-90A6-43F0-8802-4A0B6D43EF85}" type="presOf" srcId="{63810CD6-FB5B-442B-AB9B-E03E274B2344}" destId="{E0A32B9A-DC2C-4FD9-90E8-AF6BF4FCB0F0}" srcOrd="0" destOrd="0" presId="urn:microsoft.com/office/officeart/2005/8/layout/vProcess5"/>
    <dgm:cxn modelId="{56FC7953-95B0-4BEE-A515-F1C3AAF23107}" type="presOf" srcId="{DE91F650-1634-4FB8-A630-36A9A68C1518}" destId="{0D7F28F0-89BB-4BF8-AAB5-69AD460E181F}" srcOrd="1" destOrd="0" presId="urn:microsoft.com/office/officeart/2005/8/layout/vProcess5"/>
    <dgm:cxn modelId="{4FA5CD76-0D54-4857-BF79-5F4AD9287EB9}" srcId="{6618E513-96B6-4368-9546-13BE3541D6BC}" destId="{DE91F650-1634-4FB8-A630-36A9A68C1518}" srcOrd="1" destOrd="0" parTransId="{7A5C67B4-BB9C-49AF-9F45-9EFAB66E704D}" sibTransId="{B255E80E-65CD-4A9B-97FE-4F831315B9EA}"/>
    <dgm:cxn modelId="{08D7C683-E83F-4901-9515-D16230117414}" type="presOf" srcId="{D289D34D-845A-4ED3-86C2-7B20F779D21A}" destId="{8B96CBA7-B2F1-4138-8146-5160EC1CDD8F}" srcOrd="1" destOrd="0" presId="urn:microsoft.com/office/officeart/2005/8/layout/vProcess5"/>
    <dgm:cxn modelId="{09909A93-7B27-41B7-A2BA-AB294AD6323D}" type="presOf" srcId="{30E9C227-CED3-4558-82E0-98E5E967B59A}" destId="{E6C31136-E67C-402C-A8F6-4191BC4A5031}" srcOrd="0" destOrd="0" presId="urn:microsoft.com/office/officeart/2005/8/layout/vProcess5"/>
    <dgm:cxn modelId="{25C892A1-6BE1-4875-A49E-2317356BB9F0}" type="presOf" srcId="{CE30CE70-C694-4AC0-A43A-789C2F7705EF}" destId="{6A76F974-183C-4842-863F-0852D72FE8B0}" srcOrd="0" destOrd="0" presId="urn:microsoft.com/office/officeart/2005/8/layout/vProcess5"/>
    <dgm:cxn modelId="{5D3CB5B6-0A5E-44AC-909E-D5EE41EDC84F}" srcId="{6618E513-96B6-4368-9546-13BE3541D6BC}" destId="{42CD8C9F-6D31-4E5A-A9CA-08FA916BBF1C}" srcOrd="0" destOrd="0" parTransId="{C2B3509A-6C1F-49C0-8B52-0C8ECD2A751E}" sibTransId="{63810CD6-FB5B-442B-AB9B-E03E274B2344}"/>
    <dgm:cxn modelId="{0DC9E2BD-4AF3-4F34-A748-445C78F5119A}" type="presOf" srcId="{DE91F650-1634-4FB8-A630-36A9A68C1518}" destId="{2E9A300A-8083-4284-8003-F31416662ED8}" srcOrd="0" destOrd="0" presId="urn:microsoft.com/office/officeart/2005/8/layout/vProcess5"/>
    <dgm:cxn modelId="{69555DDA-8828-4DF8-99A3-F0FB2322FD1F}" srcId="{6618E513-96B6-4368-9546-13BE3541D6BC}" destId="{4AC96547-DDCE-4E85-99AC-29E1DF0FAA3D}" srcOrd="2" destOrd="0" parTransId="{C3CA29B2-4D17-4329-931E-42A6099DDDB6}" sibTransId="{FC2042B5-EC6B-4406-9F50-668E056ED4B4}"/>
    <dgm:cxn modelId="{2F158AE1-1951-43BF-A3A1-35B004724699}" type="presOf" srcId="{42CD8C9F-6D31-4E5A-A9CA-08FA916BBF1C}" destId="{D801723A-3F43-499E-978F-C07DC00EDF4F}" srcOrd="0" destOrd="0" presId="urn:microsoft.com/office/officeart/2005/8/layout/vProcess5"/>
    <dgm:cxn modelId="{2CC0CBE8-631B-4F4D-A91E-FB99316CCA5E}" type="presOf" srcId="{4AC96547-DDCE-4E85-99AC-29E1DF0FAA3D}" destId="{E85AF521-6D9F-4B64-B82E-092FD7B907ED}" srcOrd="0" destOrd="0" presId="urn:microsoft.com/office/officeart/2005/8/layout/vProcess5"/>
    <dgm:cxn modelId="{F2FE89F5-1709-4515-8FC8-35C9A4CFA4D0}" type="presOf" srcId="{B255E80E-65CD-4A9B-97FE-4F831315B9EA}" destId="{22425E66-D6C1-4038-9885-C3E094946BFA}" srcOrd="0" destOrd="0" presId="urn:microsoft.com/office/officeart/2005/8/layout/vProcess5"/>
    <dgm:cxn modelId="{FABB2D57-F94D-432A-B4BB-31D4DF3DBB6D}" type="presParOf" srcId="{9FE7B39F-03E1-4007-8D05-FBDDCEEEBB40}" destId="{A5B75900-C222-4668-A065-BCFC07778955}" srcOrd="0" destOrd="0" presId="urn:microsoft.com/office/officeart/2005/8/layout/vProcess5"/>
    <dgm:cxn modelId="{796C5E55-32B2-46D1-89BF-15C4BCAF6826}" type="presParOf" srcId="{9FE7B39F-03E1-4007-8D05-FBDDCEEEBB40}" destId="{D801723A-3F43-499E-978F-C07DC00EDF4F}" srcOrd="1" destOrd="0" presId="urn:microsoft.com/office/officeart/2005/8/layout/vProcess5"/>
    <dgm:cxn modelId="{DAAE722B-D972-4E4E-A6EA-FDE207D12671}" type="presParOf" srcId="{9FE7B39F-03E1-4007-8D05-FBDDCEEEBB40}" destId="{2E9A300A-8083-4284-8003-F31416662ED8}" srcOrd="2" destOrd="0" presId="urn:microsoft.com/office/officeart/2005/8/layout/vProcess5"/>
    <dgm:cxn modelId="{8E2B7B53-79CA-4CF5-94E4-5468A336777E}" type="presParOf" srcId="{9FE7B39F-03E1-4007-8D05-FBDDCEEEBB40}" destId="{E85AF521-6D9F-4B64-B82E-092FD7B907ED}" srcOrd="3" destOrd="0" presId="urn:microsoft.com/office/officeart/2005/8/layout/vProcess5"/>
    <dgm:cxn modelId="{AE209295-482A-4A7F-9521-A727B80EBEB1}" type="presParOf" srcId="{9FE7B39F-03E1-4007-8D05-FBDDCEEEBB40}" destId="{A2AE81D0-070C-4692-BEA5-011CC5F66899}" srcOrd="4" destOrd="0" presId="urn:microsoft.com/office/officeart/2005/8/layout/vProcess5"/>
    <dgm:cxn modelId="{7BAD8E3C-8D90-488C-9AB0-4D3F3A5DD264}" type="presParOf" srcId="{9FE7B39F-03E1-4007-8D05-FBDDCEEEBB40}" destId="{E6C31136-E67C-402C-A8F6-4191BC4A5031}" srcOrd="5" destOrd="0" presId="urn:microsoft.com/office/officeart/2005/8/layout/vProcess5"/>
    <dgm:cxn modelId="{B7201202-3960-4747-BDCC-20249DFCE68E}" type="presParOf" srcId="{9FE7B39F-03E1-4007-8D05-FBDDCEEEBB40}" destId="{E0A32B9A-DC2C-4FD9-90E8-AF6BF4FCB0F0}" srcOrd="6" destOrd="0" presId="urn:microsoft.com/office/officeart/2005/8/layout/vProcess5"/>
    <dgm:cxn modelId="{EB40AAD5-B527-426C-B9D8-4C7437C9A4C6}" type="presParOf" srcId="{9FE7B39F-03E1-4007-8D05-FBDDCEEEBB40}" destId="{22425E66-D6C1-4038-9885-C3E094946BFA}" srcOrd="7" destOrd="0" presId="urn:microsoft.com/office/officeart/2005/8/layout/vProcess5"/>
    <dgm:cxn modelId="{696E3A42-3F38-4310-B73B-A51A33DC66F1}" type="presParOf" srcId="{9FE7B39F-03E1-4007-8D05-FBDDCEEEBB40}" destId="{3C4C19B1-B029-4D88-B0B4-E7D799F6A3D2}" srcOrd="8" destOrd="0" presId="urn:microsoft.com/office/officeart/2005/8/layout/vProcess5"/>
    <dgm:cxn modelId="{B4BED82C-DFF4-4CDE-9BE6-E81D6F556AF0}" type="presParOf" srcId="{9FE7B39F-03E1-4007-8D05-FBDDCEEEBB40}" destId="{6A76F974-183C-4842-863F-0852D72FE8B0}" srcOrd="9" destOrd="0" presId="urn:microsoft.com/office/officeart/2005/8/layout/vProcess5"/>
    <dgm:cxn modelId="{23DC348D-4353-4406-9218-EA96E6D51432}" type="presParOf" srcId="{9FE7B39F-03E1-4007-8D05-FBDDCEEEBB40}" destId="{7DF3359A-D567-4682-AC56-31424414568D}" srcOrd="10" destOrd="0" presId="urn:microsoft.com/office/officeart/2005/8/layout/vProcess5"/>
    <dgm:cxn modelId="{66173FA4-016D-47CC-9271-1D0DA8229232}" type="presParOf" srcId="{9FE7B39F-03E1-4007-8D05-FBDDCEEEBB40}" destId="{0D7F28F0-89BB-4BF8-AAB5-69AD460E181F}" srcOrd="11" destOrd="0" presId="urn:microsoft.com/office/officeart/2005/8/layout/vProcess5"/>
    <dgm:cxn modelId="{DEA7A601-27E4-4253-B126-AD0096308947}" type="presParOf" srcId="{9FE7B39F-03E1-4007-8D05-FBDDCEEEBB40}" destId="{63E4CD24-E86A-4B03-9D78-D098E6DBAE47}" srcOrd="12" destOrd="0" presId="urn:microsoft.com/office/officeart/2005/8/layout/vProcess5"/>
    <dgm:cxn modelId="{2F5EE4CE-D350-41B8-A349-4D051AD8FB74}" type="presParOf" srcId="{9FE7B39F-03E1-4007-8D05-FBDDCEEEBB40}" destId="{8B96CBA7-B2F1-4138-8146-5160EC1CDD8F}" srcOrd="13" destOrd="0" presId="urn:microsoft.com/office/officeart/2005/8/layout/vProcess5"/>
    <dgm:cxn modelId="{F6DC3B6D-1AB1-49E9-B536-F435411510F2}" type="presParOf" srcId="{9FE7B39F-03E1-4007-8D05-FBDDCEEEBB40}" destId="{10F208BE-0B75-4323-8EE5-2075C9172B8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47196-34E8-4A23-ACC7-94605FF05C3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C575E-FD2D-44F1-B3B7-F6CE53B1DC3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 able to set up a proper JavaScript toolchain that is well-integrated with your R toolchain</a:t>
          </a:r>
        </a:p>
      </dsp:txBody>
      <dsp:txXfrm>
        <a:off x="0" y="2492"/>
        <a:ext cx="6492875" cy="1700138"/>
      </dsp:txXfrm>
    </dsp:sp>
    <dsp:sp modelId="{17330864-A485-41A3-A3CE-26A2C5A7BA7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EFBCD-9811-4696-8A11-BA33D4A54A0D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Learn how to develop JavaScript inputs and outputs with this toolchain</a:t>
          </a:r>
        </a:p>
      </dsp:txBody>
      <dsp:txXfrm>
        <a:off x="0" y="1702630"/>
        <a:ext cx="6492875" cy="1700138"/>
      </dsp:txXfrm>
    </dsp:sp>
    <dsp:sp modelId="{BF631225-6CAF-4559-BBBE-E3C8C722487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6CF9-1CEB-437A-BB8A-6FFEA453AFF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Providing example code and jumping-off points for your continued professional development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E99FB-9D36-4432-991B-C15FC87F1408}">
      <dsp:nvSpPr>
        <dsp:cNvPr id="0" name=""/>
        <dsp:cNvSpPr/>
      </dsp:nvSpPr>
      <dsp:spPr>
        <a:xfrm>
          <a:off x="0" y="472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13925-A7FA-4A7B-8F6C-CB677582B923}">
      <dsp:nvSpPr>
        <dsp:cNvPr id="0" name=""/>
        <dsp:cNvSpPr/>
      </dsp:nvSpPr>
      <dsp:spPr>
        <a:xfrm>
          <a:off x="334549" y="249310"/>
          <a:ext cx="608271" cy="608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FFB28-9D35-4BB8-8290-0C1088293024}">
      <dsp:nvSpPr>
        <dsp:cNvPr id="0" name=""/>
        <dsp:cNvSpPr/>
      </dsp:nvSpPr>
      <dsp:spPr>
        <a:xfrm>
          <a:off x="1277369" y="472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scientists can create apps w/o having to become expert web devs</a:t>
          </a:r>
        </a:p>
      </dsp:txBody>
      <dsp:txXfrm>
        <a:off x="1277369" y="472"/>
        <a:ext cx="9238230" cy="1105947"/>
      </dsp:txXfrm>
    </dsp:sp>
    <dsp:sp modelId="{24796F43-69D9-4C87-AC91-0414B225FE4E}">
      <dsp:nvSpPr>
        <dsp:cNvPr id="0" name=""/>
        <dsp:cNvSpPr/>
      </dsp:nvSpPr>
      <dsp:spPr>
        <a:xfrm>
          <a:off x="0" y="1382907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7BBF7-05AA-4459-8B1D-8F13CCF949AE}">
      <dsp:nvSpPr>
        <dsp:cNvPr id="0" name=""/>
        <dsp:cNvSpPr/>
      </dsp:nvSpPr>
      <dsp:spPr>
        <a:xfrm>
          <a:off x="334549" y="1631745"/>
          <a:ext cx="608271" cy="608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B7E4A-06CD-4D6C-AF3D-D0F29A3211D4}">
      <dsp:nvSpPr>
        <dsp:cNvPr id="0" name=""/>
        <dsp:cNvSpPr/>
      </dsp:nvSpPr>
      <dsp:spPr>
        <a:xfrm>
          <a:off x="1277369" y="1382907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Rapid development of analytics apps</a:t>
          </a:r>
        </a:p>
      </dsp:txBody>
      <dsp:txXfrm>
        <a:off x="1277369" y="1382907"/>
        <a:ext cx="9238230" cy="1105947"/>
      </dsp:txXfrm>
    </dsp:sp>
    <dsp:sp modelId="{1D80B196-F214-4B5E-8405-23DF86F64D7F}">
      <dsp:nvSpPr>
        <dsp:cNvPr id="0" name=""/>
        <dsp:cNvSpPr/>
      </dsp:nvSpPr>
      <dsp:spPr>
        <a:xfrm>
          <a:off x="0" y="2765341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21D9-D670-4A6D-AA84-0E2AB9BA5810}">
      <dsp:nvSpPr>
        <dsp:cNvPr id="0" name=""/>
        <dsp:cNvSpPr/>
      </dsp:nvSpPr>
      <dsp:spPr>
        <a:xfrm>
          <a:off x="334549" y="3014179"/>
          <a:ext cx="608271" cy="608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282D3-0724-448E-A10F-65C36A4DCE85}">
      <dsp:nvSpPr>
        <dsp:cNvPr id="0" name=""/>
        <dsp:cNvSpPr/>
      </dsp:nvSpPr>
      <dsp:spPr>
        <a:xfrm>
          <a:off x="1277369" y="2765341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Convenient way for app to tap into power of R</a:t>
          </a:r>
        </a:p>
      </dsp:txBody>
      <dsp:txXfrm>
        <a:off x="1277369" y="2765341"/>
        <a:ext cx="9238230" cy="1105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04B4-50A9-44A7-86B0-3EBE87086539}">
      <dsp:nvSpPr>
        <dsp:cNvPr id="0" name=""/>
        <dsp:cNvSpPr/>
      </dsp:nvSpPr>
      <dsp:spPr>
        <a:xfrm>
          <a:off x="3039671" y="2445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JS code</a:t>
          </a:r>
        </a:p>
      </dsp:txBody>
      <dsp:txXfrm>
        <a:off x="3076256" y="39030"/>
        <a:ext cx="1079839" cy="676286"/>
      </dsp:txXfrm>
    </dsp:sp>
    <dsp:sp modelId="{D508A52C-0EA6-4041-BB1F-A07E517586C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867130" y="127510"/>
              </a:moveTo>
              <a:arcTo wR="2139552" hR="2139552" stAng="1739283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9F70-7D5D-4D48-A7C9-3E64AA2E4270}">
      <dsp:nvSpPr>
        <dsp:cNvPr id="0" name=""/>
        <dsp:cNvSpPr/>
      </dsp:nvSpPr>
      <dsp:spPr>
        <a:xfrm>
          <a:off x="4712440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R session</a:t>
          </a:r>
        </a:p>
      </dsp:txBody>
      <dsp:txXfrm>
        <a:off x="4749025" y="844593"/>
        <a:ext cx="1079839" cy="676286"/>
      </dsp:txXfrm>
    </dsp:sp>
    <dsp:sp modelId="{F250CBCF-979F-42AD-8003-D05592968EDB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139248" y="1378700"/>
              </a:moveTo>
              <a:arcTo wR="2139552" hR="2139552" stAng="20350140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E290A-5A54-4FE0-9B8A-F120CAB0D7D3}">
      <dsp:nvSpPr>
        <dsp:cNvPr id="0" name=""/>
        <dsp:cNvSpPr/>
      </dsp:nvSpPr>
      <dsp:spPr>
        <a:xfrm>
          <a:off x="5125580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app</a:t>
          </a:r>
        </a:p>
      </dsp:txBody>
      <dsp:txXfrm>
        <a:off x="5162165" y="2654677"/>
        <a:ext cx="1079839" cy="676286"/>
      </dsp:txXfrm>
    </dsp:sp>
    <dsp:sp modelId="{80CD873F-2B01-4801-BC41-2D9F63A2DF8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028277" y="3144737"/>
              </a:moveTo>
              <a:arcTo wR="2139552" hR="2139552" stAng="1681323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98412-116B-40C2-B82E-18201038033C}">
      <dsp:nvSpPr>
        <dsp:cNvPr id="0" name=""/>
        <dsp:cNvSpPr/>
      </dsp:nvSpPr>
      <dsp:spPr>
        <a:xfrm>
          <a:off x="3967988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Navigate to feature</a:t>
          </a:r>
        </a:p>
      </dsp:txBody>
      <dsp:txXfrm>
        <a:off x="4004573" y="4106251"/>
        <a:ext cx="1079839" cy="676286"/>
      </dsp:txXfrm>
    </dsp:sp>
    <dsp:sp modelId="{56CF8876-C1FE-4719-826D-8C17ED13FE10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351894" y="4268540"/>
              </a:moveTo>
              <a:arcTo wR="2139552" hR="2139552" stAng="5058254" swAng="6834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6084B-6E66-41D2-AF9D-BE1DE5F86892}">
      <dsp:nvSpPr>
        <dsp:cNvPr id="0" name=""/>
        <dsp:cNvSpPr/>
      </dsp:nvSpPr>
      <dsp:spPr>
        <a:xfrm>
          <a:off x="2111354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Examine feature</a:t>
          </a:r>
        </a:p>
      </dsp:txBody>
      <dsp:txXfrm>
        <a:off x="2147939" y="4106251"/>
        <a:ext cx="1079839" cy="676286"/>
      </dsp:txXfrm>
    </dsp:sp>
    <dsp:sp modelId="{B9EE5591-DF20-4159-B400-AA0DBED3C1D2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548250" y="3569741"/>
              </a:moveTo>
              <a:arcTo wR="2139552" hR="2139552" stAng="8283135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A35E-273F-4A18-B392-8A4D46377A28}">
      <dsp:nvSpPr>
        <dsp:cNvPr id="0" name=""/>
        <dsp:cNvSpPr/>
      </dsp:nvSpPr>
      <dsp:spPr>
        <a:xfrm>
          <a:off x="953762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browser JS tools</a:t>
          </a:r>
        </a:p>
      </dsp:txBody>
      <dsp:txXfrm>
        <a:off x="990347" y="2654677"/>
        <a:ext cx="1079839" cy="676286"/>
      </dsp:txXfrm>
    </dsp:sp>
    <dsp:sp modelId="{B3CE02C5-C702-42B0-B06E-5DEFD182B9C9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3112" y="2024179"/>
              </a:moveTo>
              <a:arcTo wR="2139552" hR="2139552" stAng="10985465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3F847-D2B9-4CA9-8E62-C779079BB74D}">
      <dsp:nvSpPr>
        <dsp:cNvPr id="0" name=""/>
        <dsp:cNvSpPr/>
      </dsp:nvSpPr>
      <dsp:spPr>
        <a:xfrm>
          <a:off x="1366902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Inspect JS state</a:t>
          </a:r>
        </a:p>
      </dsp:txBody>
      <dsp:txXfrm>
        <a:off x="1403487" y="844593"/>
        <a:ext cx="1079839" cy="676286"/>
      </dsp:txXfrm>
    </dsp:sp>
    <dsp:sp modelId="{F9B024BC-115F-45FA-BC1C-FE778945601D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982070" y="340130"/>
              </a:moveTo>
              <a:arcTo wR="2139552" hR="2139552" stAng="1423492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04B4-50A9-44A7-86B0-3EBE87086539}">
      <dsp:nvSpPr>
        <dsp:cNvPr id="0" name=""/>
        <dsp:cNvSpPr/>
      </dsp:nvSpPr>
      <dsp:spPr>
        <a:xfrm>
          <a:off x="3039671" y="2445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JS code</a:t>
          </a:r>
        </a:p>
      </dsp:txBody>
      <dsp:txXfrm>
        <a:off x="3076256" y="39030"/>
        <a:ext cx="1079839" cy="676286"/>
      </dsp:txXfrm>
    </dsp:sp>
    <dsp:sp modelId="{D508A52C-0EA6-4041-BB1F-A07E517586C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867130" y="127510"/>
              </a:moveTo>
              <a:arcTo wR="2139552" hR="2139552" stAng="1739283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9F70-7D5D-4D48-A7C9-3E64AA2E4270}">
      <dsp:nvSpPr>
        <dsp:cNvPr id="0" name=""/>
        <dsp:cNvSpPr/>
      </dsp:nvSpPr>
      <dsp:spPr>
        <a:xfrm>
          <a:off x="4712440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R session</a:t>
          </a:r>
        </a:p>
      </dsp:txBody>
      <dsp:txXfrm>
        <a:off x="4749025" y="844593"/>
        <a:ext cx="1079839" cy="676286"/>
      </dsp:txXfrm>
    </dsp:sp>
    <dsp:sp modelId="{F250CBCF-979F-42AD-8003-D05592968EDB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139248" y="1378700"/>
              </a:moveTo>
              <a:arcTo wR="2139552" hR="2139552" stAng="20350140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E290A-5A54-4FE0-9B8A-F120CAB0D7D3}">
      <dsp:nvSpPr>
        <dsp:cNvPr id="0" name=""/>
        <dsp:cNvSpPr/>
      </dsp:nvSpPr>
      <dsp:spPr>
        <a:xfrm>
          <a:off x="5125580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app</a:t>
          </a:r>
        </a:p>
      </dsp:txBody>
      <dsp:txXfrm>
        <a:off x="5162165" y="2654677"/>
        <a:ext cx="1079839" cy="676286"/>
      </dsp:txXfrm>
    </dsp:sp>
    <dsp:sp modelId="{80CD873F-2B01-4801-BC41-2D9F63A2DF8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028277" y="3144737"/>
              </a:moveTo>
              <a:arcTo wR="2139552" hR="2139552" stAng="1681323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98412-116B-40C2-B82E-18201038033C}">
      <dsp:nvSpPr>
        <dsp:cNvPr id="0" name=""/>
        <dsp:cNvSpPr/>
      </dsp:nvSpPr>
      <dsp:spPr>
        <a:xfrm>
          <a:off x="3967988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Navigate to feature</a:t>
          </a:r>
        </a:p>
      </dsp:txBody>
      <dsp:txXfrm>
        <a:off x="4004573" y="4106251"/>
        <a:ext cx="1079839" cy="676286"/>
      </dsp:txXfrm>
    </dsp:sp>
    <dsp:sp modelId="{56CF8876-C1FE-4719-826D-8C17ED13FE10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351894" y="4268540"/>
              </a:moveTo>
              <a:arcTo wR="2139552" hR="2139552" stAng="5058254" swAng="6834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6084B-6E66-41D2-AF9D-BE1DE5F86892}">
      <dsp:nvSpPr>
        <dsp:cNvPr id="0" name=""/>
        <dsp:cNvSpPr/>
      </dsp:nvSpPr>
      <dsp:spPr>
        <a:xfrm>
          <a:off x="2111354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Examine feature</a:t>
          </a:r>
        </a:p>
      </dsp:txBody>
      <dsp:txXfrm>
        <a:off x="2147939" y="4106251"/>
        <a:ext cx="1079839" cy="676286"/>
      </dsp:txXfrm>
    </dsp:sp>
    <dsp:sp modelId="{B9EE5591-DF20-4159-B400-AA0DBED3C1D2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548250" y="3569741"/>
              </a:moveTo>
              <a:arcTo wR="2139552" hR="2139552" stAng="8283135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A35E-273F-4A18-B392-8A4D46377A28}">
      <dsp:nvSpPr>
        <dsp:cNvPr id="0" name=""/>
        <dsp:cNvSpPr/>
      </dsp:nvSpPr>
      <dsp:spPr>
        <a:xfrm>
          <a:off x="953762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browser JS tools</a:t>
          </a:r>
        </a:p>
      </dsp:txBody>
      <dsp:txXfrm>
        <a:off x="990347" y="2654677"/>
        <a:ext cx="1079839" cy="676286"/>
      </dsp:txXfrm>
    </dsp:sp>
    <dsp:sp modelId="{B3CE02C5-C702-42B0-B06E-5DEFD182B9C9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3112" y="2024179"/>
              </a:moveTo>
              <a:arcTo wR="2139552" hR="2139552" stAng="10985465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3F847-D2B9-4CA9-8E62-C779079BB74D}">
      <dsp:nvSpPr>
        <dsp:cNvPr id="0" name=""/>
        <dsp:cNvSpPr/>
      </dsp:nvSpPr>
      <dsp:spPr>
        <a:xfrm>
          <a:off x="1366902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Inspect JS state</a:t>
          </a:r>
        </a:p>
      </dsp:txBody>
      <dsp:txXfrm>
        <a:off x="1403487" y="844593"/>
        <a:ext cx="1079839" cy="676286"/>
      </dsp:txXfrm>
    </dsp:sp>
    <dsp:sp modelId="{F9B024BC-115F-45FA-BC1C-FE778945601D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982070" y="340130"/>
              </a:moveTo>
              <a:arcTo wR="2139552" hR="2139552" stAng="1423492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1723A-3F43-499E-978F-C07DC00EDF4F}">
      <dsp:nvSpPr>
        <dsp:cNvPr id="0" name=""/>
        <dsp:cNvSpPr/>
      </dsp:nvSpPr>
      <dsp:spPr>
        <a:xfrm>
          <a:off x="0" y="0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Requirements</a:t>
          </a:r>
        </a:p>
      </dsp:txBody>
      <dsp:txXfrm>
        <a:off x="22947" y="22947"/>
        <a:ext cx="7159934" cy="737563"/>
      </dsp:txXfrm>
    </dsp:sp>
    <dsp:sp modelId="{2E9A300A-8083-4284-8003-F31416662ED8}">
      <dsp:nvSpPr>
        <dsp:cNvPr id="0" name=""/>
        <dsp:cNvSpPr/>
      </dsp:nvSpPr>
      <dsp:spPr>
        <a:xfrm>
          <a:off x="604647" y="892271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Mockups &amp; Design</a:t>
          </a:r>
        </a:p>
      </dsp:txBody>
      <dsp:txXfrm>
        <a:off x="627594" y="915218"/>
        <a:ext cx="6937223" cy="737563"/>
      </dsp:txXfrm>
    </dsp:sp>
    <dsp:sp modelId="{E85AF521-6D9F-4B64-B82E-092FD7B907ED}">
      <dsp:nvSpPr>
        <dsp:cNvPr id="0" name=""/>
        <dsp:cNvSpPr/>
      </dsp:nvSpPr>
      <dsp:spPr>
        <a:xfrm>
          <a:off x="1209293" y="1784543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 component stub</a:t>
          </a:r>
        </a:p>
      </dsp:txBody>
      <dsp:txXfrm>
        <a:off x="1232240" y="1807490"/>
        <a:ext cx="6937223" cy="737563"/>
      </dsp:txXfrm>
    </dsp:sp>
    <dsp:sp modelId="{A2AE81D0-070C-4692-BEA5-011CC5F66899}">
      <dsp:nvSpPr>
        <dsp:cNvPr id="0" name=""/>
        <dsp:cNvSpPr/>
      </dsp:nvSpPr>
      <dsp:spPr>
        <a:xfrm>
          <a:off x="1813940" y="2676814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JavaScript components</a:t>
          </a:r>
        </a:p>
      </dsp:txBody>
      <dsp:txXfrm>
        <a:off x="1836887" y="2699761"/>
        <a:ext cx="6937223" cy="737563"/>
      </dsp:txXfrm>
    </dsp:sp>
    <dsp:sp modelId="{E6C31136-E67C-402C-A8F6-4191BC4A5031}">
      <dsp:nvSpPr>
        <dsp:cNvPr id="0" name=""/>
        <dsp:cNvSpPr/>
      </dsp:nvSpPr>
      <dsp:spPr>
        <a:xfrm>
          <a:off x="2418587" y="3569086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Finish R component</a:t>
          </a:r>
        </a:p>
      </dsp:txBody>
      <dsp:txXfrm>
        <a:off x="2441534" y="3592033"/>
        <a:ext cx="6937223" cy="737563"/>
      </dsp:txXfrm>
    </dsp:sp>
    <dsp:sp modelId="{E0A32B9A-DC2C-4FD9-90E8-AF6BF4FCB0F0}">
      <dsp:nvSpPr>
        <dsp:cNvPr id="0" name=""/>
        <dsp:cNvSpPr/>
      </dsp:nvSpPr>
      <dsp:spPr>
        <a:xfrm>
          <a:off x="7587764" y="572359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345" y="572359"/>
        <a:ext cx="280085" cy="383208"/>
      </dsp:txXfrm>
    </dsp:sp>
    <dsp:sp modelId="{22425E66-D6C1-4038-9885-C3E094946BFA}">
      <dsp:nvSpPr>
        <dsp:cNvPr id="0" name=""/>
        <dsp:cNvSpPr/>
      </dsp:nvSpPr>
      <dsp:spPr>
        <a:xfrm>
          <a:off x="8192411" y="146463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6992" y="1464631"/>
        <a:ext cx="280085" cy="383208"/>
      </dsp:txXfrm>
    </dsp:sp>
    <dsp:sp modelId="{3C4C19B1-B029-4D88-B0B4-E7D799F6A3D2}">
      <dsp:nvSpPr>
        <dsp:cNvPr id="0" name=""/>
        <dsp:cNvSpPr/>
      </dsp:nvSpPr>
      <dsp:spPr>
        <a:xfrm>
          <a:off x="8797058" y="2343844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639" y="2343844"/>
        <a:ext cx="280085" cy="383208"/>
      </dsp:txXfrm>
    </dsp:sp>
    <dsp:sp modelId="{6A76F974-183C-4842-863F-0852D72FE8B0}">
      <dsp:nvSpPr>
        <dsp:cNvPr id="0" name=""/>
        <dsp:cNvSpPr/>
      </dsp:nvSpPr>
      <dsp:spPr>
        <a:xfrm>
          <a:off x="9401705" y="324482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286" y="3244821"/>
        <a:ext cx="280085" cy="383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41E2-ADE8-4DA7-9A3A-17AC9EA8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548AA-67E1-4957-AAFC-8C784ADC8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A356-6C4C-4A42-BA3F-6ABF87D4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5319-A813-498F-8B46-8AA04F38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057B-6E8C-4992-A70B-C4F2493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68F7-5B7E-437D-A271-8E49EA2A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4BD93-1B9F-4B04-AF4C-4FF55E8C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76A0-2FD1-4D42-9A54-4C3D9B1D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D778-6DEA-413D-A2DA-9AF4961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4A90-07D8-4294-9263-8FAC623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6A202-8E63-4E39-8AAA-814082A29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C00DB-D1FD-4884-97F8-B58DB489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03D4-AEB3-4233-B81D-F7A8C21F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C9EE-2F45-47E3-AB46-AD3607A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CF24-AB56-41DA-82A7-C276F96A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80DD-5467-482E-96AF-AEC3C47C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DFEE-2B38-4C19-8725-7904542C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9C56-E5FF-46DD-B302-5B1A3F8F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96E8-36B3-4A57-914C-8B2EB1AC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6F6F-DCB9-40CA-9C2B-6E0152E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25D-D625-448C-A3F0-510EE50E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995C-4E1E-4313-97F0-0FC45CE5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43BD-53B9-4405-996A-4953E67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212A-A846-4FD4-BF67-AAE100EA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F985-00EC-4989-986E-C27B58E3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3E0F-5B95-414A-B915-EE7C34C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515D-2BE5-40D6-9FCF-0A731A654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3779-6E82-47D3-9C1D-20B02B8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8366D-DE80-4040-B2C8-0736BC1D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57C6-C94B-45C1-A795-6CB99661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4318-B997-4CCE-AB4B-2C3EDBE6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48DF-A780-4798-93CA-1F5AF1AE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A27E-D3CD-403F-A16C-7BB3D14C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AA85-5195-4C37-A66F-A7B6C883B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3C63C-ADFE-40B3-A024-413715D1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1E706-445A-4E2E-BCBD-4B2154404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91383-DC01-4B83-BDAD-19B779CC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0EE42-AAA8-4970-B523-C022647C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90419-58AB-48F2-BEB7-47166E71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A9EB-5EDE-4B7D-B766-2982B59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3980E-3C60-4BDC-84A7-E0669829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CFF0-FA8E-456C-B9AF-4AEFEFF0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9B68C-B45A-4AA3-BA37-650A3FE4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11E1-DA31-4407-9676-C746BD65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46B04-BD46-4EC7-A459-E91F1F72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FD98-446E-46FD-A8F4-AD76F1F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B7A9-91D1-40A0-9D02-CD145442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17CD-C521-4C88-9E5C-4DF42A8C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CD64B-BD6B-4264-9D9F-910362F6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7859-7E55-432D-AB98-1D45B89E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95C2B-472C-4094-991B-0B72FBDA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0582-85AC-46E8-9F9F-130C6701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5A5D-F7B6-496A-8211-7E611B65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67010-D0A5-4E73-9D9A-07ADD6C64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6EB11-420A-4138-BFF5-62E4300E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E491-D86A-4085-8FD8-B4A47C9D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46C7-08AF-48B0-828D-953162D0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34CA1-6989-422B-99DD-6280E73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4656A-75F6-46B3-B2A8-727E5D4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DD82-6721-4B12-AE50-CE69A9C2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D9EC-BDE9-414D-BDD5-320F6677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0063-E81E-4D54-B2DB-8B62C0327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C2C3-C53F-4C1E-B8ED-AE829384C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5221A-53D2-4E45-9661-E3A70FEE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5100"/>
              <a:t>How to use a complete JavaScript tool chain in your Shiny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377AD-915D-41A7-92AC-13FA6D39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David Hall</a:t>
            </a:r>
          </a:p>
          <a:p>
            <a:r>
              <a:rPr lang="en-US"/>
              <a:t>R/Pharma 2022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54E50-9A92-4262-8611-D6F4D2B9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can JavaScript add to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A3EC-D4C0-4340-87C5-D69B1AE8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Greater range UI/UX designs</a:t>
            </a:r>
          </a:p>
          <a:p>
            <a:r>
              <a:rPr lang="en-US" sz="2400"/>
              <a:t>Greater levels of interactivity</a:t>
            </a:r>
          </a:p>
          <a:p>
            <a:r>
              <a:rPr lang="en-US" sz="2400"/>
              <a:t>Better performance for certain operations</a:t>
            </a:r>
          </a:p>
          <a:p>
            <a:pPr lvl="1"/>
            <a:r>
              <a:rPr lang="en-US" dirty="0"/>
              <a:t>Some “business logic” can be moved to client, reducing server round trips</a:t>
            </a:r>
          </a:p>
          <a:p>
            <a:r>
              <a:rPr lang="en-US" sz="2400"/>
              <a:t>Tap into the enormous collection of JavaScript packages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4C422-464A-412E-9214-5CA7F3582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2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E629E-99B8-4C4F-B982-0D493C95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Augmenting R/Shiny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7803-85CB-4D72-AC18-FFAECA3B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Option 1: Add CSS &amp; JavaScript inline with R code</a:t>
            </a:r>
          </a:p>
          <a:p>
            <a:r>
              <a:rPr lang="en-US" sz="2400"/>
              <a:t>Option 2: Add CSS and JavaScript files (e.g., in </a:t>
            </a:r>
            <a:r>
              <a:rPr lang="en-US" sz="2400" b="1" i="1"/>
              <a:t>/inst </a:t>
            </a:r>
            <a:r>
              <a:rPr lang="en-US" sz="2400"/>
              <a:t>directory)</a:t>
            </a:r>
          </a:p>
          <a:p>
            <a:r>
              <a:rPr lang="en-US" sz="2400" b="1"/>
              <a:t>Option 3: Use a modular component framework</a:t>
            </a:r>
          </a:p>
          <a:p>
            <a:pPr lvl="1"/>
            <a:r>
              <a:rPr lang="en-US" b="1" dirty="0"/>
              <a:t>E.g., {</a:t>
            </a:r>
            <a:r>
              <a:rPr lang="en-US" b="1"/>
              <a:t>htmlwidgets</a:t>
            </a:r>
            <a:r>
              <a:rPr lang="en-US" b="1" dirty="0"/>
              <a:t>}</a:t>
            </a:r>
          </a:p>
          <a:p>
            <a:pPr lvl="1"/>
            <a:r>
              <a:rPr lang="en-US" b="1" dirty="0"/>
              <a:t>E.g., {</a:t>
            </a:r>
            <a:r>
              <a:rPr lang="en-US" b="1"/>
              <a:t>reactR</a:t>
            </a:r>
            <a:r>
              <a:rPr lang="en-US" b="1" dirty="0"/>
              <a:t>}</a:t>
            </a:r>
          </a:p>
          <a:p>
            <a:r>
              <a:rPr lang="en-US" sz="2400"/>
              <a:t>Option 4: JavaScript UI with a {plumbr} backend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80BA-FC88-4742-8138-D0A3ACD3D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2E6E-8DD1-427C-A904-E7FCA3F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development: R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6477D-B9AB-48CE-816E-DDA9786E9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491BEA-CE59-4471-9673-FBDE16EF9686}"/>
              </a:ext>
            </a:extLst>
          </p:cNvPr>
          <p:cNvGraphicFramePr/>
          <p:nvPr/>
        </p:nvGraphicFramePr>
        <p:xfrm>
          <a:off x="1871531" y="1391741"/>
          <a:ext cx="7232352" cy="482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43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2E6E-8DD1-427C-A904-E7FCA3F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JavaScript tool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6477D-B9AB-48CE-816E-DDA9786E9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491BEA-CE59-4471-9673-FBDE16EF9686}"/>
              </a:ext>
            </a:extLst>
          </p:cNvPr>
          <p:cNvGraphicFramePr/>
          <p:nvPr/>
        </p:nvGraphicFramePr>
        <p:xfrm>
          <a:off x="1871531" y="1391741"/>
          <a:ext cx="7232352" cy="482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1BECF3-4E44-4030-91F2-B2AB7F107060}"/>
              </a:ext>
            </a:extLst>
          </p:cNvPr>
          <p:cNvSpPr txBox="1"/>
          <p:nvPr/>
        </p:nvSpPr>
        <p:spPr>
          <a:xfrm>
            <a:off x="6576054" y="1651011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AA4ED-C82D-4CD1-890F-CE0ACBB9685C}"/>
              </a:ext>
            </a:extLst>
          </p:cNvPr>
          <p:cNvSpPr txBox="1"/>
          <p:nvPr/>
        </p:nvSpPr>
        <p:spPr>
          <a:xfrm>
            <a:off x="7056108" y="346784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3815E-85CD-4294-9BEE-417EAAD24A79}"/>
              </a:ext>
            </a:extLst>
          </p:cNvPr>
          <p:cNvSpPr txBox="1"/>
          <p:nvPr/>
        </p:nvSpPr>
        <p:spPr>
          <a:xfrm>
            <a:off x="5871028" y="493916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E2885-ADF1-4CF3-B19D-F5BF84E377ED}"/>
              </a:ext>
            </a:extLst>
          </p:cNvPr>
          <p:cNvSpPr txBox="1"/>
          <p:nvPr/>
        </p:nvSpPr>
        <p:spPr>
          <a:xfrm>
            <a:off x="2866289" y="346784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363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6B811-645B-4EA3-A25B-88018BF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Tool chain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B6A2-B104-4CCB-A247-EE28A7FD4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uk-UA">
              <a:solidFill>
                <a:srgbClr val="898989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D71E38-CEA8-49D1-8D9C-C29314BF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50850"/>
              </p:ext>
            </p:extLst>
          </p:nvPr>
        </p:nvGraphicFramePr>
        <p:xfrm>
          <a:off x="4357442" y="961812"/>
          <a:ext cx="6550517" cy="493099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{21E4AEA4-8DFA-4A89-87EB-49C32662AFE0}</a:tableStyleId>
              </a:tblPr>
              <a:tblGrid>
                <a:gridCol w="2856504">
                  <a:extLst>
                    <a:ext uri="{9D8B030D-6E8A-4147-A177-3AD203B41FA5}">
                      <a16:colId xmlns:a16="http://schemas.microsoft.com/office/drawing/2014/main" val="1898836955"/>
                    </a:ext>
                  </a:extLst>
                </a:gridCol>
                <a:gridCol w="1554342">
                  <a:extLst>
                    <a:ext uri="{9D8B030D-6E8A-4147-A177-3AD203B41FA5}">
                      <a16:colId xmlns:a16="http://schemas.microsoft.com/office/drawing/2014/main" val="3786389055"/>
                    </a:ext>
                  </a:extLst>
                </a:gridCol>
                <a:gridCol w="2139671">
                  <a:extLst>
                    <a:ext uri="{9D8B030D-6E8A-4147-A177-3AD203B41FA5}">
                      <a16:colId xmlns:a16="http://schemas.microsoft.com/office/drawing/2014/main" val="2753885238"/>
                    </a:ext>
                  </a:extLst>
                </a:gridCol>
              </a:tblGrid>
              <a:tr h="703013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JavaScript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19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 Studio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VS Code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393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UI Framework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{shiny}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React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14334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Package manager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renv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7025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UI dev assistant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Storybook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73150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Unit testing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testthat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Jest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86128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Code bundler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Webpack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3431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Package repository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CRAN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npm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AAB4-280B-41D0-8C41-6C08017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475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idioms used in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1159-20FE-4D89-8537-C89DA50FE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AB0F-3BDD-472E-BB35-A1E4ECF2B232}"/>
              </a:ext>
            </a:extLst>
          </p:cNvPr>
          <p:cNvSpPr txBox="1"/>
          <p:nvPr/>
        </p:nvSpPr>
        <p:spPr>
          <a:xfrm>
            <a:off x="1331477" y="1238359"/>
            <a:ext cx="22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Arrow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5BEA2-8DE7-4328-9384-0BD3CF3540F9}"/>
              </a:ext>
            </a:extLst>
          </p:cNvPr>
          <p:cNvSpPr txBox="1"/>
          <p:nvPr/>
        </p:nvSpPr>
        <p:spPr>
          <a:xfrm>
            <a:off x="719404" y="1910433"/>
            <a:ext cx="3110275" cy="379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/>
              <a:t>const y = (m, x, b) =&gt; m * x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A7CC6-4224-429A-97B5-F7A669751134}"/>
              </a:ext>
            </a:extLst>
          </p:cNvPr>
          <p:cNvSpPr txBox="1"/>
          <p:nvPr/>
        </p:nvSpPr>
        <p:spPr>
          <a:xfrm>
            <a:off x="8053122" y="1541101"/>
            <a:ext cx="2081019" cy="954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function y(m, x, b) {</a:t>
            </a:r>
          </a:p>
          <a:p>
            <a:r>
              <a:rPr lang="en-US" sz="1867" dirty="0">
                <a:solidFill>
                  <a:srgbClr val="FF0000"/>
                </a:solidFill>
              </a:rPr>
              <a:t>   return m * x + b</a:t>
            </a:r>
          </a:p>
          <a:p>
            <a:r>
              <a:rPr lang="en-US" sz="1867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4E115-B02F-4973-A028-936EC738AEF4}"/>
              </a:ext>
            </a:extLst>
          </p:cNvPr>
          <p:cNvSpPr txBox="1"/>
          <p:nvPr/>
        </p:nvSpPr>
        <p:spPr>
          <a:xfrm>
            <a:off x="5682116" y="1910434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~same as...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FF90-1F27-4E68-B008-737BA2938ED6}"/>
              </a:ext>
            </a:extLst>
          </p:cNvPr>
          <p:cNvSpPr txBox="1"/>
          <p:nvPr/>
        </p:nvSpPr>
        <p:spPr>
          <a:xfrm>
            <a:off x="1139455" y="2936558"/>
            <a:ext cx="3316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Functional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3F674-BBF9-4969-8C35-B7A3B7122E66}"/>
              </a:ext>
            </a:extLst>
          </p:cNvPr>
          <p:cNvSpPr txBox="1"/>
          <p:nvPr/>
        </p:nvSpPr>
        <p:spPr>
          <a:xfrm>
            <a:off x="716353" y="3445447"/>
            <a:ext cx="5244449" cy="26782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/>
              <a:t>const a = [3, 5, 9, 7]</a:t>
            </a:r>
          </a:p>
          <a:p>
            <a:endParaRPr lang="en-US" sz="1867" dirty="0"/>
          </a:p>
          <a:p>
            <a:r>
              <a:rPr lang="en-US" sz="1867" dirty="0"/>
              <a:t>const a2 = </a:t>
            </a:r>
            <a:r>
              <a:rPr lang="en-US" sz="1867" dirty="0" err="1"/>
              <a:t>a.map</a:t>
            </a:r>
            <a:r>
              <a:rPr lang="en-US" sz="1867" dirty="0"/>
              <a:t>(</a:t>
            </a:r>
            <a:r>
              <a:rPr lang="en-US" sz="1867" dirty="0" err="1"/>
              <a:t>val</a:t>
            </a:r>
            <a:r>
              <a:rPr lang="en-US" sz="1867" dirty="0"/>
              <a:t> =&gt; </a:t>
            </a:r>
            <a:r>
              <a:rPr lang="en-US" sz="1867" dirty="0" err="1"/>
              <a:t>val</a:t>
            </a:r>
            <a:r>
              <a:rPr lang="en-US" sz="1867" dirty="0"/>
              <a:t> * </a:t>
            </a:r>
            <a:r>
              <a:rPr lang="en-US" sz="1867" dirty="0" err="1"/>
              <a:t>val</a:t>
            </a:r>
            <a:r>
              <a:rPr lang="en-US" sz="1867" dirty="0"/>
              <a:t>)</a:t>
            </a:r>
          </a:p>
          <a:p>
            <a:endParaRPr lang="en-US" sz="1867" dirty="0"/>
          </a:p>
          <a:p>
            <a:r>
              <a:rPr lang="en-US" sz="1867" dirty="0"/>
              <a:t>const sum = </a:t>
            </a:r>
            <a:r>
              <a:rPr lang="en-US" sz="1867" dirty="0" err="1"/>
              <a:t>a.reduce</a:t>
            </a:r>
            <a:r>
              <a:rPr lang="en-US" sz="1867" dirty="0"/>
              <a:t>((accumulated, </a:t>
            </a:r>
            <a:r>
              <a:rPr lang="en-US" sz="1867" dirty="0" err="1"/>
              <a:t>currentVal</a:t>
            </a:r>
            <a:r>
              <a:rPr lang="en-US" sz="1867" dirty="0"/>
              <a:t>) =&gt; {</a:t>
            </a:r>
          </a:p>
          <a:p>
            <a:r>
              <a:rPr lang="en-US" sz="1867" dirty="0"/>
              <a:t>   return accumulated + </a:t>
            </a:r>
            <a:r>
              <a:rPr lang="en-US" sz="1867" dirty="0" err="1"/>
              <a:t>currentVal</a:t>
            </a:r>
            <a:endParaRPr lang="en-US" sz="1867" dirty="0"/>
          </a:p>
          <a:p>
            <a:r>
              <a:rPr lang="en-US" sz="1867" dirty="0"/>
              <a:t>})</a:t>
            </a:r>
          </a:p>
          <a:p>
            <a:endParaRPr lang="en-US" sz="1867" dirty="0"/>
          </a:p>
          <a:p>
            <a:r>
              <a:rPr lang="en-US" sz="1867" dirty="0" err="1"/>
              <a:t>a.forEach</a:t>
            </a:r>
            <a:r>
              <a:rPr lang="en-US" sz="1867" dirty="0"/>
              <a:t>(</a:t>
            </a:r>
            <a:r>
              <a:rPr lang="en-US" sz="1867" dirty="0" err="1"/>
              <a:t>val</a:t>
            </a:r>
            <a:r>
              <a:rPr lang="en-US" sz="1867" dirty="0"/>
              <a:t> =&gt; console.log(</a:t>
            </a:r>
            <a:r>
              <a:rPr lang="en-US" sz="1867" dirty="0" err="1"/>
              <a:t>val</a:t>
            </a:r>
            <a:r>
              <a:rPr lang="en-US" sz="1867" dirty="0"/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28F02-6DF2-4034-A48B-E203A3D517F4}"/>
              </a:ext>
            </a:extLst>
          </p:cNvPr>
          <p:cNvSpPr txBox="1"/>
          <p:nvPr/>
        </p:nvSpPr>
        <p:spPr>
          <a:xfrm>
            <a:off x="7440149" y="3909053"/>
            <a:ext cx="2813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Used extensively in 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  <a:r>
              <a:rPr lang="en-US" sz="2400" dirty="0" err="1">
                <a:solidFill>
                  <a:srgbClr val="FF0000"/>
                </a:solidFill>
              </a:rPr>
              <a:t>purrr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apply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1414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5C284-5A62-4D60-93E3-DF6947D0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function-based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E9FD-C575-4E7A-9FFD-5DB09F2BD26E}"/>
              </a:ext>
            </a:extLst>
          </p:cNvPr>
          <p:cNvSpPr txBox="1"/>
          <p:nvPr/>
        </p:nvSpPr>
        <p:spPr>
          <a:xfrm>
            <a:off x="838200" y="2057400"/>
            <a:ext cx="10515600" cy="38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const Hello = () =&gt; {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 return &lt;h1&gt;Hello world!&lt;/h1&gt;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}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27125-AA67-45AD-84B1-4FCC02157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E3386-7EEA-4BC0-A3DF-F06A0ABD18C3}"/>
              </a:ext>
            </a:extLst>
          </p:cNvPr>
          <p:cNvSpPr txBox="1"/>
          <p:nvPr/>
        </p:nvSpPr>
        <p:spPr>
          <a:xfrm>
            <a:off x="6117459" y="2276872"/>
            <a:ext cx="50126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class Hello extends </a:t>
            </a:r>
            <a:r>
              <a:rPr lang="en-US" sz="2400" dirty="0" err="1">
                <a:solidFill>
                  <a:srgbClr val="FF0000"/>
                </a:solidFill>
              </a:rPr>
              <a:t>React.Component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  <a:endParaRPr lang="en-US" sz="240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render() {</a:t>
            </a:r>
            <a:endParaRPr lang="en-US" sz="240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   return &lt;h1&gt;Hello world!&lt;/h1&gt;</a:t>
            </a:r>
            <a:endParaRPr lang="en-US" sz="240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}</a:t>
            </a:r>
            <a:endParaRPr lang="en-US" sz="240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9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BEE65-C749-4577-AE3D-8735A1F0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8391-85CC-4ED6-9FFC-3F637BE7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400"/>
              <a:t>reactR custom input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/>
              <a:t>reactR/HTMLWidget custom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A2C71-A4F9-4798-AA9D-D7A726F78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3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C60430-1617-4D57-B5C2-38080C60E104}"/>
              </a:ext>
            </a:extLst>
          </p:cNvPr>
          <p:cNvCxnSpPr/>
          <p:nvPr/>
        </p:nvCxnSpPr>
        <p:spPr>
          <a:xfrm>
            <a:off x="815414" y="2844368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362B6D-39AC-4CC1-9892-BD1C8D9FF60A}"/>
              </a:ext>
            </a:extLst>
          </p:cNvPr>
          <p:cNvCxnSpPr>
            <a:cxnSpLocks/>
          </p:cNvCxnSpPr>
          <p:nvPr/>
        </p:nvCxnSpPr>
        <p:spPr>
          <a:xfrm>
            <a:off x="815414" y="3542160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8CE4F4-CEE7-4E0E-9D02-86C4F77D6396}"/>
              </a:ext>
            </a:extLst>
          </p:cNvPr>
          <p:cNvCxnSpPr/>
          <p:nvPr/>
        </p:nvCxnSpPr>
        <p:spPr>
          <a:xfrm>
            <a:off x="815414" y="4092507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6AE4E4-F1CE-4D1E-8149-F914EBEDB8D8}"/>
              </a:ext>
            </a:extLst>
          </p:cNvPr>
          <p:cNvCxnSpPr/>
          <p:nvPr/>
        </p:nvCxnSpPr>
        <p:spPr>
          <a:xfrm>
            <a:off x="815414" y="5179408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E16787-27E0-4CDA-8234-73A84287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973"/>
          </a:xfrm>
        </p:spPr>
        <p:txBody>
          <a:bodyPr/>
          <a:lstStyle/>
          <a:p>
            <a:r>
              <a:rPr lang="en-US" dirty="0"/>
              <a:t>How to do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D1B1-CDAF-44B5-96AA-020F5C92A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651F0-C948-4DD9-B08D-06F74D299A2B}"/>
              </a:ext>
            </a:extLst>
          </p:cNvPr>
          <p:cNvSpPr txBox="1"/>
          <p:nvPr/>
        </p:nvSpPr>
        <p:spPr>
          <a:xfrm>
            <a:off x="1801167" y="2298253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E9B2C-70B3-4B61-AE52-E2D37BC162D9}"/>
              </a:ext>
            </a:extLst>
          </p:cNvPr>
          <p:cNvSpPr txBox="1"/>
          <p:nvPr/>
        </p:nvSpPr>
        <p:spPr>
          <a:xfrm>
            <a:off x="1775520" y="5244636"/>
            <a:ext cx="100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0615-CCD1-4714-AE63-751F108DD5D5}"/>
              </a:ext>
            </a:extLst>
          </p:cNvPr>
          <p:cNvSpPr txBox="1"/>
          <p:nvPr/>
        </p:nvSpPr>
        <p:spPr>
          <a:xfrm>
            <a:off x="1801167" y="3578581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51F09-894E-46E0-8EB1-8A1E45F82DF6}"/>
              </a:ext>
            </a:extLst>
          </p:cNvPr>
          <p:cNvSpPr txBox="1"/>
          <p:nvPr/>
        </p:nvSpPr>
        <p:spPr>
          <a:xfrm>
            <a:off x="1801167" y="2923609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FB5CC-D104-49D9-98DD-F98C5760EED6}"/>
              </a:ext>
            </a:extLst>
          </p:cNvPr>
          <p:cNvSpPr txBox="1"/>
          <p:nvPr/>
        </p:nvSpPr>
        <p:spPr>
          <a:xfrm>
            <a:off x="3023659" y="1629583"/>
            <a:ext cx="367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1: Write/paste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3CC01-E081-4CAF-9835-D56BD472E963}"/>
              </a:ext>
            </a:extLst>
          </p:cNvPr>
          <p:cNvSpPr txBox="1"/>
          <p:nvPr/>
        </p:nvSpPr>
        <p:spPr>
          <a:xfrm>
            <a:off x="7536160" y="1619741"/>
            <a:ext cx="358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2: Checkout branch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311ACA9-4FAE-4211-9D77-D44EEA67E91C}"/>
              </a:ext>
            </a:extLst>
          </p:cNvPr>
          <p:cNvSpPr/>
          <p:nvPr/>
        </p:nvSpPr>
        <p:spPr>
          <a:xfrm>
            <a:off x="2272832" y="2797499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5C9556-9851-4257-A5A4-F120321D00E7}"/>
              </a:ext>
            </a:extLst>
          </p:cNvPr>
          <p:cNvSpPr/>
          <p:nvPr/>
        </p:nvSpPr>
        <p:spPr>
          <a:xfrm>
            <a:off x="2272832" y="3420433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45381A-EA1B-4181-A352-403D1E77A96D}"/>
              </a:ext>
            </a:extLst>
          </p:cNvPr>
          <p:cNvSpPr/>
          <p:nvPr/>
        </p:nvSpPr>
        <p:spPr>
          <a:xfrm>
            <a:off x="2272832" y="3996497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64AF0CD-30F5-4E8F-AFEC-2EF75C799588}"/>
              </a:ext>
            </a:extLst>
          </p:cNvPr>
          <p:cNvSpPr/>
          <p:nvPr/>
        </p:nvSpPr>
        <p:spPr>
          <a:xfrm>
            <a:off x="2272832" y="5052614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2F1E78-B5F0-47A5-8AD3-CC5A42A54C7D}"/>
              </a:ext>
            </a:extLst>
          </p:cNvPr>
          <p:cNvSpPr/>
          <p:nvPr/>
        </p:nvSpPr>
        <p:spPr>
          <a:xfrm>
            <a:off x="2338365" y="4649300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FA6BD9-9CDF-4AED-8F9F-95ED647CFE5B}"/>
              </a:ext>
            </a:extLst>
          </p:cNvPr>
          <p:cNvSpPr/>
          <p:nvPr/>
        </p:nvSpPr>
        <p:spPr>
          <a:xfrm>
            <a:off x="2338365" y="4527653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238A7E-FD2A-4B8D-8613-3FE4379CD36D}"/>
              </a:ext>
            </a:extLst>
          </p:cNvPr>
          <p:cNvSpPr/>
          <p:nvPr/>
        </p:nvSpPr>
        <p:spPr>
          <a:xfrm>
            <a:off x="2338365" y="4770946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E0DC8-59C7-47C0-BEB9-C9BAE7D6DC57}"/>
              </a:ext>
            </a:extLst>
          </p:cNvPr>
          <p:cNvSpPr txBox="1"/>
          <p:nvPr/>
        </p:nvSpPr>
        <p:spPr>
          <a:xfrm>
            <a:off x="8112224" y="2298253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FBAFC-D465-45AE-A301-0DEC3728CEE8}"/>
              </a:ext>
            </a:extLst>
          </p:cNvPr>
          <p:cNvSpPr txBox="1"/>
          <p:nvPr/>
        </p:nvSpPr>
        <p:spPr>
          <a:xfrm>
            <a:off x="8112224" y="2923609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C1532-1A4D-4AB0-993D-2820D84D7DEB}"/>
              </a:ext>
            </a:extLst>
          </p:cNvPr>
          <p:cNvSpPr txBox="1"/>
          <p:nvPr/>
        </p:nvSpPr>
        <p:spPr>
          <a:xfrm>
            <a:off x="8112224" y="3578581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C5467F-80F3-4C76-BBA5-32BBF62850D4}"/>
              </a:ext>
            </a:extLst>
          </p:cNvPr>
          <p:cNvSpPr txBox="1"/>
          <p:nvPr/>
        </p:nvSpPr>
        <p:spPr>
          <a:xfrm>
            <a:off x="8112224" y="5244636"/>
            <a:ext cx="266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</a:t>
            </a:r>
            <a:r>
              <a:rPr lang="en-US" sz="2400" i="1" dirty="0" err="1"/>
              <a:t>step_n</a:t>
            </a:r>
            <a:r>
              <a:rPr lang="en-US" sz="2400" i="1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DFD66-270F-4FF5-BC05-258429CD82CA}"/>
              </a:ext>
            </a:extLst>
          </p:cNvPr>
          <p:cNvSpPr txBox="1"/>
          <p:nvPr/>
        </p:nvSpPr>
        <p:spPr>
          <a:xfrm>
            <a:off x="4079777" y="2298253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50EB26-02B9-4BF1-802D-75B4C975DD7B}"/>
              </a:ext>
            </a:extLst>
          </p:cNvPr>
          <p:cNvSpPr txBox="1"/>
          <p:nvPr/>
        </p:nvSpPr>
        <p:spPr>
          <a:xfrm>
            <a:off x="4106387" y="2893511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1F961-3378-405F-80E6-15103CBF5AFF}"/>
              </a:ext>
            </a:extLst>
          </p:cNvPr>
          <p:cNvSpPr txBox="1"/>
          <p:nvPr/>
        </p:nvSpPr>
        <p:spPr>
          <a:xfrm>
            <a:off x="4106387" y="3560123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41000-4C4C-4036-802D-930BCB47944F}"/>
              </a:ext>
            </a:extLst>
          </p:cNvPr>
          <p:cNvSpPr txBox="1"/>
          <p:nvPr/>
        </p:nvSpPr>
        <p:spPr>
          <a:xfrm>
            <a:off x="4106387" y="5244636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4</a:t>
            </a:r>
          </a:p>
        </p:txBody>
      </p:sp>
    </p:spTree>
    <p:extLst>
      <p:ext uri="{BB962C8B-B14F-4D97-AF65-F5344CB8AC3E}">
        <p14:creationId xmlns:p14="http://schemas.microsoft.com/office/powerpoint/2010/main" val="87967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B3A1-4AE4-486D-AB54-84F290E6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CA293-367E-427B-85ED-780F4C0A7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75393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3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B5C6C-C15F-459D-8660-4583F58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BA318-30E2-40B0-9E9B-A54D63D5BD67}"/>
              </a:ext>
            </a:extLst>
          </p:cNvPr>
          <p:cNvSpPr txBox="1"/>
          <p:nvPr/>
        </p:nvSpPr>
        <p:spPr>
          <a:xfrm>
            <a:off x="838200" y="2057400"/>
            <a:ext cx="10515600" cy="38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git clone https://github.com/rdavidhall3/r-pharma-js-toolchain-2022.git</a:t>
            </a:r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B5888-7158-47E0-9F34-C78A1A963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5CD24-04A5-463C-B4E9-1A4F0AC19A60}"/>
              </a:ext>
            </a:extLst>
          </p:cNvPr>
          <p:cNvSpPr txBox="1"/>
          <p:nvPr/>
        </p:nvSpPr>
        <p:spPr>
          <a:xfrm>
            <a:off x="764963" y="1688420"/>
            <a:ext cx="29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Clone workshop repo:</a:t>
            </a:r>
            <a:endParaRPr 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17249-3499-4E4D-A66D-149B52517AE8}"/>
              </a:ext>
            </a:extLst>
          </p:cNvPr>
          <p:cNvSpPr txBox="1"/>
          <p:nvPr/>
        </p:nvSpPr>
        <p:spPr>
          <a:xfrm>
            <a:off x="764963" y="3468891"/>
            <a:ext cx="4381649" cy="1800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cd r-pharma-js-toolchain-2022.git</a:t>
            </a:r>
            <a:endParaRPr lang="en-US" sz="2400"/>
          </a:p>
          <a:p>
            <a:pPr>
              <a:spcAft>
                <a:spcPts val="600"/>
              </a:spcAft>
            </a:pPr>
            <a:r>
              <a:rPr lang="en-US" sz="2400" dirty="0"/>
              <a:t>yarn install</a:t>
            </a:r>
            <a:endParaRPr lang="en-US" sz="2400"/>
          </a:p>
          <a:p>
            <a:pPr>
              <a:spcAft>
                <a:spcPts val="600"/>
              </a:spcAft>
            </a:pPr>
            <a:r>
              <a:rPr lang="en-US" sz="2400" dirty="0"/>
              <a:t>cd </a:t>
            </a:r>
            <a:r>
              <a:rPr lang="en-US" sz="2400" dirty="0" err="1"/>
              <a:t>srcreact</a:t>
            </a:r>
            <a:endParaRPr lang="en-US" sz="2400"/>
          </a:p>
          <a:p>
            <a:pPr>
              <a:spcAft>
                <a:spcPts val="600"/>
              </a:spcAft>
            </a:pPr>
            <a:r>
              <a:rPr lang="en-US" sz="2400" dirty="0"/>
              <a:t>yarn install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67CB0-A02C-416E-A442-32C22DAF777D}"/>
              </a:ext>
            </a:extLst>
          </p:cNvPr>
          <p:cNvSpPr txBox="1"/>
          <p:nvPr/>
        </p:nvSpPr>
        <p:spPr>
          <a:xfrm>
            <a:off x="743113" y="2976449"/>
            <a:ext cx="411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Pull down JavaScript packages: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44406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843A-1F3B-4B11-92B1-CDF45465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1: “Super Select”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C8F9-245D-4C49-BF27-82FD077A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Existing selectors like </a:t>
            </a:r>
            <a:r>
              <a:rPr lang="en-US" sz="2400" dirty="0" err="1"/>
              <a:t>selectInput</a:t>
            </a:r>
            <a:r>
              <a:rPr lang="en-US" sz="2400" dirty="0"/>
              <a:t>() and  </a:t>
            </a:r>
            <a:r>
              <a:rPr lang="en-US" sz="2400" dirty="0" err="1"/>
              <a:t>pickerInput</a:t>
            </a:r>
            <a:r>
              <a:rPr lang="en-US" sz="2400" dirty="0"/>
              <a:t>() display long lists in 1-dimensional scrollable input</a:t>
            </a:r>
          </a:p>
          <a:p>
            <a:r>
              <a:rPr lang="en-US" sz="2400" dirty="0"/>
              <a:t>As a user, I would like</a:t>
            </a:r>
          </a:p>
          <a:p>
            <a:pPr lvl="1"/>
            <a:r>
              <a:rPr lang="en-US" dirty="0"/>
              <a:t>To able to select one or more lab tests from a large list</a:t>
            </a:r>
          </a:p>
          <a:p>
            <a:pPr lvl="1"/>
            <a:r>
              <a:rPr lang="en-US" dirty="0"/>
              <a:t>All lab tests to be on the screen and arranged in columns</a:t>
            </a:r>
          </a:p>
          <a:p>
            <a:pPr lvl="1"/>
            <a:r>
              <a:rPr lang="en-US" dirty="0"/>
              <a:t>Lab tests to be grouped by panel</a:t>
            </a:r>
          </a:p>
          <a:p>
            <a:pPr lvl="1"/>
            <a:r>
              <a:rPr lang="en-US" dirty="0"/>
              <a:t>To be able to de/select individual tests or entire panels</a:t>
            </a:r>
          </a:p>
          <a:p>
            <a:pPr lvl="1"/>
            <a:r>
              <a:rPr lang="en-US" dirty="0"/>
              <a:t>To be able to un/hide selector by clicking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358F6-B8B0-4641-8488-4D979FFA3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B0263-0CF5-45DD-83A8-3486D207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Mockups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12AB8-EDCB-4325-ADA8-40F9C92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91" y="2642616"/>
            <a:ext cx="4152114" cy="3605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E75E7-A1EB-4509-9EF5-DFAB2CA5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30448"/>
            <a:ext cx="5614416" cy="2430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3921F-A523-4286-9BF6-43D4323DD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 smtClean="0"/>
              <a:pPr algn="r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8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DF7-4BB2-44F2-80EA-5618BC1C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57202"/>
            <a:ext cx="11247040" cy="990378"/>
          </a:xfrm>
        </p:spPr>
        <p:txBody>
          <a:bodyPr/>
          <a:lstStyle/>
          <a:p>
            <a:r>
              <a:rPr lang="en-US" dirty="0"/>
              <a:t>High-level design: Modular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66889-F8A3-4F75-BC45-D0DF85E11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22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FFA2A-5C9E-48BE-B9A9-5386A43B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4" y="2134681"/>
            <a:ext cx="3869521" cy="336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C7049-67D9-49FB-843A-AE2E9A029554}"/>
              </a:ext>
            </a:extLst>
          </p:cNvPr>
          <p:cNvSpPr txBox="1"/>
          <p:nvPr/>
        </p:nvSpPr>
        <p:spPr>
          <a:xfrm>
            <a:off x="5807969" y="2460329"/>
            <a:ext cx="539750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Component 1: </a:t>
            </a:r>
            <a:r>
              <a:rPr lang="en-US" sz="2400" b="1" dirty="0" err="1"/>
              <a:t>CheckBoxGroup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Layout/behavior of single panel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Component 2: </a:t>
            </a:r>
            <a:r>
              <a:rPr lang="en-US" sz="2400" b="1" dirty="0" err="1"/>
              <a:t>CheckBoxGroups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Layout of multiple panels into columns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Component 3: </a:t>
            </a:r>
            <a:r>
              <a:rPr lang="en-US" sz="2400" b="1" dirty="0" err="1"/>
              <a:t>SuperSelect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Modal dialog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BAD8BE-7AB0-4820-8A27-98BFAD64ADD5}"/>
              </a:ext>
            </a:extLst>
          </p:cNvPr>
          <p:cNvSpPr/>
          <p:nvPr/>
        </p:nvSpPr>
        <p:spPr>
          <a:xfrm>
            <a:off x="2819766" y="2350182"/>
            <a:ext cx="1529533" cy="1215203"/>
          </a:xfrm>
          <a:custGeom>
            <a:avLst/>
            <a:gdLst>
              <a:gd name="connsiteX0" fmla="*/ 1003130 w 1147150"/>
              <a:gd name="connsiteY0" fmla="*/ 53965 h 911402"/>
              <a:gd name="connsiteX1" fmla="*/ 1000132 w 1147150"/>
              <a:gd name="connsiteY1" fmla="*/ 38975 h 911402"/>
              <a:gd name="connsiteX2" fmla="*/ 982144 w 1147150"/>
              <a:gd name="connsiteY2" fmla="*/ 26982 h 911402"/>
              <a:gd name="connsiteX3" fmla="*/ 934175 w 1147150"/>
              <a:gd name="connsiteY3" fmla="*/ 11992 h 911402"/>
              <a:gd name="connsiteX4" fmla="*/ 868219 w 1147150"/>
              <a:gd name="connsiteY4" fmla="*/ 5996 h 911402"/>
              <a:gd name="connsiteX5" fmla="*/ 640368 w 1147150"/>
              <a:gd name="connsiteY5" fmla="*/ 0 h 911402"/>
              <a:gd name="connsiteX6" fmla="*/ 193661 w 1147150"/>
              <a:gd name="connsiteY6" fmla="*/ 8994 h 911402"/>
              <a:gd name="connsiteX7" fmla="*/ 154687 w 1147150"/>
              <a:gd name="connsiteY7" fmla="*/ 32979 h 911402"/>
              <a:gd name="connsiteX8" fmla="*/ 133701 w 1147150"/>
              <a:gd name="connsiteY8" fmla="*/ 38975 h 911402"/>
              <a:gd name="connsiteX9" fmla="*/ 85732 w 1147150"/>
              <a:gd name="connsiteY9" fmla="*/ 65957 h 911402"/>
              <a:gd name="connsiteX10" fmla="*/ 34766 w 1147150"/>
              <a:gd name="connsiteY10" fmla="*/ 95937 h 911402"/>
              <a:gd name="connsiteX11" fmla="*/ 22773 w 1147150"/>
              <a:gd name="connsiteY11" fmla="*/ 119922 h 911402"/>
              <a:gd name="connsiteX12" fmla="*/ 4785 w 1147150"/>
              <a:gd name="connsiteY12" fmla="*/ 185878 h 911402"/>
              <a:gd name="connsiteX13" fmla="*/ 10781 w 1147150"/>
              <a:gd name="connsiteY13" fmla="*/ 359764 h 911402"/>
              <a:gd name="connsiteX14" fmla="*/ 34766 w 1147150"/>
              <a:gd name="connsiteY14" fmla="*/ 446707 h 911402"/>
              <a:gd name="connsiteX15" fmla="*/ 100722 w 1147150"/>
              <a:gd name="connsiteY15" fmla="*/ 539646 h 911402"/>
              <a:gd name="connsiteX16" fmla="*/ 214647 w 1147150"/>
              <a:gd name="connsiteY16" fmla="*/ 620593 h 911402"/>
              <a:gd name="connsiteX17" fmla="*/ 238632 w 1147150"/>
              <a:gd name="connsiteY17" fmla="*/ 635583 h 911402"/>
              <a:gd name="connsiteX18" fmla="*/ 358553 w 1147150"/>
              <a:gd name="connsiteY18" fmla="*/ 764499 h 911402"/>
              <a:gd name="connsiteX19" fmla="*/ 373543 w 1147150"/>
              <a:gd name="connsiteY19" fmla="*/ 800475 h 911402"/>
              <a:gd name="connsiteX20" fmla="*/ 379539 w 1147150"/>
              <a:gd name="connsiteY20" fmla="*/ 827457 h 911402"/>
              <a:gd name="connsiteX21" fmla="*/ 424510 w 1147150"/>
              <a:gd name="connsiteY21" fmla="*/ 875426 h 911402"/>
              <a:gd name="connsiteX22" fmla="*/ 463484 w 1147150"/>
              <a:gd name="connsiteY22" fmla="*/ 899410 h 911402"/>
              <a:gd name="connsiteX23" fmla="*/ 511453 w 1147150"/>
              <a:gd name="connsiteY23" fmla="*/ 905406 h 911402"/>
              <a:gd name="connsiteX24" fmla="*/ 601394 w 1147150"/>
              <a:gd name="connsiteY24" fmla="*/ 911402 h 911402"/>
              <a:gd name="connsiteX25" fmla="*/ 706325 w 1147150"/>
              <a:gd name="connsiteY25" fmla="*/ 905406 h 911402"/>
              <a:gd name="connsiteX26" fmla="*/ 742301 w 1147150"/>
              <a:gd name="connsiteY26" fmla="*/ 896412 h 911402"/>
              <a:gd name="connsiteX27" fmla="*/ 757291 w 1147150"/>
              <a:gd name="connsiteY27" fmla="*/ 890416 h 911402"/>
              <a:gd name="connsiteX28" fmla="*/ 868219 w 1147150"/>
              <a:gd name="connsiteY28" fmla="*/ 887418 h 911402"/>
              <a:gd name="connsiteX29" fmla="*/ 901197 w 1147150"/>
              <a:gd name="connsiteY29" fmla="*/ 881422 h 911402"/>
              <a:gd name="connsiteX30" fmla="*/ 916187 w 1147150"/>
              <a:gd name="connsiteY30" fmla="*/ 875426 h 911402"/>
              <a:gd name="connsiteX31" fmla="*/ 952164 w 1147150"/>
              <a:gd name="connsiteY31" fmla="*/ 863434 h 911402"/>
              <a:gd name="connsiteX32" fmla="*/ 964156 w 1147150"/>
              <a:gd name="connsiteY32" fmla="*/ 860436 h 911402"/>
              <a:gd name="connsiteX33" fmla="*/ 985142 w 1147150"/>
              <a:gd name="connsiteY33" fmla="*/ 851442 h 911402"/>
              <a:gd name="connsiteX34" fmla="*/ 1006128 w 1147150"/>
              <a:gd name="connsiteY34" fmla="*/ 845445 h 911402"/>
              <a:gd name="connsiteX35" fmla="*/ 1030112 w 1147150"/>
              <a:gd name="connsiteY35" fmla="*/ 836451 h 911402"/>
              <a:gd name="connsiteX36" fmla="*/ 1057095 w 1147150"/>
              <a:gd name="connsiteY36" fmla="*/ 830455 h 911402"/>
              <a:gd name="connsiteX37" fmla="*/ 1066089 w 1147150"/>
              <a:gd name="connsiteY37" fmla="*/ 827457 h 911402"/>
              <a:gd name="connsiteX38" fmla="*/ 1102065 w 1147150"/>
              <a:gd name="connsiteY38" fmla="*/ 767497 h 911402"/>
              <a:gd name="connsiteX39" fmla="*/ 1135044 w 1147150"/>
              <a:gd name="connsiteY39" fmla="*/ 704538 h 911402"/>
              <a:gd name="connsiteX40" fmla="*/ 1138042 w 1147150"/>
              <a:gd name="connsiteY40" fmla="*/ 674558 h 911402"/>
              <a:gd name="connsiteX41" fmla="*/ 1147036 w 1147150"/>
              <a:gd name="connsiteY41" fmla="*/ 611599 h 911402"/>
              <a:gd name="connsiteX42" fmla="*/ 1141040 w 1147150"/>
              <a:gd name="connsiteY42" fmla="*/ 416727 h 911402"/>
              <a:gd name="connsiteX43" fmla="*/ 1126049 w 1147150"/>
              <a:gd name="connsiteY43" fmla="*/ 302802 h 911402"/>
              <a:gd name="connsiteX44" fmla="*/ 1123051 w 1147150"/>
              <a:gd name="connsiteY44" fmla="*/ 257831 h 911402"/>
              <a:gd name="connsiteX45" fmla="*/ 1090073 w 1147150"/>
              <a:gd name="connsiteY45" fmla="*/ 200868 h 911402"/>
              <a:gd name="connsiteX46" fmla="*/ 1063091 w 1147150"/>
              <a:gd name="connsiteY46" fmla="*/ 146904 h 911402"/>
              <a:gd name="connsiteX47" fmla="*/ 1054097 w 1147150"/>
              <a:gd name="connsiteY47" fmla="*/ 125918 h 911402"/>
              <a:gd name="connsiteX48" fmla="*/ 1045103 w 1147150"/>
              <a:gd name="connsiteY48" fmla="*/ 110927 h 911402"/>
              <a:gd name="connsiteX49" fmla="*/ 1039106 w 1147150"/>
              <a:gd name="connsiteY49" fmla="*/ 92939 h 911402"/>
              <a:gd name="connsiteX50" fmla="*/ 1003130 w 1147150"/>
              <a:gd name="connsiteY50" fmla="*/ 53965 h 91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47150" h="911402">
                <a:moveTo>
                  <a:pt x="1003130" y="53965"/>
                </a:moveTo>
                <a:cubicBezTo>
                  <a:pt x="996634" y="44971"/>
                  <a:pt x="1003260" y="42997"/>
                  <a:pt x="1000132" y="38975"/>
                </a:cubicBezTo>
                <a:cubicBezTo>
                  <a:pt x="995708" y="33286"/>
                  <a:pt x="988401" y="30558"/>
                  <a:pt x="982144" y="26982"/>
                </a:cubicBezTo>
                <a:cubicBezTo>
                  <a:pt x="955945" y="12011"/>
                  <a:pt x="962530" y="15536"/>
                  <a:pt x="934175" y="11992"/>
                </a:cubicBezTo>
                <a:cubicBezTo>
                  <a:pt x="906145" y="4985"/>
                  <a:pt x="920001" y="7649"/>
                  <a:pt x="868219" y="5996"/>
                </a:cubicBezTo>
                <a:lnTo>
                  <a:pt x="640368" y="0"/>
                </a:lnTo>
                <a:cubicBezTo>
                  <a:pt x="491466" y="2998"/>
                  <a:pt x="342251" y="-1096"/>
                  <a:pt x="193661" y="8994"/>
                </a:cubicBezTo>
                <a:cubicBezTo>
                  <a:pt x="178442" y="10027"/>
                  <a:pt x="168331" y="26157"/>
                  <a:pt x="154687" y="32979"/>
                </a:cubicBezTo>
                <a:cubicBezTo>
                  <a:pt x="148180" y="36233"/>
                  <a:pt x="140456" y="36273"/>
                  <a:pt x="133701" y="38975"/>
                </a:cubicBezTo>
                <a:cubicBezTo>
                  <a:pt x="110839" y="48120"/>
                  <a:pt x="107218" y="53679"/>
                  <a:pt x="85732" y="65957"/>
                </a:cubicBezTo>
                <a:cubicBezTo>
                  <a:pt x="34351" y="95317"/>
                  <a:pt x="61274" y="76056"/>
                  <a:pt x="34766" y="95937"/>
                </a:cubicBezTo>
                <a:cubicBezTo>
                  <a:pt x="30768" y="103932"/>
                  <a:pt x="25955" y="111569"/>
                  <a:pt x="22773" y="119922"/>
                </a:cubicBezTo>
                <a:cubicBezTo>
                  <a:pt x="12972" y="145648"/>
                  <a:pt x="10408" y="160576"/>
                  <a:pt x="4785" y="185878"/>
                </a:cubicBezTo>
                <a:cubicBezTo>
                  <a:pt x="-1362" y="253494"/>
                  <a:pt x="-3658" y="260005"/>
                  <a:pt x="10781" y="359764"/>
                </a:cubicBezTo>
                <a:cubicBezTo>
                  <a:pt x="15088" y="389518"/>
                  <a:pt x="19850" y="420604"/>
                  <a:pt x="34766" y="446707"/>
                </a:cubicBezTo>
                <a:cubicBezTo>
                  <a:pt x="58913" y="488964"/>
                  <a:pt x="64667" y="511853"/>
                  <a:pt x="100722" y="539646"/>
                </a:cubicBezTo>
                <a:cubicBezTo>
                  <a:pt x="137618" y="568086"/>
                  <a:pt x="175143" y="595904"/>
                  <a:pt x="214647" y="620593"/>
                </a:cubicBezTo>
                <a:cubicBezTo>
                  <a:pt x="222642" y="625590"/>
                  <a:pt x="232072" y="628811"/>
                  <a:pt x="238632" y="635583"/>
                </a:cubicBezTo>
                <a:cubicBezTo>
                  <a:pt x="453501" y="857383"/>
                  <a:pt x="195691" y="611217"/>
                  <a:pt x="358553" y="764499"/>
                </a:cubicBezTo>
                <a:cubicBezTo>
                  <a:pt x="366684" y="780762"/>
                  <a:pt x="368905" y="783084"/>
                  <a:pt x="373543" y="800475"/>
                </a:cubicBezTo>
                <a:cubicBezTo>
                  <a:pt x="375917" y="809377"/>
                  <a:pt x="375099" y="819384"/>
                  <a:pt x="379539" y="827457"/>
                </a:cubicBezTo>
                <a:cubicBezTo>
                  <a:pt x="387770" y="842422"/>
                  <a:pt x="408631" y="864561"/>
                  <a:pt x="424510" y="875426"/>
                </a:cubicBezTo>
                <a:cubicBezTo>
                  <a:pt x="437099" y="884040"/>
                  <a:pt x="448348" y="897518"/>
                  <a:pt x="463484" y="899410"/>
                </a:cubicBezTo>
                <a:lnTo>
                  <a:pt x="511453" y="905406"/>
                </a:lnTo>
                <a:cubicBezTo>
                  <a:pt x="540493" y="908517"/>
                  <a:pt x="572677" y="909807"/>
                  <a:pt x="601394" y="911402"/>
                </a:cubicBezTo>
                <a:cubicBezTo>
                  <a:pt x="636371" y="909403"/>
                  <a:pt x="671488" y="909112"/>
                  <a:pt x="706325" y="905406"/>
                </a:cubicBezTo>
                <a:cubicBezTo>
                  <a:pt x="718617" y="904098"/>
                  <a:pt x="730442" y="899900"/>
                  <a:pt x="742301" y="896412"/>
                </a:cubicBezTo>
                <a:cubicBezTo>
                  <a:pt x="747464" y="894894"/>
                  <a:pt x="751923" y="890799"/>
                  <a:pt x="757291" y="890416"/>
                </a:cubicBezTo>
                <a:cubicBezTo>
                  <a:pt x="794187" y="887781"/>
                  <a:pt x="831243" y="888417"/>
                  <a:pt x="868219" y="887418"/>
                </a:cubicBezTo>
                <a:cubicBezTo>
                  <a:pt x="879212" y="885419"/>
                  <a:pt x="890358" y="884132"/>
                  <a:pt x="901197" y="881422"/>
                </a:cubicBezTo>
                <a:cubicBezTo>
                  <a:pt x="906418" y="880117"/>
                  <a:pt x="911112" y="877217"/>
                  <a:pt x="916187" y="875426"/>
                </a:cubicBezTo>
                <a:cubicBezTo>
                  <a:pt x="928107" y="871219"/>
                  <a:pt x="940098" y="867204"/>
                  <a:pt x="952164" y="863434"/>
                </a:cubicBezTo>
                <a:cubicBezTo>
                  <a:pt x="956097" y="862205"/>
                  <a:pt x="960284" y="861844"/>
                  <a:pt x="964156" y="860436"/>
                </a:cubicBezTo>
                <a:cubicBezTo>
                  <a:pt x="971308" y="857835"/>
                  <a:pt x="977975" y="854002"/>
                  <a:pt x="985142" y="851442"/>
                </a:cubicBezTo>
                <a:cubicBezTo>
                  <a:pt x="991993" y="848995"/>
                  <a:pt x="999226" y="847746"/>
                  <a:pt x="1006128" y="845445"/>
                </a:cubicBezTo>
                <a:cubicBezTo>
                  <a:pt x="1014228" y="842745"/>
                  <a:pt x="1021921" y="838860"/>
                  <a:pt x="1030112" y="836451"/>
                </a:cubicBezTo>
                <a:cubicBezTo>
                  <a:pt x="1038951" y="833851"/>
                  <a:pt x="1048156" y="832690"/>
                  <a:pt x="1057095" y="830455"/>
                </a:cubicBezTo>
                <a:cubicBezTo>
                  <a:pt x="1060161" y="829689"/>
                  <a:pt x="1063091" y="828456"/>
                  <a:pt x="1066089" y="827457"/>
                </a:cubicBezTo>
                <a:cubicBezTo>
                  <a:pt x="1080961" y="805149"/>
                  <a:pt x="1081512" y="804688"/>
                  <a:pt x="1102065" y="767497"/>
                </a:cubicBezTo>
                <a:cubicBezTo>
                  <a:pt x="1113524" y="746762"/>
                  <a:pt x="1135044" y="704538"/>
                  <a:pt x="1135044" y="704538"/>
                </a:cubicBezTo>
                <a:cubicBezTo>
                  <a:pt x="1136043" y="694545"/>
                  <a:pt x="1136757" y="684519"/>
                  <a:pt x="1138042" y="674558"/>
                </a:cubicBezTo>
                <a:cubicBezTo>
                  <a:pt x="1140755" y="653533"/>
                  <a:pt x="1146790" y="632797"/>
                  <a:pt x="1147036" y="611599"/>
                </a:cubicBezTo>
                <a:cubicBezTo>
                  <a:pt x="1147792" y="546615"/>
                  <a:pt x="1144685" y="481613"/>
                  <a:pt x="1141040" y="416727"/>
                </a:cubicBezTo>
                <a:cubicBezTo>
                  <a:pt x="1140044" y="398994"/>
                  <a:pt x="1129764" y="328800"/>
                  <a:pt x="1126049" y="302802"/>
                </a:cubicBezTo>
                <a:cubicBezTo>
                  <a:pt x="1125050" y="287812"/>
                  <a:pt x="1128051" y="271998"/>
                  <a:pt x="1123051" y="257831"/>
                </a:cubicBezTo>
                <a:cubicBezTo>
                  <a:pt x="1115749" y="237142"/>
                  <a:pt x="1100506" y="220169"/>
                  <a:pt x="1090073" y="200868"/>
                </a:cubicBezTo>
                <a:cubicBezTo>
                  <a:pt x="1080510" y="183176"/>
                  <a:pt x="1071794" y="165035"/>
                  <a:pt x="1063091" y="146904"/>
                </a:cubicBezTo>
                <a:cubicBezTo>
                  <a:pt x="1059798" y="140043"/>
                  <a:pt x="1057501" y="132725"/>
                  <a:pt x="1054097" y="125918"/>
                </a:cubicBezTo>
                <a:cubicBezTo>
                  <a:pt x="1051491" y="120706"/>
                  <a:pt x="1047514" y="116232"/>
                  <a:pt x="1045103" y="110927"/>
                </a:cubicBezTo>
                <a:cubicBezTo>
                  <a:pt x="1042488" y="105173"/>
                  <a:pt x="1042242" y="98427"/>
                  <a:pt x="1039106" y="92939"/>
                </a:cubicBezTo>
                <a:cubicBezTo>
                  <a:pt x="1030734" y="78288"/>
                  <a:pt x="1009626" y="62959"/>
                  <a:pt x="1003130" y="5396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688FA-B465-458F-8A11-4FB28B825381}"/>
              </a:ext>
            </a:extLst>
          </p:cNvPr>
          <p:cNvCxnSpPr>
            <a:cxnSpLocks/>
          </p:cNvCxnSpPr>
          <p:nvPr/>
        </p:nvCxnSpPr>
        <p:spPr>
          <a:xfrm flipH="1">
            <a:off x="4175787" y="2844371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DC2697-7BB0-4246-A7B5-F332B9DE318A}"/>
              </a:ext>
            </a:extLst>
          </p:cNvPr>
          <p:cNvSpPr/>
          <p:nvPr/>
        </p:nvSpPr>
        <p:spPr>
          <a:xfrm>
            <a:off x="1239187" y="2234259"/>
            <a:ext cx="3263812" cy="3006028"/>
          </a:xfrm>
          <a:custGeom>
            <a:avLst/>
            <a:gdLst>
              <a:gd name="connsiteX0" fmla="*/ 23984 w 2447859"/>
              <a:gd name="connsiteY0" fmla="*/ 173886 h 2254521"/>
              <a:gd name="connsiteX1" fmla="*/ 17988 w 2447859"/>
              <a:gd name="connsiteY1" fmla="*/ 203866 h 2254521"/>
              <a:gd name="connsiteX2" fmla="*/ 8994 w 2447859"/>
              <a:gd name="connsiteY2" fmla="*/ 395741 h 2254521"/>
              <a:gd name="connsiteX3" fmla="*/ 0 w 2447859"/>
              <a:gd name="connsiteY3" fmla="*/ 737516 h 2254521"/>
              <a:gd name="connsiteX4" fmla="*/ 2998 w 2447859"/>
              <a:gd name="connsiteY4" fmla="*/ 917398 h 2254521"/>
              <a:gd name="connsiteX5" fmla="*/ 14990 w 2447859"/>
              <a:gd name="connsiteY5" fmla="*/ 1067300 h 2254521"/>
              <a:gd name="connsiteX6" fmla="*/ 17988 w 2447859"/>
              <a:gd name="connsiteY6" fmla="*/ 1100278 h 2254521"/>
              <a:gd name="connsiteX7" fmla="*/ 29980 w 2447859"/>
              <a:gd name="connsiteY7" fmla="*/ 1178227 h 2254521"/>
              <a:gd name="connsiteX8" fmla="*/ 53965 w 2447859"/>
              <a:gd name="connsiteY8" fmla="*/ 1382093 h 2254521"/>
              <a:gd name="connsiteX9" fmla="*/ 71953 w 2447859"/>
              <a:gd name="connsiteY9" fmla="*/ 1472034 h 2254521"/>
              <a:gd name="connsiteX10" fmla="*/ 209862 w 2447859"/>
              <a:gd name="connsiteY10" fmla="*/ 1588958 h 2254521"/>
              <a:gd name="connsiteX11" fmla="*/ 224853 w 2447859"/>
              <a:gd name="connsiteY11" fmla="*/ 1582962 h 2254521"/>
              <a:gd name="connsiteX12" fmla="*/ 215859 w 2447859"/>
              <a:gd name="connsiteY12" fmla="*/ 1591956 h 2254521"/>
              <a:gd name="connsiteX13" fmla="*/ 206864 w 2447859"/>
              <a:gd name="connsiteY13" fmla="*/ 1597952 h 2254521"/>
              <a:gd name="connsiteX14" fmla="*/ 191874 w 2447859"/>
              <a:gd name="connsiteY14" fmla="*/ 1609944 h 2254521"/>
              <a:gd name="connsiteX15" fmla="*/ 143906 w 2447859"/>
              <a:gd name="connsiteY15" fmla="*/ 1699885 h 2254521"/>
              <a:gd name="connsiteX16" fmla="*/ 119921 w 2447859"/>
              <a:gd name="connsiteY16" fmla="*/ 1756847 h 2254521"/>
              <a:gd name="connsiteX17" fmla="*/ 116923 w 2447859"/>
              <a:gd name="connsiteY17" fmla="*/ 1888761 h 2254521"/>
              <a:gd name="connsiteX18" fmla="*/ 125918 w 2447859"/>
              <a:gd name="connsiteY18" fmla="*/ 2062647 h 2254521"/>
              <a:gd name="connsiteX19" fmla="*/ 197870 w 2447859"/>
              <a:gd name="connsiteY19" fmla="*/ 2128604 h 2254521"/>
              <a:gd name="connsiteX20" fmla="*/ 245839 w 2447859"/>
              <a:gd name="connsiteY20" fmla="*/ 2146592 h 2254521"/>
              <a:gd name="connsiteX21" fmla="*/ 266825 w 2447859"/>
              <a:gd name="connsiteY21" fmla="*/ 2158584 h 2254521"/>
              <a:gd name="connsiteX22" fmla="*/ 293807 w 2447859"/>
              <a:gd name="connsiteY22" fmla="*/ 2167578 h 2254521"/>
              <a:gd name="connsiteX23" fmla="*/ 335780 w 2447859"/>
              <a:gd name="connsiteY23" fmla="*/ 2179570 h 2254521"/>
              <a:gd name="connsiteX24" fmla="*/ 359764 w 2447859"/>
              <a:gd name="connsiteY24" fmla="*/ 2185566 h 2254521"/>
              <a:gd name="connsiteX25" fmla="*/ 398739 w 2447859"/>
              <a:gd name="connsiteY25" fmla="*/ 2197558 h 2254521"/>
              <a:gd name="connsiteX26" fmla="*/ 455701 w 2447859"/>
              <a:gd name="connsiteY26" fmla="*/ 2230537 h 2254521"/>
              <a:gd name="connsiteX27" fmla="*/ 491678 w 2447859"/>
              <a:gd name="connsiteY27" fmla="*/ 2239531 h 2254521"/>
              <a:gd name="connsiteX28" fmla="*/ 539646 w 2447859"/>
              <a:gd name="connsiteY28" fmla="*/ 2245527 h 2254521"/>
              <a:gd name="connsiteX29" fmla="*/ 575622 w 2447859"/>
              <a:gd name="connsiteY29" fmla="*/ 2254521 h 2254521"/>
              <a:gd name="connsiteX30" fmla="*/ 728522 w 2447859"/>
              <a:gd name="connsiteY30" fmla="*/ 2251523 h 2254521"/>
              <a:gd name="connsiteX31" fmla="*/ 758502 w 2447859"/>
              <a:gd name="connsiteY31" fmla="*/ 2236533 h 2254521"/>
              <a:gd name="connsiteX32" fmla="*/ 809469 w 2447859"/>
              <a:gd name="connsiteY32" fmla="*/ 2194560 h 2254521"/>
              <a:gd name="connsiteX33" fmla="*/ 836451 w 2447859"/>
              <a:gd name="connsiteY33" fmla="*/ 2179570 h 2254521"/>
              <a:gd name="connsiteX34" fmla="*/ 869430 w 2447859"/>
              <a:gd name="connsiteY34" fmla="*/ 2152588 h 2254521"/>
              <a:gd name="connsiteX35" fmla="*/ 899410 w 2447859"/>
              <a:gd name="connsiteY35" fmla="*/ 2134600 h 2254521"/>
              <a:gd name="connsiteX36" fmla="*/ 962369 w 2447859"/>
              <a:gd name="connsiteY36" fmla="*/ 2089629 h 2254521"/>
              <a:gd name="connsiteX37" fmla="*/ 995347 w 2447859"/>
              <a:gd name="connsiteY37" fmla="*/ 2074639 h 2254521"/>
              <a:gd name="connsiteX38" fmla="*/ 1100278 w 2447859"/>
              <a:gd name="connsiteY38" fmla="*/ 1999688 h 2254521"/>
              <a:gd name="connsiteX39" fmla="*/ 1331127 w 2447859"/>
              <a:gd name="connsiteY39" fmla="*/ 1897755 h 2254521"/>
              <a:gd name="connsiteX40" fmla="*/ 1373099 w 2447859"/>
              <a:gd name="connsiteY40" fmla="*/ 1882765 h 2254521"/>
              <a:gd name="connsiteX41" fmla="*/ 1409076 w 2447859"/>
              <a:gd name="connsiteY41" fmla="*/ 1864777 h 2254521"/>
              <a:gd name="connsiteX42" fmla="*/ 1537991 w 2447859"/>
              <a:gd name="connsiteY42" fmla="*/ 1843790 h 2254521"/>
              <a:gd name="connsiteX43" fmla="*/ 1597952 w 2447859"/>
              <a:gd name="connsiteY43" fmla="*/ 1840792 h 2254521"/>
              <a:gd name="connsiteX44" fmla="*/ 1741857 w 2447859"/>
              <a:gd name="connsiteY44" fmla="*/ 1810812 h 2254521"/>
              <a:gd name="connsiteX45" fmla="*/ 1774836 w 2447859"/>
              <a:gd name="connsiteY45" fmla="*/ 1801818 h 2254521"/>
              <a:gd name="connsiteX46" fmla="*/ 1858780 w 2447859"/>
              <a:gd name="connsiteY46" fmla="*/ 1783830 h 2254521"/>
              <a:gd name="connsiteX47" fmla="*/ 1921739 w 2447859"/>
              <a:gd name="connsiteY47" fmla="*/ 1774836 h 2254521"/>
              <a:gd name="connsiteX48" fmla="*/ 2059649 w 2447859"/>
              <a:gd name="connsiteY48" fmla="*/ 1702883 h 2254521"/>
              <a:gd name="connsiteX49" fmla="*/ 2143594 w 2447859"/>
              <a:gd name="connsiteY49" fmla="*/ 1678899 h 2254521"/>
              <a:gd name="connsiteX50" fmla="*/ 2227539 w 2447859"/>
              <a:gd name="connsiteY50" fmla="*/ 1615940 h 2254521"/>
              <a:gd name="connsiteX51" fmla="*/ 2284501 w 2447859"/>
              <a:gd name="connsiteY51" fmla="*/ 1579964 h 2254521"/>
              <a:gd name="connsiteX52" fmla="*/ 2314481 w 2447859"/>
              <a:gd name="connsiteY52" fmla="*/ 1549983 h 2254521"/>
              <a:gd name="connsiteX53" fmla="*/ 2401424 w 2447859"/>
              <a:gd name="connsiteY53" fmla="*/ 1319135 h 2254521"/>
              <a:gd name="connsiteX54" fmla="*/ 2410419 w 2447859"/>
              <a:gd name="connsiteY54" fmla="*/ 1259174 h 2254521"/>
              <a:gd name="connsiteX55" fmla="*/ 2413417 w 2447859"/>
              <a:gd name="connsiteY55" fmla="*/ 1244184 h 2254521"/>
              <a:gd name="connsiteX56" fmla="*/ 2416415 w 2447859"/>
              <a:gd name="connsiteY56" fmla="*/ 1151245 h 2254521"/>
              <a:gd name="connsiteX57" fmla="*/ 2425409 w 2447859"/>
              <a:gd name="connsiteY57" fmla="*/ 932388 h 2254521"/>
              <a:gd name="connsiteX58" fmla="*/ 2431405 w 2447859"/>
              <a:gd name="connsiteY58" fmla="*/ 896412 h 2254521"/>
              <a:gd name="connsiteX59" fmla="*/ 2440399 w 2447859"/>
              <a:gd name="connsiteY59" fmla="*/ 392743 h 2254521"/>
              <a:gd name="connsiteX60" fmla="*/ 2425409 w 2447859"/>
              <a:gd name="connsiteY60" fmla="*/ 323788 h 2254521"/>
              <a:gd name="connsiteX61" fmla="*/ 2422411 w 2447859"/>
              <a:gd name="connsiteY61" fmla="*/ 308798 h 2254521"/>
              <a:gd name="connsiteX62" fmla="*/ 2392430 w 2447859"/>
              <a:gd name="connsiteY62" fmla="*/ 254833 h 2254521"/>
              <a:gd name="connsiteX63" fmla="*/ 2320478 w 2447859"/>
              <a:gd name="connsiteY63" fmla="*/ 158896 h 2254521"/>
              <a:gd name="connsiteX64" fmla="*/ 2293495 w 2447859"/>
              <a:gd name="connsiteY64" fmla="*/ 131914 h 2254521"/>
              <a:gd name="connsiteX65" fmla="*/ 2275507 w 2447859"/>
              <a:gd name="connsiteY65" fmla="*/ 113925 h 2254521"/>
              <a:gd name="connsiteX66" fmla="*/ 2248525 w 2447859"/>
              <a:gd name="connsiteY66" fmla="*/ 95937 h 2254521"/>
              <a:gd name="connsiteX67" fmla="*/ 2194560 w 2447859"/>
              <a:gd name="connsiteY67" fmla="*/ 65957 h 2254521"/>
              <a:gd name="connsiteX68" fmla="*/ 2170576 w 2447859"/>
              <a:gd name="connsiteY68" fmla="*/ 56963 h 2254521"/>
              <a:gd name="connsiteX69" fmla="*/ 2029668 w 2447859"/>
              <a:gd name="connsiteY69" fmla="*/ 20986 h 2254521"/>
              <a:gd name="connsiteX70" fmla="*/ 1939727 w 2447859"/>
              <a:gd name="connsiteY70" fmla="*/ 0 h 2254521"/>
              <a:gd name="connsiteX71" fmla="*/ 1756847 w 2447859"/>
              <a:gd name="connsiteY71" fmla="*/ 5996 h 2254521"/>
              <a:gd name="connsiteX72" fmla="*/ 1708879 w 2447859"/>
              <a:gd name="connsiteY72" fmla="*/ 8994 h 2254521"/>
              <a:gd name="connsiteX73" fmla="*/ 1663908 w 2447859"/>
              <a:gd name="connsiteY73" fmla="*/ 14990 h 2254521"/>
              <a:gd name="connsiteX74" fmla="*/ 1517005 w 2447859"/>
              <a:gd name="connsiteY74" fmla="*/ 17988 h 2254521"/>
              <a:gd name="connsiteX75" fmla="*/ 1445052 w 2447859"/>
              <a:gd name="connsiteY75" fmla="*/ 26983 h 2254521"/>
              <a:gd name="connsiteX76" fmla="*/ 1394085 w 2447859"/>
              <a:gd name="connsiteY76" fmla="*/ 38975 h 2254521"/>
              <a:gd name="connsiteX77" fmla="*/ 1337123 w 2447859"/>
              <a:gd name="connsiteY77" fmla="*/ 41973 h 2254521"/>
              <a:gd name="connsiteX78" fmla="*/ 1298148 w 2447859"/>
              <a:gd name="connsiteY78" fmla="*/ 50967 h 2254521"/>
              <a:gd name="connsiteX79" fmla="*/ 1220200 w 2447859"/>
              <a:gd name="connsiteY79" fmla="*/ 53965 h 2254521"/>
              <a:gd name="connsiteX80" fmla="*/ 1175229 w 2447859"/>
              <a:gd name="connsiteY80" fmla="*/ 56963 h 2254521"/>
              <a:gd name="connsiteX81" fmla="*/ 494676 w 2447859"/>
              <a:gd name="connsiteY81" fmla="*/ 74951 h 2254521"/>
              <a:gd name="connsiteX82" fmla="*/ 224853 w 2447859"/>
              <a:gd name="connsiteY82" fmla="*/ 95937 h 2254521"/>
              <a:gd name="connsiteX83" fmla="*/ 176884 w 2447859"/>
              <a:gd name="connsiteY83" fmla="*/ 104931 h 2254521"/>
              <a:gd name="connsiteX84" fmla="*/ 128916 w 2447859"/>
              <a:gd name="connsiteY84" fmla="*/ 107929 h 2254521"/>
              <a:gd name="connsiteX85" fmla="*/ 107929 w 2447859"/>
              <a:gd name="connsiteY85" fmla="*/ 110927 h 2254521"/>
              <a:gd name="connsiteX86" fmla="*/ 65957 w 2447859"/>
              <a:gd name="connsiteY86" fmla="*/ 146904 h 2254521"/>
              <a:gd name="connsiteX87" fmla="*/ 32979 w 2447859"/>
              <a:gd name="connsiteY87" fmla="*/ 167890 h 2254521"/>
              <a:gd name="connsiteX88" fmla="*/ 23984 w 2447859"/>
              <a:gd name="connsiteY88" fmla="*/ 173886 h 22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47859" h="2254521">
                <a:moveTo>
                  <a:pt x="23984" y="173886"/>
                </a:moveTo>
                <a:cubicBezTo>
                  <a:pt x="21485" y="179882"/>
                  <a:pt x="18890" y="193715"/>
                  <a:pt x="17988" y="203866"/>
                </a:cubicBezTo>
                <a:cubicBezTo>
                  <a:pt x="12640" y="264030"/>
                  <a:pt x="11294" y="334802"/>
                  <a:pt x="8994" y="395741"/>
                </a:cubicBezTo>
                <a:cubicBezTo>
                  <a:pt x="1339" y="598587"/>
                  <a:pt x="9945" y="290006"/>
                  <a:pt x="0" y="737516"/>
                </a:cubicBezTo>
                <a:cubicBezTo>
                  <a:pt x="999" y="797477"/>
                  <a:pt x="275" y="857491"/>
                  <a:pt x="2998" y="917398"/>
                </a:cubicBezTo>
                <a:cubicBezTo>
                  <a:pt x="5274" y="967473"/>
                  <a:pt x="10895" y="1017341"/>
                  <a:pt x="14990" y="1067300"/>
                </a:cubicBezTo>
                <a:cubicBezTo>
                  <a:pt x="15892" y="1078301"/>
                  <a:pt x="16510" y="1089339"/>
                  <a:pt x="17988" y="1100278"/>
                </a:cubicBezTo>
                <a:cubicBezTo>
                  <a:pt x="21508" y="1126330"/>
                  <a:pt x="25983" y="1152244"/>
                  <a:pt x="29980" y="1178227"/>
                </a:cubicBezTo>
                <a:cubicBezTo>
                  <a:pt x="35147" y="1312537"/>
                  <a:pt x="27833" y="1207877"/>
                  <a:pt x="53965" y="1382093"/>
                </a:cubicBezTo>
                <a:cubicBezTo>
                  <a:pt x="56709" y="1400387"/>
                  <a:pt x="57484" y="1452575"/>
                  <a:pt x="71953" y="1472034"/>
                </a:cubicBezTo>
                <a:cubicBezTo>
                  <a:pt x="132037" y="1552837"/>
                  <a:pt x="135543" y="1546489"/>
                  <a:pt x="209862" y="1588958"/>
                </a:cubicBezTo>
                <a:cubicBezTo>
                  <a:pt x="214859" y="1586959"/>
                  <a:pt x="220039" y="1580555"/>
                  <a:pt x="224853" y="1582962"/>
                </a:cubicBezTo>
                <a:cubicBezTo>
                  <a:pt x="228645" y="1584858"/>
                  <a:pt x="219116" y="1589242"/>
                  <a:pt x="215859" y="1591956"/>
                </a:cubicBezTo>
                <a:cubicBezTo>
                  <a:pt x="213091" y="1594263"/>
                  <a:pt x="209747" y="1595790"/>
                  <a:pt x="206864" y="1597952"/>
                </a:cubicBezTo>
                <a:cubicBezTo>
                  <a:pt x="201745" y="1601791"/>
                  <a:pt x="196871" y="1605947"/>
                  <a:pt x="191874" y="1609944"/>
                </a:cubicBezTo>
                <a:cubicBezTo>
                  <a:pt x="175885" y="1639924"/>
                  <a:pt x="157706" y="1668836"/>
                  <a:pt x="143906" y="1699885"/>
                </a:cubicBezTo>
                <a:cubicBezTo>
                  <a:pt x="127543" y="1736703"/>
                  <a:pt x="135570" y="1717729"/>
                  <a:pt x="119921" y="1756847"/>
                </a:cubicBezTo>
                <a:cubicBezTo>
                  <a:pt x="118922" y="1800818"/>
                  <a:pt x="118439" y="1844804"/>
                  <a:pt x="116923" y="1888761"/>
                </a:cubicBezTo>
                <a:cubicBezTo>
                  <a:pt x="114415" y="1961506"/>
                  <a:pt x="101212" y="1958528"/>
                  <a:pt x="125918" y="2062647"/>
                </a:cubicBezTo>
                <a:cubicBezTo>
                  <a:pt x="136325" y="2106506"/>
                  <a:pt x="164312" y="2111825"/>
                  <a:pt x="197870" y="2128604"/>
                </a:cubicBezTo>
                <a:cubicBezTo>
                  <a:pt x="233285" y="2146312"/>
                  <a:pt x="216831" y="2141757"/>
                  <a:pt x="245839" y="2146592"/>
                </a:cubicBezTo>
                <a:cubicBezTo>
                  <a:pt x="252834" y="2150589"/>
                  <a:pt x="259444" y="2155355"/>
                  <a:pt x="266825" y="2158584"/>
                </a:cubicBezTo>
                <a:cubicBezTo>
                  <a:pt x="275511" y="2162384"/>
                  <a:pt x="284737" y="2164818"/>
                  <a:pt x="293807" y="2167578"/>
                </a:cubicBezTo>
                <a:cubicBezTo>
                  <a:pt x="307727" y="2171815"/>
                  <a:pt x="321742" y="2175741"/>
                  <a:pt x="335780" y="2179570"/>
                </a:cubicBezTo>
                <a:cubicBezTo>
                  <a:pt x="343730" y="2181738"/>
                  <a:pt x="351840" y="2183302"/>
                  <a:pt x="359764" y="2185566"/>
                </a:cubicBezTo>
                <a:cubicBezTo>
                  <a:pt x="372834" y="2189300"/>
                  <a:pt x="385747" y="2193561"/>
                  <a:pt x="398739" y="2197558"/>
                </a:cubicBezTo>
                <a:cubicBezTo>
                  <a:pt x="417074" y="2212226"/>
                  <a:pt x="429688" y="2224034"/>
                  <a:pt x="455701" y="2230537"/>
                </a:cubicBezTo>
                <a:cubicBezTo>
                  <a:pt x="467693" y="2233535"/>
                  <a:pt x="479516" y="2237320"/>
                  <a:pt x="491678" y="2239531"/>
                </a:cubicBezTo>
                <a:cubicBezTo>
                  <a:pt x="537292" y="2247824"/>
                  <a:pt x="505950" y="2238039"/>
                  <a:pt x="539646" y="2245527"/>
                </a:cubicBezTo>
                <a:cubicBezTo>
                  <a:pt x="551713" y="2248208"/>
                  <a:pt x="563630" y="2251523"/>
                  <a:pt x="575622" y="2254521"/>
                </a:cubicBezTo>
                <a:lnTo>
                  <a:pt x="728522" y="2251523"/>
                </a:lnTo>
                <a:cubicBezTo>
                  <a:pt x="739641" y="2250429"/>
                  <a:pt x="748968" y="2242359"/>
                  <a:pt x="758502" y="2236533"/>
                </a:cubicBezTo>
                <a:cubicBezTo>
                  <a:pt x="793025" y="2215436"/>
                  <a:pt x="773921" y="2220234"/>
                  <a:pt x="809469" y="2194560"/>
                </a:cubicBezTo>
                <a:cubicBezTo>
                  <a:pt x="817810" y="2188536"/>
                  <a:pt x="828022" y="2185470"/>
                  <a:pt x="836451" y="2179570"/>
                </a:cubicBezTo>
                <a:cubicBezTo>
                  <a:pt x="848087" y="2171425"/>
                  <a:pt x="857872" y="2160844"/>
                  <a:pt x="869430" y="2152588"/>
                </a:cubicBezTo>
                <a:cubicBezTo>
                  <a:pt x="878913" y="2145814"/>
                  <a:pt x="889863" y="2141283"/>
                  <a:pt x="899410" y="2134600"/>
                </a:cubicBezTo>
                <a:cubicBezTo>
                  <a:pt x="940262" y="2106003"/>
                  <a:pt x="917883" y="2113894"/>
                  <a:pt x="962369" y="2089629"/>
                </a:cubicBezTo>
                <a:cubicBezTo>
                  <a:pt x="972970" y="2083847"/>
                  <a:pt x="985247" y="2081256"/>
                  <a:pt x="995347" y="2074639"/>
                </a:cubicBezTo>
                <a:cubicBezTo>
                  <a:pt x="1108918" y="2000230"/>
                  <a:pt x="991435" y="2062816"/>
                  <a:pt x="1100278" y="1999688"/>
                </a:cubicBezTo>
                <a:cubicBezTo>
                  <a:pt x="1217127" y="1931916"/>
                  <a:pt x="1192758" y="1947854"/>
                  <a:pt x="1331127" y="1897755"/>
                </a:cubicBezTo>
                <a:cubicBezTo>
                  <a:pt x="1345096" y="1892697"/>
                  <a:pt x="1360200" y="1890136"/>
                  <a:pt x="1373099" y="1882765"/>
                </a:cubicBezTo>
                <a:cubicBezTo>
                  <a:pt x="1384759" y="1876102"/>
                  <a:pt x="1395956" y="1868421"/>
                  <a:pt x="1409076" y="1864777"/>
                </a:cubicBezTo>
                <a:cubicBezTo>
                  <a:pt x="1450896" y="1853161"/>
                  <a:pt x="1495234" y="1848066"/>
                  <a:pt x="1537991" y="1843790"/>
                </a:cubicBezTo>
                <a:cubicBezTo>
                  <a:pt x="1557904" y="1841799"/>
                  <a:pt x="1577965" y="1841791"/>
                  <a:pt x="1597952" y="1840792"/>
                </a:cubicBezTo>
                <a:cubicBezTo>
                  <a:pt x="1761413" y="1801873"/>
                  <a:pt x="1545812" y="1852084"/>
                  <a:pt x="1741857" y="1810812"/>
                </a:cubicBezTo>
                <a:cubicBezTo>
                  <a:pt x="1753007" y="1808465"/>
                  <a:pt x="1763733" y="1804380"/>
                  <a:pt x="1774836" y="1801818"/>
                </a:cubicBezTo>
                <a:cubicBezTo>
                  <a:pt x="1802720" y="1795383"/>
                  <a:pt x="1830634" y="1789000"/>
                  <a:pt x="1858780" y="1783830"/>
                </a:cubicBezTo>
                <a:cubicBezTo>
                  <a:pt x="1879631" y="1780000"/>
                  <a:pt x="1900753" y="1777834"/>
                  <a:pt x="1921739" y="1774836"/>
                </a:cubicBezTo>
                <a:cubicBezTo>
                  <a:pt x="1958721" y="1754290"/>
                  <a:pt x="2024694" y="1716615"/>
                  <a:pt x="2059649" y="1702883"/>
                </a:cubicBezTo>
                <a:cubicBezTo>
                  <a:pt x="2086735" y="1692242"/>
                  <a:pt x="2115612" y="1686894"/>
                  <a:pt x="2143594" y="1678899"/>
                </a:cubicBezTo>
                <a:cubicBezTo>
                  <a:pt x="2171576" y="1657913"/>
                  <a:pt x="2197966" y="1634618"/>
                  <a:pt x="2227539" y="1615940"/>
                </a:cubicBezTo>
                <a:cubicBezTo>
                  <a:pt x="2246526" y="1603948"/>
                  <a:pt x="2266610" y="1593537"/>
                  <a:pt x="2284501" y="1579964"/>
                </a:cubicBezTo>
                <a:cubicBezTo>
                  <a:pt x="2295761" y="1571422"/>
                  <a:pt x="2314481" y="1549983"/>
                  <a:pt x="2314481" y="1549983"/>
                </a:cubicBezTo>
                <a:cubicBezTo>
                  <a:pt x="2358493" y="1451804"/>
                  <a:pt x="2368322" y="1437603"/>
                  <a:pt x="2401424" y="1319135"/>
                </a:cubicBezTo>
                <a:cubicBezTo>
                  <a:pt x="2406863" y="1299670"/>
                  <a:pt x="2407226" y="1279131"/>
                  <a:pt x="2410419" y="1259174"/>
                </a:cubicBezTo>
                <a:cubicBezTo>
                  <a:pt x="2411224" y="1254142"/>
                  <a:pt x="2412418" y="1249181"/>
                  <a:pt x="2413417" y="1244184"/>
                </a:cubicBezTo>
                <a:cubicBezTo>
                  <a:pt x="2414416" y="1213204"/>
                  <a:pt x="2415224" y="1182218"/>
                  <a:pt x="2416415" y="1151245"/>
                </a:cubicBezTo>
                <a:cubicBezTo>
                  <a:pt x="2419221" y="1078285"/>
                  <a:pt x="2417346" y="1004955"/>
                  <a:pt x="2425409" y="932388"/>
                </a:cubicBezTo>
                <a:cubicBezTo>
                  <a:pt x="2428756" y="902265"/>
                  <a:pt x="2425545" y="913991"/>
                  <a:pt x="2431405" y="896412"/>
                </a:cubicBezTo>
                <a:cubicBezTo>
                  <a:pt x="2453158" y="668004"/>
                  <a:pt x="2450235" y="744373"/>
                  <a:pt x="2440399" y="392743"/>
                </a:cubicBezTo>
                <a:cubicBezTo>
                  <a:pt x="2439120" y="347031"/>
                  <a:pt x="2433631" y="353937"/>
                  <a:pt x="2425409" y="323788"/>
                </a:cubicBezTo>
                <a:cubicBezTo>
                  <a:pt x="2424068" y="318872"/>
                  <a:pt x="2424610" y="313395"/>
                  <a:pt x="2422411" y="308798"/>
                </a:cubicBezTo>
                <a:cubicBezTo>
                  <a:pt x="2413532" y="290234"/>
                  <a:pt x="2402485" y="272787"/>
                  <a:pt x="2392430" y="254833"/>
                </a:cubicBezTo>
                <a:cubicBezTo>
                  <a:pt x="2366924" y="209288"/>
                  <a:pt x="2376098" y="227352"/>
                  <a:pt x="2320478" y="158896"/>
                </a:cubicBezTo>
                <a:cubicBezTo>
                  <a:pt x="2276262" y="104476"/>
                  <a:pt x="2319495" y="155026"/>
                  <a:pt x="2293495" y="131914"/>
                </a:cubicBezTo>
                <a:cubicBezTo>
                  <a:pt x="2287157" y="126280"/>
                  <a:pt x="2282129" y="119222"/>
                  <a:pt x="2275507" y="113925"/>
                </a:cubicBezTo>
                <a:cubicBezTo>
                  <a:pt x="2267066" y="107172"/>
                  <a:pt x="2257664" y="101709"/>
                  <a:pt x="2248525" y="95937"/>
                </a:cubicBezTo>
                <a:cubicBezTo>
                  <a:pt x="2231455" y="85156"/>
                  <a:pt x="2213187" y="74106"/>
                  <a:pt x="2194560" y="65957"/>
                </a:cubicBezTo>
                <a:cubicBezTo>
                  <a:pt x="2186738" y="62535"/>
                  <a:pt x="2178676" y="59663"/>
                  <a:pt x="2170576" y="56963"/>
                </a:cubicBezTo>
                <a:cubicBezTo>
                  <a:pt x="2110828" y="37047"/>
                  <a:pt x="2112503" y="42072"/>
                  <a:pt x="2029668" y="20986"/>
                </a:cubicBezTo>
                <a:cubicBezTo>
                  <a:pt x="1942440" y="-1218"/>
                  <a:pt x="1994858" y="6125"/>
                  <a:pt x="1939727" y="0"/>
                </a:cubicBezTo>
                <a:lnTo>
                  <a:pt x="1756847" y="5996"/>
                </a:lnTo>
                <a:cubicBezTo>
                  <a:pt x="1740839" y="6620"/>
                  <a:pt x="1724825" y="7451"/>
                  <a:pt x="1708879" y="8994"/>
                </a:cubicBezTo>
                <a:cubicBezTo>
                  <a:pt x="1693826" y="10451"/>
                  <a:pt x="1679014" y="14282"/>
                  <a:pt x="1663908" y="14990"/>
                </a:cubicBezTo>
                <a:cubicBezTo>
                  <a:pt x="1614984" y="17283"/>
                  <a:pt x="1565973" y="16989"/>
                  <a:pt x="1517005" y="17988"/>
                </a:cubicBezTo>
                <a:cubicBezTo>
                  <a:pt x="1493021" y="20986"/>
                  <a:pt x="1468878" y="22915"/>
                  <a:pt x="1445052" y="26983"/>
                </a:cubicBezTo>
                <a:cubicBezTo>
                  <a:pt x="1427848" y="29920"/>
                  <a:pt x="1411372" y="36574"/>
                  <a:pt x="1394085" y="38975"/>
                </a:cubicBezTo>
                <a:cubicBezTo>
                  <a:pt x="1375252" y="41591"/>
                  <a:pt x="1356110" y="40974"/>
                  <a:pt x="1337123" y="41973"/>
                </a:cubicBezTo>
                <a:cubicBezTo>
                  <a:pt x="1324131" y="44971"/>
                  <a:pt x="1311412" y="49607"/>
                  <a:pt x="1298148" y="50967"/>
                </a:cubicBezTo>
                <a:cubicBezTo>
                  <a:pt x="1272282" y="53620"/>
                  <a:pt x="1246171" y="52698"/>
                  <a:pt x="1220200" y="53965"/>
                </a:cubicBezTo>
                <a:cubicBezTo>
                  <a:pt x="1205194" y="54697"/>
                  <a:pt x="1190208" y="55811"/>
                  <a:pt x="1175229" y="56963"/>
                </a:cubicBezTo>
                <a:cubicBezTo>
                  <a:pt x="833698" y="83234"/>
                  <a:pt x="1129433" y="67779"/>
                  <a:pt x="494676" y="74951"/>
                </a:cubicBezTo>
                <a:cubicBezTo>
                  <a:pt x="321338" y="99713"/>
                  <a:pt x="500378" y="76804"/>
                  <a:pt x="224853" y="95937"/>
                </a:cubicBezTo>
                <a:cubicBezTo>
                  <a:pt x="208624" y="97064"/>
                  <a:pt x="193085" y="103458"/>
                  <a:pt x="176884" y="104931"/>
                </a:cubicBezTo>
                <a:cubicBezTo>
                  <a:pt x="160929" y="106381"/>
                  <a:pt x="144905" y="106930"/>
                  <a:pt x="128916" y="107929"/>
                </a:cubicBezTo>
                <a:cubicBezTo>
                  <a:pt x="121920" y="108928"/>
                  <a:pt x="113938" y="107207"/>
                  <a:pt x="107929" y="110927"/>
                </a:cubicBezTo>
                <a:cubicBezTo>
                  <a:pt x="92261" y="120626"/>
                  <a:pt x="81503" y="137011"/>
                  <a:pt x="65957" y="146904"/>
                </a:cubicBezTo>
                <a:cubicBezTo>
                  <a:pt x="54964" y="153899"/>
                  <a:pt x="42193" y="158677"/>
                  <a:pt x="32979" y="167890"/>
                </a:cubicBezTo>
                <a:cubicBezTo>
                  <a:pt x="26275" y="174593"/>
                  <a:pt x="26483" y="167890"/>
                  <a:pt x="23984" y="173886"/>
                </a:cubicBezTo>
                <a:close/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31A4B9-583A-4895-BF24-650D13A97CCE}"/>
              </a:ext>
            </a:extLst>
          </p:cNvPr>
          <p:cNvCxnSpPr/>
          <p:nvPr/>
        </p:nvCxnSpPr>
        <p:spPr>
          <a:xfrm flipH="1">
            <a:off x="4175787" y="4092510"/>
            <a:ext cx="14401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2EFF93-C445-4726-A9BD-F9B9B987A958}"/>
              </a:ext>
            </a:extLst>
          </p:cNvPr>
          <p:cNvSpPr/>
          <p:nvPr/>
        </p:nvSpPr>
        <p:spPr>
          <a:xfrm>
            <a:off x="877989" y="1962437"/>
            <a:ext cx="3922871" cy="3551565"/>
          </a:xfrm>
          <a:custGeom>
            <a:avLst/>
            <a:gdLst>
              <a:gd name="connsiteX0" fmla="*/ 70031 w 2942153"/>
              <a:gd name="connsiteY0" fmla="*/ 242841 h 2663674"/>
              <a:gd name="connsiteX1" fmla="*/ 55041 w 2942153"/>
              <a:gd name="connsiteY1" fmla="*/ 269823 h 2663674"/>
              <a:gd name="connsiteX2" fmla="*/ 31057 w 2942153"/>
              <a:gd name="connsiteY2" fmla="*/ 410731 h 2663674"/>
              <a:gd name="connsiteX3" fmla="*/ 22062 w 2942153"/>
              <a:gd name="connsiteY3" fmla="*/ 557634 h 2663674"/>
              <a:gd name="connsiteX4" fmla="*/ 7072 w 2942153"/>
              <a:gd name="connsiteY4" fmla="*/ 605603 h 2663674"/>
              <a:gd name="connsiteX5" fmla="*/ 10070 w 2942153"/>
              <a:gd name="connsiteY5" fmla="*/ 950376 h 2663674"/>
              <a:gd name="connsiteX6" fmla="*/ 19064 w 2942153"/>
              <a:gd name="connsiteY6" fmla="*/ 971363 h 2663674"/>
              <a:gd name="connsiteX7" fmla="*/ 22062 w 2942153"/>
              <a:gd name="connsiteY7" fmla="*/ 1010337 h 2663674"/>
              <a:gd name="connsiteX8" fmla="*/ 28059 w 2942153"/>
              <a:gd name="connsiteY8" fmla="*/ 1157241 h 2663674"/>
              <a:gd name="connsiteX9" fmla="*/ 43049 w 2942153"/>
              <a:gd name="connsiteY9" fmla="*/ 1187221 h 2663674"/>
              <a:gd name="connsiteX10" fmla="*/ 46047 w 2942153"/>
              <a:gd name="connsiteY10" fmla="*/ 1244184 h 2663674"/>
              <a:gd name="connsiteX11" fmla="*/ 55041 w 2942153"/>
              <a:gd name="connsiteY11" fmla="*/ 1262172 h 2663674"/>
              <a:gd name="connsiteX12" fmla="*/ 61037 w 2942153"/>
              <a:gd name="connsiteY12" fmla="*/ 1289154 h 2663674"/>
              <a:gd name="connsiteX13" fmla="*/ 106007 w 2942153"/>
              <a:gd name="connsiteY13" fmla="*/ 1552981 h 2663674"/>
              <a:gd name="connsiteX14" fmla="*/ 120998 w 2942153"/>
              <a:gd name="connsiteY14" fmla="*/ 1675900 h 2663674"/>
              <a:gd name="connsiteX15" fmla="*/ 153976 w 2942153"/>
              <a:gd name="connsiteY15" fmla="*/ 1780831 h 2663674"/>
              <a:gd name="connsiteX16" fmla="*/ 186954 w 2942153"/>
              <a:gd name="connsiteY16" fmla="*/ 1894757 h 2663674"/>
              <a:gd name="connsiteX17" fmla="*/ 189952 w 2942153"/>
              <a:gd name="connsiteY17" fmla="*/ 1921739 h 2663674"/>
              <a:gd name="connsiteX18" fmla="*/ 204942 w 2942153"/>
              <a:gd name="connsiteY18" fmla="*/ 1993692 h 2663674"/>
              <a:gd name="connsiteX19" fmla="*/ 225929 w 2942153"/>
              <a:gd name="connsiteY19" fmla="*/ 2257519 h 2663674"/>
              <a:gd name="connsiteX20" fmla="*/ 279893 w 2942153"/>
              <a:gd name="connsiteY20" fmla="*/ 2353456 h 2663674"/>
              <a:gd name="connsiteX21" fmla="*/ 282891 w 2942153"/>
              <a:gd name="connsiteY21" fmla="*/ 2362450 h 2663674"/>
              <a:gd name="connsiteX22" fmla="*/ 330860 w 2942153"/>
              <a:gd name="connsiteY22" fmla="*/ 2374442 h 2663674"/>
              <a:gd name="connsiteX23" fmla="*/ 321866 w 2942153"/>
              <a:gd name="connsiteY23" fmla="*/ 2437401 h 2663674"/>
              <a:gd name="connsiteX24" fmla="*/ 351846 w 2942153"/>
              <a:gd name="connsiteY24" fmla="*/ 2473377 h 2663674"/>
              <a:gd name="connsiteX25" fmla="*/ 465771 w 2942153"/>
              <a:gd name="connsiteY25" fmla="*/ 2527342 h 2663674"/>
              <a:gd name="connsiteX26" fmla="*/ 603681 w 2942153"/>
              <a:gd name="connsiteY26" fmla="*/ 2578308 h 2663674"/>
              <a:gd name="connsiteX27" fmla="*/ 717606 w 2942153"/>
              <a:gd name="connsiteY27" fmla="*/ 2623279 h 2663674"/>
              <a:gd name="connsiteX28" fmla="*/ 1419146 w 2942153"/>
              <a:gd name="connsiteY28" fmla="*/ 2656257 h 2663674"/>
              <a:gd name="connsiteX29" fmla="*/ 1649994 w 2942153"/>
              <a:gd name="connsiteY29" fmla="*/ 2653259 h 2663674"/>
              <a:gd name="connsiteX30" fmla="*/ 1727943 w 2942153"/>
              <a:gd name="connsiteY30" fmla="*/ 2647263 h 2663674"/>
              <a:gd name="connsiteX31" fmla="*/ 1928811 w 2942153"/>
              <a:gd name="connsiteY31" fmla="*/ 2638269 h 2663674"/>
              <a:gd name="connsiteX32" fmla="*/ 2018752 w 2942153"/>
              <a:gd name="connsiteY32" fmla="*/ 2632273 h 2663674"/>
              <a:gd name="connsiteX33" fmla="*/ 2258595 w 2942153"/>
              <a:gd name="connsiteY33" fmla="*/ 2629275 h 2663674"/>
              <a:gd name="connsiteX34" fmla="*/ 2330548 w 2942153"/>
              <a:gd name="connsiteY34" fmla="*/ 2617283 h 2663674"/>
              <a:gd name="connsiteX35" fmla="*/ 2381514 w 2942153"/>
              <a:gd name="connsiteY35" fmla="*/ 2611287 h 2663674"/>
              <a:gd name="connsiteX36" fmla="*/ 2390508 w 2942153"/>
              <a:gd name="connsiteY36" fmla="*/ 2602292 h 2663674"/>
              <a:gd name="connsiteX37" fmla="*/ 2417491 w 2942153"/>
              <a:gd name="connsiteY37" fmla="*/ 2596296 h 2663674"/>
              <a:gd name="connsiteX38" fmla="*/ 2429483 w 2942153"/>
              <a:gd name="connsiteY38" fmla="*/ 2593298 h 2663674"/>
              <a:gd name="connsiteX39" fmla="*/ 2462461 w 2942153"/>
              <a:gd name="connsiteY39" fmla="*/ 2590300 h 2663674"/>
              <a:gd name="connsiteX40" fmla="*/ 2558398 w 2942153"/>
              <a:gd name="connsiteY40" fmla="*/ 2581306 h 2663674"/>
              <a:gd name="connsiteX41" fmla="*/ 2612363 w 2942153"/>
              <a:gd name="connsiteY41" fmla="*/ 2572312 h 2663674"/>
              <a:gd name="connsiteX42" fmla="*/ 2654335 w 2942153"/>
              <a:gd name="connsiteY42" fmla="*/ 2566316 h 2663674"/>
              <a:gd name="connsiteX43" fmla="*/ 2783251 w 2942153"/>
              <a:gd name="connsiteY43" fmla="*/ 2542332 h 2663674"/>
              <a:gd name="connsiteX44" fmla="*/ 2861199 w 2942153"/>
              <a:gd name="connsiteY44" fmla="*/ 2521346 h 2663674"/>
              <a:gd name="connsiteX45" fmla="*/ 2867196 w 2942153"/>
              <a:gd name="connsiteY45" fmla="*/ 2332470 h 2663674"/>
              <a:gd name="connsiteX46" fmla="*/ 2885184 w 2942153"/>
              <a:gd name="connsiteY46" fmla="*/ 1849786 h 2663674"/>
              <a:gd name="connsiteX47" fmla="*/ 2918162 w 2942153"/>
              <a:gd name="connsiteY47" fmla="*/ 1672902 h 2663674"/>
              <a:gd name="connsiteX48" fmla="*/ 2933152 w 2942153"/>
              <a:gd name="connsiteY48" fmla="*/ 1594953 h 2663674"/>
              <a:gd name="connsiteX49" fmla="*/ 2936150 w 2942153"/>
              <a:gd name="connsiteY49" fmla="*/ 1502014 h 2663674"/>
              <a:gd name="connsiteX50" fmla="*/ 2942146 w 2942153"/>
              <a:gd name="connsiteY50" fmla="*/ 1472034 h 2663674"/>
              <a:gd name="connsiteX51" fmla="*/ 2918162 w 2942153"/>
              <a:gd name="connsiteY51" fmla="*/ 1085288 h 2663674"/>
              <a:gd name="connsiteX52" fmla="*/ 2915164 w 2942153"/>
              <a:gd name="connsiteY52" fmla="*/ 1052310 h 2663674"/>
              <a:gd name="connsiteX53" fmla="*/ 2912166 w 2942153"/>
              <a:gd name="connsiteY53" fmla="*/ 1034321 h 2663674"/>
              <a:gd name="connsiteX54" fmla="*/ 2906170 w 2942153"/>
              <a:gd name="connsiteY54" fmla="*/ 770494 h 2663674"/>
              <a:gd name="connsiteX55" fmla="*/ 2900174 w 2942153"/>
              <a:gd name="connsiteY55" fmla="*/ 581618 h 2663674"/>
              <a:gd name="connsiteX56" fmla="*/ 2888182 w 2942153"/>
              <a:gd name="connsiteY56" fmla="*/ 464695 h 2663674"/>
              <a:gd name="connsiteX57" fmla="*/ 2873192 w 2942153"/>
              <a:gd name="connsiteY57" fmla="*/ 416727 h 2663674"/>
              <a:gd name="connsiteX58" fmla="*/ 2849207 w 2942153"/>
              <a:gd name="connsiteY58" fmla="*/ 335780 h 2663674"/>
              <a:gd name="connsiteX59" fmla="*/ 2822225 w 2942153"/>
              <a:gd name="connsiteY59" fmla="*/ 302801 h 2663674"/>
              <a:gd name="connsiteX60" fmla="*/ 2810233 w 2942153"/>
              <a:gd name="connsiteY60" fmla="*/ 278817 h 2663674"/>
              <a:gd name="connsiteX61" fmla="*/ 2798241 w 2942153"/>
              <a:gd name="connsiteY61" fmla="*/ 266825 h 2663674"/>
              <a:gd name="connsiteX62" fmla="*/ 2786249 w 2942153"/>
              <a:gd name="connsiteY62" fmla="*/ 251835 h 2663674"/>
              <a:gd name="connsiteX63" fmla="*/ 2732284 w 2942153"/>
              <a:gd name="connsiteY63" fmla="*/ 185878 h 2663674"/>
              <a:gd name="connsiteX64" fmla="*/ 2708300 w 2942153"/>
              <a:gd name="connsiteY64" fmla="*/ 164892 h 2663674"/>
              <a:gd name="connsiteX65" fmla="*/ 2687314 w 2942153"/>
              <a:gd name="connsiteY65" fmla="*/ 155898 h 2663674"/>
              <a:gd name="connsiteX66" fmla="*/ 2639345 w 2942153"/>
              <a:gd name="connsiteY66" fmla="*/ 137910 h 2663674"/>
              <a:gd name="connsiteX67" fmla="*/ 2489443 w 2942153"/>
              <a:gd name="connsiteY67" fmla="*/ 95937 h 2663674"/>
              <a:gd name="connsiteX68" fmla="*/ 2453467 w 2942153"/>
              <a:gd name="connsiteY68" fmla="*/ 83945 h 2663674"/>
              <a:gd name="connsiteX69" fmla="*/ 2381514 w 2942153"/>
              <a:gd name="connsiteY69" fmla="*/ 74951 h 2663674"/>
              <a:gd name="connsiteX70" fmla="*/ 2036740 w 2942153"/>
              <a:gd name="connsiteY70" fmla="*/ 53965 h 2663674"/>
              <a:gd name="connsiteX71" fmla="*/ 1913821 w 2942153"/>
              <a:gd name="connsiteY71" fmla="*/ 32978 h 2663674"/>
              <a:gd name="connsiteX72" fmla="*/ 1868851 w 2942153"/>
              <a:gd name="connsiteY72" fmla="*/ 26982 h 2663674"/>
              <a:gd name="connsiteX73" fmla="*/ 1841868 w 2942153"/>
              <a:gd name="connsiteY73" fmla="*/ 23984 h 2663674"/>
              <a:gd name="connsiteX74" fmla="*/ 1652992 w 2942153"/>
              <a:gd name="connsiteY74" fmla="*/ 20986 h 2663674"/>
              <a:gd name="connsiteX75" fmla="*/ 1614018 w 2942153"/>
              <a:gd name="connsiteY75" fmla="*/ 17988 h 2663674"/>
              <a:gd name="connsiteX76" fmla="*/ 1572045 w 2942153"/>
              <a:gd name="connsiteY76" fmla="*/ 5996 h 2663674"/>
              <a:gd name="connsiteX77" fmla="*/ 1377173 w 2942153"/>
              <a:gd name="connsiteY77" fmla="*/ 2998 h 2663674"/>
              <a:gd name="connsiteX78" fmla="*/ 978435 w 2942153"/>
              <a:gd name="connsiteY78" fmla="*/ 0 h 2663674"/>
              <a:gd name="connsiteX79" fmla="*/ 618671 w 2942153"/>
              <a:gd name="connsiteY79" fmla="*/ 5996 h 2663674"/>
              <a:gd name="connsiteX80" fmla="*/ 462773 w 2942153"/>
              <a:gd name="connsiteY80" fmla="*/ 26982 h 2663674"/>
              <a:gd name="connsiteX81" fmla="*/ 411807 w 2942153"/>
              <a:gd name="connsiteY81" fmla="*/ 32978 h 2663674"/>
              <a:gd name="connsiteX82" fmla="*/ 387822 w 2942153"/>
              <a:gd name="connsiteY82" fmla="*/ 38974 h 2663674"/>
              <a:gd name="connsiteX83" fmla="*/ 357842 w 2942153"/>
              <a:gd name="connsiteY83" fmla="*/ 44971 h 2663674"/>
              <a:gd name="connsiteX84" fmla="*/ 294883 w 2942153"/>
              <a:gd name="connsiteY84" fmla="*/ 65957 h 2663674"/>
              <a:gd name="connsiteX85" fmla="*/ 267901 w 2942153"/>
              <a:gd name="connsiteY85" fmla="*/ 74951 h 2663674"/>
              <a:gd name="connsiteX86" fmla="*/ 252911 w 2942153"/>
              <a:gd name="connsiteY86" fmla="*/ 77949 h 2663674"/>
              <a:gd name="connsiteX87" fmla="*/ 219933 w 2942153"/>
              <a:gd name="connsiteY87" fmla="*/ 86943 h 2663674"/>
              <a:gd name="connsiteX88" fmla="*/ 201944 w 2942153"/>
              <a:gd name="connsiteY88" fmla="*/ 95937 h 2663674"/>
              <a:gd name="connsiteX89" fmla="*/ 189952 w 2942153"/>
              <a:gd name="connsiteY89" fmla="*/ 98935 h 2663674"/>
              <a:gd name="connsiteX90" fmla="*/ 174962 w 2942153"/>
              <a:gd name="connsiteY90" fmla="*/ 104931 h 2663674"/>
              <a:gd name="connsiteX91" fmla="*/ 117999 w 2942153"/>
              <a:gd name="connsiteY91" fmla="*/ 125917 h 2663674"/>
              <a:gd name="connsiteX92" fmla="*/ 91017 w 2942153"/>
              <a:gd name="connsiteY92" fmla="*/ 152900 h 2663674"/>
              <a:gd name="connsiteX93" fmla="*/ 79025 w 2942153"/>
              <a:gd name="connsiteY93" fmla="*/ 158896 h 2663674"/>
              <a:gd name="connsiteX94" fmla="*/ 70031 w 2942153"/>
              <a:gd name="connsiteY94" fmla="*/ 170888 h 2663674"/>
              <a:gd name="connsiteX95" fmla="*/ 61037 w 2942153"/>
              <a:gd name="connsiteY95" fmla="*/ 179882 h 2663674"/>
              <a:gd name="connsiteX96" fmla="*/ 55041 w 2942153"/>
              <a:gd name="connsiteY96" fmla="*/ 221854 h 2663674"/>
              <a:gd name="connsiteX97" fmla="*/ 70031 w 2942153"/>
              <a:gd name="connsiteY97" fmla="*/ 242841 h 266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942153" h="2663674">
                <a:moveTo>
                  <a:pt x="70031" y="242841"/>
                </a:moveTo>
                <a:cubicBezTo>
                  <a:pt x="70031" y="250836"/>
                  <a:pt x="58048" y="259983"/>
                  <a:pt x="55041" y="269823"/>
                </a:cubicBezTo>
                <a:cubicBezTo>
                  <a:pt x="39645" y="320212"/>
                  <a:pt x="34753" y="359723"/>
                  <a:pt x="31057" y="410731"/>
                </a:cubicBezTo>
                <a:cubicBezTo>
                  <a:pt x="27511" y="459662"/>
                  <a:pt x="28055" y="508942"/>
                  <a:pt x="22062" y="557634"/>
                </a:cubicBezTo>
                <a:cubicBezTo>
                  <a:pt x="20016" y="574261"/>
                  <a:pt x="12069" y="589613"/>
                  <a:pt x="7072" y="605603"/>
                </a:cubicBezTo>
                <a:cubicBezTo>
                  <a:pt x="-3844" y="736594"/>
                  <a:pt x="-1565" y="694409"/>
                  <a:pt x="10070" y="950376"/>
                </a:cubicBezTo>
                <a:cubicBezTo>
                  <a:pt x="10416" y="957979"/>
                  <a:pt x="16066" y="964367"/>
                  <a:pt x="19064" y="971363"/>
                </a:cubicBezTo>
                <a:cubicBezTo>
                  <a:pt x="20063" y="984354"/>
                  <a:pt x="21432" y="997323"/>
                  <a:pt x="22062" y="1010337"/>
                </a:cubicBezTo>
                <a:cubicBezTo>
                  <a:pt x="24431" y="1059289"/>
                  <a:pt x="22285" y="1108574"/>
                  <a:pt x="28059" y="1157241"/>
                </a:cubicBezTo>
                <a:cubicBezTo>
                  <a:pt x="29375" y="1168336"/>
                  <a:pt x="38052" y="1177228"/>
                  <a:pt x="43049" y="1187221"/>
                </a:cubicBezTo>
                <a:cubicBezTo>
                  <a:pt x="44048" y="1206209"/>
                  <a:pt x="43043" y="1225409"/>
                  <a:pt x="46047" y="1244184"/>
                </a:cubicBezTo>
                <a:cubicBezTo>
                  <a:pt x="47106" y="1250804"/>
                  <a:pt x="52551" y="1255948"/>
                  <a:pt x="55041" y="1262172"/>
                </a:cubicBezTo>
                <a:cubicBezTo>
                  <a:pt x="56484" y="1265780"/>
                  <a:pt x="60682" y="1286606"/>
                  <a:pt x="61037" y="1289154"/>
                </a:cubicBezTo>
                <a:cubicBezTo>
                  <a:pt x="94598" y="1530189"/>
                  <a:pt x="65601" y="1439845"/>
                  <a:pt x="106007" y="1552981"/>
                </a:cubicBezTo>
                <a:cubicBezTo>
                  <a:pt x="109893" y="1593784"/>
                  <a:pt x="112735" y="1635620"/>
                  <a:pt x="120998" y="1675900"/>
                </a:cubicBezTo>
                <a:cubicBezTo>
                  <a:pt x="141573" y="1776197"/>
                  <a:pt x="128017" y="1691152"/>
                  <a:pt x="153976" y="1780831"/>
                </a:cubicBezTo>
                <a:cubicBezTo>
                  <a:pt x="195282" y="1923524"/>
                  <a:pt x="143984" y="1780169"/>
                  <a:pt x="186954" y="1894757"/>
                </a:cubicBezTo>
                <a:cubicBezTo>
                  <a:pt x="187953" y="1903751"/>
                  <a:pt x="188464" y="1912813"/>
                  <a:pt x="189952" y="1921739"/>
                </a:cubicBezTo>
                <a:cubicBezTo>
                  <a:pt x="193553" y="1943345"/>
                  <a:pt x="199969" y="1971314"/>
                  <a:pt x="204942" y="1993692"/>
                </a:cubicBezTo>
                <a:cubicBezTo>
                  <a:pt x="207144" y="2049468"/>
                  <a:pt x="191114" y="2180151"/>
                  <a:pt x="225929" y="2257519"/>
                </a:cubicBezTo>
                <a:cubicBezTo>
                  <a:pt x="262338" y="2338429"/>
                  <a:pt x="247242" y="2320805"/>
                  <a:pt x="279893" y="2353456"/>
                </a:cubicBezTo>
                <a:cubicBezTo>
                  <a:pt x="280892" y="2356454"/>
                  <a:pt x="280492" y="2360393"/>
                  <a:pt x="282891" y="2362450"/>
                </a:cubicBezTo>
                <a:cubicBezTo>
                  <a:pt x="297140" y="2374663"/>
                  <a:pt x="313269" y="2372683"/>
                  <a:pt x="330860" y="2374442"/>
                </a:cubicBezTo>
                <a:cubicBezTo>
                  <a:pt x="327862" y="2395428"/>
                  <a:pt x="321866" y="2416202"/>
                  <a:pt x="321866" y="2437401"/>
                </a:cubicBezTo>
                <a:cubicBezTo>
                  <a:pt x="321866" y="2451468"/>
                  <a:pt x="343794" y="2467741"/>
                  <a:pt x="351846" y="2473377"/>
                </a:cubicBezTo>
                <a:cubicBezTo>
                  <a:pt x="402332" y="2508718"/>
                  <a:pt x="396774" y="2496540"/>
                  <a:pt x="465771" y="2527342"/>
                </a:cubicBezTo>
                <a:cubicBezTo>
                  <a:pt x="585063" y="2580598"/>
                  <a:pt x="518998" y="2567017"/>
                  <a:pt x="603681" y="2578308"/>
                </a:cubicBezTo>
                <a:cubicBezTo>
                  <a:pt x="641623" y="2608662"/>
                  <a:pt x="635377" y="2606498"/>
                  <a:pt x="717606" y="2623279"/>
                </a:cubicBezTo>
                <a:cubicBezTo>
                  <a:pt x="1045658" y="2690227"/>
                  <a:pt x="814533" y="2652989"/>
                  <a:pt x="1419146" y="2656257"/>
                </a:cubicBezTo>
                <a:lnTo>
                  <a:pt x="1649994" y="2653259"/>
                </a:lnTo>
                <a:cubicBezTo>
                  <a:pt x="1676043" y="2652500"/>
                  <a:pt x="1701921" y="2648662"/>
                  <a:pt x="1727943" y="2647263"/>
                </a:cubicBezTo>
                <a:lnTo>
                  <a:pt x="1928811" y="2638269"/>
                </a:lnTo>
                <a:cubicBezTo>
                  <a:pt x="1958818" y="2636722"/>
                  <a:pt x="1988716" y="2633092"/>
                  <a:pt x="2018752" y="2632273"/>
                </a:cubicBezTo>
                <a:cubicBezTo>
                  <a:pt x="2098676" y="2630093"/>
                  <a:pt x="2178647" y="2630274"/>
                  <a:pt x="2258595" y="2629275"/>
                </a:cubicBezTo>
                <a:cubicBezTo>
                  <a:pt x="2282579" y="2625278"/>
                  <a:pt x="2306489" y="2620804"/>
                  <a:pt x="2330548" y="2617283"/>
                </a:cubicBezTo>
                <a:cubicBezTo>
                  <a:pt x="2347474" y="2614806"/>
                  <a:pt x="2364919" y="2615436"/>
                  <a:pt x="2381514" y="2611287"/>
                </a:cubicBezTo>
                <a:cubicBezTo>
                  <a:pt x="2385627" y="2610259"/>
                  <a:pt x="2386594" y="2603923"/>
                  <a:pt x="2390508" y="2602292"/>
                </a:cubicBezTo>
                <a:cubicBezTo>
                  <a:pt x="2399013" y="2598748"/>
                  <a:pt x="2408513" y="2598368"/>
                  <a:pt x="2417491" y="2596296"/>
                </a:cubicBezTo>
                <a:cubicBezTo>
                  <a:pt x="2421506" y="2595370"/>
                  <a:pt x="2425399" y="2593843"/>
                  <a:pt x="2429483" y="2593298"/>
                </a:cubicBezTo>
                <a:cubicBezTo>
                  <a:pt x="2440424" y="2591839"/>
                  <a:pt x="2451478" y="2591398"/>
                  <a:pt x="2462461" y="2590300"/>
                </a:cubicBezTo>
                <a:cubicBezTo>
                  <a:pt x="2548328" y="2581713"/>
                  <a:pt x="2489506" y="2586605"/>
                  <a:pt x="2558398" y="2581306"/>
                </a:cubicBezTo>
                <a:lnTo>
                  <a:pt x="2612363" y="2572312"/>
                </a:lnTo>
                <a:cubicBezTo>
                  <a:pt x="2626326" y="2570130"/>
                  <a:pt x="2640415" y="2568758"/>
                  <a:pt x="2654335" y="2566316"/>
                </a:cubicBezTo>
                <a:cubicBezTo>
                  <a:pt x="2697387" y="2558763"/>
                  <a:pt x="2740539" y="2551617"/>
                  <a:pt x="2783251" y="2542332"/>
                </a:cubicBezTo>
                <a:cubicBezTo>
                  <a:pt x="2809545" y="2536616"/>
                  <a:pt x="2835216" y="2528341"/>
                  <a:pt x="2861199" y="2521346"/>
                </a:cubicBezTo>
                <a:cubicBezTo>
                  <a:pt x="2870729" y="2435599"/>
                  <a:pt x="2860636" y="2533950"/>
                  <a:pt x="2867196" y="2332470"/>
                </a:cubicBezTo>
                <a:cubicBezTo>
                  <a:pt x="2872435" y="2171549"/>
                  <a:pt x="2876116" y="2010537"/>
                  <a:pt x="2885184" y="1849786"/>
                </a:cubicBezTo>
                <a:cubicBezTo>
                  <a:pt x="2889065" y="1780977"/>
                  <a:pt x="2903267" y="1737449"/>
                  <a:pt x="2918162" y="1672902"/>
                </a:cubicBezTo>
                <a:cubicBezTo>
                  <a:pt x="2927396" y="1632890"/>
                  <a:pt x="2926765" y="1633277"/>
                  <a:pt x="2933152" y="1594953"/>
                </a:cubicBezTo>
                <a:cubicBezTo>
                  <a:pt x="2934151" y="1563973"/>
                  <a:pt x="2933888" y="1532927"/>
                  <a:pt x="2936150" y="1502014"/>
                </a:cubicBezTo>
                <a:cubicBezTo>
                  <a:pt x="2936894" y="1491850"/>
                  <a:pt x="2942389" y="1482222"/>
                  <a:pt x="2942146" y="1472034"/>
                </a:cubicBezTo>
                <a:cubicBezTo>
                  <a:pt x="2934350" y="1144604"/>
                  <a:pt x="2952354" y="1233454"/>
                  <a:pt x="2918162" y="1085288"/>
                </a:cubicBezTo>
                <a:cubicBezTo>
                  <a:pt x="2917163" y="1074295"/>
                  <a:pt x="2916454" y="1063272"/>
                  <a:pt x="2915164" y="1052310"/>
                </a:cubicBezTo>
                <a:cubicBezTo>
                  <a:pt x="2914454" y="1046273"/>
                  <a:pt x="2912360" y="1040397"/>
                  <a:pt x="2912166" y="1034321"/>
                </a:cubicBezTo>
                <a:cubicBezTo>
                  <a:pt x="2909360" y="946401"/>
                  <a:pt x="2908547" y="858427"/>
                  <a:pt x="2906170" y="770494"/>
                </a:cubicBezTo>
                <a:cubicBezTo>
                  <a:pt x="2904688" y="715678"/>
                  <a:pt x="2903034" y="638813"/>
                  <a:pt x="2900174" y="581618"/>
                </a:cubicBezTo>
                <a:cubicBezTo>
                  <a:pt x="2898598" y="550096"/>
                  <a:pt x="2893080" y="489798"/>
                  <a:pt x="2888182" y="464695"/>
                </a:cubicBezTo>
                <a:cubicBezTo>
                  <a:pt x="2884974" y="448253"/>
                  <a:pt x="2877255" y="432979"/>
                  <a:pt x="2873192" y="416727"/>
                </a:cubicBezTo>
                <a:cubicBezTo>
                  <a:pt x="2867247" y="392948"/>
                  <a:pt x="2868119" y="354692"/>
                  <a:pt x="2849207" y="335780"/>
                </a:cubicBezTo>
                <a:cubicBezTo>
                  <a:pt x="2835942" y="322515"/>
                  <a:pt x="2833192" y="321079"/>
                  <a:pt x="2822225" y="302801"/>
                </a:cubicBezTo>
                <a:cubicBezTo>
                  <a:pt x="2817626" y="295136"/>
                  <a:pt x="2815191" y="286254"/>
                  <a:pt x="2810233" y="278817"/>
                </a:cubicBezTo>
                <a:cubicBezTo>
                  <a:pt x="2807097" y="274113"/>
                  <a:pt x="2801997" y="271050"/>
                  <a:pt x="2798241" y="266825"/>
                </a:cubicBezTo>
                <a:cubicBezTo>
                  <a:pt x="2793990" y="262042"/>
                  <a:pt x="2789919" y="257077"/>
                  <a:pt x="2786249" y="251835"/>
                </a:cubicBezTo>
                <a:cubicBezTo>
                  <a:pt x="2758032" y="211525"/>
                  <a:pt x="2810529" y="264123"/>
                  <a:pt x="2732284" y="185878"/>
                </a:cubicBezTo>
                <a:cubicBezTo>
                  <a:pt x="2725167" y="178761"/>
                  <a:pt x="2717383" y="169846"/>
                  <a:pt x="2708300" y="164892"/>
                </a:cubicBezTo>
                <a:cubicBezTo>
                  <a:pt x="2701619" y="161248"/>
                  <a:pt x="2694401" y="158671"/>
                  <a:pt x="2687314" y="155898"/>
                </a:cubicBezTo>
                <a:cubicBezTo>
                  <a:pt x="2671411" y="149675"/>
                  <a:pt x="2655688" y="142862"/>
                  <a:pt x="2639345" y="137910"/>
                </a:cubicBezTo>
                <a:cubicBezTo>
                  <a:pt x="2589686" y="122862"/>
                  <a:pt x="2538669" y="112346"/>
                  <a:pt x="2489443" y="95937"/>
                </a:cubicBezTo>
                <a:cubicBezTo>
                  <a:pt x="2477451" y="91940"/>
                  <a:pt x="2465759" y="86895"/>
                  <a:pt x="2453467" y="83945"/>
                </a:cubicBezTo>
                <a:cubicBezTo>
                  <a:pt x="2436452" y="79861"/>
                  <a:pt x="2399980" y="76123"/>
                  <a:pt x="2381514" y="74951"/>
                </a:cubicBezTo>
                <a:lnTo>
                  <a:pt x="2036740" y="53965"/>
                </a:lnTo>
                <a:lnTo>
                  <a:pt x="1913821" y="32978"/>
                </a:lnTo>
                <a:cubicBezTo>
                  <a:pt x="1898890" y="30578"/>
                  <a:pt x="1883857" y="28858"/>
                  <a:pt x="1868851" y="26982"/>
                </a:cubicBezTo>
                <a:cubicBezTo>
                  <a:pt x="1859871" y="25860"/>
                  <a:pt x="1850914" y="24235"/>
                  <a:pt x="1841868" y="23984"/>
                </a:cubicBezTo>
                <a:cubicBezTo>
                  <a:pt x="1778926" y="22236"/>
                  <a:pt x="1715951" y="21985"/>
                  <a:pt x="1652992" y="20986"/>
                </a:cubicBezTo>
                <a:cubicBezTo>
                  <a:pt x="1640001" y="19987"/>
                  <a:pt x="1626830" y="20361"/>
                  <a:pt x="1614018" y="17988"/>
                </a:cubicBezTo>
                <a:cubicBezTo>
                  <a:pt x="1599710" y="15338"/>
                  <a:pt x="1586567" y="6915"/>
                  <a:pt x="1572045" y="5996"/>
                </a:cubicBezTo>
                <a:cubicBezTo>
                  <a:pt x="1507210" y="1893"/>
                  <a:pt x="1442135" y="3654"/>
                  <a:pt x="1377173" y="2998"/>
                </a:cubicBezTo>
                <a:lnTo>
                  <a:pt x="978435" y="0"/>
                </a:lnTo>
                <a:lnTo>
                  <a:pt x="618671" y="5996"/>
                </a:lnTo>
                <a:cubicBezTo>
                  <a:pt x="577729" y="6926"/>
                  <a:pt x="475970" y="25429"/>
                  <a:pt x="462773" y="26982"/>
                </a:cubicBezTo>
                <a:lnTo>
                  <a:pt x="411807" y="32978"/>
                </a:lnTo>
                <a:cubicBezTo>
                  <a:pt x="403812" y="34977"/>
                  <a:pt x="395867" y="37186"/>
                  <a:pt x="387822" y="38974"/>
                </a:cubicBezTo>
                <a:cubicBezTo>
                  <a:pt x="377873" y="41185"/>
                  <a:pt x="367629" y="42129"/>
                  <a:pt x="357842" y="44971"/>
                </a:cubicBezTo>
                <a:cubicBezTo>
                  <a:pt x="336598" y="51139"/>
                  <a:pt x="315869" y="58962"/>
                  <a:pt x="294883" y="65957"/>
                </a:cubicBezTo>
                <a:cubicBezTo>
                  <a:pt x="285889" y="68955"/>
                  <a:pt x="277197" y="73092"/>
                  <a:pt x="267901" y="74951"/>
                </a:cubicBezTo>
                <a:cubicBezTo>
                  <a:pt x="262904" y="75950"/>
                  <a:pt x="257827" y="76608"/>
                  <a:pt x="252911" y="77949"/>
                </a:cubicBezTo>
                <a:cubicBezTo>
                  <a:pt x="211070" y="89360"/>
                  <a:pt x="256454" y="79639"/>
                  <a:pt x="219933" y="86943"/>
                </a:cubicBezTo>
                <a:cubicBezTo>
                  <a:pt x="213937" y="89941"/>
                  <a:pt x="208169" y="93447"/>
                  <a:pt x="201944" y="95937"/>
                </a:cubicBezTo>
                <a:cubicBezTo>
                  <a:pt x="198118" y="97467"/>
                  <a:pt x="193861" y="97632"/>
                  <a:pt x="189952" y="98935"/>
                </a:cubicBezTo>
                <a:cubicBezTo>
                  <a:pt x="184847" y="100637"/>
                  <a:pt x="180067" y="103229"/>
                  <a:pt x="174962" y="104931"/>
                </a:cubicBezTo>
                <a:cubicBezTo>
                  <a:pt x="147103" y="114217"/>
                  <a:pt x="150658" y="108627"/>
                  <a:pt x="117999" y="125917"/>
                </a:cubicBezTo>
                <a:cubicBezTo>
                  <a:pt x="96314" y="137398"/>
                  <a:pt x="108705" y="137423"/>
                  <a:pt x="91017" y="152900"/>
                </a:cubicBezTo>
                <a:cubicBezTo>
                  <a:pt x="87654" y="155843"/>
                  <a:pt x="83022" y="156897"/>
                  <a:pt x="79025" y="158896"/>
                </a:cubicBezTo>
                <a:cubicBezTo>
                  <a:pt x="76027" y="162893"/>
                  <a:pt x="73283" y="167094"/>
                  <a:pt x="70031" y="170888"/>
                </a:cubicBezTo>
                <a:cubicBezTo>
                  <a:pt x="67272" y="174107"/>
                  <a:pt x="62233" y="175814"/>
                  <a:pt x="61037" y="179882"/>
                </a:cubicBezTo>
                <a:cubicBezTo>
                  <a:pt x="57049" y="193440"/>
                  <a:pt x="56869" y="207840"/>
                  <a:pt x="55041" y="221854"/>
                </a:cubicBezTo>
                <a:cubicBezTo>
                  <a:pt x="53871" y="230828"/>
                  <a:pt x="70031" y="234846"/>
                  <a:pt x="70031" y="242841"/>
                </a:cubicBezTo>
                <a:close/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654723-5D34-4CA4-ABA7-E94C37D4289C}"/>
              </a:ext>
            </a:extLst>
          </p:cNvPr>
          <p:cNvCxnSpPr/>
          <p:nvPr/>
        </p:nvCxnSpPr>
        <p:spPr>
          <a:xfrm flipH="1">
            <a:off x="4559830" y="4860595"/>
            <a:ext cx="105611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7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5685-B1D0-47FC-984B-BA7C4306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design: Component nesting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2B02C-E53A-4F4E-915F-428661116B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D82A8-5FC9-4A96-81DB-841085E58E9F}"/>
              </a:ext>
            </a:extLst>
          </p:cNvPr>
          <p:cNvSpPr/>
          <p:nvPr/>
        </p:nvSpPr>
        <p:spPr>
          <a:xfrm>
            <a:off x="4066643" y="1892830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SuperSelect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7D740-6A02-4896-ADCF-EFF8958F2840}"/>
              </a:ext>
            </a:extLst>
          </p:cNvPr>
          <p:cNvSpPr/>
          <p:nvPr/>
        </p:nvSpPr>
        <p:spPr>
          <a:xfrm>
            <a:off x="4066643" y="342900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CheckBoxGroups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C539E-C276-4B1B-96C9-AFD0A2F2B0C4}"/>
              </a:ext>
            </a:extLst>
          </p:cNvPr>
          <p:cNvSpPr/>
          <p:nvPr/>
        </p:nvSpPr>
        <p:spPr>
          <a:xfrm>
            <a:off x="1007435" y="496517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57CBD-8B2C-47C4-ABC5-0D7B7F54E0BA}"/>
              </a:ext>
            </a:extLst>
          </p:cNvPr>
          <p:cNvSpPr/>
          <p:nvPr/>
        </p:nvSpPr>
        <p:spPr>
          <a:xfrm>
            <a:off x="4066643" y="496517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50763-6C83-4D17-9AE7-40869BA7D39F}"/>
              </a:ext>
            </a:extLst>
          </p:cNvPr>
          <p:cNvSpPr/>
          <p:nvPr/>
        </p:nvSpPr>
        <p:spPr>
          <a:xfrm>
            <a:off x="9072331" y="4966410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CB4DB-5B64-4F58-BF7E-607DE33F26A2}"/>
              </a:ext>
            </a:extLst>
          </p:cNvPr>
          <p:cNvSpPr txBox="1"/>
          <p:nvPr/>
        </p:nvSpPr>
        <p:spPr>
          <a:xfrm>
            <a:off x="7114143" y="3900532"/>
            <a:ext cx="1324402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3" dirty="0"/>
              <a:t>...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06429D-420B-49A9-8150-E9EE4855B0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62787" y="2756925"/>
            <a:ext cx="0" cy="67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832405-7304-4D25-ABCC-3BF225770B7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362787" y="4293095"/>
            <a:ext cx="0" cy="67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78E876-75CB-43DB-90F0-7BE69C04DE3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497146" y="3099528"/>
            <a:ext cx="672076" cy="3059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E9E699-7907-4070-93F6-0B7E9F75FA8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7528973" y="2126908"/>
            <a:ext cx="673315" cy="5005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4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39E0C-D776-4289-96E5-E4389EF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1BCDB-C6CB-48FB-8C38-45535E21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19F7C-1566-48EA-A656-6D891A90DDC4}"/>
              </a:ext>
            </a:extLst>
          </p:cNvPr>
          <p:cNvSpPr txBox="1"/>
          <p:nvPr/>
        </p:nvSpPr>
        <p:spPr>
          <a:xfrm>
            <a:off x="239350" y="2629531"/>
            <a:ext cx="1142526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/>
              <a:t>https://github.com/rdavidhall3/r-pharma-js-toolchain-2022/blob/main/workshop/exercise_1/exercise_1.md</a:t>
            </a:r>
          </a:p>
        </p:txBody>
      </p:sp>
    </p:spTree>
    <p:extLst>
      <p:ext uri="{BB962C8B-B14F-4D97-AF65-F5344CB8AC3E}">
        <p14:creationId xmlns:p14="http://schemas.microsoft.com/office/powerpoint/2010/main" val="75392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CDA7C-B22C-4C14-831C-477EEC4C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2: “Multi-Lab Viewer”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77D7-098A-47C8-BD3C-439EF4E0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As a user, I would like</a:t>
            </a:r>
          </a:p>
          <a:p>
            <a:pPr lvl="1"/>
            <a:r>
              <a:rPr lang="en-US" dirty="0"/>
              <a:t>To be able to view one or more selected lab datasets longitudinally</a:t>
            </a:r>
          </a:p>
          <a:p>
            <a:pPr lvl="1"/>
            <a:r>
              <a:rPr lang="en-US" dirty="0"/>
              <a:t>Charts to take up as much of the screen as possible</a:t>
            </a:r>
          </a:p>
          <a:p>
            <a:pPr lvl="1"/>
            <a:r>
              <a:rPr lang="en-US" dirty="0"/>
              <a:t>Charts to be displayed on one screen with no scrolling</a:t>
            </a:r>
          </a:p>
          <a:p>
            <a:pPr lvl="1"/>
            <a:r>
              <a:rPr lang="en-US" dirty="0"/>
              <a:t>Charts to be interactive with hover text</a:t>
            </a:r>
          </a:p>
          <a:p>
            <a:pPr lvl="1"/>
            <a:r>
              <a:rPr lang="en-US" dirty="0"/>
              <a:t>Charts also display normal high and low </a:t>
            </a:r>
            <a:r>
              <a:rPr lang="en-US"/>
              <a:t>range values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F5C6F-DC24-4E4B-881D-2C48C891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4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552F-BE33-4271-AA64-79C264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5FB69-0C21-4A2A-9AEA-39744900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C22A1-03AC-4B0F-BF33-4E86DD62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2372883"/>
            <a:ext cx="3808688" cy="288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2FD71-A3AE-4BE7-A8E2-E1C36119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06" y="2276872"/>
            <a:ext cx="3376607" cy="3360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D4E45E-4DC9-47B9-BDFB-24EA3CD7D785}"/>
              </a:ext>
            </a:extLst>
          </p:cNvPr>
          <p:cNvSpPr txBox="1"/>
          <p:nvPr/>
        </p:nvSpPr>
        <p:spPr>
          <a:xfrm>
            <a:off x="1391478" y="1748784"/>
            <a:ext cx="269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One Param Selected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D6817-7CB5-4F0B-8172-7778EE4CBA59}"/>
              </a:ext>
            </a:extLst>
          </p:cNvPr>
          <p:cNvSpPr txBox="1"/>
          <p:nvPr/>
        </p:nvSpPr>
        <p:spPr>
          <a:xfrm>
            <a:off x="6989901" y="1700809"/>
            <a:ext cx="30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Many Params Selected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225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B046E-0DED-4EA1-971E-DCDCF10AA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DD9DD-C71B-4AC8-8776-10400D72305E}"/>
              </a:ext>
            </a:extLst>
          </p:cNvPr>
          <p:cNvSpPr/>
          <p:nvPr/>
        </p:nvSpPr>
        <p:spPr>
          <a:xfrm>
            <a:off x="1103445" y="3917985"/>
            <a:ext cx="3456384" cy="17281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317C9-3ACD-44EC-9F1B-4FFA20CB2602}"/>
              </a:ext>
            </a:extLst>
          </p:cNvPr>
          <p:cNvSpPr/>
          <p:nvPr/>
        </p:nvSpPr>
        <p:spPr>
          <a:xfrm>
            <a:off x="1103445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5B86A-E92D-4BC1-8ACF-B2D434197316}"/>
              </a:ext>
            </a:extLst>
          </p:cNvPr>
          <p:cNvSpPr/>
          <p:nvPr/>
        </p:nvSpPr>
        <p:spPr>
          <a:xfrm>
            <a:off x="1967541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D5A09-0C0D-4B19-9CB5-043495AD7E2F}"/>
              </a:ext>
            </a:extLst>
          </p:cNvPr>
          <p:cNvSpPr/>
          <p:nvPr/>
        </p:nvSpPr>
        <p:spPr>
          <a:xfrm>
            <a:off x="2831637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oof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A52DA-49A5-4AC3-858F-C6E0271B2B87}"/>
              </a:ext>
            </a:extLst>
          </p:cNvPr>
          <p:cNvSpPr/>
          <p:nvPr/>
        </p:nvSpPr>
        <p:spPr>
          <a:xfrm>
            <a:off x="3695733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rab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3133949-A640-4EDA-9B2D-EE3B728F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763555"/>
          </a:xfrm>
        </p:spPr>
        <p:txBody>
          <a:bodyPr/>
          <a:lstStyle/>
          <a:p>
            <a:r>
              <a:rPr lang="en-US" dirty="0"/>
              <a:t>Sending R data frames to 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041969-CD6E-407E-81BA-70084C6C0F5C}"/>
              </a:ext>
            </a:extLst>
          </p:cNvPr>
          <p:cNvCxnSpPr>
            <a:cxnSpLocks/>
          </p:cNvCxnSpPr>
          <p:nvPr/>
        </p:nvCxnSpPr>
        <p:spPr>
          <a:xfrm>
            <a:off x="1967541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80988D-5D9A-4A4A-B96F-E30E01EB2B18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2831637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2CDA40-131D-4FE6-B2CB-60D843598165}"/>
              </a:ext>
            </a:extLst>
          </p:cNvPr>
          <p:cNvCxnSpPr>
            <a:cxnSpLocks/>
          </p:cNvCxnSpPr>
          <p:nvPr/>
        </p:nvCxnSpPr>
        <p:spPr>
          <a:xfrm>
            <a:off x="3695733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23534D-AC56-4786-8B3D-42F311CBCA48}"/>
              </a:ext>
            </a:extLst>
          </p:cNvPr>
          <p:cNvSpPr txBox="1"/>
          <p:nvPr/>
        </p:nvSpPr>
        <p:spPr>
          <a:xfrm>
            <a:off x="1560289" y="1342103"/>
            <a:ext cx="2267993" cy="1816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 err="1"/>
              <a:t>foobar</a:t>
            </a:r>
            <a:r>
              <a:rPr lang="en-US" sz="1867" dirty="0"/>
              <a:t> &lt;- </a:t>
            </a:r>
            <a:r>
              <a:rPr lang="en-US" sz="1867" dirty="0" err="1"/>
              <a:t>data.frame</a:t>
            </a:r>
            <a:r>
              <a:rPr lang="en-US" sz="1867" dirty="0"/>
              <a:t>(</a:t>
            </a:r>
          </a:p>
          <a:p>
            <a:r>
              <a:rPr lang="en-US" sz="1867" dirty="0"/>
              <a:t>   foo = c(...),</a:t>
            </a:r>
          </a:p>
          <a:p>
            <a:r>
              <a:rPr lang="en-US" sz="1867" dirty="0"/>
              <a:t>   bar =c (...), </a:t>
            </a:r>
          </a:p>
          <a:p>
            <a:r>
              <a:rPr lang="en-US" sz="1867" dirty="0"/>
              <a:t>   oof = c(...),</a:t>
            </a:r>
          </a:p>
          <a:p>
            <a:r>
              <a:rPr lang="en-US" sz="1867" dirty="0"/>
              <a:t>   </a:t>
            </a:r>
            <a:r>
              <a:rPr lang="en-US" sz="1867" dirty="0" err="1"/>
              <a:t>rab</a:t>
            </a:r>
            <a:r>
              <a:rPr lang="en-US" sz="1867" dirty="0"/>
              <a:t> = c(...)</a:t>
            </a:r>
          </a:p>
          <a:p>
            <a:r>
              <a:rPr lang="en-US" sz="1867" dirty="0"/>
              <a:t>)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D40A27C-6470-4370-B746-00137FFD5F1D}"/>
              </a:ext>
            </a:extLst>
          </p:cNvPr>
          <p:cNvSpPr/>
          <p:nvPr/>
        </p:nvSpPr>
        <p:spPr>
          <a:xfrm>
            <a:off x="5711957" y="2804497"/>
            <a:ext cx="960107" cy="8640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F03B5-D1AC-4C4E-A303-4D0D9792808C}"/>
              </a:ext>
            </a:extLst>
          </p:cNvPr>
          <p:cNvSpPr txBox="1"/>
          <p:nvPr/>
        </p:nvSpPr>
        <p:spPr>
          <a:xfrm>
            <a:off x="8112225" y="2372883"/>
            <a:ext cx="1183337" cy="1816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 err="1"/>
              <a:t>foobar</a:t>
            </a:r>
            <a:r>
              <a:rPr lang="en-US" sz="1867" dirty="0"/>
              <a:t> = {</a:t>
            </a:r>
          </a:p>
          <a:p>
            <a:r>
              <a:rPr lang="en-US" sz="1867" dirty="0"/>
              <a:t>   foo: [...],</a:t>
            </a:r>
          </a:p>
          <a:p>
            <a:r>
              <a:rPr lang="en-US" sz="1867" dirty="0"/>
              <a:t>   bar: [...],</a:t>
            </a:r>
          </a:p>
          <a:p>
            <a:r>
              <a:rPr lang="en-US" sz="1867" dirty="0"/>
              <a:t>   oof: [...],</a:t>
            </a:r>
          </a:p>
          <a:p>
            <a:r>
              <a:rPr lang="en-US" sz="1867" dirty="0"/>
              <a:t>   </a:t>
            </a:r>
            <a:r>
              <a:rPr lang="en-US" sz="1867" dirty="0" err="1"/>
              <a:t>rab</a:t>
            </a:r>
            <a:r>
              <a:rPr lang="en-US" sz="1867" dirty="0"/>
              <a:t>: [...]</a:t>
            </a:r>
          </a:p>
          <a:p>
            <a:r>
              <a:rPr lang="en-US" sz="1867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B726E-7BCB-431C-81AD-816D5C532451}"/>
              </a:ext>
            </a:extLst>
          </p:cNvPr>
          <p:cNvSpPr txBox="1"/>
          <p:nvPr/>
        </p:nvSpPr>
        <p:spPr>
          <a:xfrm>
            <a:off x="6864086" y="1550598"/>
            <a:ext cx="346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 </a:t>
            </a:r>
            <a:r>
              <a:rPr lang="en-US" sz="2400" b="1" dirty="0"/>
              <a:t>object of arrays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0C98A-413F-44CB-AC69-A28350622323}"/>
              </a:ext>
            </a:extLst>
          </p:cNvPr>
          <p:cNvSpPr txBox="1"/>
          <p:nvPr/>
        </p:nvSpPr>
        <p:spPr>
          <a:xfrm>
            <a:off x="6781867" y="4677139"/>
            <a:ext cx="480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(Will “transpose” to </a:t>
            </a:r>
            <a:r>
              <a:rPr lang="en-US" sz="2400" b="1" dirty="0"/>
              <a:t>array of objects</a:t>
            </a:r>
            <a:r>
              <a:rPr lang="en-US" sz="2400" dirty="0"/>
              <a:t> for easier manipulation)</a:t>
            </a:r>
          </a:p>
        </p:txBody>
      </p:sp>
    </p:spTree>
    <p:extLst>
      <p:ext uri="{BB962C8B-B14F-4D97-AF65-F5344CB8AC3E}">
        <p14:creationId xmlns:p14="http://schemas.microsoft.com/office/powerpoint/2010/main" val="3079357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8726F-8689-408D-AB49-8235571B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7223B-8B47-4748-8B6A-2102166E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01DE2-F70A-4026-B0F6-C5533F5500FF}"/>
              </a:ext>
            </a:extLst>
          </p:cNvPr>
          <p:cNvSpPr txBox="1"/>
          <p:nvPr/>
        </p:nvSpPr>
        <p:spPr>
          <a:xfrm>
            <a:off x="239350" y="2629531"/>
            <a:ext cx="1142526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/>
              <a:t>https://github.com/rdavidhall3/r-pharma-js-toolchain-2022/blob/main/workshop/exercise_2/exercise_2.md</a:t>
            </a:r>
          </a:p>
        </p:txBody>
      </p:sp>
    </p:spTree>
    <p:extLst>
      <p:ext uri="{BB962C8B-B14F-4D97-AF65-F5344CB8AC3E}">
        <p14:creationId xmlns:p14="http://schemas.microsoft.com/office/powerpoint/2010/main" val="332583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8C8A1-0909-48D6-BD24-6FB1F5D2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53C2-00E3-4DDF-B48C-D4D51AFE1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</a:t>
            </a:fld>
            <a:endParaRPr lang="uk-UA">
              <a:solidFill>
                <a:srgbClr val="898989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805C63-1361-490A-B846-B17F11D0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0597"/>
              </p:ext>
            </p:extLst>
          </p:nvPr>
        </p:nvGraphicFramePr>
        <p:xfrm>
          <a:off x="4038600" y="1207678"/>
          <a:ext cx="7188200" cy="4439257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2546563">
                  <a:extLst>
                    <a:ext uri="{9D8B030D-6E8A-4147-A177-3AD203B41FA5}">
                      <a16:colId xmlns:a16="http://schemas.microsoft.com/office/drawing/2014/main" val="1898836955"/>
                    </a:ext>
                  </a:extLst>
                </a:gridCol>
                <a:gridCol w="1368237">
                  <a:extLst>
                    <a:ext uri="{9D8B030D-6E8A-4147-A177-3AD203B41FA5}">
                      <a16:colId xmlns:a16="http://schemas.microsoft.com/office/drawing/2014/main" val="2753885238"/>
                    </a:ext>
                  </a:extLst>
                </a:gridCol>
                <a:gridCol w="3273400">
                  <a:extLst>
                    <a:ext uri="{9D8B030D-6E8A-4147-A177-3AD203B41FA5}">
                      <a16:colId xmlns:a16="http://schemas.microsoft.com/office/drawing/2014/main" val="573970642"/>
                    </a:ext>
                  </a:extLst>
                </a:gridCol>
              </a:tblGrid>
              <a:tr h="482021"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Benefit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8197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VS Code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Fit-for-purpose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93937"/>
                  </a:ext>
                </a:extLst>
              </a:tr>
              <a:tr h="909620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UI Framework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React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Modularization of code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HTML templating (JSX)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Huge range of packages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14334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Package manager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470257"/>
                  </a:ext>
                </a:extLst>
              </a:tr>
              <a:tr h="676384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UI dev assistant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Storybook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Rapid iteration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Testing of individual components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73150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Unit testing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Jest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086128"/>
                  </a:ext>
                </a:extLst>
              </a:tr>
              <a:tr h="443148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Code bundler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Webpack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3431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Package repository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npm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F811A-E2D1-4D31-8087-AF3FC601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Instructor Bio: David 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2FDE-26AF-4488-89D9-2CE0408A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Director Data Science, Novartis</a:t>
            </a:r>
          </a:p>
          <a:p>
            <a:pPr lvl="1"/>
            <a:r>
              <a:rPr lang="en-US" dirty="0"/>
              <a:t>Visual analytic apps and APIs (R/Shiny, JavaScript, Java, Python)</a:t>
            </a:r>
          </a:p>
          <a:p>
            <a:pPr lvl="1"/>
            <a:r>
              <a:rPr lang="en-US" dirty="0"/>
              <a:t>General data science</a:t>
            </a:r>
          </a:p>
          <a:p>
            <a:r>
              <a:rPr lang="en-US" sz="2400"/>
              <a:t>Previous companies</a:t>
            </a:r>
          </a:p>
          <a:p>
            <a:pPr lvl="1"/>
            <a:r>
              <a:rPr lang="en-US" dirty="0"/>
              <a:t>Rho (CRO)</a:t>
            </a:r>
          </a:p>
          <a:p>
            <a:pPr lvl="1"/>
            <a:r>
              <a:rPr lang="en-US" dirty="0"/>
              <a:t>Syngenta (Agricultural biotechnology)</a:t>
            </a:r>
          </a:p>
          <a:p>
            <a:pPr lvl="1"/>
            <a:r>
              <a:rPr lang="en-US"/>
              <a:t>Peopleclick</a:t>
            </a:r>
            <a:r>
              <a:rPr lang="en-US" dirty="0"/>
              <a:t> (Software)</a:t>
            </a:r>
          </a:p>
          <a:p>
            <a:pPr lvl="1"/>
            <a:r>
              <a:rPr lang="en-US" dirty="0"/>
              <a:t>RTI International (CRO)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626CD-C148-415E-ABA3-F6280F8EF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42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99FA-EB91-46E0-8C90-DD2BD461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7D5F3-068C-400C-B0C2-0D803F8FB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a JavaScript toolchain in your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20404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3ED4-DEF1-4F7D-BFBA-ECA746BF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AF39-FEF3-40F0-8E5D-B9A4179B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PC, laptop, or VM (not RStudio Server)</a:t>
            </a:r>
          </a:p>
          <a:p>
            <a:pPr lvl="1"/>
            <a:r>
              <a:rPr lang="en-US" dirty="0"/>
              <a:t>Windows, Mac, Linux should all work</a:t>
            </a:r>
          </a:p>
          <a:p>
            <a:r>
              <a:rPr lang="en-US" dirty="0"/>
              <a:t>Recent version of R</a:t>
            </a:r>
          </a:p>
          <a:p>
            <a:r>
              <a:rPr lang="en-US" dirty="0"/>
              <a:t>RStudio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Git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E0A0-4BCB-4EF9-A7D7-DD0103839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B8C2-0C06-4CB7-98EC-030708937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337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532C-2631-49EB-87E2-FD9F666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2490-8A92-4E77-A649-E396D9F3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behind a corporate firewall, you may need to configure Node.js to utilize your proxy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99BB1-7F11-4F94-BC85-9899875BFE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E941-E990-41B6-986B-7D193D1DE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73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FFA5D-7CD4-4DDB-9FE7-C4B8A62F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Workshop goals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30567-3B3E-45FD-A4B6-BF4ADD737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uk-UA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9AA1AC-7111-7FCD-4625-2604F5029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631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1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1CE8F-CBE9-4F1F-AFE2-C3AF9620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1A45-3202-48BF-BA6D-CA756625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There are many tools, packages, frameworks, etc.</a:t>
            </a:r>
          </a:p>
          <a:p>
            <a:r>
              <a:rPr lang="en-US" sz="2400"/>
              <a:t>The landscape changes continually and rapidly</a:t>
            </a:r>
          </a:p>
          <a:p>
            <a:r>
              <a:rPr lang="en-US" sz="2400"/>
              <a:t>I am presenting a reasonable set of tools that work well together</a:t>
            </a:r>
          </a:p>
          <a:p>
            <a:r>
              <a:rPr lang="en-US" sz="2400"/>
              <a:t>I make no claim that these are the best individual components for the job</a:t>
            </a:r>
          </a:p>
          <a:p>
            <a:r>
              <a:rPr lang="en-US" sz="2400"/>
              <a:t>You may be aware of better tools, and I encourage you to share your knowledge</a:t>
            </a:r>
          </a:p>
          <a:p>
            <a:r>
              <a:rPr lang="en-US" sz="2400"/>
              <a:t>I will try to provide individual help if needed, but need to balance this with completing the material in the allotted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4B37C-8D25-4826-BEFC-890D12D87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4F30B-231D-41C1-BE9B-5B088D2D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R/Shiny Value Proposition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AD826C-3E94-D2F9-FF5D-D0140EA618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57400"/>
          <a:ext cx="10515600" cy="387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864CF-ADFD-411A-AFB7-809CE0D93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0E8-B9B1-41B0-B327-82ECD7E4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generate code the browser can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FB849-E4A5-4C5B-88BA-74149DE438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9F4E91-751D-44AE-95C7-761D0941AB9E}"/>
              </a:ext>
            </a:extLst>
          </p:cNvPr>
          <p:cNvSpPr/>
          <p:nvPr/>
        </p:nvSpPr>
        <p:spPr>
          <a:xfrm>
            <a:off x="2159563" y="2564904"/>
            <a:ext cx="2016224" cy="20162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R UI 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04A5C98-364D-4FFD-B8D1-96E88FA2A1B8}"/>
              </a:ext>
            </a:extLst>
          </p:cNvPr>
          <p:cNvSpPr/>
          <p:nvPr/>
        </p:nvSpPr>
        <p:spPr>
          <a:xfrm>
            <a:off x="4095103" y="3236979"/>
            <a:ext cx="1344149" cy="6720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2B5B7-051F-419E-A188-962F74638457}"/>
              </a:ext>
            </a:extLst>
          </p:cNvPr>
          <p:cNvSpPr txBox="1"/>
          <p:nvPr/>
        </p:nvSpPr>
        <p:spPr>
          <a:xfrm>
            <a:off x="5807969" y="2362429"/>
            <a:ext cx="2105641" cy="239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HTML</a:t>
            </a:r>
          </a:p>
          <a:p>
            <a:r>
              <a:rPr lang="en-US" sz="3733" dirty="0"/>
              <a:t>CSS</a:t>
            </a:r>
          </a:p>
          <a:p>
            <a:r>
              <a:rPr lang="en-US" sz="3733" dirty="0"/>
              <a:t>JavaScript</a:t>
            </a:r>
          </a:p>
          <a:p>
            <a:r>
              <a:rPr lang="en-US" sz="3733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77780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834AB9-5A01-4EFA-8C31-C5A5ADBE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Browser languages</a:t>
            </a:r>
            <a:endParaRPr lang="en-US" dirty="0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CEFBC455-0CF7-453F-A303-2DB24FC1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HTML: Content</a:t>
            </a:r>
          </a:p>
          <a:p>
            <a:r>
              <a:rPr lang="en-US" sz="2400"/>
              <a:t>CSS: Layout and styling</a:t>
            </a:r>
          </a:p>
          <a:p>
            <a:r>
              <a:rPr lang="en-US" sz="2400"/>
              <a:t>JavaScript: Interactivity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(When we talk about client-side JavaScript development, we mean all of the above)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658CC-DEDE-4A01-9632-B58B69B82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8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790420-27A7-4311-B659-221E58A1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can generate only a fraction of possible user experiences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63BDA-0CFD-496D-8F1D-8AF276DCC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5575C2-4FAD-4C19-8596-9397145162BF}"/>
              </a:ext>
            </a:extLst>
          </p:cNvPr>
          <p:cNvSpPr/>
          <p:nvPr/>
        </p:nvSpPr>
        <p:spPr>
          <a:xfrm>
            <a:off x="3845024" y="1946109"/>
            <a:ext cx="4267200" cy="42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164971-6B63-486C-B432-2269D5C6DC7B}"/>
              </a:ext>
            </a:extLst>
          </p:cNvPr>
          <p:cNvSpPr/>
          <p:nvPr/>
        </p:nvSpPr>
        <p:spPr>
          <a:xfrm>
            <a:off x="6841572" y="4634408"/>
            <a:ext cx="731520" cy="731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02C31-18D9-4CB3-8CA2-5E87A95F42F3}"/>
              </a:ext>
            </a:extLst>
          </p:cNvPr>
          <p:cNvSpPr txBox="1"/>
          <p:nvPr/>
        </p:nvSpPr>
        <p:spPr>
          <a:xfrm>
            <a:off x="4085824" y="3098238"/>
            <a:ext cx="317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HTML/CSS/JavaScript 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0C996-2D55-46C4-9D19-D70E1FFAB604}"/>
              </a:ext>
            </a:extLst>
          </p:cNvPr>
          <p:cNvSpPr txBox="1"/>
          <p:nvPr/>
        </p:nvSpPr>
        <p:spPr>
          <a:xfrm>
            <a:off x="6847117" y="47428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UI</a:t>
            </a:r>
          </a:p>
        </p:txBody>
      </p:sp>
    </p:spTree>
    <p:extLst>
      <p:ext uri="{BB962C8B-B14F-4D97-AF65-F5344CB8AC3E}">
        <p14:creationId xmlns:p14="http://schemas.microsoft.com/office/powerpoint/2010/main" val="340009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Microsoft Office PowerPoint</Application>
  <PresentationFormat>Widescreen</PresentationFormat>
  <Paragraphs>281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How to use a complete JavaScript tool chain in your Shiny development</vt:lpstr>
      <vt:lpstr>Workshop setup</vt:lpstr>
      <vt:lpstr>Instructor Bio: David Hall</vt:lpstr>
      <vt:lpstr>Workshop goals</vt:lpstr>
      <vt:lpstr>Disclaimers</vt:lpstr>
      <vt:lpstr>R/Shiny Value Proposition</vt:lpstr>
      <vt:lpstr>R functions generate code the browser can understand</vt:lpstr>
      <vt:lpstr>Browser languages</vt:lpstr>
      <vt:lpstr>R functions can generate only a fraction of possible user experiences</vt:lpstr>
      <vt:lpstr>What can JavaScript add to Shiny?</vt:lpstr>
      <vt:lpstr>Augmenting R/Shiny with JavaScript</vt:lpstr>
      <vt:lpstr>JavaScript development: R Studio</vt:lpstr>
      <vt:lpstr>With JavaScript tool chain</vt:lpstr>
      <vt:lpstr>Tool chain comparison</vt:lpstr>
      <vt:lpstr>JavaScript idioms used in workshop</vt:lpstr>
      <vt:lpstr>React function-based components</vt:lpstr>
      <vt:lpstr>Exercises</vt:lpstr>
      <vt:lpstr>How to do exercises</vt:lpstr>
      <vt:lpstr>Workflow</vt:lpstr>
      <vt:lpstr>Exercise 1: “Super Select” Input</vt:lpstr>
      <vt:lpstr>Mockups</vt:lpstr>
      <vt:lpstr>High-level design: Modular Components</vt:lpstr>
      <vt:lpstr>High-level design: Component nesting</vt:lpstr>
      <vt:lpstr>Exercise 1 Instructions</vt:lpstr>
      <vt:lpstr>Exercise 2: “Multi-Lab Viewer” Output</vt:lpstr>
      <vt:lpstr>Mockups</vt:lpstr>
      <vt:lpstr>Sending R data frames to JavaScript</vt:lpstr>
      <vt:lpstr>Exercise 2 Instructions</vt:lpstr>
      <vt:lpstr>Recap</vt:lpstr>
      <vt:lpstr>Appendix</vt:lpstr>
      <vt:lpstr>Technical requirements</vt:lpstr>
      <vt:lpstr>Possible technical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complete JavaScript tool chain in your Shiny development</dc:title>
  <dc:creator>Hall, David-2</dc:creator>
  <cp:lastModifiedBy>Hall, David-2</cp:lastModifiedBy>
  <cp:revision>1</cp:revision>
  <dcterms:created xsi:type="dcterms:W3CDTF">2022-11-01T14:33:47Z</dcterms:created>
  <dcterms:modified xsi:type="dcterms:W3CDTF">2022-11-01T15:04:48Z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2022-11-01T14:33:47Z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fc9f47b8-9e02-4d45-ad82-0fdeb13310e5</vt:lpwstr>
  </property>
  <property fmtid="{D5CDD505-2E9C-101B-9397-08002B2CF9AE}" pid="8" name="MSIP_Label_3c9bec58-8084-492e-8360-0e1cfe36408c_ContentBits">
    <vt:lpwstr>0</vt:lpwstr>
  </property>
</Properties>
</file>