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71" r:id="rId10"/>
    <p:sldId id="267" r:id="rId11"/>
    <p:sldId id="268" r:id="rId12"/>
    <p:sldId id="263" r:id="rId13"/>
    <p:sldId id="262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48" autoAdjust="0"/>
  </p:normalViewPr>
  <p:slideViewPr>
    <p:cSldViewPr snapToGrid="0">
      <p:cViewPr varScale="1">
        <p:scale>
          <a:sx n="55" d="100"/>
          <a:sy n="55" d="100"/>
        </p:scale>
        <p:origin x="1102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lan Davtian" userId="85ad1ed30092d58d" providerId="LiveId" clId="{3952982E-E571-4C62-86B9-84E773F53E7B}"/>
    <pc:docChg chg="undo redo custSel addSld delSld modSld sldOrd">
      <pc:chgData name="Ruslan Davtian" userId="85ad1ed30092d58d" providerId="LiveId" clId="{3952982E-E571-4C62-86B9-84E773F53E7B}" dt="2018-05-24T17:41:02.303" v="6971" actId="2696"/>
      <pc:docMkLst>
        <pc:docMk/>
      </pc:docMkLst>
      <pc:sldChg chg="addSp delSp modSp mod setBg setClrOvrMap modNotesTx">
        <pc:chgData name="Ruslan Davtian" userId="85ad1ed30092d58d" providerId="LiveId" clId="{3952982E-E571-4C62-86B9-84E773F53E7B}" dt="2018-05-24T17:06:34.969" v="6969" actId="20577"/>
        <pc:sldMkLst>
          <pc:docMk/>
          <pc:sldMk cId="1693675051" sldId="256"/>
        </pc:sldMkLst>
        <pc:spChg chg="mod">
          <ac:chgData name="Ruslan Davtian" userId="85ad1ed30092d58d" providerId="LiveId" clId="{3952982E-E571-4C62-86B9-84E773F53E7B}" dt="2018-05-12T00:52:22.151" v="2251" actId="1076"/>
          <ac:spMkLst>
            <pc:docMk/>
            <pc:sldMk cId="1693675051" sldId="256"/>
            <ac:spMk id="2" creationId="{AE3277B2-705C-4286-8F1D-929652310B3E}"/>
          </ac:spMkLst>
        </pc:spChg>
        <pc:spChg chg="add del mod">
          <ac:chgData name="Ruslan Davtian" userId="85ad1ed30092d58d" providerId="LiveId" clId="{3952982E-E571-4C62-86B9-84E773F53E7B}" dt="2018-05-11T21:43:27.798" v="235" actId="478"/>
          <ac:spMkLst>
            <pc:docMk/>
            <pc:sldMk cId="1693675051" sldId="256"/>
            <ac:spMk id="3" creationId="{6594497D-2EFE-429D-A2BF-AD0FCAE2D712}"/>
          </ac:spMkLst>
        </pc:spChg>
        <pc:spChg chg="add mod">
          <ac:chgData name="Ruslan Davtian" userId="85ad1ed30092d58d" providerId="LiveId" clId="{3952982E-E571-4C62-86B9-84E773F53E7B}" dt="2018-05-12T00:52:22.494" v="2252" actId="1076"/>
          <ac:spMkLst>
            <pc:docMk/>
            <pc:sldMk cId="1693675051" sldId="256"/>
            <ac:spMk id="5" creationId="{7D1EEA79-D395-4A96-AA07-D4E9639BA1AC}"/>
          </ac:spMkLst>
        </pc:spChg>
        <pc:spChg chg="add del">
          <ac:chgData name="Ruslan Davtian" userId="85ad1ed30092d58d" providerId="LiveId" clId="{3952982E-E571-4C62-86B9-84E773F53E7B}" dt="2018-05-11T21:41:45.661" v="179" actId="26606"/>
          <ac:spMkLst>
            <pc:docMk/>
            <pc:sldMk cId="1693675051" sldId="256"/>
            <ac:spMk id="6" creationId="{9225B0D8-E56E-4ACC-A464-81F4062765CC}"/>
          </ac:spMkLst>
        </pc:spChg>
        <pc:spChg chg="add del">
          <ac:chgData name="Ruslan Davtian" userId="85ad1ed30092d58d" providerId="LiveId" clId="{3952982E-E571-4C62-86B9-84E773F53E7B}" dt="2018-05-11T21:41:45.661" v="179" actId="26606"/>
          <ac:spMkLst>
            <pc:docMk/>
            <pc:sldMk cId="1693675051" sldId="256"/>
            <ac:spMk id="7" creationId="{8F5D1B28-3976-4367-807C-CAD629CDD838}"/>
          </ac:spMkLst>
        </pc:spChg>
        <pc:spChg chg="add del">
          <ac:chgData name="Ruslan Davtian" userId="85ad1ed30092d58d" providerId="LiveId" clId="{3952982E-E571-4C62-86B9-84E773F53E7B}" dt="2018-05-11T21:41:54.221" v="185" actId="26606"/>
          <ac:spMkLst>
            <pc:docMk/>
            <pc:sldMk cId="1693675051" sldId="256"/>
            <ac:spMk id="8" creationId="{B9951BD9-0868-4CDB-ACD6-9C4209B5E412}"/>
          </ac:spMkLst>
        </pc:spChg>
        <pc:spChg chg="add del">
          <ac:chgData name="Ruslan Davtian" userId="85ad1ed30092d58d" providerId="LiveId" clId="{3952982E-E571-4C62-86B9-84E773F53E7B}" dt="2018-05-11T21:40:46.932" v="161" actId="26606"/>
          <ac:spMkLst>
            <pc:docMk/>
            <pc:sldMk cId="1693675051" sldId="256"/>
            <ac:spMk id="9" creationId="{1DB7C82F-AB7E-4F0C-B829-FA1B9C415180}"/>
          </ac:spMkLst>
        </pc:spChg>
        <pc:spChg chg="add del">
          <ac:chgData name="Ruslan Davtian" userId="85ad1ed30092d58d" providerId="LiveId" clId="{3952982E-E571-4C62-86B9-84E773F53E7B}" dt="2018-05-11T21:41:48.247" v="181" actId="26606"/>
          <ac:spMkLst>
            <pc:docMk/>
            <pc:sldMk cId="1693675051" sldId="256"/>
            <ac:spMk id="10" creationId="{BCC55ACC-A2F6-403C-A3A4-D59B3734D45F}"/>
          </ac:spMkLst>
        </pc:spChg>
        <pc:spChg chg="add del">
          <ac:chgData name="Ruslan Davtian" userId="85ad1ed30092d58d" providerId="LiveId" clId="{3952982E-E571-4C62-86B9-84E773F53E7B}" dt="2018-05-11T21:40:48.215" v="163" actId="26606"/>
          <ac:spMkLst>
            <pc:docMk/>
            <pc:sldMk cId="1693675051" sldId="256"/>
            <ac:spMk id="12" creationId="{87CC2527-562A-4F69-B487-4371E5B243E7}"/>
          </ac:spMkLst>
        </pc:spChg>
        <pc:spChg chg="add del">
          <ac:chgData name="Ruslan Davtian" userId="85ad1ed30092d58d" providerId="LiveId" clId="{3952982E-E571-4C62-86B9-84E773F53E7B}" dt="2018-05-11T21:41:57.619" v="187" actId="26606"/>
          <ac:spMkLst>
            <pc:docMk/>
            <pc:sldMk cId="1693675051" sldId="256"/>
            <ac:spMk id="13" creationId="{1DB7C82F-AB7E-4F0C-B829-FA1B9C415180}"/>
          </ac:spMkLst>
        </pc:spChg>
        <pc:spChg chg="add del">
          <ac:chgData name="Ruslan Davtian" userId="85ad1ed30092d58d" providerId="LiveId" clId="{3952982E-E571-4C62-86B9-84E773F53E7B}" dt="2018-05-11T21:40:58.243" v="165" actId="26606"/>
          <ac:spMkLst>
            <pc:docMk/>
            <pc:sldMk cId="1693675051" sldId="256"/>
            <ac:spMk id="14" creationId="{2C6334C2-F73F-4B3B-A626-DD5F69DF6ED0}"/>
          </ac:spMkLst>
        </pc:spChg>
        <pc:spChg chg="add del">
          <ac:chgData name="Ruslan Davtian" userId="85ad1ed30092d58d" providerId="LiveId" clId="{3952982E-E571-4C62-86B9-84E773F53E7B}" dt="2018-05-11T21:42:00.297" v="189" actId="26606"/>
          <ac:spMkLst>
            <pc:docMk/>
            <pc:sldMk cId="1693675051" sldId="256"/>
            <ac:spMk id="15" creationId="{2C6334C2-F73F-4B3B-A626-DD5F69DF6ED0}"/>
          </ac:spMkLst>
        </pc:spChg>
        <pc:spChg chg="add del">
          <ac:chgData name="Ruslan Davtian" userId="85ad1ed30092d58d" providerId="LiveId" clId="{3952982E-E571-4C62-86B9-84E773F53E7B}" dt="2018-05-11T21:41:06.031" v="167" actId="26606"/>
          <ac:spMkLst>
            <pc:docMk/>
            <pc:sldMk cId="1693675051" sldId="256"/>
            <ac:spMk id="16" creationId="{B9951BD9-0868-4CDB-ACD6-9C4209B5E412}"/>
          </ac:spMkLst>
        </pc:spChg>
        <pc:spChg chg="add del">
          <ac:chgData name="Ruslan Davtian" userId="85ad1ed30092d58d" providerId="LiveId" clId="{3952982E-E571-4C62-86B9-84E773F53E7B}" dt="2018-05-11T21:42:01.901" v="191" actId="26606"/>
          <ac:spMkLst>
            <pc:docMk/>
            <pc:sldMk cId="1693675051" sldId="256"/>
            <ac:spMk id="17" creationId="{1DB7C82F-AB7E-4F0C-B829-FA1B9C415180}"/>
          </ac:spMkLst>
        </pc:spChg>
        <pc:spChg chg="add del">
          <ac:chgData name="Ruslan Davtian" userId="85ad1ed30092d58d" providerId="LiveId" clId="{3952982E-E571-4C62-86B9-84E773F53E7B}" dt="2018-05-11T21:41:13.184" v="169" actId="26606"/>
          <ac:spMkLst>
            <pc:docMk/>
            <pc:sldMk cId="1693675051" sldId="256"/>
            <ac:spMk id="18" creationId="{2C6334C2-F73F-4B3B-A626-DD5F69DF6ED0}"/>
          </ac:spMkLst>
        </pc:spChg>
        <pc:spChg chg="add del">
          <ac:chgData name="Ruslan Davtian" userId="85ad1ed30092d58d" providerId="LiveId" clId="{3952982E-E571-4C62-86B9-84E773F53E7B}" dt="2018-05-11T21:42:02.480" v="193" actId="26606"/>
          <ac:spMkLst>
            <pc:docMk/>
            <pc:sldMk cId="1693675051" sldId="256"/>
            <ac:spMk id="19" creationId="{87CC2527-562A-4F69-B487-4371E5B243E7}"/>
          </ac:spMkLst>
        </pc:spChg>
        <pc:spChg chg="add del">
          <ac:chgData name="Ruslan Davtian" userId="85ad1ed30092d58d" providerId="LiveId" clId="{3952982E-E571-4C62-86B9-84E773F53E7B}" dt="2018-05-11T21:41:15.739" v="171" actId="26606"/>
          <ac:spMkLst>
            <pc:docMk/>
            <pc:sldMk cId="1693675051" sldId="256"/>
            <ac:spMk id="20" creationId="{1DB7C82F-AB7E-4F0C-B829-FA1B9C415180}"/>
          </ac:spMkLst>
        </pc:spChg>
        <pc:spChg chg="add del">
          <ac:chgData name="Ruslan Davtian" userId="85ad1ed30092d58d" providerId="LiveId" clId="{3952982E-E571-4C62-86B9-84E773F53E7B}" dt="2018-05-11T21:41:18.545" v="173" actId="26606"/>
          <ac:spMkLst>
            <pc:docMk/>
            <pc:sldMk cId="1693675051" sldId="256"/>
            <ac:spMk id="22" creationId="{87CC2527-562A-4F69-B487-4371E5B243E7}"/>
          </ac:spMkLst>
        </pc:spChg>
        <pc:spChg chg="add del">
          <ac:chgData name="Ruslan Davtian" userId="85ad1ed30092d58d" providerId="LiveId" clId="{3952982E-E571-4C62-86B9-84E773F53E7B}" dt="2018-05-11T21:42:05.371" v="195" actId="26606"/>
          <ac:spMkLst>
            <pc:docMk/>
            <pc:sldMk cId="1693675051" sldId="256"/>
            <ac:spMk id="24" creationId="{2C6334C2-F73F-4B3B-A626-DD5F69DF6ED0}"/>
          </ac:spMkLst>
        </pc:spChg>
        <pc:spChg chg="add del">
          <ac:chgData name="Ruslan Davtian" userId="85ad1ed30092d58d" providerId="LiveId" clId="{3952982E-E571-4C62-86B9-84E773F53E7B}" dt="2018-05-11T21:41:24.330" v="175" actId="26606"/>
          <ac:spMkLst>
            <pc:docMk/>
            <pc:sldMk cId="1693675051" sldId="256"/>
            <ac:spMk id="25" creationId="{2C6334C2-F73F-4B3B-A626-DD5F69DF6ED0}"/>
          </ac:spMkLst>
        </pc:spChg>
        <pc:spChg chg="add del">
          <ac:chgData name="Ruslan Davtian" userId="85ad1ed30092d58d" providerId="LiveId" clId="{3952982E-E571-4C62-86B9-84E773F53E7B}" dt="2018-05-11T21:42:08.674" v="199" actId="26606"/>
          <ac:spMkLst>
            <pc:docMk/>
            <pc:sldMk cId="1693675051" sldId="256"/>
            <ac:spMk id="26" creationId="{2C6334C2-F73F-4B3B-A626-DD5F69DF6ED0}"/>
          </ac:spMkLst>
        </pc:spChg>
        <pc:spChg chg="add del">
          <ac:chgData name="Ruslan Davtian" userId="85ad1ed30092d58d" providerId="LiveId" clId="{3952982E-E571-4C62-86B9-84E773F53E7B}" dt="2018-05-11T21:43:21.238" v="234" actId="26606"/>
          <ac:spMkLst>
            <pc:docMk/>
            <pc:sldMk cId="1693675051" sldId="256"/>
            <ac:spMk id="27" creationId="{2C6334C2-F73F-4B3B-A626-DD5F69DF6ED0}"/>
          </ac:spMkLst>
        </pc:spChg>
        <pc:picChg chg="add mod ord">
          <ac:chgData name="Ruslan Davtian" userId="85ad1ed30092d58d" providerId="LiveId" clId="{3952982E-E571-4C62-86B9-84E773F53E7B}" dt="2018-05-11T21:43:21.238" v="234" actId="26606"/>
          <ac:picMkLst>
            <pc:docMk/>
            <pc:sldMk cId="1693675051" sldId="256"/>
            <ac:picMk id="4" creationId="{779DF953-6DAD-4DE1-B0A7-1807CA82F332}"/>
          </ac:picMkLst>
        </pc:picChg>
        <pc:picChg chg="add del mod">
          <ac:chgData name="Ruslan Davtian" userId="85ad1ed30092d58d" providerId="LiveId" clId="{3952982E-E571-4C62-86B9-84E773F53E7B}" dt="2018-05-12T00:52:23.668" v="2255" actId="15"/>
          <ac:picMkLst>
            <pc:docMk/>
            <pc:sldMk cId="1693675051" sldId="256"/>
            <ac:picMk id="1026" creationId="{8DEE8DD2-C639-4221-9DF0-364E09CB6B68}"/>
          </ac:picMkLst>
        </pc:picChg>
        <pc:cxnChg chg="add del">
          <ac:chgData name="Ruslan Davtian" userId="85ad1ed30092d58d" providerId="LiveId" clId="{3952982E-E571-4C62-86B9-84E773F53E7B}" dt="2018-05-11T21:40:48.215" v="163" actId="26606"/>
          <ac:cxnSpMkLst>
            <pc:docMk/>
            <pc:sldMk cId="1693675051" sldId="256"/>
            <ac:cxnSpMk id="11" creationId="{BCDAEC91-5BCE-4B55-9CC0-43EF94CB734B}"/>
          </ac:cxnSpMkLst>
        </pc:cxnChg>
        <pc:cxnChg chg="add del">
          <ac:chgData name="Ruslan Davtian" userId="85ad1ed30092d58d" providerId="LiveId" clId="{3952982E-E571-4C62-86B9-84E773F53E7B}" dt="2018-05-11T21:42:02.480" v="193" actId="26606"/>
          <ac:cxnSpMkLst>
            <pc:docMk/>
            <pc:sldMk cId="1693675051" sldId="256"/>
            <ac:cxnSpMk id="21" creationId="{BCDAEC91-5BCE-4B55-9CC0-43EF94CB734B}"/>
          </ac:cxnSpMkLst>
        </pc:cxnChg>
        <pc:cxnChg chg="add del">
          <ac:chgData name="Ruslan Davtian" userId="85ad1ed30092d58d" providerId="LiveId" clId="{3952982E-E571-4C62-86B9-84E773F53E7B}" dt="2018-05-11T21:41:18.545" v="173" actId="26606"/>
          <ac:cxnSpMkLst>
            <pc:docMk/>
            <pc:sldMk cId="1693675051" sldId="256"/>
            <ac:cxnSpMk id="23" creationId="{BCDAEC91-5BCE-4B55-9CC0-43EF94CB734B}"/>
          </ac:cxnSpMkLst>
        </pc:cxnChg>
      </pc:sldChg>
      <pc:sldChg chg="modSp ord modNotesTx">
        <pc:chgData name="Ruslan Davtian" userId="85ad1ed30092d58d" providerId="LiveId" clId="{3952982E-E571-4C62-86B9-84E773F53E7B}" dt="2018-05-24T02:02:53.674" v="6227"/>
        <pc:sldMkLst>
          <pc:docMk/>
          <pc:sldMk cId="4217326874" sldId="257"/>
        </pc:sldMkLst>
        <pc:spChg chg="mod">
          <ac:chgData name="Ruslan Davtian" userId="85ad1ed30092d58d" providerId="LiveId" clId="{3952982E-E571-4C62-86B9-84E773F53E7B}" dt="2018-05-13T04:59:42.798" v="4674" actId="20577"/>
          <ac:spMkLst>
            <pc:docMk/>
            <pc:sldMk cId="4217326874" sldId="257"/>
            <ac:spMk id="2" creationId="{6DFDBC97-787E-4F8F-81DC-595558DBA537}"/>
          </ac:spMkLst>
        </pc:spChg>
        <pc:spChg chg="mod">
          <ac:chgData name="Ruslan Davtian" userId="85ad1ed30092d58d" providerId="LiveId" clId="{3952982E-E571-4C62-86B9-84E773F53E7B}" dt="2018-05-12T00:43:53.155" v="2105" actId="20577"/>
          <ac:spMkLst>
            <pc:docMk/>
            <pc:sldMk cId="4217326874" sldId="257"/>
            <ac:spMk id="3" creationId="{DA59771F-D631-42C3-ABD2-9DD622C90C1C}"/>
          </ac:spMkLst>
        </pc:spChg>
      </pc:sldChg>
      <pc:sldChg chg="modSp modNotesTx">
        <pc:chgData name="Ruslan Davtian" userId="85ad1ed30092d58d" providerId="LiveId" clId="{3952982E-E571-4C62-86B9-84E773F53E7B}" dt="2018-05-24T03:37:29.817" v="6963" actId="20577"/>
        <pc:sldMkLst>
          <pc:docMk/>
          <pc:sldMk cId="2023174486" sldId="258"/>
        </pc:sldMkLst>
        <pc:spChg chg="mod">
          <ac:chgData name="Ruslan Davtian" userId="85ad1ed30092d58d" providerId="LiveId" clId="{3952982E-E571-4C62-86B9-84E773F53E7B}" dt="2018-05-13T10:14:28.006" v="4676" actId="20577"/>
          <ac:spMkLst>
            <pc:docMk/>
            <pc:sldMk cId="2023174486" sldId="258"/>
            <ac:spMk id="3" creationId="{BF8B7345-1719-438A-8C62-EF0189AA2BFE}"/>
          </ac:spMkLst>
        </pc:spChg>
      </pc:sldChg>
      <pc:sldChg chg="modSp">
        <pc:chgData name="Ruslan Davtian" userId="85ad1ed30092d58d" providerId="LiveId" clId="{3952982E-E571-4C62-86B9-84E773F53E7B}" dt="2018-05-13T10:14:41.818" v="4682" actId="20577"/>
        <pc:sldMkLst>
          <pc:docMk/>
          <pc:sldMk cId="1335919864" sldId="259"/>
        </pc:sldMkLst>
        <pc:spChg chg="mod">
          <ac:chgData name="Ruslan Davtian" userId="85ad1ed30092d58d" providerId="LiveId" clId="{3952982E-E571-4C62-86B9-84E773F53E7B}" dt="2018-05-13T10:14:41.818" v="4682" actId="20577"/>
          <ac:spMkLst>
            <pc:docMk/>
            <pc:sldMk cId="1335919864" sldId="259"/>
            <ac:spMk id="3" creationId="{70B5FD62-C046-43A2-9686-E96635AF6923}"/>
          </ac:spMkLst>
        </pc:spChg>
      </pc:sldChg>
      <pc:sldChg chg="modSp">
        <pc:chgData name="Ruslan Davtian" userId="85ad1ed30092d58d" providerId="LiveId" clId="{3952982E-E571-4C62-86B9-84E773F53E7B}" dt="2018-05-11T23:36:13.682" v="1966" actId="20577"/>
        <pc:sldMkLst>
          <pc:docMk/>
          <pc:sldMk cId="1213050543" sldId="260"/>
        </pc:sldMkLst>
        <pc:spChg chg="mod">
          <ac:chgData name="Ruslan Davtian" userId="85ad1ed30092d58d" providerId="LiveId" clId="{3952982E-E571-4C62-86B9-84E773F53E7B}" dt="2018-05-11T23:36:13.682" v="1966" actId="20577"/>
          <ac:spMkLst>
            <pc:docMk/>
            <pc:sldMk cId="1213050543" sldId="260"/>
            <ac:spMk id="3" creationId="{1A435EF9-A2CD-45D7-B762-189AFB975935}"/>
          </ac:spMkLst>
        </pc:spChg>
      </pc:sldChg>
      <pc:sldChg chg="modSp">
        <pc:chgData name="Ruslan Davtian" userId="85ad1ed30092d58d" providerId="LiveId" clId="{3952982E-E571-4C62-86B9-84E773F53E7B}" dt="2018-05-13T10:16:16.071" v="4688" actId="20577"/>
        <pc:sldMkLst>
          <pc:docMk/>
          <pc:sldMk cId="148131612" sldId="261"/>
        </pc:sldMkLst>
        <pc:spChg chg="mod">
          <ac:chgData name="Ruslan Davtian" userId="85ad1ed30092d58d" providerId="LiveId" clId="{3952982E-E571-4C62-86B9-84E773F53E7B}" dt="2018-05-13T10:16:16.071" v="4688" actId="20577"/>
          <ac:spMkLst>
            <pc:docMk/>
            <pc:sldMk cId="148131612" sldId="261"/>
            <ac:spMk id="3" creationId="{9F543B54-FFFA-4F83-B479-8AFDB42F252D}"/>
          </ac:spMkLst>
        </pc:spChg>
      </pc:sldChg>
      <pc:sldChg chg="modSp">
        <pc:chgData name="Ruslan Davtian" userId="85ad1ed30092d58d" providerId="LiveId" clId="{3952982E-E571-4C62-86B9-84E773F53E7B}" dt="2018-05-11T20:50:27.964" v="158" actId="1036"/>
        <pc:sldMkLst>
          <pc:docMk/>
          <pc:sldMk cId="3674639888" sldId="262"/>
        </pc:sldMkLst>
        <pc:picChg chg="mod">
          <ac:chgData name="Ruslan Davtian" userId="85ad1ed30092d58d" providerId="LiveId" clId="{3952982E-E571-4C62-86B9-84E773F53E7B}" dt="2018-05-11T20:50:27.964" v="158" actId="1036"/>
          <ac:picMkLst>
            <pc:docMk/>
            <pc:sldMk cId="3674639888" sldId="262"/>
            <ac:picMk id="5" creationId="{0B4BBCFF-6EBB-44EB-BD9C-C48EBB90616F}"/>
          </ac:picMkLst>
        </pc:picChg>
      </pc:sldChg>
      <pc:sldChg chg="modSp">
        <pc:chgData name="Ruslan Davtian" userId="85ad1ed30092d58d" providerId="LiveId" clId="{3952982E-E571-4C62-86B9-84E773F53E7B}" dt="2018-05-23T09:08:33.042" v="5122" actId="20577"/>
        <pc:sldMkLst>
          <pc:docMk/>
          <pc:sldMk cId="1075723900" sldId="264"/>
        </pc:sldMkLst>
        <pc:spChg chg="mod">
          <ac:chgData name="Ruslan Davtian" userId="85ad1ed30092d58d" providerId="LiveId" clId="{3952982E-E571-4C62-86B9-84E773F53E7B}" dt="2018-05-23T09:08:33.042" v="5122" actId="20577"/>
          <ac:spMkLst>
            <pc:docMk/>
            <pc:sldMk cId="1075723900" sldId="264"/>
            <ac:spMk id="3" creationId="{C469931B-92D2-4B23-AD6E-943D9F4F0C99}"/>
          </ac:spMkLst>
        </pc:spChg>
      </pc:sldChg>
      <pc:sldChg chg="modSp add ord">
        <pc:chgData name="Ruslan Davtian" userId="85ad1ed30092d58d" providerId="LiveId" clId="{3952982E-E571-4C62-86B9-84E773F53E7B}" dt="2018-05-13T10:15:32.056" v="4684" actId="20577"/>
        <pc:sldMkLst>
          <pc:docMk/>
          <pc:sldMk cId="784812951" sldId="265"/>
        </pc:sldMkLst>
        <pc:spChg chg="mod">
          <ac:chgData name="Ruslan Davtian" userId="85ad1ed30092d58d" providerId="LiveId" clId="{3952982E-E571-4C62-86B9-84E773F53E7B}" dt="2018-05-11T22:57:18.055" v="448" actId="20577"/>
          <ac:spMkLst>
            <pc:docMk/>
            <pc:sldMk cId="784812951" sldId="265"/>
            <ac:spMk id="2" creationId="{B7C81AA0-0E0A-4F28-A85D-84A45EAB081E}"/>
          </ac:spMkLst>
        </pc:spChg>
        <pc:spChg chg="mod">
          <ac:chgData name="Ruslan Davtian" userId="85ad1ed30092d58d" providerId="LiveId" clId="{3952982E-E571-4C62-86B9-84E773F53E7B}" dt="2018-05-13T10:15:32.056" v="4684" actId="20577"/>
          <ac:spMkLst>
            <pc:docMk/>
            <pc:sldMk cId="784812951" sldId="265"/>
            <ac:spMk id="3" creationId="{568742AC-BDC7-43F8-8373-3058A19C6636}"/>
          </ac:spMkLst>
        </pc:spChg>
      </pc:sldChg>
      <pc:sldChg chg="modSp add">
        <pc:chgData name="Ruslan Davtian" userId="85ad1ed30092d58d" providerId="LiveId" clId="{3952982E-E571-4C62-86B9-84E773F53E7B}" dt="2018-05-22T08:12:42.836" v="5060" actId="20577"/>
        <pc:sldMkLst>
          <pc:docMk/>
          <pc:sldMk cId="3712648756" sldId="266"/>
        </pc:sldMkLst>
        <pc:spChg chg="mod">
          <ac:chgData name="Ruslan Davtian" userId="85ad1ed30092d58d" providerId="LiveId" clId="{3952982E-E571-4C62-86B9-84E773F53E7B}" dt="2018-05-11T23:23:38.130" v="1478" actId="20577"/>
          <ac:spMkLst>
            <pc:docMk/>
            <pc:sldMk cId="3712648756" sldId="266"/>
            <ac:spMk id="2" creationId="{52E3B8AC-0BC0-42E2-B5D4-ED7C460ECA0B}"/>
          </ac:spMkLst>
        </pc:spChg>
        <pc:spChg chg="mod">
          <ac:chgData name="Ruslan Davtian" userId="85ad1ed30092d58d" providerId="LiveId" clId="{3952982E-E571-4C62-86B9-84E773F53E7B}" dt="2018-05-22T08:12:42.836" v="5060" actId="20577"/>
          <ac:spMkLst>
            <pc:docMk/>
            <pc:sldMk cId="3712648756" sldId="266"/>
            <ac:spMk id="3" creationId="{4E4E678F-AC37-40C5-A087-6932069BC256}"/>
          </ac:spMkLst>
        </pc:spChg>
      </pc:sldChg>
      <pc:sldChg chg="modSp add">
        <pc:chgData name="Ruslan Davtian" userId="85ad1ed30092d58d" providerId="LiveId" clId="{3952982E-E571-4C62-86B9-84E773F53E7B}" dt="2018-05-12T22:53:44.381" v="3255" actId="27636"/>
        <pc:sldMkLst>
          <pc:docMk/>
          <pc:sldMk cId="3630467372" sldId="267"/>
        </pc:sldMkLst>
        <pc:spChg chg="mod">
          <ac:chgData name="Ruslan Davtian" userId="85ad1ed30092d58d" providerId="LiveId" clId="{3952982E-E571-4C62-86B9-84E773F53E7B}" dt="2018-05-11T23:33:41.476" v="1936" actId="20577"/>
          <ac:spMkLst>
            <pc:docMk/>
            <pc:sldMk cId="3630467372" sldId="267"/>
            <ac:spMk id="2" creationId="{B34C33DC-635F-4E29-BE23-F0D2D9FD9DD8}"/>
          </ac:spMkLst>
        </pc:spChg>
        <pc:spChg chg="mod">
          <ac:chgData name="Ruslan Davtian" userId="85ad1ed30092d58d" providerId="LiveId" clId="{3952982E-E571-4C62-86B9-84E773F53E7B}" dt="2018-05-12T22:53:44.381" v="3255" actId="27636"/>
          <ac:spMkLst>
            <pc:docMk/>
            <pc:sldMk cId="3630467372" sldId="267"/>
            <ac:spMk id="3" creationId="{04FDE6C2-5C36-4533-A1E4-486EB3653217}"/>
          </ac:spMkLst>
        </pc:spChg>
      </pc:sldChg>
      <pc:sldChg chg="modSp add">
        <pc:chgData name="Ruslan Davtian" userId="85ad1ed30092d58d" providerId="LiveId" clId="{3952982E-E571-4C62-86B9-84E773F53E7B}" dt="2018-05-12T23:11:27.463" v="4256" actId="20577"/>
        <pc:sldMkLst>
          <pc:docMk/>
          <pc:sldMk cId="2145778982" sldId="268"/>
        </pc:sldMkLst>
        <pc:spChg chg="mod">
          <ac:chgData name="Ruslan Davtian" userId="85ad1ed30092d58d" providerId="LiveId" clId="{3952982E-E571-4C62-86B9-84E773F53E7B}" dt="2018-05-11T23:34:14.808" v="1956" actId="122"/>
          <ac:spMkLst>
            <pc:docMk/>
            <pc:sldMk cId="2145778982" sldId="268"/>
            <ac:spMk id="2" creationId="{BDB379F6-802A-41B1-B8E2-E91754CD420E}"/>
          </ac:spMkLst>
        </pc:spChg>
        <pc:spChg chg="mod">
          <ac:chgData name="Ruslan Davtian" userId="85ad1ed30092d58d" providerId="LiveId" clId="{3952982E-E571-4C62-86B9-84E773F53E7B}" dt="2018-05-12T23:11:27.463" v="4256" actId="20577"/>
          <ac:spMkLst>
            <pc:docMk/>
            <pc:sldMk cId="2145778982" sldId="268"/>
            <ac:spMk id="3" creationId="{3B49E845-FE41-4436-949C-D245FDB4D53E}"/>
          </ac:spMkLst>
        </pc:spChg>
      </pc:sldChg>
      <pc:sldChg chg="addSp delSp modSp add mod setBg">
        <pc:chgData name="Ruslan Davtian" userId="85ad1ed30092d58d" providerId="LiveId" clId="{3952982E-E571-4C62-86B9-84E773F53E7B}" dt="2018-05-22T07:25:29.974" v="5018" actId="20577"/>
        <pc:sldMkLst>
          <pc:docMk/>
          <pc:sldMk cId="3527341424" sldId="269"/>
        </pc:sldMkLst>
        <pc:spChg chg="del mod ord">
          <ac:chgData name="Ruslan Davtian" userId="85ad1ed30092d58d" providerId="LiveId" clId="{3952982E-E571-4C62-86B9-84E773F53E7B}" dt="2018-05-22T07:18:24.898" v="4991" actId="478"/>
          <ac:spMkLst>
            <pc:docMk/>
            <pc:sldMk cId="3527341424" sldId="269"/>
            <ac:spMk id="2" creationId="{5799B6BA-988C-47B0-B833-9F9D9C77A3C4}"/>
          </ac:spMkLst>
        </pc:spChg>
        <pc:spChg chg="del mod">
          <ac:chgData name="Ruslan Davtian" userId="85ad1ed30092d58d" providerId="LiveId" clId="{3952982E-E571-4C62-86B9-84E773F53E7B}" dt="2018-05-22T07:17:58.740" v="4979" actId="20577"/>
          <ac:spMkLst>
            <pc:docMk/>
            <pc:sldMk cId="3527341424" sldId="269"/>
            <ac:spMk id="3" creationId="{8739C3AA-9901-4FD7-A2DD-F3AB67E8500E}"/>
          </ac:spMkLst>
        </pc:spChg>
        <pc:spChg chg="add del">
          <ac:chgData name="Ruslan Davtian" userId="85ad1ed30092d58d" providerId="LiveId" clId="{3952982E-E571-4C62-86B9-84E773F53E7B}" dt="2018-05-22T07:18:20.319" v="4989" actId="26606"/>
          <ac:spMkLst>
            <pc:docMk/>
            <pc:sldMk cId="3527341424" sldId="269"/>
            <ac:spMk id="10" creationId="{D12DDE76-C203-4047-9998-63900085B5E8}"/>
          </ac:spMkLst>
        </pc:spChg>
        <pc:picChg chg="add mod">
          <ac:chgData name="Ruslan Davtian" userId="85ad1ed30092d58d" providerId="LiveId" clId="{3952982E-E571-4C62-86B9-84E773F53E7B}" dt="2018-05-22T07:19:45.209" v="4995" actId="207"/>
          <ac:picMkLst>
            <pc:docMk/>
            <pc:sldMk cId="3527341424" sldId="269"/>
            <ac:picMk id="5" creationId="{1B77417D-EC9B-4178-87DB-A8370D6151F6}"/>
          </ac:picMkLst>
        </pc:picChg>
        <pc:inkChg chg="add">
          <ac:chgData name="Ruslan Davtian" userId="85ad1ed30092d58d" providerId="LiveId" clId="{3952982E-E571-4C62-86B9-84E773F53E7B}" dt="2018-05-22T07:20:01.936" v="4996" actId="20577"/>
          <ac:inkMkLst>
            <pc:docMk/>
            <pc:sldMk cId="3527341424" sldId="269"/>
            <ac:inkMk id="6" creationId="{44AEDBBC-C6E1-48B1-9FAE-112C19907024}"/>
          </ac:inkMkLst>
        </pc:inkChg>
        <pc:inkChg chg="add">
          <ac:chgData name="Ruslan Davtian" userId="85ad1ed30092d58d" providerId="LiveId" clId="{3952982E-E571-4C62-86B9-84E773F53E7B}" dt="2018-05-22T07:20:06.030" v="4997" actId="20577"/>
          <ac:inkMkLst>
            <pc:docMk/>
            <pc:sldMk cId="3527341424" sldId="269"/>
            <ac:inkMk id="7" creationId="{422B9916-F0E0-4B49-9B89-466E30A8B412}"/>
          </ac:inkMkLst>
        </pc:inkChg>
        <pc:inkChg chg="add">
          <ac:chgData name="Ruslan Davtian" userId="85ad1ed30092d58d" providerId="LiveId" clId="{3952982E-E571-4C62-86B9-84E773F53E7B}" dt="2018-05-22T07:20:10.265" v="4998" actId="20577"/>
          <ac:inkMkLst>
            <pc:docMk/>
            <pc:sldMk cId="3527341424" sldId="269"/>
            <ac:inkMk id="8" creationId="{32C5D35D-3F39-469F-BE29-2C7D50BA1F93}"/>
          </ac:inkMkLst>
        </pc:inkChg>
        <pc:inkChg chg="add">
          <ac:chgData name="Ruslan Davtian" userId="85ad1ed30092d58d" providerId="LiveId" clId="{3952982E-E571-4C62-86B9-84E773F53E7B}" dt="2018-05-22T07:20:13.531" v="4999" actId="20577"/>
          <ac:inkMkLst>
            <pc:docMk/>
            <pc:sldMk cId="3527341424" sldId="269"/>
            <ac:inkMk id="9" creationId="{C6EA96E9-3BB4-4E47-8A66-035E2B52DD32}"/>
          </ac:inkMkLst>
        </pc:inkChg>
        <pc:inkChg chg="add">
          <ac:chgData name="Ruslan Davtian" userId="85ad1ed30092d58d" providerId="LiveId" clId="{3952982E-E571-4C62-86B9-84E773F53E7B}" dt="2018-05-22T07:20:25.513" v="5000" actId="20577"/>
          <ac:inkMkLst>
            <pc:docMk/>
            <pc:sldMk cId="3527341424" sldId="269"/>
            <ac:inkMk id="11" creationId="{3AB8A45C-45E7-4658-A712-D2AAF3CCBA12}"/>
          </ac:inkMkLst>
        </pc:inkChg>
        <pc:inkChg chg="add">
          <ac:chgData name="Ruslan Davtian" userId="85ad1ed30092d58d" providerId="LiveId" clId="{3952982E-E571-4C62-86B9-84E773F53E7B}" dt="2018-05-22T07:20:32.006" v="5001" actId="20577"/>
          <ac:inkMkLst>
            <pc:docMk/>
            <pc:sldMk cId="3527341424" sldId="269"/>
            <ac:inkMk id="12" creationId="{09A3C27D-2FFC-4FBD-AD2C-0CA116E95C1E}"/>
          </ac:inkMkLst>
        </pc:inkChg>
        <pc:inkChg chg="add">
          <ac:chgData name="Ruslan Davtian" userId="85ad1ed30092d58d" providerId="LiveId" clId="{3952982E-E571-4C62-86B9-84E773F53E7B}" dt="2018-05-22T07:20:34.579" v="5002" actId="20577"/>
          <ac:inkMkLst>
            <pc:docMk/>
            <pc:sldMk cId="3527341424" sldId="269"/>
            <ac:inkMk id="13" creationId="{FDFCF389-893C-4E65-AF4A-030FF30DCA14}"/>
          </ac:inkMkLst>
        </pc:inkChg>
        <pc:inkChg chg="add">
          <ac:chgData name="Ruslan Davtian" userId="85ad1ed30092d58d" providerId="LiveId" clId="{3952982E-E571-4C62-86B9-84E773F53E7B}" dt="2018-05-22T07:20:36.956" v="5003" actId="20577"/>
          <ac:inkMkLst>
            <pc:docMk/>
            <pc:sldMk cId="3527341424" sldId="269"/>
            <ac:inkMk id="14" creationId="{955BC06A-23E5-443B-89E3-EF878A23D2FE}"/>
          </ac:inkMkLst>
        </pc:inkChg>
        <pc:inkChg chg="add del">
          <ac:chgData name="Ruslan Davtian" userId="85ad1ed30092d58d" providerId="LiveId" clId="{3952982E-E571-4C62-86B9-84E773F53E7B}" dt="2018-05-22T07:20:43.563" v="5005" actId="20577"/>
          <ac:inkMkLst>
            <pc:docMk/>
            <pc:sldMk cId="3527341424" sldId="269"/>
            <ac:inkMk id="15" creationId="{AA4F3C11-B541-45A3-8E76-06F762EB2B4E}"/>
          </ac:inkMkLst>
        </pc:inkChg>
        <pc:inkChg chg="add">
          <ac:chgData name="Ruslan Davtian" userId="85ad1ed30092d58d" providerId="LiveId" clId="{3952982E-E571-4C62-86B9-84E773F53E7B}" dt="2018-05-22T07:20:53.301" v="5006" actId="20577"/>
          <ac:inkMkLst>
            <pc:docMk/>
            <pc:sldMk cId="3527341424" sldId="269"/>
            <ac:inkMk id="16" creationId="{BED46C21-76D4-46D4-80FA-DCF7B8B7F6EA}"/>
          </ac:inkMkLst>
        </pc:inkChg>
        <pc:inkChg chg="add">
          <ac:chgData name="Ruslan Davtian" userId="85ad1ed30092d58d" providerId="LiveId" clId="{3952982E-E571-4C62-86B9-84E773F53E7B}" dt="2018-05-22T07:20:56.138" v="5007" actId="20577"/>
          <ac:inkMkLst>
            <pc:docMk/>
            <pc:sldMk cId="3527341424" sldId="269"/>
            <ac:inkMk id="17" creationId="{3D4B4F8D-E170-4175-8EC4-404CC743785C}"/>
          </ac:inkMkLst>
        </pc:inkChg>
        <pc:inkChg chg="add">
          <ac:chgData name="Ruslan Davtian" userId="85ad1ed30092d58d" providerId="LiveId" clId="{3952982E-E571-4C62-86B9-84E773F53E7B}" dt="2018-05-22T07:21:00.858" v="5008" actId="20577"/>
          <ac:inkMkLst>
            <pc:docMk/>
            <pc:sldMk cId="3527341424" sldId="269"/>
            <ac:inkMk id="18" creationId="{65558ED1-ED11-4787-914A-39E62D255D6B}"/>
          </ac:inkMkLst>
        </pc:inkChg>
        <pc:inkChg chg="add">
          <ac:chgData name="Ruslan Davtian" userId="85ad1ed30092d58d" providerId="LiveId" clId="{3952982E-E571-4C62-86B9-84E773F53E7B}" dt="2018-05-22T07:21:03.956" v="5009" actId="20577"/>
          <ac:inkMkLst>
            <pc:docMk/>
            <pc:sldMk cId="3527341424" sldId="269"/>
            <ac:inkMk id="19" creationId="{8DFA128E-56EF-4009-BB03-2BEF23E49811}"/>
          </ac:inkMkLst>
        </pc:inkChg>
        <pc:inkChg chg="add">
          <ac:chgData name="Ruslan Davtian" userId="85ad1ed30092d58d" providerId="LiveId" clId="{3952982E-E571-4C62-86B9-84E773F53E7B}" dt="2018-05-22T07:21:15.771" v="5010" actId="20577"/>
          <ac:inkMkLst>
            <pc:docMk/>
            <pc:sldMk cId="3527341424" sldId="269"/>
            <ac:inkMk id="20" creationId="{134A1082-8943-4AB1-BFB3-17E9CE50AADE}"/>
          </ac:inkMkLst>
        </pc:inkChg>
        <pc:inkChg chg="add">
          <ac:chgData name="Ruslan Davtian" userId="85ad1ed30092d58d" providerId="LiveId" clId="{3952982E-E571-4C62-86B9-84E773F53E7B}" dt="2018-05-22T07:21:21.136" v="5011" actId="20577"/>
          <ac:inkMkLst>
            <pc:docMk/>
            <pc:sldMk cId="3527341424" sldId="269"/>
            <ac:inkMk id="21" creationId="{50E77EF1-82A6-40E2-B41A-CCD2D5BC10CA}"/>
          </ac:inkMkLst>
        </pc:inkChg>
        <pc:inkChg chg="add">
          <ac:chgData name="Ruslan Davtian" userId="85ad1ed30092d58d" providerId="LiveId" clId="{3952982E-E571-4C62-86B9-84E773F53E7B}" dt="2018-05-22T07:21:28.066" v="5012" actId="20577"/>
          <ac:inkMkLst>
            <pc:docMk/>
            <pc:sldMk cId="3527341424" sldId="269"/>
            <ac:inkMk id="22" creationId="{27F28623-52C2-4285-A25B-32AF72E3835F}"/>
          </ac:inkMkLst>
        </pc:inkChg>
        <pc:inkChg chg="add">
          <ac:chgData name="Ruslan Davtian" userId="85ad1ed30092d58d" providerId="LiveId" clId="{3952982E-E571-4C62-86B9-84E773F53E7B}" dt="2018-05-22T07:21:40.014" v="5013" actId="20577"/>
          <ac:inkMkLst>
            <pc:docMk/>
            <pc:sldMk cId="3527341424" sldId="269"/>
            <ac:inkMk id="23" creationId="{4289E1F8-8C86-4D48-9A81-EE543B8F57CD}"/>
          </ac:inkMkLst>
        </pc:inkChg>
        <pc:inkChg chg="add">
          <ac:chgData name="Ruslan Davtian" userId="85ad1ed30092d58d" providerId="LiveId" clId="{3952982E-E571-4C62-86B9-84E773F53E7B}" dt="2018-05-22T07:21:45.077" v="5014" actId="20577"/>
          <ac:inkMkLst>
            <pc:docMk/>
            <pc:sldMk cId="3527341424" sldId="269"/>
            <ac:inkMk id="24" creationId="{DF330A71-3173-4B04-A87D-EED2B864F938}"/>
          </ac:inkMkLst>
        </pc:inkChg>
        <pc:inkChg chg="add">
          <ac:chgData name="Ruslan Davtian" userId="85ad1ed30092d58d" providerId="LiveId" clId="{3952982E-E571-4C62-86B9-84E773F53E7B}" dt="2018-05-22T07:21:48.181" v="5015" actId="20577"/>
          <ac:inkMkLst>
            <pc:docMk/>
            <pc:sldMk cId="3527341424" sldId="269"/>
            <ac:inkMk id="25" creationId="{65E46201-19DC-4ACC-99F4-3008D786FB88}"/>
          </ac:inkMkLst>
        </pc:inkChg>
        <pc:inkChg chg="add">
          <ac:chgData name="Ruslan Davtian" userId="85ad1ed30092d58d" providerId="LiveId" clId="{3952982E-E571-4C62-86B9-84E773F53E7B}" dt="2018-05-22T07:21:50.814" v="5016" actId="20577"/>
          <ac:inkMkLst>
            <pc:docMk/>
            <pc:sldMk cId="3527341424" sldId="269"/>
            <ac:inkMk id="26" creationId="{A52728B9-006C-416C-A23B-2173B6EA2D3F}"/>
          </ac:inkMkLst>
        </pc:inkChg>
        <pc:inkChg chg="add">
          <ac:chgData name="Ruslan Davtian" userId="85ad1ed30092d58d" providerId="LiveId" clId="{3952982E-E571-4C62-86B9-84E773F53E7B}" dt="2018-05-22T07:21:57.542" v="5017" actId="20577"/>
          <ac:inkMkLst>
            <pc:docMk/>
            <pc:sldMk cId="3527341424" sldId="269"/>
            <ac:inkMk id="27" creationId="{57BA4B16-7AA6-4B5A-8643-E393C99FD301}"/>
          </ac:inkMkLst>
        </pc:inkChg>
        <pc:inkChg chg="add">
          <ac:chgData name="Ruslan Davtian" userId="85ad1ed30092d58d" providerId="LiveId" clId="{3952982E-E571-4C62-86B9-84E773F53E7B}" dt="2018-05-22T07:25:29.974" v="5018" actId="20577"/>
          <ac:inkMkLst>
            <pc:docMk/>
            <pc:sldMk cId="3527341424" sldId="269"/>
            <ac:inkMk id="28" creationId="{043AB70C-033E-4A8B-977D-338115336268}"/>
          </ac:inkMkLst>
        </pc:inkChg>
      </pc:sldChg>
      <pc:sldChg chg="delSp modSp add">
        <pc:chgData name="Ruslan Davtian" userId="85ad1ed30092d58d" providerId="LiveId" clId="{3952982E-E571-4C62-86B9-84E773F53E7B}" dt="2018-05-22T03:43:29.546" v="4977" actId="478"/>
        <pc:sldMkLst>
          <pc:docMk/>
          <pc:sldMk cId="465773227" sldId="270"/>
        </pc:sldMkLst>
        <pc:spChg chg="mod">
          <ac:chgData name="Ruslan Davtian" userId="85ad1ed30092d58d" providerId="LiveId" clId="{3952982E-E571-4C62-86B9-84E773F53E7B}" dt="2018-05-12T00:43:26.298" v="2104" actId="20577"/>
          <ac:spMkLst>
            <pc:docMk/>
            <pc:sldMk cId="465773227" sldId="270"/>
            <ac:spMk id="2" creationId="{A1645CB1-DF57-4303-B727-58C419E2DA0D}"/>
          </ac:spMkLst>
        </pc:spChg>
        <pc:spChg chg="del">
          <ac:chgData name="Ruslan Davtian" userId="85ad1ed30092d58d" providerId="LiveId" clId="{3952982E-E571-4C62-86B9-84E773F53E7B}" dt="2018-05-22T03:43:29.546" v="4977" actId="478"/>
          <ac:spMkLst>
            <pc:docMk/>
            <pc:sldMk cId="465773227" sldId="270"/>
            <ac:spMk id="3" creationId="{F74E42F8-3242-427D-8664-B273373AF1F2}"/>
          </ac:spMkLst>
        </pc:spChg>
      </pc:sldChg>
      <pc:sldChg chg="addSp delSp modSp add mod setBg">
        <pc:chgData name="Ruslan Davtian" userId="85ad1ed30092d58d" providerId="LiveId" clId="{3952982E-E571-4C62-86B9-84E773F53E7B}" dt="2018-05-23T09:00:00.233" v="5086" actId="20577"/>
        <pc:sldMkLst>
          <pc:docMk/>
          <pc:sldMk cId="3625654455" sldId="271"/>
        </pc:sldMkLst>
        <pc:spChg chg="mod">
          <ac:chgData name="Ruslan Davtian" userId="85ad1ed30092d58d" providerId="LiveId" clId="{3952982E-E571-4C62-86B9-84E773F53E7B}" dt="2018-05-22T03:36:38.985" v="4718" actId="122"/>
          <ac:spMkLst>
            <pc:docMk/>
            <pc:sldMk cId="3625654455" sldId="271"/>
            <ac:spMk id="2" creationId="{D26D0717-C046-4FE7-B2A7-9384B9B888E7}"/>
          </ac:spMkLst>
        </pc:spChg>
        <pc:spChg chg="del mod">
          <ac:chgData name="Ruslan Davtian" userId="85ad1ed30092d58d" providerId="LiveId" clId="{3952982E-E571-4C62-86B9-84E773F53E7B}" dt="2018-05-22T03:36:16.009" v="4714" actId="20577"/>
          <ac:spMkLst>
            <pc:docMk/>
            <pc:sldMk cId="3625654455" sldId="271"/>
            <ac:spMk id="3" creationId="{14377341-39FF-47E4-9268-96D717925810}"/>
          </ac:spMkLst>
        </pc:spChg>
        <pc:spChg chg="add mod">
          <ac:chgData name="Ruslan Davtian" userId="85ad1ed30092d58d" providerId="LiveId" clId="{3952982E-E571-4C62-86B9-84E773F53E7B}" dt="2018-05-22T03:38:30.776" v="4790" actId="122"/>
          <ac:spMkLst>
            <pc:docMk/>
            <pc:sldMk cId="3625654455" sldId="271"/>
            <ac:spMk id="8" creationId="{0582BF22-3BCA-4387-8E59-F4389723697F}"/>
          </ac:spMkLst>
        </pc:spChg>
        <pc:spChg chg="add">
          <ac:chgData name="Ruslan Davtian" userId="85ad1ed30092d58d" providerId="LiveId" clId="{3952982E-E571-4C62-86B9-84E773F53E7B}" dt="2018-05-22T03:37:11.772" v="4720" actId="3680"/>
          <ac:spMkLst>
            <pc:docMk/>
            <pc:sldMk cId="3625654455" sldId="271"/>
            <ac:spMk id="9" creationId="{0583B4FC-1C3F-4C47-A58F-3AE67219977C}"/>
          </ac:spMkLst>
        </pc:spChg>
        <pc:graphicFrameChg chg="del mod">
          <ac:chgData name="Ruslan Davtian" userId="85ad1ed30092d58d" providerId="LiveId" clId="{3952982E-E571-4C62-86B9-84E773F53E7B}" dt="2018-05-22T03:37:11.772" v="4720" actId="3680"/>
          <ac:graphicFrameMkLst>
            <pc:docMk/>
            <pc:sldMk cId="3625654455" sldId="271"/>
            <ac:graphicFrameMk id="5" creationId="{8B0D0EF9-66C3-4850-87A5-AC5382FDDBCE}"/>
          </ac:graphicFrameMkLst>
        </pc:graphicFrameChg>
        <pc:graphicFrameChg chg="mod modGraphic">
          <ac:chgData name="Ruslan Davtian" userId="85ad1ed30092d58d" providerId="LiveId" clId="{3952982E-E571-4C62-86B9-84E773F53E7B}" dt="2018-05-23T09:00:00.233" v="5086" actId="20577"/>
          <ac:graphicFrameMkLst>
            <pc:docMk/>
            <pc:sldMk cId="3625654455" sldId="271"/>
            <ac:graphicFrameMk id="6" creationId="{AA589F80-2255-4866-B683-FFE8A5428344}"/>
          </ac:graphicFrameMkLst>
        </pc:graphicFrameChg>
        <pc:picChg chg="add del mod">
          <ac:chgData name="Ruslan Davtian" userId="85ad1ed30092d58d" providerId="LiveId" clId="{3952982E-E571-4C62-86B9-84E773F53E7B}" dt="2018-05-22T03:36:24.201" v="4715" actId="26606"/>
          <ac:picMkLst>
            <pc:docMk/>
            <pc:sldMk cId="3625654455" sldId="271"/>
            <ac:picMk id="4" creationId="{C6CE53D4-C62F-431E-96E2-055E3D2306EC}"/>
          </ac:picMkLst>
        </pc:picChg>
        <pc:picChg chg="add mod">
          <ac:chgData name="Ruslan Davtian" userId="85ad1ed30092d58d" providerId="LiveId" clId="{3952982E-E571-4C62-86B9-84E773F53E7B}" dt="2018-05-22T03:38:03.571" v="4763" actId="1076"/>
          <ac:picMkLst>
            <pc:docMk/>
            <pc:sldMk cId="3625654455" sldId="271"/>
            <ac:picMk id="7" creationId="{C6CE53D4-C62F-431E-96E2-055E3D2306EC}"/>
          </ac:picMkLst>
        </pc:picChg>
      </pc:sldChg>
      <pc:sldChg chg="add del">
        <pc:chgData name="Ruslan Davtian" userId="85ad1ed30092d58d" providerId="LiveId" clId="{3952982E-E571-4C62-86B9-84E773F53E7B}" dt="2018-05-24T07:21:10.936" v="6965" actId="2696"/>
        <pc:sldMkLst>
          <pc:docMk/>
          <pc:sldMk cId="392898953" sldId="272"/>
        </pc:sldMkLst>
      </pc:sldChg>
      <pc:sldChg chg="add del">
        <pc:chgData name="Ruslan Davtian" userId="85ad1ed30092d58d" providerId="LiveId" clId="{3952982E-E571-4C62-86B9-84E773F53E7B}" dt="2018-05-24T17:41:02.303" v="6971" actId="2696"/>
        <pc:sldMkLst>
          <pc:docMk/>
          <pc:sldMk cId="1551844854" sldId="272"/>
        </pc:sldMkLst>
      </pc:sldChg>
    </pc:docChg>
  </pc:docChgLst>
  <pc:docChgLst>
    <pc:chgData name="Ruslan Davtian" userId="85ad1ed30092d58d" providerId="LiveId" clId="{28D5E8DC-214E-4E32-B29C-488DF813C982}"/>
    <pc:docChg chg="delSld modSld">
      <pc:chgData name="Ruslan Davtian" userId="85ad1ed30092d58d" providerId="LiveId" clId="{28D5E8DC-214E-4E32-B29C-488DF813C982}" dt="2019-09-26T03:23:05.731" v="3" actId="20577"/>
      <pc:docMkLst>
        <pc:docMk/>
      </pc:docMkLst>
      <pc:sldChg chg="modNotesTx">
        <pc:chgData name="Ruslan Davtian" userId="85ad1ed30092d58d" providerId="LiveId" clId="{28D5E8DC-214E-4E32-B29C-488DF813C982}" dt="2019-09-26T03:14:22.361" v="0" actId="20577"/>
        <pc:sldMkLst>
          <pc:docMk/>
          <pc:sldMk cId="1693675051" sldId="256"/>
        </pc:sldMkLst>
      </pc:sldChg>
      <pc:sldChg chg="modNotesTx">
        <pc:chgData name="Ruslan Davtian" userId="85ad1ed30092d58d" providerId="LiveId" clId="{28D5E8DC-214E-4E32-B29C-488DF813C982}" dt="2019-09-26T03:23:05.731" v="3" actId="20577"/>
        <pc:sldMkLst>
          <pc:docMk/>
          <pc:sldMk cId="4217326874" sldId="257"/>
        </pc:sldMkLst>
      </pc:sldChg>
      <pc:sldChg chg="modNotesTx">
        <pc:chgData name="Ruslan Davtian" userId="85ad1ed30092d58d" providerId="LiveId" clId="{28D5E8DC-214E-4E32-B29C-488DF813C982}" dt="2019-09-26T03:14:29.675" v="1" actId="20577"/>
        <pc:sldMkLst>
          <pc:docMk/>
          <pc:sldMk cId="2023174486" sldId="258"/>
        </pc:sldMkLst>
      </pc:sldChg>
      <pc:sldChg chg="del">
        <pc:chgData name="Ruslan Davtian" userId="85ad1ed30092d58d" providerId="LiveId" clId="{28D5E8DC-214E-4E32-B29C-488DF813C982}" dt="2019-09-26T03:14:44.142" v="2" actId="2696"/>
        <pc:sldMkLst>
          <pc:docMk/>
          <pc:sldMk cId="465773227" sldId="27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0:01.9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0,'516'0,"-468"2,1 2,2 3,62 5,46-9,-67-2,56 8,36 5,165-11,-210-4,-95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0:56.1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28,'757'0,"-667"-3,26-8,66-2,153 12,48 18,-327-13,21 1,0 3,56 14,95 20,-165-34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1:00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61,'0'-2,"1"0,-1 0,1-1,-1 1,1 0,0 1,0-1,0 0,0 0,0 0,0 0,0 1,1-1,-1 0,0 1,1 0,-1-1,1 1,0 0,0-1,-1 1,1 0,0 0,0 1,0-1,0 0,0 1,0-1,0 1,11-4,-1 2,1-1,0 2,3-1,-11 2,123-6,67 8,-56 1,421-3,-465 4,19 5,39 3,-97-7,1 3,-2 2,5 3,20 4,-31-6,-21-4,1-2,-1-1,10 0,271-1,-219-4,-15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1:03.9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57,'1656'0,"-1624"-2,0-1,0-2,-1-1,11-5,-5 2,0 2,1 1,6 2,455 0,-271 7,-25-3,-170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1:15.7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0,'2'1,"1"-1,-1 1,1-1,-1 1,1 0,-1 0,1 0,1 1,14 6,24-1,0-3,0-1,32-2,-18-1,37 7,-29 0,94 13,157 0,34-12,-238 2,0 6,68 20,-80-12,20 5,104 11,-162-32,95 8,-115-15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1:21.1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1,'615'0,"-568"1,1 3,41 8,91 26,29 5,-105-26,44 6,64 0,105-18,-279-6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1:28.0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0,'7'1,"0"-1,0 2,0-1,-1 1,6 1,18 5,58 1,1-3,0-5,13-4,30 1,1722 2,-1806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1:40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1 196,'160'1,"186"-2,-301-2,-1-2,0-2,-1-1,0-3,3-2,79-30,2-7,-97 38,-4 3,1 1,0 1,0 1,1 1,0 1,2 2,54-1,28 5,-48-1,-16 3,0 2,0 1,-1 3,16 6,-5-1,2-2,24 0,11-8,75-6,-60-1,11 6,-44 1,-2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1:45.0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1 116,'75'0,"92"-1,-133-2,-1 0,0-2,32-10,91-36,-127 40,-8 5,0 0,0 2,0 0,1 1,7 1,39 1,1 2,-12 0,653 2,-610 0,16 7,-24-2,-42-4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1:48.1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1,'54'0,"431"11,575 7,-717-19,-139 1,-162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1:50.8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88,'851'0,"-601"-13,-22-1,-204 12,0-1,0-1,0-1,20-7,-14 4,1 0,16 0,57 1,1 4,25 5,-9 0,147-1,-218-1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0:06.0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1 142,'685'0,"-658"-1,0-1,0-2,0 0,17-6,105-36,-88 25,1 3,8 1,1 8,1 3,-1 3,69 5,-38 0,-55 1,36 6,-38-3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1:57.5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57,'10'0,"26"0,1-1,-1-2,12-3,47-12,1 4,0 5,8 3,550 7,-246 0,-325 3,30 6,27 2,-88-7,-1 2,0 3,26 9,-10-2,33 2,-35-12,-24-3,22 6,332 77,-325-73,1-4,0-2,45-2,-35-5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5:29.9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60,'42'-3,"0"-1,0-1,18-7,46-7,36 8,1 6,47 7,-25 0,4-3,172 3,-221 11,-62-6,10-2,228-3,-167-3,-93 3,1 1,-1 3,29 7,33 6,12-8,-65-8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0:10.2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0,'1393'0,"-1299"4,25 6,76 5,-181-15,1 1,-1 0,0 1,11 4,11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0:13.5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1,'80'0,"63"-1,0 6,60 14,-66 4,-57-8,1-4,70 1,441-15,-490-1,17-6,-94 8,26-3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0:25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2,'195'-1,"216"3,-245 11,36 0,182 6,-346-16,-5 1,0 1,0 2,14 5,-12-2,1-2,23 1,36 2,87 6,-102-10,56 13,-70-8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0:32.0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86,'676'0,"-636"-2,0-2,0-2,0-2,-1-1,19-8,-28 9,11-2,0 2,0 1,1 3,6 1,169 4,-81 2,318-3,-412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0:34.5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84,'208'1,"-1"10,110 23,-176-15,0-7,121-5,-172-7,138-6,-184 2,-1-1,0-3,0-1,7-4,24-11,-1-4,44-23,-79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0:36.9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1,'2672'0,"-2625"0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2T07:20:53.3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1,'96'3,"26"8,-22-1,17-5,282-6,-366 3,0 1,-1 2,1 1,5 3,5 0,1-1,2-1,166 2,-1-1,-177-5,38 3,1 3,35 11,-51-7,29 2,-47-11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3ED20-D3D4-4CFE-990F-2AB7B15B7BF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182F2-3EF2-40B6-BF07-E57BDBEF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7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82F2-3EF2-40B6-BF07-E57BDBEF60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0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82F2-3EF2-40B6-BF07-E57BDBEF60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6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82F2-3EF2-40B6-BF07-E57BDBEF60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2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82F2-3EF2-40B6-BF07-E57BDBEF60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4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8299-03E7-47E5-85D1-8A3CED5AF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5C93B-6A35-472F-BA01-9EF988B8D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C3C4-9FC8-450C-8D89-34CD37C3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608E-9C51-448A-8C70-FE49C5EEDB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CDACC-D185-4711-B2B2-2667C6A3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EC19D-A870-448F-A214-060C4211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61BD-43B5-4959-8B09-436EC0C4A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09C4-F292-4457-AB02-A36CFCA0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9951E-BB88-4B44-AC32-5A2061E3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380C8-12B9-43FA-9665-E10A3A6D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608E-9C51-448A-8C70-FE49C5EEDB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5BB70-D28F-4E74-83FB-61579BED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1EDF-4A98-4A9F-9C91-904FD3CB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61BD-43B5-4959-8B09-436EC0C4A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0CB3D-CBAA-4870-B659-2A0A1AD8F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CA8E9-2FA7-48C7-87C9-C79800837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A0237-B325-4523-B13D-AF69BAE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608E-9C51-448A-8C70-FE49C5EEDB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6C2A2-B696-48C3-AF00-95C6CFC5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7ED1C-B129-483D-953C-3434BA9C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61BD-43B5-4959-8B09-436EC0C4A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E1FF-E8B0-4ED6-8762-CB14FE07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DDEE-24F1-48CE-82D2-0E95FDCF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FAEC-3D33-453E-BA3B-297A97D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608E-9C51-448A-8C70-FE49C5EEDB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75176-F0E4-4901-8BD3-E78916CA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B23DC-2CF3-4146-AAB0-774D13C3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61BD-43B5-4959-8B09-436EC0C4A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FD43-B5F4-4080-A079-7E4B0130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577B-A5A8-436B-9B19-60C8BE7E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0235-BD2A-4997-94F4-4B5D6CB4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608E-9C51-448A-8C70-FE49C5EEDB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A8F2-856A-4761-8619-5F60199C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F60D3-A400-4CD6-968D-2A9B8012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61BD-43B5-4959-8B09-436EC0C4A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3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6E56-728C-41C1-9F6F-774FB136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63C0-74A7-47F6-B7FB-5B7F116EB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C648F-4E2F-42AD-AD47-5071BE706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F9462-4441-445C-926D-19424324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608E-9C51-448A-8C70-FE49C5EEDB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2E18B-F1E4-4E42-8E55-16C5389A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568FC-84A2-4A7B-8573-7AC50529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61BD-43B5-4959-8B09-436EC0C4A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3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270C-D2E9-4BE4-A87D-4F545664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831B-E007-4F4D-8EB9-9382CB13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69548-F9D4-465C-95FD-98593BE5D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835A9-1C21-4959-9336-460B4AE83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9761A-F6AE-4680-9491-39C995075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D21A4-D8DE-4048-B68E-97E8C19A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608E-9C51-448A-8C70-FE49C5EEDB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043B5-5F63-4B8F-931C-2707AB6E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1E400-B6C9-4DE4-918F-4C7536E5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61BD-43B5-4959-8B09-436EC0C4A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0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B203-0B2F-4383-96A1-B5429F44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B7BAC-5764-4E9C-AA16-370AE51A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608E-9C51-448A-8C70-FE49C5EEDB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BADDC-08FD-48E0-B516-80015054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28F6E-AE7D-4CB6-B637-383475EF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61BD-43B5-4959-8B09-436EC0C4A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27DF2-6846-43C1-B553-14AB6793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608E-9C51-448A-8C70-FE49C5EEDB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75AE0-2E25-4F69-A321-E34D3929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543E-0C3C-4FDD-9A0F-2453DA14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61BD-43B5-4959-8B09-436EC0C4A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1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4659-A4F3-4C63-AD1B-41906A5E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59C18-D664-4B40-9B56-6B9848727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8AF04-EC74-4152-AF81-9F183629C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9AEC-BE1B-4A71-81E7-184A6865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608E-9C51-448A-8C70-FE49C5EEDB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49042-20CF-4919-AC33-7EDF4E4A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61D32-D67A-4654-9EF2-A0B4C7AF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61BD-43B5-4959-8B09-436EC0C4A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4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0E1A-447F-4B9B-88AF-87F0F5B5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9409A-9E6E-4B55-9CB0-F52F0C6E9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AB951-090B-4FD5-B1A5-0D9B9F032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9E4BB-001A-47A9-8470-C6B387D6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608E-9C51-448A-8C70-FE49C5EEDB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961B9-5423-4FDF-B329-C935ECD7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24D8E-E229-4D31-A645-7847E15F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61BD-43B5-4959-8B09-436EC0C4A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2A93B-7B66-4600-AA0C-4A7DA9AD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1414E-A37D-46A4-8144-CDB53FC0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D8396-B76E-4861-99BB-017F7491C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6608E-9C51-448A-8C70-FE49C5EEDB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3C3D-0A94-42FB-AB41-E968065FA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FC7A-9940-4C66-BB07-DC339E1DB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61BD-43B5-4959-8B09-436EC0C4A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0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2" Type="http://schemas.openxmlformats.org/officeDocument/2006/relationships/image" Target="../media/image4.jp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40" Type="http://schemas.openxmlformats.org/officeDocument/2006/relationships/image" Target="../media/image2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8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DF953-6DAD-4DE1-B0A7-1807CA82F3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6" r="-1" b="-1"/>
          <a:stretch/>
        </p:blipFill>
        <p:spPr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3277B2-705C-4286-8F1D-929652310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2010" y="2588203"/>
            <a:ext cx="6189970" cy="2076333"/>
          </a:xfrm>
        </p:spPr>
        <p:txBody>
          <a:bodyPr anchor="t">
            <a:noAutofit/>
          </a:bodyPr>
          <a:lstStyle/>
          <a:p>
            <a:r>
              <a:rPr lang="en-US" sz="5200" dirty="0"/>
              <a:t>Predicting March Madness Through Simulation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EEA79-D395-4A96-AA07-D4E9639BA1AC}"/>
              </a:ext>
            </a:extLst>
          </p:cNvPr>
          <p:cNvSpPr txBox="1"/>
          <p:nvPr/>
        </p:nvSpPr>
        <p:spPr>
          <a:xfrm>
            <a:off x="7039896" y="4768646"/>
            <a:ext cx="417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By: Ruslan Adamovics-Davtian</a:t>
            </a:r>
          </a:p>
        </p:txBody>
      </p:sp>
    </p:spTree>
    <p:extLst>
      <p:ext uri="{BB962C8B-B14F-4D97-AF65-F5344CB8AC3E}">
        <p14:creationId xmlns:p14="http://schemas.microsoft.com/office/powerpoint/2010/main" val="1693675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33DC-635F-4E29-BE23-F0D2D9FD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Kaggle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E6C2-5C36-4533-A1E4-486EB3653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60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final model to predict all possible combinations of matchups  </a:t>
            </a:r>
          </a:p>
          <a:p>
            <a:pPr lvl="1"/>
            <a:r>
              <a:rPr lang="en-US" dirty="0"/>
              <a:t>68 Total Teams</a:t>
            </a:r>
          </a:p>
          <a:p>
            <a:pPr lvl="1"/>
            <a:r>
              <a:rPr lang="en-US" dirty="0"/>
              <a:t>2 Teams in a matchup</a:t>
            </a:r>
          </a:p>
          <a:p>
            <a:pPr lvl="1"/>
            <a:r>
              <a:rPr lang="en-US" dirty="0"/>
              <a:t>68 choose 2 = 2278 possible matchups</a:t>
            </a:r>
          </a:p>
          <a:p>
            <a:endParaRPr lang="en-US" dirty="0"/>
          </a:p>
          <a:p>
            <a:r>
              <a:rPr lang="en-US" dirty="0"/>
              <a:t>Over 900 teams competed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Rank teams based on mean log loss error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6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79F6-802A-41B1-B8E2-E91754CD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Bracket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E845-FE41-4436-949C-D245FDB4D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data set of all 2278 possible games for each tournament year</a:t>
            </a:r>
          </a:p>
          <a:p>
            <a:r>
              <a:rPr lang="en-US" dirty="0"/>
              <a:t>Given first round, region, seeding…</a:t>
            </a:r>
          </a:p>
          <a:p>
            <a:pPr lvl="1"/>
            <a:r>
              <a:rPr lang="en-US" dirty="0"/>
              <a:t>Iterate through each matchup and predict probability that Team 1 wins</a:t>
            </a:r>
          </a:p>
          <a:p>
            <a:pPr lvl="1"/>
            <a:r>
              <a:rPr lang="en-US" dirty="0"/>
              <a:t>Generate one random number between 0 and 100</a:t>
            </a:r>
          </a:p>
          <a:p>
            <a:pPr lvl="1"/>
            <a:r>
              <a:rPr lang="en-US" dirty="0"/>
              <a:t>If probability falls within region of the generated number, Team 1 advances</a:t>
            </a:r>
          </a:p>
          <a:p>
            <a:pPr lvl="1"/>
            <a:r>
              <a:rPr lang="en-US" dirty="0"/>
              <a:t>Otherwise, Team 2 advances</a:t>
            </a:r>
          </a:p>
          <a:p>
            <a:pPr lvl="1"/>
            <a:r>
              <a:rPr lang="en-US" dirty="0"/>
              <a:t>Repeat until a champion is predicted</a:t>
            </a:r>
          </a:p>
          <a:p>
            <a:pPr lvl="1"/>
            <a:r>
              <a:rPr lang="en-US" dirty="0"/>
              <a:t>Repeat tournament simulation 10000 times</a:t>
            </a:r>
          </a:p>
          <a:p>
            <a:pPr lvl="1"/>
            <a:r>
              <a:rPr lang="en-US" dirty="0"/>
              <a:t>Calculate each team’s proportion of advancing through each round</a:t>
            </a:r>
          </a:p>
        </p:txBody>
      </p:sp>
    </p:spTree>
    <p:extLst>
      <p:ext uri="{BB962C8B-B14F-4D97-AF65-F5344CB8AC3E}">
        <p14:creationId xmlns:p14="http://schemas.microsoft.com/office/powerpoint/2010/main" val="214577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491A-6917-431A-B223-7AD98D42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7574"/>
            <a:ext cx="10515600" cy="16033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0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2297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B4BBCFF-6EBB-44EB-BD9C-C48EBB906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20" y="9842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63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1B77417D-EC9B-4178-87DB-A8370D615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2" y="645"/>
            <a:ext cx="8439275" cy="6857356"/>
          </a:xfrm>
          <a:solidFill>
            <a:srgbClr val="FF0000"/>
          </a:solidFill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4AEDBBC-C6E1-48B1-9FAE-112C19907024}"/>
                  </a:ext>
                </a:extLst>
              </p14:cNvPr>
              <p14:cNvContentPartPr/>
              <p14:nvPr/>
            </p14:nvContentPartPr>
            <p14:xfrm>
              <a:off x="3087062" y="353725"/>
              <a:ext cx="681840" cy="20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AEDBBC-C6E1-48B1-9FAE-112C199070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8422" y="344725"/>
                <a:ext cx="6994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2B9916-F0E0-4B49-9B89-466E30A8B412}"/>
                  </a:ext>
                </a:extLst>
              </p14:cNvPr>
              <p14:cNvContentPartPr/>
              <p14:nvPr/>
            </p14:nvContentPartPr>
            <p14:xfrm>
              <a:off x="3775382" y="508885"/>
              <a:ext cx="651960" cy="51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2B9916-F0E0-4B49-9B89-466E30A8B4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6742" y="500245"/>
                <a:ext cx="6696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C5D35D-3F39-469F-BE29-2C7D50BA1F93}"/>
                  </a:ext>
                </a:extLst>
              </p14:cNvPr>
              <p14:cNvContentPartPr/>
              <p14:nvPr/>
            </p14:nvContentPartPr>
            <p14:xfrm>
              <a:off x="4394942" y="953485"/>
              <a:ext cx="691200" cy="18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C5D35D-3F39-469F-BE29-2C7D50BA1F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85942" y="944485"/>
                <a:ext cx="708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EA96E9-3BB4-4E47-8A66-035E2B52DD32}"/>
                  </a:ext>
                </a:extLst>
              </p14:cNvPr>
              <p14:cNvContentPartPr/>
              <p14:nvPr/>
            </p14:nvContentPartPr>
            <p14:xfrm>
              <a:off x="5083262" y="1670965"/>
              <a:ext cx="687240" cy="30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EA96E9-3BB4-4E47-8A66-035E2B52DD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4622" y="1661965"/>
                <a:ext cx="7048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AB8A45C-45E7-4658-A712-D2AAF3CCBA12}"/>
                  </a:ext>
                </a:extLst>
              </p14:cNvPr>
              <p14:cNvContentPartPr/>
              <p14:nvPr/>
            </p14:nvContentPartPr>
            <p14:xfrm>
              <a:off x="3028022" y="736405"/>
              <a:ext cx="803520" cy="62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AB8A45C-45E7-4658-A712-D2AAF3CCBA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19382" y="727765"/>
                <a:ext cx="8211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9A3C27D-2FFC-4FBD-AD2C-0CA116E95C1E}"/>
                  </a:ext>
                </a:extLst>
              </p14:cNvPr>
              <p14:cNvContentPartPr/>
              <p14:nvPr/>
            </p14:nvContentPartPr>
            <p14:xfrm>
              <a:off x="3834062" y="2102605"/>
              <a:ext cx="729720" cy="31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9A3C27D-2FFC-4FBD-AD2C-0CA116E95C1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25422" y="2093605"/>
                <a:ext cx="7473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DFCF389-893C-4E65-AF4A-030FF30DCA14}"/>
                  </a:ext>
                </a:extLst>
              </p14:cNvPr>
              <p14:cNvContentPartPr/>
              <p14:nvPr/>
            </p14:nvContentPartPr>
            <p14:xfrm>
              <a:off x="4394942" y="2486365"/>
              <a:ext cx="762840" cy="60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DFCF389-893C-4E65-AF4A-030FF30DCA1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85942" y="2477725"/>
                <a:ext cx="7804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55BC06A-23E5-443B-89E3-EF878A23D2FE}"/>
                  </a:ext>
                </a:extLst>
              </p14:cNvPr>
              <p14:cNvContentPartPr/>
              <p14:nvPr/>
            </p14:nvContentPartPr>
            <p14:xfrm>
              <a:off x="3745862" y="2860765"/>
              <a:ext cx="9792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55BC06A-23E5-443B-89E3-EF878A23D2F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37222" y="2852125"/>
                <a:ext cx="996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ED46C21-76D4-46D4-80FA-DCF7B8B7F6EA}"/>
                  </a:ext>
                </a:extLst>
              </p14:cNvPr>
              <p14:cNvContentPartPr/>
              <p14:nvPr/>
            </p14:nvContentPartPr>
            <p14:xfrm>
              <a:off x="3028022" y="4020685"/>
              <a:ext cx="730440" cy="59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ED46C21-76D4-46D4-80FA-DCF7B8B7F6E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19382" y="4012045"/>
                <a:ext cx="748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D4B4F8D-E170-4175-8EC4-404CC743785C}"/>
                  </a:ext>
                </a:extLst>
              </p14:cNvPr>
              <p14:cNvContentPartPr/>
              <p14:nvPr/>
            </p14:nvContentPartPr>
            <p14:xfrm>
              <a:off x="2979062" y="4453405"/>
              <a:ext cx="899280" cy="38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D4B4F8D-E170-4175-8EC4-404CC743785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70062" y="4444405"/>
                <a:ext cx="9169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5558ED1-ED11-4787-914A-39E62D255D6B}"/>
                  </a:ext>
                </a:extLst>
              </p14:cNvPr>
              <p14:cNvContentPartPr/>
              <p14:nvPr/>
            </p14:nvContentPartPr>
            <p14:xfrm>
              <a:off x="2949542" y="6054325"/>
              <a:ext cx="882360" cy="42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5558ED1-ED11-4787-914A-39E62D255D6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40542" y="6045325"/>
                <a:ext cx="9000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FA128E-56EF-4009-BB03-2BEF23E49811}"/>
                  </a:ext>
                </a:extLst>
              </p14:cNvPr>
              <p14:cNvContentPartPr/>
              <p14:nvPr/>
            </p14:nvContentPartPr>
            <p14:xfrm>
              <a:off x="3686822" y="6291565"/>
              <a:ext cx="1060560" cy="20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FA128E-56EF-4009-BB03-2BEF23E4981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78182" y="6282565"/>
                <a:ext cx="1078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4A1082-8943-4AB1-BFB3-17E9CE50AADE}"/>
                  </a:ext>
                </a:extLst>
              </p14:cNvPr>
              <p14:cNvContentPartPr/>
              <p14:nvPr/>
            </p14:nvContentPartPr>
            <p14:xfrm>
              <a:off x="4443902" y="4198165"/>
              <a:ext cx="856080" cy="98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4A1082-8943-4AB1-BFB3-17E9CE50A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35262" y="4189165"/>
                <a:ext cx="8737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0E77EF1-82A6-40E2-B41A-CCD2D5BC10CA}"/>
                  </a:ext>
                </a:extLst>
              </p14:cNvPr>
              <p14:cNvContentPartPr/>
              <p14:nvPr/>
            </p14:nvContentPartPr>
            <p14:xfrm>
              <a:off x="3745862" y="3814405"/>
              <a:ext cx="722880" cy="60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0E77EF1-82A6-40E2-B41A-CCD2D5BC10C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37222" y="3805765"/>
                <a:ext cx="7405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7F28623-52C2-4285-A25B-32AF72E3835F}"/>
                  </a:ext>
                </a:extLst>
              </p14:cNvPr>
              <p14:cNvContentPartPr/>
              <p14:nvPr/>
            </p14:nvContentPartPr>
            <p14:xfrm>
              <a:off x="8494622" y="648565"/>
              <a:ext cx="892440" cy="12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7F28623-52C2-4285-A25B-32AF72E383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485982" y="639565"/>
                <a:ext cx="9100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289E1F8-8C86-4D48-9A81-EE543B8F57CD}"/>
                  </a:ext>
                </a:extLst>
              </p14:cNvPr>
              <p14:cNvContentPartPr/>
              <p14:nvPr/>
            </p14:nvContentPartPr>
            <p14:xfrm>
              <a:off x="7108262" y="2367205"/>
              <a:ext cx="939960" cy="71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289E1F8-8C86-4D48-9A81-EE543B8F57C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99622" y="2358205"/>
                <a:ext cx="9576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F330A71-3173-4B04-A87D-EED2B864F938}"/>
                  </a:ext>
                </a:extLst>
              </p14:cNvPr>
              <p14:cNvContentPartPr/>
              <p14:nvPr/>
            </p14:nvContentPartPr>
            <p14:xfrm>
              <a:off x="7875422" y="4540165"/>
              <a:ext cx="716760" cy="42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F330A71-3173-4B04-A87D-EED2B864F93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866782" y="4531525"/>
                <a:ext cx="7344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5E46201-19DC-4ACC-99F4-3008D786FB88}"/>
                  </a:ext>
                </a:extLst>
              </p14:cNvPr>
              <p14:cNvContentPartPr/>
              <p14:nvPr/>
            </p14:nvContentPartPr>
            <p14:xfrm>
              <a:off x="7924382" y="5407045"/>
              <a:ext cx="788040" cy="11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5E46201-19DC-4ACC-99F4-3008D786FB8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15742" y="5398405"/>
                <a:ext cx="8056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52728B9-006C-416C-A23B-2173B6EA2D3F}"/>
                  </a:ext>
                </a:extLst>
              </p14:cNvPr>
              <p14:cNvContentPartPr/>
              <p14:nvPr/>
            </p14:nvContentPartPr>
            <p14:xfrm>
              <a:off x="7226702" y="5788645"/>
              <a:ext cx="848160" cy="31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52728B9-006C-416C-A23B-2173B6EA2D3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17702" y="5780005"/>
                <a:ext cx="8658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7BA4B16-7AA6-4B5A-8643-E393C99FD301}"/>
                  </a:ext>
                </a:extLst>
              </p14:cNvPr>
              <p14:cNvContentPartPr/>
              <p14:nvPr/>
            </p14:nvContentPartPr>
            <p14:xfrm>
              <a:off x="5722262" y="3341725"/>
              <a:ext cx="1198080" cy="91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7BA4B16-7AA6-4B5A-8643-E393C99FD30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713262" y="3332725"/>
                <a:ext cx="1215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43AB70C-033E-4A8B-977D-338115336268}"/>
                  </a:ext>
                </a:extLst>
              </p14:cNvPr>
              <p14:cNvContentPartPr/>
              <p14:nvPr/>
            </p14:nvContentPartPr>
            <p14:xfrm>
              <a:off x="8642582" y="5966125"/>
              <a:ext cx="914760" cy="32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43AB70C-033E-4A8B-977D-33811533626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33582" y="5957485"/>
                <a:ext cx="93240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34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B53C-B7C5-4CAA-BEE0-BA739EA4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931B-92D2-4B23-AD6E-943D9F4F0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different techniques</a:t>
            </a:r>
          </a:p>
          <a:p>
            <a:pPr lvl="1"/>
            <a:r>
              <a:rPr lang="en-US" dirty="0"/>
              <a:t>Ranked data</a:t>
            </a:r>
          </a:p>
          <a:p>
            <a:pPr lvl="1"/>
            <a:r>
              <a:rPr lang="en-US" dirty="0"/>
              <a:t>Other variable selection methods</a:t>
            </a:r>
          </a:p>
          <a:p>
            <a:pPr lvl="1"/>
            <a:r>
              <a:rPr lang="en-US" dirty="0"/>
              <a:t>Other classification algorithms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Find more data</a:t>
            </a:r>
          </a:p>
          <a:p>
            <a:endParaRPr lang="en-US" dirty="0"/>
          </a:p>
          <a:p>
            <a:r>
              <a:rPr lang="en-US" dirty="0"/>
              <a:t>Keep making </a:t>
            </a:r>
            <a:r>
              <a:rPr lang="en-US"/>
              <a:t>predictions every year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2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BC97-787E-4F8F-81DC-595558DB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771F-D631-42C3-ABD2-9DD622C90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  <a:p>
            <a:endParaRPr lang="en-US" dirty="0"/>
          </a:p>
          <a:p>
            <a:r>
              <a:rPr lang="en-US" dirty="0"/>
              <a:t>Data Collection</a:t>
            </a:r>
          </a:p>
          <a:p>
            <a:endParaRPr lang="en-US" dirty="0"/>
          </a:p>
          <a:p>
            <a:r>
              <a:rPr lang="en-US" dirty="0"/>
              <a:t>Analysis Approach, Methods, and Simulation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Project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2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ADAF-BFBC-4842-A5B5-9C2FF8C7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7345-1719-438A-8C62-EF0189AA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model to use in simulating march madness tournament brackets</a:t>
            </a:r>
          </a:p>
          <a:p>
            <a:endParaRPr lang="en-US" dirty="0"/>
          </a:p>
          <a:p>
            <a:r>
              <a:rPr lang="en-US" dirty="0"/>
              <a:t>Compete in Kaggle’s 2018 March Madness Tournament Challenge sponsored by Google Cloud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7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365E-FAAB-47D4-8DF6-DD097B70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FD62-C046-43A2-9686-E96635AF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Cloud’s collected data used for Kaggle Competition</a:t>
            </a:r>
          </a:p>
          <a:p>
            <a:pPr lvl="1"/>
            <a:r>
              <a:rPr lang="en-US" dirty="0"/>
              <a:t>Offensive, Defensive Regular Season and Conference Tournament Games Data</a:t>
            </a:r>
          </a:p>
          <a:p>
            <a:pPr lvl="1"/>
            <a:r>
              <a:rPr lang="en-US" dirty="0"/>
              <a:t>Past March Madness Tournament Data (Region, Seed, Round)</a:t>
            </a:r>
          </a:p>
          <a:p>
            <a:pPr lvl="1"/>
            <a:r>
              <a:rPr lang="en-US" dirty="0"/>
              <a:t>Head Coaching Data</a:t>
            </a:r>
          </a:p>
          <a:p>
            <a:pPr lvl="1"/>
            <a:endParaRPr lang="en-US" dirty="0"/>
          </a:p>
          <a:p>
            <a:r>
              <a:rPr lang="en-US" dirty="0"/>
              <a:t>Web scraped Ken Pomeroy ranking data</a:t>
            </a:r>
          </a:p>
          <a:p>
            <a:pPr lvl="1"/>
            <a:r>
              <a:rPr lang="en-US" dirty="0"/>
              <a:t>Provides metrics such as offensive and defensive efficiency, tempo, and pace for each Division 1 team</a:t>
            </a:r>
          </a:p>
          <a:p>
            <a:endParaRPr lang="en-US" dirty="0"/>
          </a:p>
          <a:p>
            <a:r>
              <a:rPr lang="en-US" dirty="0"/>
              <a:t>Geography data </a:t>
            </a:r>
          </a:p>
          <a:p>
            <a:pPr lvl="1"/>
            <a:r>
              <a:rPr lang="en-US" dirty="0"/>
              <a:t>Longitude, Latitude, and Elevation of each game</a:t>
            </a:r>
          </a:p>
        </p:txBody>
      </p:sp>
    </p:spTree>
    <p:extLst>
      <p:ext uri="{BB962C8B-B14F-4D97-AF65-F5344CB8AC3E}">
        <p14:creationId xmlns:p14="http://schemas.microsoft.com/office/powerpoint/2010/main" val="133591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1AA0-0E0A-4F28-A85D-84A45EAB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42AC-BDC7-43F8-8373-3058A19C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season data since 1985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March Madness Tournament data since 2003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observation is a game or match-up (Team1 Variables, Team2 Variables)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Response variable is whether or not Team1 won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Final data set includes all march madness games from 2003-2017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1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B779-D9FC-4C16-AF7C-3573456F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5EF9-A2CD-45D7-B762-189AFB97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Used data science approach</a:t>
            </a:r>
          </a:p>
          <a:p>
            <a:pPr lvl="1"/>
            <a:r>
              <a:rPr lang="en-US" sz="3000" dirty="0"/>
              <a:t>Maximize prediction accuracy</a:t>
            </a:r>
          </a:p>
          <a:p>
            <a:pPr lvl="1"/>
            <a:r>
              <a:rPr lang="en-US" sz="3000" dirty="0"/>
              <a:t>Not interested in making inference</a:t>
            </a:r>
          </a:p>
          <a:p>
            <a:pPr marL="457200" lvl="1" indent="0">
              <a:buNone/>
            </a:pPr>
            <a:endParaRPr lang="en-US" sz="3000" dirty="0"/>
          </a:p>
          <a:p>
            <a:r>
              <a:rPr lang="en-US" sz="3000" dirty="0"/>
              <a:t>Bracket Simulation</a:t>
            </a:r>
          </a:p>
          <a:p>
            <a:pPr lvl="1"/>
            <a:r>
              <a:rPr lang="en-US" sz="3000" dirty="0"/>
              <a:t>Use “best” model to simulate the tournament 10000 times, advancing winners of each matchup to the next round. </a:t>
            </a:r>
          </a:p>
          <a:p>
            <a:pPr marL="457200" lvl="1" indent="0">
              <a:buNone/>
            </a:pPr>
            <a:endParaRPr lang="en-US" sz="3000" dirty="0"/>
          </a:p>
          <a:p>
            <a:r>
              <a:rPr lang="en-US" sz="3000" dirty="0"/>
              <a:t>Kaggle Competition</a:t>
            </a:r>
          </a:p>
          <a:p>
            <a:pPr lvl="1"/>
            <a:r>
              <a:rPr lang="en-US" sz="3000" dirty="0"/>
              <a:t>Find “best” model to output predicted win probabilities of every possible pairwise matchup in the 2018 tournament.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8855-9F3B-4E4B-9F15-1BCBD758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3B54-FFFA-4F83-B479-8AFDB42F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and merge data sets </a:t>
            </a:r>
          </a:p>
          <a:p>
            <a:pPr lvl="1"/>
            <a:r>
              <a:rPr lang="en-US" dirty="0"/>
              <a:t>Regular season team averages, standard deviations, and differences </a:t>
            </a:r>
          </a:p>
          <a:p>
            <a:pPr lvl="1"/>
            <a:r>
              <a:rPr lang="en-US" dirty="0"/>
              <a:t>Strength of Schedule adjustments</a:t>
            </a:r>
          </a:p>
          <a:p>
            <a:pPr lvl="1"/>
            <a:r>
              <a:rPr lang="en-US" dirty="0"/>
              <a:t>Rank coaches based off number of appearances at each round</a:t>
            </a:r>
          </a:p>
          <a:p>
            <a:pPr lvl="1"/>
            <a:r>
              <a:rPr lang="en-US" dirty="0"/>
              <a:t>Team travel distances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Classification Problem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Minimize misclassification rate</a:t>
            </a:r>
          </a:p>
          <a:p>
            <a:pPr lvl="1"/>
            <a:r>
              <a:rPr lang="en-US" dirty="0"/>
              <a:t>Minimize Log loss error function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B8AC-0BC0-42E2-B5D4-ED7C460E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Method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678F-AC37-40C5-A087-6932069BC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Training/Testing</a:t>
            </a:r>
          </a:p>
          <a:p>
            <a:pPr lvl="1"/>
            <a:r>
              <a:rPr lang="en-US" dirty="0"/>
              <a:t>Train model using data from 2003-2013, 2003-2014, 2003-2015, 2003-2016</a:t>
            </a:r>
          </a:p>
          <a:p>
            <a:pPr lvl="1"/>
            <a:r>
              <a:rPr lang="en-US" dirty="0"/>
              <a:t>Test model using data from 2014-2017, 2015-2017, 2016-2017, 2017</a:t>
            </a:r>
          </a:p>
          <a:p>
            <a:pPr lvl="1"/>
            <a:r>
              <a:rPr lang="en-US" dirty="0"/>
              <a:t>Choose model that produced lowest log loss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 Selection Method</a:t>
            </a:r>
          </a:p>
          <a:p>
            <a:pPr lvl="1"/>
            <a:r>
              <a:rPr lang="en-US" dirty="0"/>
              <a:t>Lasso Regression</a:t>
            </a:r>
          </a:p>
          <a:p>
            <a:pPr lvl="2"/>
            <a:r>
              <a:rPr lang="en-US" dirty="0"/>
              <a:t>Penalizes unimportant variables in predicting game outcomes</a:t>
            </a:r>
          </a:p>
          <a:p>
            <a:pPr lvl="2"/>
            <a:r>
              <a:rPr lang="en-US" dirty="0"/>
              <a:t>Forces estimated coefficients of unimportant variables to zero</a:t>
            </a:r>
          </a:p>
          <a:p>
            <a:pPr lvl="2"/>
            <a:r>
              <a:rPr lang="en-US" dirty="0"/>
              <a:t>Choose lambda at which MSE is minimized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6CE53D4-C62F-431E-96E2-055E3D230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" r="-3" b="-3"/>
          <a:stretch/>
        </p:blipFill>
        <p:spPr>
          <a:xfrm>
            <a:off x="5230762" y="1882602"/>
            <a:ext cx="6801752" cy="4697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6D0717-C046-4FE7-B2A7-9384B9B8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 Output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589F80-2255-4866-B683-FFE8A5428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320086"/>
              </p:ext>
            </p:extLst>
          </p:nvPr>
        </p:nvGraphicFramePr>
        <p:xfrm>
          <a:off x="159486" y="2585884"/>
          <a:ext cx="4896468" cy="2910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34">
                  <a:extLst>
                    <a:ext uri="{9D8B030D-6E8A-4147-A177-3AD203B41FA5}">
                      <a16:colId xmlns:a16="http://schemas.microsoft.com/office/drawing/2014/main" val="1207490159"/>
                    </a:ext>
                  </a:extLst>
                </a:gridCol>
                <a:gridCol w="2448234">
                  <a:extLst>
                    <a:ext uri="{9D8B030D-6E8A-4147-A177-3AD203B41FA5}">
                      <a16:colId xmlns:a16="http://schemas.microsoft.com/office/drawing/2014/main" val="2332636340"/>
                    </a:ext>
                  </a:extLst>
                </a:gridCol>
              </a:tblGrid>
              <a:tr h="4850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Positive </a:t>
                      </a:r>
                      <a:r>
                        <a:rPr lang="en-US" dirty="0" err="1"/>
                        <a:t>Coefs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Negative </a:t>
                      </a:r>
                      <a:r>
                        <a:rPr lang="en-US" dirty="0" err="1"/>
                        <a:t>Coefs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736"/>
                  </a:ext>
                </a:extLst>
              </a:tr>
              <a:tr h="48502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Team1_AVG_Numot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Team2_schedule_OppO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27040"/>
                  </a:ext>
                </a:extLst>
              </a:tr>
              <a:tr h="48502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Team1_AVG_fga3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Team1_Conf_Tourn_GP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87138"/>
                  </a:ext>
                </a:extLst>
              </a:tr>
              <a:tr h="48502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Team1_AVG_defreb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Team2_Conf_Tourn_GP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40413"/>
                  </a:ext>
                </a:extLst>
              </a:tr>
              <a:tr h="48502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Team1_AVG_ast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Team1_Penalize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41946"/>
                  </a:ext>
                </a:extLst>
              </a:tr>
              <a:tr h="48502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Team2_AVG_pfoul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Team2_Penalize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961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82BF22-3BCA-4387-8E59-F4389723697F}"/>
              </a:ext>
            </a:extLst>
          </p:cNvPr>
          <p:cNvSpPr txBox="1"/>
          <p:nvPr/>
        </p:nvSpPr>
        <p:spPr>
          <a:xfrm>
            <a:off x="6951406" y="1882602"/>
            <a:ext cx="370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MSE vs Lambda Lasso Plot</a:t>
            </a:r>
          </a:p>
        </p:txBody>
      </p:sp>
    </p:spTree>
    <p:extLst>
      <p:ext uri="{BB962C8B-B14F-4D97-AF65-F5344CB8AC3E}">
        <p14:creationId xmlns:p14="http://schemas.microsoft.com/office/powerpoint/2010/main" val="362565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6305</TotalTime>
  <Words>544</Words>
  <Application>Microsoft Office PowerPoint</Application>
  <PresentationFormat>Widescreen</PresentationFormat>
  <Paragraphs>123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Predicting March Madness Through Simulation</vt:lpstr>
      <vt:lpstr>Agenda</vt:lpstr>
      <vt:lpstr>Project Objectives</vt:lpstr>
      <vt:lpstr>Data Collection</vt:lpstr>
      <vt:lpstr>Data Description</vt:lpstr>
      <vt:lpstr>Analysis Approach</vt:lpstr>
      <vt:lpstr>Analysis Method</vt:lpstr>
      <vt:lpstr>Analysis Method Cont.</vt:lpstr>
      <vt:lpstr>Model Output</vt:lpstr>
      <vt:lpstr>Kaggle Competition</vt:lpstr>
      <vt:lpstr>Bracket Simulation</vt:lpstr>
      <vt:lpstr>PowerPoint Presentation</vt:lpstr>
      <vt:lpstr>PowerPoint Presentation</vt:lpstr>
      <vt:lpstr>PowerPoint Presentation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March Madness Through Simulation</dc:title>
  <dc:creator>Ruslan Davtian</dc:creator>
  <cp:lastModifiedBy>Ruslan Davtian</cp:lastModifiedBy>
  <cp:revision>10</cp:revision>
  <dcterms:created xsi:type="dcterms:W3CDTF">2018-05-11T08:36:22Z</dcterms:created>
  <dcterms:modified xsi:type="dcterms:W3CDTF">2019-09-26T03:23:06Z</dcterms:modified>
</cp:coreProperties>
</file>