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54" y="-210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69" y="2236948"/>
            <a:ext cx="6120765" cy="15435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0135" y="4080510"/>
            <a:ext cx="504063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7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70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0654" y="288373"/>
            <a:ext cx="1620203" cy="61441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047" y="288373"/>
            <a:ext cx="4740593" cy="61441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9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17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8822" y="4627247"/>
            <a:ext cx="6120765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8822" y="3052049"/>
            <a:ext cx="6120765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44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46" y="1680213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60457" y="1680213"/>
            <a:ext cx="3180398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4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5" y="1611869"/>
            <a:ext cx="318164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5" y="2283620"/>
            <a:ext cx="318164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657957" y="1611869"/>
            <a:ext cx="318289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657957" y="2283620"/>
            <a:ext cx="318289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41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30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7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46" y="286703"/>
            <a:ext cx="236904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354" y="286705"/>
            <a:ext cx="4025503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0046" y="1506857"/>
            <a:ext cx="236904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1428" y="5040631"/>
            <a:ext cx="432054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11428" y="643415"/>
            <a:ext cx="432054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11428" y="5635707"/>
            <a:ext cx="432054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0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45" y="288370"/>
            <a:ext cx="648081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5" y="1680213"/>
            <a:ext cx="648081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45" y="6674170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C242A-DA49-4C15-9110-CD83D293BA60}" type="datetimeFigureOut">
              <a:rPr lang="de-DE" smtClean="0"/>
              <a:t>29.07.2020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0309" y="6674170"/>
            <a:ext cx="228028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0645" y="6674170"/>
            <a:ext cx="1680210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D71A-9400-44C4-9EFA-00F3BF8CB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8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0502" y="375469"/>
            <a:ext cx="2617956" cy="57861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de-DE" sz="37000" b="1" dirty="0">
                <a:solidFill>
                  <a:schemeClr val="bg1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P</a:t>
            </a:r>
            <a:endParaRPr lang="de-DE" sz="37000" b="1" dirty="0">
              <a:solidFill>
                <a:schemeClr val="bg1"/>
              </a:solidFill>
              <a:latin typeface="Arial Narrow" panose="020B060602020203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Halbbogen 7"/>
          <p:cNvSpPr/>
          <p:nvPr/>
        </p:nvSpPr>
        <p:spPr>
          <a:xfrm>
            <a:off x="1906686" y="1671612"/>
            <a:ext cx="4680000" cy="4680000"/>
          </a:xfrm>
          <a:prstGeom prst="blockArc">
            <a:avLst>
              <a:gd name="adj1" fmla="val 16206283"/>
              <a:gd name="adj2" fmla="val 5390994"/>
              <a:gd name="adj3" fmla="val 1237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313166" y="375469"/>
            <a:ext cx="2329824" cy="57861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de-DE" sz="37000" b="1" dirty="0">
                <a:solidFill>
                  <a:srgbClr val="FFC000"/>
                </a:solidFill>
                <a:latin typeface="Arial Narrow" panose="020B0606020202030204" pitchFamily="34" charset="0"/>
                <a:ea typeface="MS Gothic" panose="020B0609070205080204" pitchFamily="49" charset="-128"/>
              </a:rPr>
              <a:t>I</a:t>
            </a:r>
            <a:endParaRPr lang="de-DE" sz="37000" b="1" dirty="0">
              <a:solidFill>
                <a:srgbClr val="FFC000"/>
              </a:solidFill>
              <a:latin typeface="Arial Narrow" panose="020B0606020202030204" pitchFamily="34" charset="0"/>
              <a:ea typeface="MS Gothic" panose="020B0609070205080204" pitchFamily="49" charset="-128"/>
            </a:endParaRPr>
          </a:p>
        </p:txBody>
      </p:sp>
      <p:sp>
        <p:nvSpPr>
          <p:cNvPr id="13" name="Rechteck 12"/>
          <p:cNvSpPr/>
          <p:nvPr/>
        </p:nvSpPr>
        <p:spPr>
          <a:xfrm rot="5400000">
            <a:off x="3195105" y="899388"/>
            <a:ext cx="558000" cy="55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13166" y="5778754"/>
            <a:ext cx="1440733" cy="5728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2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TIB/UB Hannover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Stocker, Markus</dc:creator>
  <cp:lastModifiedBy>Stocker, Markus</cp:lastModifiedBy>
  <cp:revision>19</cp:revision>
  <dcterms:created xsi:type="dcterms:W3CDTF">2020-07-28T20:19:54Z</dcterms:created>
  <dcterms:modified xsi:type="dcterms:W3CDTF">2020-07-28T23:06:56Z</dcterms:modified>
</cp:coreProperties>
</file>