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32"/>
    <a:srgbClr val="3962A5"/>
    <a:srgbClr val="2436BA"/>
    <a:srgbClr val="267C22"/>
    <a:srgbClr val="4A7DE4"/>
    <a:srgbClr val="FF0066"/>
    <a:srgbClr val="090470"/>
    <a:srgbClr val="0000FF"/>
    <a:srgbClr val="394BF7"/>
    <a:srgbClr val="4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60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8/06/2023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Day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  <a:softEdge rad="127000"/>
          </a:effectLst>
        </p:spPr>
      </p:pic>
      <p:sp>
        <p:nvSpPr>
          <p:cNvPr id="3" name="CuadroTexto 2"/>
          <p:cNvSpPr txBox="1"/>
          <p:nvPr/>
        </p:nvSpPr>
        <p:spPr>
          <a:xfrm>
            <a:off x="6280482" y="132343"/>
            <a:ext cx="5630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850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42375" y="273914"/>
            <a:ext cx="8664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de noviembre de 2023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8" y="11155"/>
            <a:ext cx="680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https://rdaymedellin.github.io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9" y="5466912"/>
            <a:ext cx="2709745" cy="1151715"/>
          </a:xfrm>
          <a:prstGeom prst="rect">
            <a:avLst/>
          </a:prstGeom>
        </p:spPr>
      </p:pic>
      <p:pic>
        <p:nvPicPr>
          <p:cNvPr id="8" name="Picture 4" descr="Resultado de imagen para logo ud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7" y="5595130"/>
            <a:ext cx="4093985" cy="10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22972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9344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4225"/>
          <a:stretch/>
        </p:blipFill>
        <p:spPr>
          <a:xfrm>
            <a:off x="24063" y="4202234"/>
            <a:ext cx="60759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993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22</cp:revision>
  <dcterms:created xsi:type="dcterms:W3CDTF">2018-11-27T17:33:51Z</dcterms:created>
  <dcterms:modified xsi:type="dcterms:W3CDTF">2023-06-08T16:12:15Z</dcterms:modified>
</cp:coreProperties>
</file>