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howGuides="1"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72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52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94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23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63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63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07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93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82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81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25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4B3BE-3465-4E30-B4C9-D82950137A0E}" type="datetimeFigureOut">
              <a:rPr lang="pt-BR" smtClean="0"/>
              <a:t>27/07/2023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F2195-75BF-44EC-BF37-2B2A1FBED77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7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9" t="31499" r="209" b="651"/>
          <a:stretch/>
        </p:blipFill>
        <p:spPr>
          <a:xfrm>
            <a:off x="2258094" y="692696"/>
            <a:ext cx="4627811" cy="465313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9637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eatriz Milz - Professora de programação em R - Curso-R | LinkedIn">
            <a:extLst>
              <a:ext uri="{FF2B5EF4-FFF2-40B4-BE49-F238E27FC236}">
                <a16:creationId xmlns:a16="http://schemas.microsoft.com/office/drawing/2014/main" id="{48FADF23-758A-3368-ED9E-B7635F22E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196752"/>
            <a:ext cx="4464496" cy="446449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88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5411014-AE87-E654-6A0D-BC8D56E5A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157" y="1334767"/>
            <a:ext cx="4166067" cy="418846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22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B8818A6-B6AB-722B-78BE-900F99FC6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620" y="1401620"/>
            <a:ext cx="4054760" cy="405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69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speaking into a microphone&#10;&#10;Description automatically generated">
            <a:extLst>
              <a:ext uri="{FF2B5EF4-FFF2-40B4-BE49-F238E27FC236}">
                <a16:creationId xmlns:a16="http://schemas.microsoft.com/office/drawing/2014/main" id="{43F52469-3071-B985-BF87-205B65DF9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034" y="1324034"/>
            <a:ext cx="4209932" cy="420993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38384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C9B63AD0-EFDC-E5CD-5A2F-9D138EF2A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559" y="1052736"/>
            <a:ext cx="4226882" cy="422688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9483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fhbapto</dc:creator>
  <cp:lastModifiedBy>Freddy Hernandez</cp:lastModifiedBy>
  <cp:revision>12</cp:revision>
  <dcterms:created xsi:type="dcterms:W3CDTF">2018-12-13T01:24:49Z</dcterms:created>
  <dcterms:modified xsi:type="dcterms:W3CDTF">2023-07-27T14:09:21Z</dcterms:modified>
</cp:coreProperties>
</file>