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1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8" y="11155"/>
            <a:ext cx="680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https://rdaymedellin.github.io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9" y="5466912"/>
            <a:ext cx="2709745" cy="1151715"/>
          </a:xfrm>
          <a:prstGeom prst="rect">
            <a:avLst/>
          </a:prstGeom>
        </p:spPr>
      </p:pic>
      <p:pic>
        <p:nvPicPr>
          <p:cNvPr id="8" name="Picture 4" descr="Resultado de imagen para logo ud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7" y="5595130"/>
            <a:ext cx="4093985" cy="10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176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18</cp:revision>
  <dcterms:created xsi:type="dcterms:W3CDTF">2018-11-27T17:33:51Z</dcterms:created>
  <dcterms:modified xsi:type="dcterms:W3CDTF">2019-02-08T12:55:13Z</dcterms:modified>
</cp:coreProperties>
</file>