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7832"/>
    <a:srgbClr val="3962A5"/>
    <a:srgbClr val="2436BA"/>
    <a:srgbClr val="267C22"/>
    <a:srgbClr val="4A7DE4"/>
    <a:srgbClr val="FF0066"/>
    <a:srgbClr val="090470"/>
    <a:srgbClr val="0000FF"/>
    <a:srgbClr val="394BF7"/>
    <a:srgbClr val="407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60" y="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2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48" indent="0" algn="ctr">
              <a:buNone/>
              <a:defRPr sz="2000"/>
            </a:lvl2pPr>
            <a:lvl3pPr marL="914297" indent="0" algn="ctr">
              <a:buNone/>
              <a:defRPr sz="1800"/>
            </a:lvl3pPr>
            <a:lvl4pPr marL="1371445" indent="0" algn="ctr">
              <a:buNone/>
              <a:defRPr sz="1600"/>
            </a:lvl4pPr>
            <a:lvl5pPr marL="1828595" indent="0" algn="ctr">
              <a:buNone/>
              <a:defRPr sz="1600"/>
            </a:lvl5pPr>
            <a:lvl6pPr marL="2285743" indent="0" algn="ctr">
              <a:buNone/>
              <a:defRPr sz="1600"/>
            </a:lvl6pPr>
            <a:lvl7pPr marL="2742892" indent="0" algn="ctr">
              <a:buNone/>
              <a:defRPr sz="1600"/>
            </a:lvl7pPr>
            <a:lvl8pPr marL="3200040" indent="0" algn="ctr">
              <a:buNone/>
              <a:defRPr sz="1600"/>
            </a:lvl8pPr>
            <a:lvl9pPr marL="365719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13/04/2023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85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13/04/2023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581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13/04/2023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93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13/04/2023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687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9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13/04/2023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583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13/04/2023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92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7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3" indent="0">
              <a:buNone/>
              <a:defRPr sz="1600" b="1"/>
            </a:lvl6pPr>
            <a:lvl7pPr marL="2742892" indent="0">
              <a:buNone/>
              <a:defRPr sz="1600" b="1"/>
            </a:lvl7pPr>
            <a:lvl8pPr marL="3200040" indent="0">
              <a:buNone/>
              <a:defRPr sz="1600" b="1"/>
            </a:lvl8pPr>
            <a:lvl9pPr marL="365719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7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3" indent="0">
              <a:buNone/>
              <a:defRPr sz="1600" b="1"/>
            </a:lvl6pPr>
            <a:lvl7pPr marL="2742892" indent="0">
              <a:buNone/>
              <a:defRPr sz="1600" b="1"/>
            </a:lvl7pPr>
            <a:lvl8pPr marL="3200040" indent="0">
              <a:buNone/>
              <a:defRPr sz="1600" b="1"/>
            </a:lvl8pPr>
            <a:lvl9pPr marL="365719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13/04/2023</a:t>
            </a:fld>
            <a:endParaRPr lang="en-AU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770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13/04/2023</a:t>
            </a:fld>
            <a:endParaRPr lang="en-AU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27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13/04/2023</a:t>
            </a:fld>
            <a:endParaRPr lang="en-AU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40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8" indent="0">
              <a:buNone/>
              <a:defRPr sz="1400"/>
            </a:lvl2pPr>
            <a:lvl3pPr marL="914297" indent="0">
              <a:buNone/>
              <a:defRPr sz="1200"/>
            </a:lvl3pPr>
            <a:lvl4pPr marL="1371445" indent="0">
              <a:buNone/>
              <a:defRPr sz="1000"/>
            </a:lvl4pPr>
            <a:lvl5pPr marL="1828595" indent="0">
              <a:buNone/>
              <a:defRPr sz="1000"/>
            </a:lvl5pPr>
            <a:lvl6pPr marL="2285743" indent="0">
              <a:buNone/>
              <a:defRPr sz="1000"/>
            </a:lvl6pPr>
            <a:lvl7pPr marL="2742892" indent="0">
              <a:buNone/>
              <a:defRPr sz="1000"/>
            </a:lvl7pPr>
            <a:lvl8pPr marL="3200040" indent="0">
              <a:buNone/>
              <a:defRPr sz="1000"/>
            </a:lvl8pPr>
            <a:lvl9pPr marL="365719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13/04/2023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17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7" indent="0">
              <a:buNone/>
              <a:defRPr sz="2400"/>
            </a:lvl3pPr>
            <a:lvl4pPr marL="1371445" indent="0">
              <a:buNone/>
              <a:defRPr sz="2000"/>
            </a:lvl4pPr>
            <a:lvl5pPr marL="1828595" indent="0">
              <a:buNone/>
              <a:defRPr sz="2000"/>
            </a:lvl5pPr>
            <a:lvl6pPr marL="2285743" indent="0">
              <a:buNone/>
              <a:defRPr sz="2000"/>
            </a:lvl6pPr>
            <a:lvl7pPr marL="2742892" indent="0">
              <a:buNone/>
              <a:defRPr sz="2000"/>
            </a:lvl7pPr>
            <a:lvl8pPr marL="3200040" indent="0">
              <a:buNone/>
              <a:defRPr sz="2000"/>
            </a:lvl8pPr>
            <a:lvl9pPr marL="365719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8" indent="0">
              <a:buNone/>
              <a:defRPr sz="1400"/>
            </a:lvl2pPr>
            <a:lvl3pPr marL="914297" indent="0">
              <a:buNone/>
              <a:defRPr sz="1200"/>
            </a:lvl3pPr>
            <a:lvl4pPr marL="1371445" indent="0">
              <a:buNone/>
              <a:defRPr sz="1000"/>
            </a:lvl4pPr>
            <a:lvl5pPr marL="1828595" indent="0">
              <a:buNone/>
              <a:defRPr sz="1000"/>
            </a:lvl5pPr>
            <a:lvl6pPr marL="2285743" indent="0">
              <a:buNone/>
              <a:defRPr sz="1000"/>
            </a:lvl6pPr>
            <a:lvl7pPr marL="2742892" indent="0">
              <a:buNone/>
              <a:defRPr sz="1000"/>
            </a:lvl7pPr>
            <a:lvl8pPr marL="3200040" indent="0">
              <a:buNone/>
              <a:defRPr sz="1000"/>
            </a:lvl8pPr>
            <a:lvl9pPr marL="365719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13/04/2023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99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78B5A-351E-4098-8F04-5692B504D35C}" type="datetimeFigureOut">
              <a:rPr lang="en-AU" smtClean="0"/>
              <a:t>13/04/2023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930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29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4" indent="-228574" algn="l" defTabSz="91429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22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3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9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9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8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6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4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4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7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5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3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2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3154" cy="5229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537715" y="11155"/>
            <a:ext cx="71897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Rday</a:t>
            </a:r>
            <a:r>
              <a:rPr lang="es-CO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Medellín</a:t>
            </a:r>
          </a:p>
          <a:p>
            <a:pPr algn="ctr"/>
            <a:r>
              <a:rPr lang="es-CO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Noviembre 8 de 2019</a:t>
            </a:r>
            <a:endParaRPr lang="en-AU" sz="4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50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6096000" cy="68692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adroTexto 10"/>
          <p:cNvSpPr txBox="1"/>
          <p:nvPr/>
        </p:nvSpPr>
        <p:spPr>
          <a:xfrm>
            <a:off x="0" y="-60158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Concurso diseño de </a:t>
            </a:r>
            <a:r>
              <a:rPr lang="es-CO" sz="7200" dirty="0">
                <a:solidFill>
                  <a:srgbClr val="FF0066"/>
                </a:solidFill>
              </a:rPr>
              <a:t>LOGOTIPO</a:t>
            </a:r>
            <a:r>
              <a:rPr lang="es-CO" sz="6000" dirty="0"/>
              <a:t> </a:t>
            </a:r>
          </a:p>
          <a:p>
            <a:pPr algn="ctr"/>
            <a:r>
              <a:rPr lang="es-CO" sz="6000" dirty="0"/>
              <a:t>para el evento</a:t>
            </a:r>
          </a:p>
          <a:p>
            <a:pPr algn="ctr"/>
            <a:r>
              <a:rPr lang="es-CO" sz="5400" dirty="0" err="1"/>
              <a:t>Rdaymedellin</a:t>
            </a:r>
            <a:r>
              <a:rPr lang="es-CO" sz="6000" dirty="0"/>
              <a:t> 2019</a:t>
            </a:r>
            <a:endParaRPr lang="en-AU" sz="6000" dirty="0"/>
          </a:p>
        </p:txBody>
      </p:sp>
      <p:pic>
        <p:nvPicPr>
          <p:cNvPr id="1034" name="Picture 10" descr="Resultado de imagen para logo u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90" y="5473282"/>
            <a:ext cx="2228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logo ude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9810167" y="5421396"/>
            <a:ext cx="1056669" cy="1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6097970" y="0"/>
            <a:ext cx="6081998" cy="5260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1001">
            <a:schemeClr val="dk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8"/>
          <a:stretch/>
        </p:blipFill>
        <p:spPr>
          <a:xfrm>
            <a:off x="1" y="3838074"/>
            <a:ext cx="6096000" cy="3031160"/>
          </a:xfrm>
          <a:prstGeom prst="rect">
            <a:avLst/>
          </a:prstGeom>
          <a:effectLst>
            <a:reflection blurRad="749300" stA="83000" endPos="18000" dist="50800" dir="5400000" sy="-100000" algn="bl" rotWithShape="0"/>
            <a:softEdge rad="127000"/>
          </a:effectLst>
        </p:spPr>
      </p:pic>
      <p:sp>
        <p:nvSpPr>
          <p:cNvPr id="3" name="CuadroTexto 2"/>
          <p:cNvSpPr txBox="1"/>
          <p:nvPr/>
        </p:nvSpPr>
        <p:spPr>
          <a:xfrm>
            <a:off x="6280482" y="132343"/>
            <a:ext cx="56307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Plazo: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de febrero de 2019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propuestas a: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rdaymedellin@gmail.com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información: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ttps://rdaymedellin.github.io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08504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3154" cy="5229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537714" y="11155"/>
            <a:ext cx="71897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Rday</a:t>
            </a:r>
            <a:r>
              <a:rPr lang="es-CO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Medellín</a:t>
            </a:r>
          </a:p>
          <a:p>
            <a:pPr algn="ctr"/>
            <a:r>
              <a:rPr lang="es-CO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Diciembre 1 de 2023</a:t>
            </a:r>
            <a:endParaRPr lang="en-AU" sz="4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4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3154" cy="5229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75095" y="11155"/>
            <a:ext cx="57150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Rday</a:t>
            </a:r>
            <a:r>
              <a:rPr lang="es-CO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Medellín</a:t>
            </a:r>
          </a:p>
          <a:p>
            <a:pPr algn="ctr"/>
            <a:r>
              <a:rPr lang="es-CO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lang="es-CO" sz="4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November</a:t>
            </a:r>
            <a:r>
              <a:rPr lang="es-CO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2019</a:t>
            </a:r>
            <a:endParaRPr lang="en-AU" sz="4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15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3154" cy="5229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388" y="11155"/>
            <a:ext cx="6807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Rday</a:t>
            </a:r>
            <a:r>
              <a:rPr lang="es-CO" sz="4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Medellín</a:t>
            </a:r>
          </a:p>
          <a:p>
            <a:pPr algn="ctr"/>
            <a:r>
              <a:rPr lang="es-CO" sz="4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Noviembre 8 de 2019</a:t>
            </a:r>
            <a:endParaRPr lang="en-AU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355241" y="440036"/>
            <a:ext cx="4688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https://rdaymedellin.github.io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89" y="5466912"/>
            <a:ext cx="2709745" cy="1151715"/>
          </a:xfrm>
          <a:prstGeom prst="rect">
            <a:avLst/>
          </a:prstGeom>
        </p:spPr>
      </p:pic>
      <p:pic>
        <p:nvPicPr>
          <p:cNvPr id="8" name="Picture 4" descr="Resultado de imagen para logo ude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327" y="5595130"/>
            <a:ext cx="4093985" cy="102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23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16" y="638272"/>
            <a:ext cx="4025589" cy="1710984"/>
          </a:xfrm>
          <a:prstGeom prst="rect">
            <a:avLst/>
          </a:prstGeom>
        </p:spPr>
      </p:pic>
      <p:pic>
        <p:nvPicPr>
          <p:cNvPr id="1028" name="Picture 4" descr="Resultado de imagen para logo ud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068" y="971707"/>
            <a:ext cx="5510192" cy="137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13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6096000" cy="68692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adroTexto 10"/>
          <p:cNvSpPr txBox="1"/>
          <p:nvPr/>
        </p:nvSpPr>
        <p:spPr>
          <a:xfrm>
            <a:off x="0" y="-60158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Concurso diseño de </a:t>
            </a:r>
            <a:r>
              <a:rPr lang="es-CO" sz="7200" dirty="0">
                <a:solidFill>
                  <a:srgbClr val="FF0066"/>
                </a:solidFill>
              </a:rPr>
              <a:t>LOGOTIPO</a:t>
            </a:r>
            <a:r>
              <a:rPr lang="es-CO" sz="6000" dirty="0"/>
              <a:t> </a:t>
            </a:r>
          </a:p>
          <a:p>
            <a:pPr algn="ctr"/>
            <a:r>
              <a:rPr lang="es-CO" sz="6000" dirty="0"/>
              <a:t>para el evento</a:t>
            </a:r>
          </a:p>
          <a:p>
            <a:pPr algn="ctr"/>
            <a:r>
              <a:rPr lang="es-CO" sz="5400" dirty="0" err="1"/>
              <a:t>Rdaymedellin</a:t>
            </a:r>
            <a:r>
              <a:rPr lang="es-CO" sz="6000" dirty="0"/>
              <a:t> 2019</a:t>
            </a:r>
            <a:endParaRPr lang="en-AU" sz="6000" dirty="0"/>
          </a:p>
        </p:txBody>
      </p:sp>
      <p:pic>
        <p:nvPicPr>
          <p:cNvPr id="1032" name="Picture 8" descr="Resultado de imagen para lapices de color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72"/>
          <a:stretch/>
        </p:blipFill>
        <p:spPr bwMode="auto">
          <a:xfrm>
            <a:off x="-602" y="4379489"/>
            <a:ext cx="6110604" cy="247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logo u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90" y="5473282"/>
            <a:ext cx="2228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logo ude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9810167" y="5421396"/>
            <a:ext cx="1056669" cy="1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6097970" y="0"/>
            <a:ext cx="6081998" cy="526014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1001">
            <a:schemeClr val="dk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Plazo: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de febrero de 2019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propuestas a: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rdaymedellin@gmail.com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información: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ttps://rdaymedellin.github.io </a:t>
            </a:r>
          </a:p>
        </p:txBody>
      </p:sp>
    </p:spTree>
    <p:extLst>
      <p:ext uri="{BB962C8B-B14F-4D97-AF65-F5344CB8AC3E}">
        <p14:creationId xmlns:p14="http://schemas.microsoft.com/office/powerpoint/2010/main" val="229728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6096000" cy="68692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adroTexto 10"/>
          <p:cNvSpPr txBox="1"/>
          <p:nvPr/>
        </p:nvSpPr>
        <p:spPr>
          <a:xfrm>
            <a:off x="0" y="-60158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Concurso diseño de </a:t>
            </a:r>
            <a:r>
              <a:rPr lang="es-CO" sz="7200" dirty="0">
                <a:solidFill>
                  <a:srgbClr val="FF0066"/>
                </a:solidFill>
              </a:rPr>
              <a:t>LOGOTIPO</a:t>
            </a:r>
            <a:r>
              <a:rPr lang="es-CO" sz="6000" dirty="0"/>
              <a:t> </a:t>
            </a:r>
          </a:p>
          <a:p>
            <a:pPr algn="ctr"/>
            <a:r>
              <a:rPr lang="es-CO" sz="6000" dirty="0"/>
              <a:t>para el evento</a:t>
            </a:r>
          </a:p>
          <a:p>
            <a:pPr algn="ctr"/>
            <a:r>
              <a:rPr lang="es-CO" sz="5400" dirty="0" err="1"/>
              <a:t>Rdaymedellin</a:t>
            </a:r>
            <a:r>
              <a:rPr lang="es-CO" sz="6000" dirty="0"/>
              <a:t> 2019</a:t>
            </a:r>
            <a:endParaRPr lang="en-AU" sz="6000" dirty="0"/>
          </a:p>
        </p:txBody>
      </p:sp>
      <p:pic>
        <p:nvPicPr>
          <p:cNvPr id="1032" name="Picture 8" descr="Resultado de imagen para lapices de color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72"/>
          <a:stretch/>
        </p:blipFill>
        <p:spPr bwMode="auto">
          <a:xfrm>
            <a:off x="-602" y="4379489"/>
            <a:ext cx="6110604" cy="247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logo u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90" y="5473282"/>
            <a:ext cx="2228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logo ude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9810167" y="5421396"/>
            <a:ext cx="1056669" cy="1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6097970" y="0"/>
            <a:ext cx="6081998" cy="52601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1001">
            <a:schemeClr val="dk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Plazo: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de febrero de 2019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propuestas a: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rdaymedellin@gmail.com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información: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ttps://rdaymedellin.github.io </a:t>
            </a:r>
          </a:p>
        </p:txBody>
      </p:sp>
    </p:spTree>
    <p:extLst>
      <p:ext uri="{BB962C8B-B14F-4D97-AF65-F5344CB8AC3E}">
        <p14:creationId xmlns:p14="http://schemas.microsoft.com/office/powerpoint/2010/main" val="93441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6096000" cy="68692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adroTexto 10"/>
          <p:cNvSpPr txBox="1"/>
          <p:nvPr/>
        </p:nvSpPr>
        <p:spPr>
          <a:xfrm>
            <a:off x="0" y="-60158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Concurso diseño de </a:t>
            </a:r>
            <a:r>
              <a:rPr lang="es-CO" sz="7200" dirty="0">
                <a:solidFill>
                  <a:srgbClr val="FF0066"/>
                </a:solidFill>
              </a:rPr>
              <a:t>LOGOTIPO</a:t>
            </a:r>
            <a:r>
              <a:rPr lang="es-CO" sz="6000" dirty="0"/>
              <a:t> </a:t>
            </a:r>
          </a:p>
          <a:p>
            <a:pPr algn="ctr"/>
            <a:r>
              <a:rPr lang="es-CO" sz="6000" dirty="0"/>
              <a:t>para el evento</a:t>
            </a:r>
          </a:p>
          <a:p>
            <a:pPr algn="ctr"/>
            <a:r>
              <a:rPr lang="es-CO" sz="5400" dirty="0" err="1"/>
              <a:t>Rdaymedellin</a:t>
            </a:r>
            <a:r>
              <a:rPr lang="es-CO" sz="6000" dirty="0"/>
              <a:t> 2019</a:t>
            </a:r>
            <a:endParaRPr lang="en-AU" sz="6000" dirty="0"/>
          </a:p>
        </p:txBody>
      </p:sp>
      <p:pic>
        <p:nvPicPr>
          <p:cNvPr id="1034" name="Picture 10" descr="Resultado de imagen para logo u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90" y="5473282"/>
            <a:ext cx="2228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logo ude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9810167" y="5421396"/>
            <a:ext cx="1056669" cy="1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6097970" y="0"/>
            <a:ext cx="6081998" cy="5260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1001">
            <a:schemeClr val="dk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Plazo: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de febrero de 2019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propuestas a: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rdaymedellin@gmail.com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información: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ttps://rdaymedellin.github.io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" r="4225"/>
          <a:stretch/>
        </p:blipFill>
        <p:spPr>
          <a:xfrm>
            <a:off x="24063" y="4202234"/>
            <a:ext cx="607594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7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6096000" cy="68692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adroTexto 10"/>
          <p:cNvSpPr txBox="1"/>
          <p:nvPr/>
        </p:nvSpPr>
        <p:spPr>
          <a:xfrm>
            <a:off x="0" y="-60158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Concurso diseño de </a:t>
            </a:r>
            <a:r>
              <a:rPr lang="es-CO" sz="7200" dirty="0">
                <a:solidFill>
                  <a:srgbClr val="FF0066"/>
                </a:solidFill>
              </a:rPr>
              <a:t>LOGOTIPO</a:t>
            </a:r>
            <a:r>
              <a:rPr lang="es-CO" sz="6000" dirty="0"/>
              <a:t> </a:t>
            </a:r>
          </a:p>
          <a:p>
            <a:pPr algn="ctr"/>
            <a:r>
              <a:rPr lang="es-CO" sz="6000" dirty="0"/>
              <a:t>para el evento</a:t>
            </a:r>
          </a:p>
          <a:p>
            <a:pPr algn="ctr"/>
            <a:r>
              <a:rPr lang="es-CO" sz="5400" dirty="0" err="1"/>
              <a:t>Rdaymedellin</a:t>
            </a:r>
            <a:r>
              <a:rPr lang="es-CO" sz="6000" dirty="0"/>
              <a:t> 2019</a:t>
            </a:r>
            <a:endParaRPr lang="en-AU" sz="6000" dirty="0"/>
          </a:p>
        </p:txBody>
      </p:sp>
      <p:pic>
        <p:nvPicPr>
          <p:cNvPr id="1034" name="Picture 10" descr="Resultado de imagen para logo u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90" y="5473282"/>
            <a:ext cx="2228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logo ude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9810167" y="5421396"/>
            <a:ext cx="1056669" cy="1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6097970" y="0"/>
            <a:ext cx="6081998" cy="5260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1001">
            <a:schemeClr val="dk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Plazo: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de febrero de 2019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propuestas a: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rdaymedellin@gmail.com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información: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ttps://rdaymedellin.github.io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8"/>
          <a:stretch/>
        </p:blipFill>
        <p:spPr>
          <a:xfrm>
            <a:off x="1" y="3838074"/>
            <a:ext cx="6096000" cy="3031160"/>
          </a:xfrm>
          <a:prstGeom prst="rect">
            <a:avLst/>
          </a:prstGeom>
          <a:effectLst>
            <a:reflection blurRad="749300" stA="83000" endPos="18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49931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226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fhernanb</dc:creator>
  <cp:lastModifiedBy>Freddy Hernandez</cp:lastModifiedBy>
  <cp:revision>19</cp:revision>
  <dcterms:created xsi:type="dcterms:W3CDTF">2018-11-27T17:33:51Z</dcterms:created>
  <dcterms:modified xsi:type="dcterms:W3CDTF">2023-04-13T22:30:00Z</dcterms:modified>
</cp:coreProperties>
</file>