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86" d="100"/>
          <a:sy n="86" d="100"/>
        </p:scale>
        <p:origin x="708" y="1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2"/>
          </a:xfrm>
        </p:spPr>
        <p:txBody>
          <a:bodyPr anchor="b"/>
          <a:lstStyle>
            <a:lvl1pPr algn="ctr">
              <a:defRPr sz="5999"/>
            </a:lvl1pPr>
          </a:lstStyle>
          <a:p>
            <a:r>
              <a:rPr lang="es-ES" smtClean="0"/>
              <a:t>Haga clic para modificar el estilo de título del patrón</a:t>
            </a:r>
            <a:endParaRPr lang="en-AU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40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48" indent="0" algn="ctr">
              <a:buNone/>
              <a:defRPr sz="2000"/>
            </a:lvl2pPr>
            <a:lvl3pPr marL="914297" indent="0" algn="ctr">
              <a:buNone/>
              <a:defRPr sz="1800"/>
            </a:lvl3pPr>
            <a:lvl4pPr marL="1371445" indent="0" algn="ctr">
              <a:buNone/>
              <a:defRPr sz="1600"/>
            </a:lvl4pPr>
            <a:lvl5pPr marL="1828595" indent="0" algn="ctr">
              <a:buNone/>
              <a:defRPr sz="1600"/>
            </a:lvl5pPr>
            <a:lvl6pPr marL="2285743" indent="0" algn="ctr">
              <a:buNone/>
              <a:defRPr sz="1600"/>
            </a:lvl6pPr>
            <a:lvl7pPr marL="2742892" indent="0" algn="ctr">
              <a:buNone/>
              <a:defRPr sz="1600"/>
            </a:lvl7pPr>
            <a:lvl8pPr marL="3200040" indent="0" algn="ctr">
              <a:buNone/>
              <a:defRPr sz="1600"/>
            </a:lvl8pPr>
            <a:lvl9pPr marL="365719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AU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78B5A-351E-4098-8F04-5692B504D35C}" type="datetimeFigureOut">
              <a:rPr lang="en-AU" smtClean="0"/>
              <a:t>14/12/2018</a:t>
            </a:fld>
            <a:endParaRPr lang="en-AU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9FF3D-4BF6-4CB7-8E1F-94A137A4E008}" type="slidenum">
              <a:rPr lang="en-AU" smtClean="0"/>
              <a:t>‹Nº›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8855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AU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AU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78B5A-351E-4098-8F04-5692B504D35C}" type="datetimeFigureOut">
              <a:rPr lang="en-AU" smtClean="0"/>
              <a:t>14/12/2018</a:t>
            </a:fld>
            <a:endParaRPr lang="en-AU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9FF3D-4BF6-4CB7-8E1F-94A137A4E008}" type="slidenum">
              <a:rPr lang="en-AU" smtClean="0"/>
              <a:t>‹Nº›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35812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9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AU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9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AU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78B5A-351E-4098-8F04-5692B504D35C}" type="datetimeFigureOut">
              <a:rPr lang="en-AU" smtClean="0"/>
              <a:t>14/12/2018</a:t>
            </a:fld>
            <a:endParaRPr lang="en-AU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9FF3D-4BF6-4CB7-8E1F-94A137A4E008}" type="slidenum">
              <a:rPr lang="en-AU" smtClean="0"/>
              <a:t>‹Nº›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38939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AU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AU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78B5A-351E-4098-8F04-5692B504D35C}" type="datetimeFigureOut">
              <a:rPr lang="en-AU" smtClean="0"/>
              <a:t>14/12/2018</a:t>
            </a:fld>
            <a:endParaRPr lang="en-AU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9FF3D-4BF6-4CB7-8E1F-94A137A4E008}" type="slidenum">
              <a:rPr lang="en-AU" smtClean="0"/>
              <a:t>‹Nº›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36872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852738"/>
          </a:xfrm>
        </p:spPr>
        <p:txBody>
          <a:bodyPr anchor="b"/>
          <a:lstStyle>
            <a:lvl1pPr>
              <a:defRPr sz="5999"/>
            </a:lvl1pPr>
          </a:lstStyle>
          <a:p>
            <a:r>
              <a:rPr lang="es-ES" smtClean="0"/>
              <a:t>Haga clic para modificar el estilo de título del patrón</a:t>
            </a:r>
            <a:endParaRPr lang="en-AU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4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29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44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59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7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89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0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19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78B5A-351E-4098-8F04-5692B504D35C}" type="datetimeFigureOut">
              <a:rPr lang="en-AU" smtClean="0"/>
              <a:t>14/12/2018</a:t>
            </a:fld>
            <a:endParaRPr lang="en-AU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9FF3D-4BF6-4CB7-8E1F-94A137A4E008}" type="slidenum">
              <a:rPr lang="en-AU" smtClean="0"/>
              <a:t>‹Nº›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55831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AU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AU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AU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78B5A-351E-4098-8F04-5692B504D35C}" type="datetimeFigureOut">
              <a:rPr lang="en-AU" smtClean="0"/>
              <a:t>14/12/2018</a:t>
            </a:fld>
            <a:endParaRPr lang="en-AU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9FF3D-4BF6-4CB7-8E1F-94A137A4E008}" type="slidenum">
              <a:rPr lang="en-AU" smtClean="0"/>
              <a:t>‹Nº›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08928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AU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91" y="1681164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48" indent="0">
              <a:buNone/>
              <a:defRPr sz="2000" b="1"/>
            </a:lvl2pPr>
            <a:lvl3pPr marL="914297" indent="0">
              <a:buNone/>
              <a:defRPr sz="1800" b="1"/>
            </a:lvl3pPr>
            <a:lvl4pPr marL="1371445" indent="0">
              <a:buNone/>
              <a:defRPr sz="1600" b="1"/>
            </a:lvl4pPr>
            <a:lvl5pPr marL="1828595" indent="0">
              <a:buNone/>
              <a:defRPr sz="1600" b="1"/>
            </a:lvl5pPr>
            <a:lvl6pPr marL="2285743" indent="0">
              <a:buNone/>
              <a:defRPr sz="1600" b="1"/>
            </a:lvl6pPr>
            <a:lvl7pPr marL="2742892" indent="0">
              <a:buNone/>
              <a:defRPr sz="1600" b="1"/>
            </a:lvl7pPr>
            <a:lvl8pPr marL="3200040" indent="0">
              <a:buNone/>
              <a:defRPr sz="1600" b="1"/>
            </a:lvl8pPr>
            <a:lvl9pPr marL="365719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91" y="2505076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AU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4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48" indent="0">
              <a:buNone/>
              <a:defRPr sz="2000" b="1"/>
            </a:lvl2pPr>
            <a:lvl3pPr marL="914297" indent="0">
              <a:buNone/>
              <a:defRPr sz="1800" b="1"/>
            </a:lvl3pPr>
            <a:lvl4pPr marL="1371445" indent="0">
              <a:buNone/>
              <a:defRPr sz="1600" b="1"/>
            </a:lvl4pPr>
            <a:lvl5pPr marL="1828595" indent="0">
              <a:buNone/>
              <a:defRPr sz="1600" b="1"/>
            </a:lvl5pPr>
            <a:lvl6pPr marL="2285743" indent="0">
              <a:buNone/>
              <a:defRPr sz="1600" b="1"/>
            </a:lvl6pPr>
            <a:lvl7pPr marL="2742892" indent="0">
              <a:buNone/>
              <a:defRPr sz="1600" b="1"/>
            </a:lvl7pPr>
            <a:lvl8pPr marL="3200040" indent="0">
              <a:buNone/>
              <a:defRPr sz="1600" b="1"/>
            </a:lvl8pPr>
            <a:lvl9pPr marL="365719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6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AU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78B5A-351E-4098-8F04-5692B504D35C}" type="datetimeFigureOut">
              <a:rPr lang="en-AU" smtClean="0"/>
              <a:t>14/12/2018</a:t>
            </a:fld>
            <a:endParaRPr lang="en-AU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9FF3D-4BF6-4CB7-8E1F-94A137A4E008}" type="slidenum">
              <a:rPr lang="en-AU" smtClean="0"/>
              <a:t>‹Nº›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37701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AU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78B5A-351E-4098-8F04-5692B504D35C}" type="datetimeFigureOut">
              <a:rPr lang="en-AU" smtClean="0"/>
              <a:t>14/12/2018</a:t>
            </a:fld>
            <a:endParaRPr lang="en-AU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9FF3D-4BF6-4CB7-8E1F-94A137A4E008}" type="slidenum">
              <a:rPr lang="en-AU" smtClean="0"/>
              <a:t>‹Nº›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82277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78B5A-351E-4098-8F04-5692B504D35C}" type="datetimeFigureOut">
              <a:rPr lang="en-AU" smtClean="0"/>
              <a:t>14/12/2018</a:t>
            </a:fld>
            <a:endParaRPr lang="en-AU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9FF3D-4BF6-4CB7-8E1F-94A137A4E008}" type="slidenum">
              <a:rPr lang="en-AU" smtClean="0"/>
              <a:t>‹Nº›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16400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92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AU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AU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92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48" indent="0">
              <a:buNone/>
              <a:defRPr sz="1400"/>
            </a:lvl2pPr>
            <a:lvl3pPr marL="914297" indent="0">
              <a:buNone/>
              <a:defRPr sz="1200"/>
            </a:lvl3pPr>
            <a:lvl4pPr marL="1371445" indent="0">
              <a:buNone/>
              <a:defRPr sz="1000"/>
            </a:lvl4pPr>
            <a:lvl5pPr marL="1828595" indent="0">
              <a:buNone/>
              <a:defRPr sz="1000"/>
            </a:lvl5pPr>
            <a:lvl6pPr marL="2285743" indent="0">
              <a:buNone/>
              <a:defRPr sz="1000"/>
            </a:lvl6pPr>
            <a:lvl7pPr marL="2742892" indent="0">
              <a:buNone/>
              <a:defRPr sz="1000"/>
            </a:lvl7pPr>
            <a:lvl8pPr marL="3200040" indent="0">
              <a:buNone/>
              <a:defRPr sz="1000"/>
            </a:lvl8pPr>
            <a:lvl9pPr marL="365719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78B5A-351E-4098-8F04-5692B504D35C}" type="datetimeFigureOut">
              <a:rPr lang="en-AU" smtClean="0"/>
              <a:t>14/12/2018</a:t>
            </a:fld>
            <a:endParaRPr lang="en-AU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9FF3D-4BF6-4CB7-8E1F-94A137A4E008}" type="slidenum">
              <a:rPr lang="en-AU" smtClean="0"/>
              <a:t>‹Nº›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75178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92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AU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48" indent="0">
              <a:buNone/>
              <a:defRPr sz="2800"/>
            </a:lvl2pPr>
            <a:lvl3pPr marL="914297" indent="0">
              <a:buNone/>
              <a:defRPr sz="2400"/>
            </a:lvl3pPr>
            <a:lvl4pPr marL="1371445" indent="0">
              <a:buNone/>
              <a:defRPr sz="2000"/>
            </a:lvl4pPr>
            <a:lvl5pPr marL="1828595" indent="0">
              <a:buNone/>
              <a:defRPr sz="2000"/>
            </a:lvl5pPr>
            <a:lvl6pPr marL="2285743" indent="0">
              <a:buNone/>
              <a:defRPr sz="2000"/>
            </a:lvl6pPr>
            <a:lvl7pPr marL="2742892" indent="0">
              <a:buNone/>
              <a:defRPr sz="2000"/>
            </a:lvl7pPr>
            <a:lvl8pPr marL="3200040" indent="0">
              <a:buNone/>
              <a:defRPr sz="2000"/>
            </a:lvl8pPr>
            <a:lvl9pPr marL="365719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92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48" indent="0">
              <a:buNone/>
              <a:defRPr sz="1400"/>
            </a:lvl2pPr>
            <a:lvl3pPr marL="914297" indent="0">
              <a:buNone/>
              <a:defRPr sz="1200"/>
            </a:lvl3pPr>
            <a:lvl4pPr marL="1371445" indent="0">
              <a:buNone/>
              <a:defRPr sz="1000"/>
            </a:lvl4pPr>
            <a:lvl5pPr marL="1828595" indent="0">
              <a:buNone/>
              <a:defRPr sz="1000"/>
            </a:lvl5pPr>
            <a:lvl6pPr marL="2285743" indent="0">
              <a:buNone/>
              <a:defRPr sz="1000"/>
            </a:lvl6pPr>
            <a:lvl7pPr marL="2742892" indent="0">
              <a:buNone/>
              <a:defRPr sz="1000"/>
            </a:lvl7pPr>
            <a:lvl8pPr marL="3200040" indent="0">
              <a:buNone/>
              <a:defRPr sz="1000"/>
            </a:lvl8pPr>
            <a:lvl9pPr marL="365719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78B5A-351E-4098-8F04-5692B504D35C}" type="datetimeFigureOut">
              <a:rPr lang="en-AU" smtClean="0"/>
              <a:t>14/12/2018</a:t>
            </a:fld>
            <a:endParaRPr lang="en-AU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9FF3D-4BF6-4CB7-8E1F-94A137A4E008}" type="slidenum">
              <a:rPr lang="en-AU" smtClean="0"/>
              <a:t>‹Nº›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82992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AU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AU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678B5A-351E-4098-8F04-5692B504D35C}" type="datetimeFigureOut">
              <a:rPr lang="en-AU" smtClean="0"/>
              <a:t>14/12/2018</a:t>
            </a:fld>
            <a:endParaRPr lang="en-AU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89FF3D-4BF6-4CB7-8E1F-94A137A4E008}" type="slidenum">
              <a:rPr lang="en-AU" smtClean="0"/>
              <a:t>‹Nº›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69303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29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74" indent="-228574" algn="l" defTabSz="91429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22" indent="-228574" algn="l" defTabSz="91429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73" indent="-228574" algn="l" defTabSz="91429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19" indent="-228574" algn="l" defTabSz="91429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69" indent="-228574" algn="l" defTabSz="91429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18" indent="-228574" algn="l" defTabSz="91429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66" indent="-228574" algn="l" defTabSz="91429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14" indent="-228574" algn="l" defTabSz="91429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64" indent="-228574" algn="l" defTabSz="91429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9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8" algn="l" defTabSz="91429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7" algn="l" defTabSz="91429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45" algn="l" defTabSz="91429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95" algn="l" defTabSz="91429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43" algn="l" defTabSz="91429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92" algn="l" defTabSz="91429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40" algn="l" defTabSz="91429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90" algn="l" defTabSz="91429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203154" cy="5229923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2537715" y="11155"/>
            <a:ext cx="718978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4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Rday</a:t>
            </a:r>
            <a:r>
              <a:rPr lang="es-CO" sz="4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Medellín</a:t>
            </a:r>
          </a:p>
          <a:p>
            <a:pPr algn="ctr"/>
            <a:r>
              <a:rPr lang="es-CO" sz="4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Noviembre 8 de 2019</a:t>
            </a:r>
            <a:endParaRPr lang="en-AU" sz="4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8950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203154" cy="5229923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3275095" y="11155"/>
            <a:ext cx="571502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4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Rday</a:t>
            </a:r>
            <a:r>
              <a:rPr lang="es-CO" sz="4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Medellín</a:t>
            </a:r>
          </a:p>
          <a:p>
            <a:pPr algn="ctr"/>
            <a:r>
              <a:rPr lang="es-CO" sz="4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 </a:t>
            </a:r>
            <a:r>
              <a:rPr lang="es-CO" sz="4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November</a:t>
            </a:r>
            <a:r>
              <a:rPr lang="es-CO" sz="4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2019</a:t>
            </a:r>
            <a:endParaRPr lang="en-AU" sz="4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1154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203154" cy="5229923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12312" y="11155"/>
            <a:ext cx="682109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4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Rday</a:t>
            </a:r>
            <a:r>
              <a:rPr lang="es-CO" sz="4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Medellín</a:t>
            </a:r>
          </a:p>
          <a:p>
            <a:pPr algn="ctr"/>
            <a:r>
              <a:rPr lang="es-CO" sz="4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Novembre</a:t>
            </a:r>
            <a:r>
              <a:rPr lang="es-CO" sz="4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8 de 2019</a:t>
            </a:r>
            <a:endParaRPr lang="en-AU" sz="4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7354703" y="506943"/>
            <a:ext cx="468884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800" dirty="0" smtClean="0">
                <a:solidFill>
                  <a:schemeClr val="bg1"/>
                </a:solidFill>
              </a:rPr>
              <a:t>https://</a:t>
            </a:r>
            <a:r>
              <a:rPr lang="en-AU" sz="2800" dirty="0" smtClean="0">
                <a:solidFill>
                  <a:schemeClr val="bg1"/>
                </a:solidFill>
              </a:rPr>
              <a:t>rdaymedellin.github.io</a:t>
            </a:r>
            <a:endParaRPr lang="en-AU" sz="2800" dirty="0">
              <a:solidFill>
                <a:schemeClr val="bg1"/>
              </a:solidFill>
            </a:endParaRPr>
          </a:p>
        </p:txBody>
      </p:sp>
      <p:pic>
        <p:nvPicPr>
          <p:cNvPr id="7" name="Picture 8" descr="Tu cÃ³digo Q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5490" y="3062101"/>
            <a:ext cx="2296510" cy="2296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9235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216" y="638272"/>
            <a:ext cx="4025589" cy="1710984"/>
          </a:xfrm>
          <a:prstGeom prst="rect">
            <a:avLst/>
          </a:prstGeom>
        </p:spPr>
      </p:pic>
      <p:pic>
        <p:nvPicPr>
          <p:cNvPr id="1028" name="Picture 4" descr="Resultado de imagen para logo ude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5068" y="971707"/>
            <a:ext cx="5510192" cy="1377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3137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</TotalTime>
  <Words>20</Words>
  <Application>Microsoft Office PowerPoint</Application>
  <PresentationFormat>Panorámica</PresentationFormat>
  <Paragraphs>7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Courier New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fhernanb</dc:creator>
  <cp:lastModifiedBy>fhernanb</cp:lastModifiedBy>
  <cp:revision>3</cp:revision>
  <dcterms:created xsi:type="dcterms:W3CDTF">2018-11-27T17:33:51Z</dcterms:created>
  <dcterms:modified xsi:type="dcterms:W3CDTF">2018-12-14T16:06:58Z</dcterms:modified>
</cp:coreProperties>
</file>