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72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52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94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23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63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12/12/2018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63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12/12/2018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07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12/12/2018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93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12/12/2018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82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12/12/2018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81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12/12/2018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25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4B3BE-3465-4E30-B4C9-D82950137A0E}" type="datetimeFigureOut">
              <a:rPr lang="pt-BR" smtClean="0"/>
              <a:t>12/12/2018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7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4000"/>
            <a:ext cx="3810000" cy="381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139501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fhbapto</dc:creator>
  <cp:lastModifiedBy>fhbapto</cp:lastModifiedBy>
  <cp:revision>1</cp:revision>
  <dcterms:created xsi:type="dcterms:W3CDTF">2018-12-13T01:24:49Z</dcterms:created>
  <dcterms:modified xsi:type="dcterms:W3CDTF">2018-12-13T01:26:18Z</dcterms:modified>
</cp:coreProperties>
</file>