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howGuides="1"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3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1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395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e CetinkayaRun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2776"/>
            <a:ext cx="3810000" cy="381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1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5730">
            <a:off x="3054430" y="2054064"/>
            <a:ext cx="3103347" cy="31033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777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31499" r="209" b="651"/>
          <a:stretch/>
        </p:blipFill>
        <p:spPr>
          <a:xfrm>
            <a:off x="2258094" y="692696"/>
            <a:ext cx="4627811" cy="46531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637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078C0E-BF7E-0F0D-C1C3-6DA354952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68760"/>
            <a:ext cx="4320480" cy="43204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7889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Macintosh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Microsoft Office User</cp:lastModifiedBy>
  <cp:revision>6</cp:revision>
  <dcterms:created xsi:type="dcterms:W3CDTF">2018-12-13T01:24:49Z</dcterms:created>
  <dcterms:modified xsi:type="dcterms:W3CDTF">2023-05-03T12:15:03Z</dcterms:modified>
</cp:coreProperties>
</file>