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2"/>
  </p:normalViewPr>
  <p:slideViewPr>
    <p:cSldViewPr showGuides="1">
      <p:cViewPr varScale="1">
        <p:scale>
          <a:sx n="111" d="100"/>
          <a:sy n="111" d="100"/>
        </p:scale>
        <p:origin x="1680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72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252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944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236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863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163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0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93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82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81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4B3BE-3465-4E30-B4C9-D82950137A0E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25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4B3BE-3465-4E30-B4C9-D82950137A0E}" type="datetimeFigureOut">
              <a:rPr lang="pt-BR" smtClean="0"/>
              <a:t>03/05/2023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F2195-75BF-44EC-BF37-2B2A1FBED7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72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524000"/>
            <a:ext cx="3810000" cy="3810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1395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ne CetinkayaRun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12776"/>
            <a:ext cx="3810000" cy="38100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19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75730">
            <a:off x="3054430" y="2054064"/>
            <a:ext cx="3103347" cy="310334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18777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" t="31499" r="209" b="651"/>
          <a:stretch/>
        </p:blipFill>
        <p:spPr>
          <a:xfrm>
            <a:off x="2258094" y="692696"/>
            <a:ext cx="4627811" cy="46531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9637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6078C0E-BF7E-0F0D-C1C3-6DA354952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268760"/>
            <a:ext cx="4320480" cy="432048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778891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Macintosh PowerPoint</Application>
  <PresentationFormat>Presentación en pantalla (4:3)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do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fhbapto</dc:creator>
  <cp:lastModifiedBy>Microsoft Office User</cp:lastModifiedBy>
  <cp:revision>6</cp:revision>
  <dcterms:created xsi:type="dcterms:W3CDTF">2018-12-13T01:24:49Z</dcterms:created>
  <dcterms:modified xsi:type="dcterms:W3CDTF">2023-05-03T12:03:09Z</dcterms:modified>
</cp:coreProperties>
</file>