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7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https://rdaymedellin.github.io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20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4</cp:revision>
  <dcterms:created xsi:type="dcterms:W3CDTF">2018-11-27T17:33:51Z</dcterms:created>
  <dcterms:modified xsi:type="dcterms:W3CDTF">2018-12-14T16:13:13Z</dcterms:modified>
</cp:coreProperties>
</file>