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832"/>
    <a:srgbClr val="3962A5"/>
    <a:srgbClr val="2436BA"/>
    <a:srgbClr val="267C22"/>
    <a:srgbClr val="4A7DE4"/>
    <a:srgbClr val="FF0066"/>
    <a:srgbClr val="090470"/>
    <a:srgbClr val="0000FF"/>
    <a:srgbClr val="394BF7"/>
    <a:srgbClr val="407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60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2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8" indent="0" algn="ctr">
              <a:buNone/>
              <a:defRPr sz="2000"/>
            </a:lvl2pPr>
            <a:lvl3pPr marL="914297" indent="0" algn="ctr">
              <a:buNone/>
              <a:defRPr sz="1800"/>
            </a:lvl3pPr>
            <a:lvl4pPr marL="1371445" indent="0" algn="ctr">
              <a:buNone/>
              <a:defRPr sz="1600"/>
            </a:lvl4pPr>
            <a:lvl5pPr marL="1828595" indent="0" algn="ctr">
              <a:buNone/>
              <a:defRPr sz="1600"/>
            </a:lvl5pPr>
            <a:lvl6pPr marL="2285743" indent="0" algn="ctr">
              <a:buNone/>
              <a:defRPr sz="1600"/>
            </a:lvl6pPr>
            <a:lvl7pPr marL="2742892" indent="0" algn="ctr">
              <a:buNone/>
              <a:defRPr sz="1600"/>
            </a:lvl7pPr>
            <a:lvl8pPr marL="3200040" indent="0" algn="ctr">
              <a:buNone/>
              <a:defRPr sz="1600"/>
            </a:lvl8pPr>
            <a:lvl9pPr marL="365719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20/04/2023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85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20/04/2023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8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20/04/2023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93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20/04/2023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87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20/04/2023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8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20/04/2023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2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20/04/2023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7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20/04/2023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7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20/04/2023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40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20/04/2023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1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7" indent="0">
              <a:buNone/>
              <a:defRPr sz="2400"/>
            </a:lvl3pPr>
            <a:lvl4pPr marL="1371445" indent="0">
              <a:buNone/>
              <a:defRPr sz="2000"/>
            </a:lvl4pPr>
            <a:lvl5pPr marL="1828595" indent="0">
              <a:buNone/>
              <a:defRPr sz="2000"/>
            </a:lvl5pPr>
            <a:lvl6pPr marL="2285743" indent="0">
              <a:buNone/>
              <a:defRPr sz="2000"/>
            </a:lvl6pPr>
            <a:lvl7pPr marL="2742892" indent="0">
              <a:buNone/>
              <a:defRPr sz="2000"/>
            </a:lvl7pPr>
            <a:lvl8pPr marL="3200040" indent="0">
              <a:buNone/>
              <a:defRPr sz="2000"/>
            </a:lvl8pPr>
            <a:lvl9pPr marL="365719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20/04/2023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99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8B5A-351E-4098-8F04-5692B504D35C}" type="datetimeFigureOut">
              <a:rPr lang="en-AU" smtClean="0"/>
              <a:t>20/04/2023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3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9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4" indent="-228574" algn="l" defTabSz="91429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2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3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6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7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3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2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37715" y="11155"/>
            <a:ext cx="7189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Noviembre 8 de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5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8"/>
          <a:stretch/>
        </p:blipFill>
        <p:spPr>
          <a:xfrm>
            <a:off x="1" y="3838074"/>
            <a:ext cx="6096000" cy="3031160"/>
          </a:xfrm>
          <a:prstGeom prst="rect">
            <a:avLst/>
          </a:prstGeom>
          <a:effectLst>
            <a:reflection blurRad="749300" stA="83000" endPos="18000" dist="50800" dir="5400000" sy="-100000" algn="bl" rotWithShape="0"/>
            <a:softEdge rad="127000"/>
          </a:effectLst>
        </p:spPr>
      </p:pic>
      <p:sp>
        <p:nvSpPr>
          <p:cNvPr id="3" name="CuadroTexto 2"/>
          <p:cNvSpPr txBox="1"/>
          <p:nvPr/>
        </p:nvSpPr>
        <p:spPr>
          <a:xfrm>
            <a:off x="6280482" y="132343"/>
            <a:ext cx="56307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8504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800334" y="11155"/>
            <a:ext cx="86645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de noviembre de 2023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4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75095" y="11155"/>
            <a:ext cx="5715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s-CO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November</a:t>
            </a:r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5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388" y="11155"/>
            <a:ext cx="6807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Noviembre 8 de 2019</a:t>
            </a:r>
            <a:endParaRPr lang="en-AU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355241" y="440036"/>
            <a:ext cx="4688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https://rdaymedellin.github.io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89" y="5466912"/>
            <a:ext cx="2709745" cy="1151715"/>
          </a:xfrm>
          <a:prstGeom prst="rect">
            <a:avLst/>
          </a:prstGeom>
        </p:spPr>
      </p:pic>
      <p:pic>
        <p:nvPicPr>
          <p:cNvPr id="8" name="Picture 4" descr="Resultado de imagen para logo ude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327" y="5595130"/>
            <a:ext cx="4093985" cy="102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23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6" y="638272"/>
            <a:ext cx="4025589" cy="1710984"/>
          </a:xfrm>
          <a:prstGeom prst="rect">
            <a:avLst/>
          </a:prstGeom>
        </p:spPr>
      </p:pic>
      <p:pic>
        <p:nvPicPr>
          <p:cNvPr id="1028" name="Picture 4" descr="Resultado de imagen para logo ud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68" y="971707"/>
            <a:ext cx="5510192" cy="137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2" name="Picture 8" descr="Resultado de imagen para lapices de colo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72"/>
          <a:stretch/>
        </p:blipFill>
        <p:spPr bwMode="auto">
          <a:xfrm>
            <a:off x="-602" y="4379489"/>
            <a:ext cx="6110604" cy="24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 </a:t>
            </a:r>
          </a:p>
        </p:txBody>
      </p:sp>
    </p:spTree>
    <p:extLst>
      <p:ext uri="{BB962C8B-B14F-4D97-AF65-F5344CB8AC3E}">
        <p14:creationId xmlns:p14="http://schemas.microsoft.com/office/powerpoint/2010/main" val="229728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2" name="Picture 8" descr="Resultado de imagen para lapices de colo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72"/>
          <a:stretch/>
        </p:blipFill>
        <p:spPr bwMode="auto">
          <a:xfrm>
            <a:off x="-602" y="4379489"/>
            <a:ext cx="6110604" cy="24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 </a:t>
            </a:r>
          </a:p>
        </p:txBody>
      </p:sp>
    </p:spTree>
    <p:extLst>
      <p:ext uri="{BB962C8B-B14F-4D97-AF65-F5344CB8AC3E}">
        <p14:creationId xmlns:p14="http://schemas.microsoft.com/office/powerpoint/2010/main" val="93441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" r="4225"/>
          <a:stretch/>
        </p:blipFill>
        <p:spPr>
          <a:xfrm>
            <a:off x="24063" y="4202234"/>
            <a:ext cx="607594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7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8"/>
          <a:stretch/>
        </p:blipFill>
        <p:spPr>
          <a:xfrm>
            <a:off x="1" y="3838074"/>
            <a:ext cx="6096000" cy="3031160"/>
          </a:xfrm>
          <a:prstGeom prst="rect">
            <a:avLst/>
          </a:prstGeom>
          <a:effectLst>
            <a:reflection blurRad="749300" stA="83000" endPos="18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49931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227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Freddy Hernandez</cp:lastModifiedBy>
  <cp:revision>20</cp:revision>
  <dcterms:created xsi:type="dcterms:W3CDTF">2018-11-27T17:33:51Z</dcterms:created>
  <dcterms:modified xsi:type="dcterms:W3CDTF">2023-04-20T21:22:55Z</dcterms:modified>
</cp:coreProperties>
</file>