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2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8" indent="0" algn="ctr">
              <a:buNone/>
              <a:defRPr sz="2000"/>
            </a:lvl2pPr>
            <a:lvl3pPr marL="914297" indent="0" algn="ctr">
              <a:buNone/>
              <a:defRPr sz="1800"/>
            </a:lvl3pPr>
            <a:lvl4pPr marL="1371445" indent="0" algn="ctr">
              <a:buNone/>
              <a:defRPr sz="1600"/>
            </a:lvl4pPr>
            <a:lvl5pPr marL="1828595" indent="0" algn="ctr">
              <a:buNone/>
              <a:defRPr sz="1600"/>
            </a:lvl5pPr>
            <a:lvl6pPr marL="2285743" indent="0" algn="ctr">
              <a:buNone/>
              <a:defRPr sz="1600"/>
            </a:lvl6pPr>
            <a:lvl7pPr marL="2742892" indent="0" algn="ctr">
              <a:buNone/>
              <a:defRPr sz="1600"/>
            </a:lvl7pPr>
            <a:lvl8pPr marL="3200040" indent="0" algn="ctr">
              <a:buNone/>
              <a:defRPr sz="1600"/>
            </a:lvl8pPr>
            <a:lvl9pPr marL="365719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28/11/2018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5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28/11/2018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8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28/11/2018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9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28/11/2018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87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28/11/2018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8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28/11/2018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2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28/11/2018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7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28/11/2018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7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28/11/2018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40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28/11/2018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1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7" indent="0">
              <a:buNone/>
              <a:defRPr sz="2400"/>
            </a:lvl3pPr>
            <a:lvl4pPr marL="1371445" indent="0">
              <a:buNone/>
              <a:defRPr sz="2000"/>
            </a:lvl4pPr>
            <a:lvl5pPr marL="1828595" indent="0">
              <a:buNone/>
              <a:defRPr sz="2000"/>
            </a:lvl5pPr>
            <a:lvl6pPr marL="2285743" indent="0">
              <a:buNone/>
              <a:defRPr sz="2000"/>
            </a:lvl6pPr>
            <a:lvl7pPr marL="2742892" indent="0">
              <a:buNone/>
              <a:defRPr sz="2000"/>
            </a:lvl7pPr>
            <a:lvl8pPr marL="3200040" indent="0">
              <a:buNone/>
              <a:defRPr sz="2000"/>
            </a:lvl8pPr>
            <a:lvl9pPr marL="365719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28/11/2018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99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8B5A-351E-4098-8F04-5692B504D35C}" type="datetimeFigureOut">
              <a:rPr lang="en-AU" smtClean="0"/>
              <a:t>28/11/2018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3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9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4" indent="-228574" algn="l" defTabSz="91429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3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6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7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3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2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37715" y="11155"/>
            <a:ext cx="7189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Noviembre 8 de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5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75095" y="11155"/>
            <a:ext cx="5715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November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5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6" y="638272"/>
            <a:ext cx="4025589" cy="1710984"/>
          </a:xfrm>
          <a:prstGeom prst="rect">
            <a:avLst/>
          </a:prstGeom>
        </p:spPr>
      </p:pic>
      <p:pic>
        <p:nvPicPr>
          <p:cNvPr id="1028" name="Picture 4" descr="Resultado de imagen para logo u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68" y="971707"/>
            <a:ext cx="5510192" cy="137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37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11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fhernanb</cp:lastModifiedBy>
  <cp:revision>2</cp:revision>
  <dcterms:created xsi:type="dcterms:W3CDTF">2018-11-27T17:33:51Z</dcterms:created>
  <dcterms:modified xsi:type="dcterms:W3CDTF">2018-11-28T16:55:28Z</dcterms:modified>
</cp:coreProperties>
</file>