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5F"/>
    <a:srgbClr val="0E6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252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73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33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172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6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252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7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379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09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563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CO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91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27DE9B0-583F-1943-9B6A-17683EB824FE}" type="datetimeFigureOut">
              <a:rPr lang="es-CO" smtClean="0"/>
              <a:t>12/11/23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57B87F3-A9A7-F74B-8446-7FCADC777E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4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>
            <a:extLst>
              <a:ext uri="{FF2B5EF4-FFF2-40B4-BE49-F238E27FC236}">
                <a16:creationId xmlns:a16="http://schemas.microsoft.com/office/drawing/2014/main" id="{379DDCC6-5229-82BB-93C2-8A8FC68BECB6}"/>
              </a:ext>
            </a:extLst>
          </p:cNvPr>
          <p:cNvSpPr/>
          <p:nvPr/>
        </p:nvSpPr>
        <p:spPr>
          <a:xfrm>
            <a:off x="354330" y="262889"/>
            <a:ext cx="7269480" cy="6266793"/>
          </a:xfrm>
          <a:prstGeom prst="hexagon">
            <a:avLst/>
          </a:prstGeom>
          <a:solidFill>
            <a:schemeClr val="tx1"/>
          </a:solidFill>
          <a:ln w="53975">
            <a:solidFill>
              <a:srgbClr val="2525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F42EDD7-AC16-A3AD-F6A3-477AE4E5D5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717" t="40175" r="3202" b="31727"/>
          <a:stretch/>
        </p:blipFill>
        <p:spPr>
          <a:xfrm>
            <a:off x="2210274" y="4996563"/>
            <a:ext cx="3814764" cy="14603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A041875-7BA7-D946-35F1-B9988546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283" y="475363"/>
            <a:ext cx="3955574" cy="44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F40315-7C10-DD0C-2B44-EA19AD5E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32050" y="266700"/>
            <a:ext cx="7327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32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{EF9CB0E3-4D31-4F42-931D-BCBA022BC14B}tf10001120</Template>
  <TotalTime>39</TotalTime>
  <Words>0</Words>
  <Application>Microsoft Macintosh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Paquete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3</cp:revision>
  <dcterms:created xsi:type="dcterms:W3CDTF">2023-11-12T23:21:39Z</dcterms:created>
  <dcterms:modified xsi:type="dcterms:W3CDTF">2023-11-13T00:01:01Z</dcterms:modified>
</cp:coreProperties>
</file>