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61" d="100"/>
          <a:sy n="61" d="100"/>
        </p:scale>
        <p:origin x="7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15/05/2023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78C0E-BF7E-0F0D-C1C3-6DA35495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20480" cy="4320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10</cp:revision>
  <dcterms:created xsi:type="dcterms:W3CDTF">2018-12-13T01:24:49Z</dcterms:created>
  <dcterms:modified xsi:type="dcterms:W3CDTF">2023-05-16T01:55:54Z</dcterms:modified>
</cp:coreProperties>
</file>