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57" r:id="rId4"/>
    <p:sldId id="259" r:id="rId5"/>
    <p:sldId id="258" r:id="rId6"/>
    <p:sldId id="260" r:id="rId7"/>
    <p:sldId id="261" r:id="rId8"/>
    <p:sldId id="262" r:id="rId9"/>
    <p:sldId id="263" r:id="rId10"/>
    <p:sldId id="265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27832"/>
    <a:srgbClr val="3962A5"/>
    <a:srgbClr val="2436BA"/>
    <a:srgbClr val="267C22"/>
    <a:srgbClr val="4A7DE4"/>
    <a:srgbClr val="FF0066"/>
    <a:srgbClr val="090470"/>
    <a:srgbClr val="0000FF"/>
    <a:srgbClr val="394BF7"/>
    <a:srgbClr val="407EF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61" d="100"/>
          <a:sy n="61" d="100"/>
        </p:scale>
        <p:origin x="860" y="84"/>
      </p:cViewPr>
      <p:guideLst>
        <p:guide orient="horz" pos="2183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2"/>
          </a:xfrm>
        </p:spPr>
        <p:txBody>
          <a:bodyPr anchor="b"/>
          <a:lstStyle>
            <a:lvl1pPr algn="ctr">
              <a:defRPr sz="5999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40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48" indent="0" algn="ctr">
              <a:buNone/>
              <a:defRPr sz="2000"/>
            </a:lvl2pPr>
            <a:lvl3pPr marL="914297" indent="0" algn="ctr">
              <a:buNone/>
              <a:defRPr sz="1800"/>
            </a:lvl3pPr>
            <a:lvl4pPr marL="1371445" indent="0" algn="ctr">
              <a:buNone/>
              <a:defRPr sz="1600"/>
            </a:lvl4pPr>
            <a:lvl5pPr marL="1828595" indent="0" algn="ctr">
              <a:buNone/>
              <a:defRPr sz="1600"/>
            </a:lvl5pPr>
            <a:lvl6pPr marL="2285743" indent="0" algn="ctr">
              <a:buNone/>
              <a:defRPr sz="1600"/>
            </a:lvl6pPr>
            <a:lvl7pPr marL="2742892" indent="0" algn="ctr">
              <a:buNone/>
              <a:defRPr sz="1600"/>
            </a:lvl7pPr>
            <a:lvl8pPr marL="3200040" indent="0" algn="ctr">
              <a:buNone/>
              <a:defRPr sz="1600"/>
            </a:lvl8pPr>
            <a:lvl9pPr marL="3657190" indent="0" algn="ctr">
              <a:buNone/>
              <a:defRPr sz="1600"/>
            </a:lvl9pPr>
          </a:lstStyle>
          <a:p>
            <a:r>
              <a:rPr lang="es-ES"/>
              <a:t>Haga clic para editar el estilo de subtítulo del patrón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15/05/2023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988557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15/05/2023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358126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9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9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15/05/2023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638939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15/05/2023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1368727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9"/>
            <a:ext cx="10515600" cy="2852738"/>
          </a:xfrm>
        </p:spPr>
        <p:txBody>
          <a:bodyPr anchor="b"/>
          <a:lstStyle>
            <a:lvl1pPr>
              <a:defRPr sz="5999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48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29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44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595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7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2892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04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19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15/05/2023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4558315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15/05/2023</a:t>
            </a:fld>
            <a:endParaRPr lang="en-AU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4089283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91" y="1681164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7" indent="0">
              <a:buNone/>
              <a:defRPr sz="1800" b="1"/>
            </a:lvl3pPr>
            <a:lvl4pPr marL="1371445" indent="0">
              <a:buNone/>
              <a:defRPr sz="1600" b="1"/>
            </a:lvl4pPr>
            <a:lvl5pPr marL="1828595" indent="0">
              <a:buNone/>
              <a:defRPr sz="1600" b="1"/>
            </a:lvl5pPr>
            <a:lvl6pPr marL="2285743" indent="0">
              <a:buNone/>
              <a:defRPr sz="1600" b="1"/>
            </a:lvl6pPr>
            <a:lvl7pPr marL="2742892" indent="0">
              <a:buNone/>
              <a:defRPr sz="1600" b="1"/>
            </a:lvl7pPr>
            <a:lvl8pPr marL="3200040" indent="0">
              <a:buNone/>
              <a:defRPr sz="1600" b="1"/>
            </a:lvl8pPr>
            <a:lvl9pPr marL="365719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91" y="2505076"/>
            <a:ext cx="5157787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48" indent="0">
              <a:buNone/>
              <a:defRPr sz="2000" b="1"/>
            </a:lvl2pPr>
            <a:lvl3pPr marL="914297" indent="0">
              <a:buNone/>
              <a:defRPr sz="1800" b="1"/>
            </a:lvl3pPr>
            <a:lvl4pPr marL="1371445" indent="0">
              <a:buNone/>
              <a:defRPr sz="1600" b="1"/>
            </a:lvl4pPr>
            <a:lvl5pPr marL="1828595" indent="0">
              <a:buNone/>
              <a:defRPr sz="1600" b="1"/>
            </a:lvl5pPr>
            <a:lvl6pPr marL="2285743" indent="0">
              <a:buNone/>
              <a:defRPr sz="1600" b="1"/>
            </a:lvl6pPr>
            <a:lvl7pPr marL="2742892" indent="0">
              <a:buNone/>
              <a:defRPr sz="1600" b="1"/>
            </a:lvl7pPr>
            <a:lvl8pPr marL="3200040" indent="0">
              <a:buNone/>
              <a:defRPr sz="1600" b="1"/>
            </a:lvl8pPr>
            <a:lvl9pPr marL="3657190" indent="0">
              <a:buNone/>
              <a:defRPr sz="1600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6"/>
            <a:ext cx="5183188" cy="3684588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15/05/2023</a:t>
            </a:fld>
            <a:endParaRPr lang="en-AU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0377018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15/05/2023</a:t>
            </a:fld>
            <a:endParaRPr lang="en-AU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25822770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15/05/2023</a:t>
            </a:fld>
            <a:endParaRPr lang="en-AU"/>
          </a:p>
        </p:txBody>
      </p:sp>
      <p:sp>
        <p:nvSpPr>
          <p:cNvPr id="3" name="Marcador de pie de página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2164005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48" indent="0">
              <a:buNone/>
              <a:defRPr sz="1400"/>
            </a:lvl2pPr>
            <a:lvl3pPr marL="914297" indent="0">
              <a:buNone/>
              <a:defRPr sz="1200"/>
            </a:lvl3pPr>
            <a:lvl4pPr marL="1371445" indent="0">
              <a:buNone/>
              <a:defRPr sz="1000"/>
            </a:lvl4pPr>
            <a:lvl5pPr marL="1828595" indent="0">
              <a:buNone/>
              <a:defRPr sz="1000"/>
            </a:lvl5pPr>
            <a:lvl6pPr marL="2285743" indent="0">
              <a:buNone/>
              <a:defRPr sz="1000"/>
            </a:lvl6pPr>
            <a:lvl7pPr marL="2742892" indent="0">
              <a:buNone/>
              <a:defRPr sz="1000"/>
            </a:lvl7pPr>
            <a:lvl8pPr marL="3200040" indent="0">
              <a:buNone/>
              <a:defRPr sz="1000"/>
            </a:lvl8pPr>
            <a:lvl9pPr marL="365719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15/05/2023</a:t>
            </a:fld>
            <a:endParaRPr lang="en-AU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475178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92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48" indent="0">
              <a:buNone/>
              <a:defRPr sz="2800"/>
            </a:lvl2pPr>
            <a:lvl3pPr marL="914297" indent="0">
              <a:buNone/>
              <a:defRPr sz="2400"/>
            </a:lvl3pPr>
            <a:lvl4pPr marL="1371445" indent="0">
              <a:buNone/>
              <a:defRPr sz="2000"/>
            </a:lvl4pPr>
            <a:lvl5pPr marL="1828595" indent="0">
              <a:buNone/>
              <a:defRPr sz="2000"/>
            </a:lvl5pPr>
            <a:lvl6pPr marL="2285743" indent="0">
              <a:buNone/>
              <a:defRPr sz="2000"/>
            </a:lvl6pPr>
            <a:lvl7pPr marL="2742892" indent="0">
              <a:buNone/>
              <a:defRPr sz="2000"/>
            </a:lvl7pPr>
            <a:lvl8pPr marL="3200040" indent="0">
              <a:buNone/>
              <a:defRPr sz="2000"/>
            </a:lvl8pPr>
            <a:lvl9pPr marL="3657190" indent="0">
              <a:buNone/>
              <a:defRPr sz="2000"/>
            </a:lvl9pPr>
          </a:lstStyle>
          <a:p>
            <a:endParaRPr lang="en-AU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92" y="2057401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48" indent="0">
              <a:buNone/>
              <a:defRPr sz="1400"/>
            </a:lvl2pPr>
            <a:lvl3pPr marL="914297" indent="0">
              <a:buNone/>
              <a:defRPr sz="1200"/>
            </a:lvl3pPr>
            <a:lvl4pPr marL="1371445" indent="0">
              <a:buNone/>
              <a:defRPr sz="1000"/>
            </a:lvl4pPr>
            <a:lvl5pPr marL="1828595" indent="0">
              <a:buNone/>
              <a:defRPr sz="1000"/>
            </a:lvl5pPr>
            <a:lvl6pPr marL="2285743" indent="0">
              <a:buNone/>
              <a:defRPr sz="1000"/>
            </a:lvl6pPr>
            <a:lvl7pPr marL="2742892" indent="0">
              <a:buNone/>
              <a:defRPr sz="1000"/>
            </a:lvl7pPr>
            <a:lvl8pPr marL="3200040" indent="0">
              <a:buNone/>
              <a:defRPr sz="1000"/>
            </a:lvl8pPr>
            <a:lvl9pPr marL="3657190" indent="0">
              <a:buNone/>
              <a:defRPr sz="1000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678B5A-351E-4098-8F04-5692B504D35C}" type="datetimeFigureOut">
              <a:rPr lang="en-AU" smtClean="0"/>
              <a:t>15/05/2023</a:t>
            </a:fld>
            <a:endParaRPr lang="en-AU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AU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89FF3D-4BF6-4CB7-8E1F-94A137A4E0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12829927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AU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AU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2"/>
          </p:nvPr>
        </p:nvSpPr>
        <p:spPr>
          <a:xfrm>
            <a:off x="8382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78B5A-351E-4098-8F04-5692B504D35C}" type="datetimeFigureOut">
              <a:rPr lang="en-AU" smtClean="0"/>
              <a:t>15/05/2023</a:t>
            </a:fld>
            <a:endParaRPr lang="en-AU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1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AU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89FF3D-4BF6-4CB7-8E1F-94A137A4E008}" type="slidenum">
              <a:rPr lang="en-AU" smtClean="0"/>
              <a:t>‹#›</a:t>
            </a:fld>
            <a:endParaRPr lang="en-AU"/>
          </a:p>
        </p:txBody>
      </p:sp>
    </p:spTree>
    <p:extLst>
      <p:ext uri="{BB962C8B-B14F-4D97-AF65-F5344CB8AC3E}">
        <p14:creationId xmlns:p14="http://schemas.microsoft.com/office/powerpoint/2010/main" val="3669303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29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74" indent="-228574" algn="l" defTabSz="91429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22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873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019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169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318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466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614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764" indent="-228574" algn="l" defTabSz="91429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48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297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445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595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743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892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040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190" algn="l" defTabSz="91429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03154" cy="522992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2537715" y="11155"/>
            <a:ext cx="718978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Day Medellín</a:t>
            </a:r>
          </a:p>
          <a:p>
            <a:pPr algn="ctr"/>
            <a:r>
              <a:rPr lang="es-CO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Noviembre 8 de 2019</a:t>
            </a:r>
            <a:endParaRPr lang="en-AU" sz="4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789506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0" y="0"/>
            <a:ext cx="6096000" cy="686923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CuadroTexto 10"/>
          <p:cNvSpPr txBox="1"/>
          <p:nvPr/>
        </p:nvSpPr>
        <p:spPr>
          <a:xfrm>
            <a:off x="0" y="-60158"/>
            <a:ext cx="609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/>
              <a:t>Concurso diseño de </a:t>
            </a:r>
            <a:r>
              <a:rPr lang="es-CO" sz="7200" dirty="0">
                <a:solidFill>
                  <a:srgbClr val="FF0066"/>
                </a:solidFill>
              </a:rPr>
              <a:t>LOGOTIPO</a:t>
            </a:r>
            <a:r>
              <a:rPr lang="es-CO" sz="6000" dirty="0"/>
              <a:t> </a:t>
            </a:r>
          </a:p>
          <a:p>
            <a:pPr algn="ctr"/>
            <a:r>
              <a:rPr lang="es-CO" sz="6000" dirty="0"/>
              <a:t>para el evento</a:t>
            </a:r>
          </a:p>
          <a:p>
            <a:pPr algn="ctr"/>
            <a:r>
              <a:rPr lang="es-CO" sz="5400" dirty="0" err="1"/>
              <a:t>Rdaymedellin</a:t>
            </a:r>
            <a:r>
              <a:rPr lang="es-CO" sz="6000" dirty="0"/>
              <a:t> 2019</a:t>
            </a:r>
            <a:endParaRPr lang="en-AU" sz="6000" dirty="0"/>
          </a:p>
        </p:txBody>
      </p:sp>
      <p:pic>
        <p:nvPicPr>
          <p:cNvPr id="1034" name="Picture 10" descr="Resultado de imagen para logo u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890" y="5473282"/>
            <a:ext cx="22288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logo ude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62"/>
          <a:stretch/>
        </p:blipFill>
        <p:spPr bwMode="auto">
          <a:xfrm>
            <a:off x="9810167" y="5421396"/>
            <a:ext cx="1056669" cy="127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/>
          <p:cNvSpPr/>
          <p:nvPr/>
        </p:nvSpPr>
        <p:spPr>
          <a:xfrm>
            <a:off x="6097970" y="0"/>
            <a:ext cx="6081998" cy="5260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1001">
            <a:schemeClr val="dk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A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8"/>
          <a:stretch/>
        </p:blipFill>
        <p:spPr>
          <a:xfrm>
            <a:off x="1" y="3838074"/>
            <a:ext cx="6096000" cy="3031160"/>
          </a:xfrm>
          <a:prstGeom prst="rect">
            <a:avLst/>
          </a:prstGeom>
          <a:effectLst>
            <a:reflection blurRad="749300" stA="83000" endPos="18000" dist="50800" dir="5400000" sy="-100000" algn="bl" rotWithShape="0"/>
            <a:softEdge rad="127000"/>
          </a:effectLst>
        </p:spPr>
      </p:pic>
      <p:sp>
        <p:nvSpPr>
          <p:cNvPr id="3" name="CuadroTexto 2"/>
          <p:cNvSpPr txBox="1"/>
          <p:nvPr/>
        </p:nvSpPr>
        <p:spPr>
          <a:xfrm>
            <a:off x="6280482" y="132343"/>
            <a:ext cx="5630780" cy="50167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Plazo: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13 de febrero de 2019</a:t>
            </a: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Enviar propuestas a: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rdaymedellin@gmail.com</a:t>
            </a: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 información: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en-A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ttps://rdaymedellin.github.io</a:t>
            </a:r>
            <a:endParaRPr lang="en-AU" sz="3200" dirty="0"/>
          </a:p>
        </p:txBody>
      </p:sp>
    </p:spTree>
    <p:extLst>
      <p:ext uri="{BB962C8B-B14F-4D97-AF65-F5344CB8AC3E}">
        <p14:creationId xmlns:p14="http://schemas.microsoft.com/office/powerpoint/2010/main" val="40850414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03154" cy="522992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1800334" y="11155"/>
            <a:ext cx="8664551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 Day - Medellín</a:t>
            </a:r>
          </a:p>
          <a:p>
            <a:pPr algn="ctr"/>
            <a:r>
              <a:rPr lang="es-CO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24 de noviembre de 2023</a:t>
            </a:r>
            <a:endParaRPr lang="en-AU" sz="4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285460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03154" cy="522992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3275095" y="11155"/>
            <a:ext cx="571502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s-CO" sz="4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Rday</a:t>
            </a:r>
            <a:r>
              <a:rPr lang="es-CO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Medellín</a:t>
            </a:r>
          </a:p>
          <a:p>
            <a:pPr algn="ctr"/>
            <a:r>
              <a:rPr lang="es-CO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8 </a:t>
            </a:r>
            <a:r>
              <a:rPr lang="es-CO" sz="48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November</a:t>
            </a:r>
            <a:r>
              <a:rPr lang="es-CO" sz="48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2019</a:t>
            </a:r>
            <a:endParaRPr lang="en-AU" sz="48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711545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0"/>
            <a:ext cx="12203154" cy="5229923"/>
          </a:xfrm>
          <a:prstGeom prst="rect">
            <a:avLst/>
          </a:prstGeom>
        </p:spPr>
      </p:pic>
      <p:sp>
        <p:nvSpPr>
          <p:cNvPr id="5" name="CuadroTexto 4"/>
          <p:cNvSpPr txBox="1"/>
          <p:nvPr/>
        </p:nvSpPr>
        <p:spPr>
          <a:xfrm>
            <a:off x="6388" y="11155"/>
            <a:ext cx="6807008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4400" dirty="0" err="1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Rday</a:t>
            </a:r>
            <a:r>
              <a:rPr lang="es-CO" sz="4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Medellín</a:t>
            </a:r>
          </a:p>
          <a:p>
            <a:pPr algn="ctr"/>
            <a:r>
              <a:rPr lang="es-CO" sz="4400" dirty="0">
                <a:solidFill>
                  <a:schemeClr val="bg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Noviembre 8 de 2019</a:t>
            </a:r>
            <a:endParaRPr lang="en-AU" sz="4400" dirty="0">
              <a:solidFill>
                <a:schemeClr val="bg1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6" name="Rectángulo 5"/>
          <p:cNvSpPr/>
          <p:nvPr/>
        </p:nvSpPr>
        <p:spPr>
          <a:xfrm>
            <a:off x="7355241" y="440036"/>
            <a:ext cx="4688848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AU" sz="2800" dirty="0">
                <a:solidFill>
                  <a:schemeClr val="bg1"/>
                </a:solidFill>
              </a:rPr>
              <a:t>https://rdaymedellin.github.io</a:t>
            </a:r>
          </a:p>
        </p:txBody>
      </p:sp>
      <p:pic>
        <p:nvPicPr>
          <p:cNvPr id="7" name="Imagen 6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7289" y="5466912"/>
            <a:ext cx="2709745" cy="1151715"/>
          </a:xfrm>
          <a:prstGeom prst="rect">
            <a:avLst/>
          </a:prstGeom>
        </p:spPr>
      </p:pic>
      <p:pic>
        <p:nvPicPr>
          <p:cNvPr id="8" name="Picture 4" descr="Resultado de imagen para logo udea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90327" y="5595130"/>
            <a:ext cx="4093985" cy="10234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992355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8216" y="638272"/>
            <a:ext cx="4025589" cy="1710984"/>
          </a:xfrm>
          <a:prstGeom prst="rect">
            <a:avLst/>
          </a:prstGeom>
        </p:spPr>
      </p:pic>
      <p:pic>
        <p:nvPicPr>
          <p:cNvPr id="1028" name="Picture 4" descr="Resultado de imagen para logo udea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55068" y="971707"/>
            <a:ext cx="5510192" cy="13775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531375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0" y="0"/>
            <a:ext cx="6096000" cy="686923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CuadroTexto 10"/>
          <p:cNvSpPr txBox="1"/>
          <p:nvPr/>
        </p:nvSpPr>
        <p:spPr>
          <a:xfrm>
            <a:off x="0" y="-60158"/>
            <a:ext cx="609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/>
              <a:t>Concurso diseño de </a:t>
            </a:r>
            <a:r>
              <a:rPr lang="es-CO" sz="7200" dirty="0">
                <a:solidFill>
                  <a:srgbClr val="FF0066"/>
                </a:solidFill>
              </a:rPr>
              <a:t>LOGOTIPO</a:t>
            </a:r>
            <a:r>
              <a:rPr lang="es-CO" sz="6000" dirty="0"/>
              <a:t> </a:t>
            </a:r>
          </a:p>
          <a:p>
            <a:pPr algn="ctr"/>
            <a:r>
              <a:rPr lang="es-CO" sz="6000" dirty="0"/>
              <a:t>para el evento</a:t>
            </a:r>
          </a:p>
          <a:p>
            <a:pPr algn="ctr"/>
            <a:r>
              <a:rPr lang="es-CO" sz="5400" dirty="0" err="1"/>
              <a:t>Rdaymedellin</a:t>
            </a:r>
            <a:r>
              <a:rPr lang="es-CO" sz="6000" dirty="0"/>
              <a:t> 2019</a:t>
            </a:r>
            <a:endParaRPr lang="en-AU" sz="6000" dirty="0"/>
          </a:p>
        </p:txBody>
      </p:sp>
      <p:pic>
        <p:nvPicPr>
          <p:cNvPr id="1032" name="Picture 8" descr="Resultado de imagen para lapices de color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72"/>
          <a:stretch/>
        </p:blipFill>
        <p:spPr bwMode="auto">
          <a:xfrm>
            <a:off x="-602" y="4379489"/>
            <a:ext cx="6110604" cy="247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logo u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890" y="5473282"/>
            <a:ext cx="22288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logo ude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62"/>
          <a:stretch/>
        </p:blipFill>
        <p:spPr bwMode="auto">
          <a:xfrm>
            <a:off x="9810167" y="5421396"/>
            <a:ext cx="1056669" cy="127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/>
          <p:cNvSpPr/>
          <p:nvPr/>
        </p:nvSpPr>
        <p:spPr>
          <a:xfrm>
            <a:off x="6097970" y="0"/>
            <a:ext cx="6081998" cy="5260140"/>
          </a:xfrm>
          <a:prstGeom prst="rect">
            <a:avLst/>
          </a:prstGeom>
          <a:ln>
            <a:noFill/>
          </a:ln>
        </p:spPr>
        <p:style>
          <a:lnRef idx="1">
            <a:schemeClr val="accent6"/>
          </a:lnRef>
          <a:fillRef idx="1001">
            <a:schemeClr val="dk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Plazo: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13 de febrero de 2019</a:t>
            </a: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Enviar propuestas a: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rdaymedellin@gmail.com</a:t>
            </a: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 información: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en-A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ttps://rdaymedellin.github.io </a:t>
            </a:r>
          </a:p>
        </p:txBody>
      </p:sp>
    </p:spTree>
    <p:extLst>
      <p:ext uri="{BB962C8B-B14F-4D97-AF65-F5344CB8AC3E}">
        <p14:creationId xmlns:p14="http://schemas.microsoft.com/office/powerpoint/2010/main" val="22972852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0" y="0"/>
            <a:ext cx="6096000" cy="686923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CuadroTexto 10"/>
          <p:cNvSpPr txBox="1"/>
          <p:nvPr/>
        </p:nvSpPr>
        <p:spPr>
          <a:xfrm>
            <a:off x="0" y="-60158"/>
            <a:ext cx="609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/>
              <a:t>Concurso diseño de </a:t>
            </a:r>
            <a:r>
              <a:rPr lang="es-CO" sz="7200" dirty="0">
                <a:solidFill>
                  <a:srgbClr val="FF0066"/>
                </a:solidFill>
              </a:rPr>
              <a:t>LOGOTIPO</a:t>
            </a:r>
            <a:r>
              <a:rPr lang="es-CO" sz="6000" dirty="0"/>
              <a:t> </a:t>
            </a:r>
          </a:p>
          <a:p>
            <a:pPr algn="ctr"/>
            <a:r>
              <a:rPr lang="es-CO" sz="6000" dirty="0"/>
              <a:t>para el evento</a:t>
            </a:r>
          </a:p>
          <a:p>
            <a:pPr algn="ctr"/>
            <a:r>
              <a:rPr lang="es-CO" sz="5400" dirty="0" err="1"/>
              <a:t>Rdaymedellin</a:t>
            </a:r>
            <a:r>
              <a:rPr lang="es-CO" sz="6000" dirty="0"/>
              <a:t> 2019</a:t>
            </a:r>
            <a:endParaRPr lang="en-AU" sz="6000" dirty="0"/>
          </a:p>
        </p:txBody>
      </p:sp>
      <p:pic>
        <p:nvPicPr>
          <p:cNvPr id="1032" name="Picture 8" descr="Resultado de imagen para lapices de colores"/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8872"/>
          <a:stretch/>
        </p:blipFill>
        <p:spPr bwMode="auto">
          <a:xfrm>
            <a:off x="-602" y="4379489"/>
            <a:ext cx="6110604" cy="247851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Resultado de imagen para logo unal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890" y="5473282"/>
            <a:ext cx="22288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logo udea"/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62"/>
          <a:stretch/>
        </p:blipFill>
        <p:spPr bwMode="auto">
          <a:xfrm>
            <a:off x="9810167" y="5421396"/>
            <a:ext cx="1056669" cy="127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/>
          <p:cNvSpPr/>
          <p:nvPr/>
        </p:nvSpPr>
        <p:spPr>
          <a:xfrm>
            <a:off x="6097970" y="0"/>
            <a:ext cx="6081998" cy="5260140"/>
          </a:xfrm>
          <a:prstGeom prst="rect">
            <a:avLst/>
          </a:prstGeom>
          <a:solidFill>
            <a:schemeClr val="accent5">
              <a:lumMod val="50000"/>
            </a:schemeClr>
          </a:solidFill>
          <a:ln>
            <a:noFill/>
          </a:ln>
        </p:spPr>
        <p:style>
          <a:lnRef idx="1">
            <a:schemeClr val="accent6"/>
          </a:lnRef>
          <a:fillRef idx="1001">
            <a:schemeClr val="dk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Plazo: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13 de febrero de 2019</a:t>
            </a: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Enviar propuestas a: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rdaymedellin@gmail.com</a:t>
            </a: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 información: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en-A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ttps://rdaymedellin.github.io </a:t>
            </a:r>
          </a:p>
        </p:txBody>
      </p:sp>
    </p:spTree>
    <p:extLst>
      <p:ext uri="{BB962C8B-B14F-4D97-AF65-F5344CB8AC3E}">
        <p14:creationId xmlns:p14="http://schemas.microsoft.com/office/powerpoint/2010/main" val="93441131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0" y="0"/>
            <a:ext cx="6096000" cy="686923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CuadroTexto 10"/>
          <p:cNvSpPr txBox="1"/>
          <p:nvPr/>
        </p:nvSpPr>
        <p:spPr>
          <a:xfrm>
            <a:off x="0" y="-60158"/>
            <a:ext cx="609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/>
              <a:t>Concurso diseño de </a:t>
            </a:r>
            <a:r>
              <a:rPr lang="es-CO" sz="7200" dirty="0">
                <a:solidFill>
                  <a:srgbClr val="FF0066"/>
                </a:solidFill>
              </a:rPr>
              <a:t>LOGOTIPO</a:t>
            </a:r>
            <a:r>
              <a:rPr lang="es-CO" sz="6000" dirty="0"/>
              <a:t> </a:t>
            </a:r>
          </a:p>
          <a:p>
            <a:pPr algn="ctr"/>
            <a:r>
              <a:rPr lang="es-CO" sz="6000" dirty="0"/>
              <a:t>para el evento</a:t>
            </a:r>
          </a:p>
          <a:p>
            <a:pPr algn="ctr"/>
            <a:r>
              <a:rPr lang="es-CO" sz="5400" dirty="0" err="1"/>
              <a:t>Rdaymedellin</a:t>
            </a:r>
            <a:r>
              <a:rPr lang="es-CO" sz="6000" dirty="0"/>
              <a:t> 2019</a:t>
            </a:r>
            <a:endParaRPr lang="en-AU" sz="6000" dirty="0"/>
          </a:p>
        </p:txBody>
      </p:sp>
      <p:pic>
        <p:nvPicPr>
          <p:cNvPr id="1034" name="Picture 10" descr="Resultado de imagen para logo u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890" y="5473282"/>
            <a:ext cx="22288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logo ude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62"/>
          <a:stretch/>
        </p:blipFill>
        <p:spPr bwMode="auto">
          <a:xfrm>
            <a:off x="9810167" y="5421396"/>
            <a:ext cx="1056669" cy="127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/>
          <p:cNvSpPr/>
          <p:nvPr/>
        </p:nvSpPr>
        <p:spPr>
          <a:xfrm>
            <a:off x="6097970" y="0"/>
            <a:ext cx="6081998" cy="5260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1001">
            <a:schemeClr val="dk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Plazo: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13 de febrero de 2019</a:t>
            </a: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Enviar propuestas a: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rdaymedellin@gmail.com</a:t>
            </a: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 información: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en-A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ttps://rdaymedellin.github.io </a:t>
            </a:r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646" r="4225"/>
          <a:stretch/>
        </p:blipFill>
        <p:spPr>
          <a:xfrm>
            <a:off x="24063" y="4202234"/>
            <a:ext cx="6075948" cy="266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47579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/>
          <p:cNvSpPr/>
          <p:nvPr/>
        </p:nvSpPr>
        <p:spPr>
          <a:xfrm>
            <a:off x="0" y="0"/>
            <a:ext cx="6096000" cy="6869234"/>
          </a:xfrm>
          <a:prstGeom prst="rect">
            <a:avLst/>
          </a:prstGeom>
          <a:gradFill flip="none" rotWithShape="1">
            <a:gsLst>
              <a:gs pos="0">
                <a:schemeClr val="accent3">
                  <a:lumMod val="0"/>
                  <a:lumOff val="100000"/>
                </a:schemeClr>
              </a:gs>
              <a:gs pos="35000">
                <a:schemeClr val="accent3">
                  <a:lumMod val="0"/>
                  <a:lumOff val="100000"/>
                </a:schemeClr>
              </a:gs>
              <a:gs pos="100000">
                <a:schemeClr val="accent3">
                  <a:lumMod val="100000"/>
                </a:schemeClr>
              </a:gs>
            </a:gsLst>
            <a:path path="circle">
              <a:fillToRect l="50000" t="-80000" r="50000" b="180000"/>
            </a:path>
            <a:tileRect/>
          </a:gradFill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AU"/>
          </a:p>
        </p:txBody>
      </p:sp>
      <p:sp>
        <p:nvSpPr>
          <p:cNvPr id="11" name="CuadroTexto 10"/>
          <p:cNvSpPr txBox="1"/>
          <p:nvPr/>
        </p:nvSpPr>
        <p:spPr>
          <a:xfrm>
            <a:off x="0" y="-60158"/>
            <a:ext cx="6096000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s-CO" sz="6000" dirty="0"/>
              <a:t>Concurso diseño de </a:t>
            </a:r>
            <a:r>
              <a:rPr lang="es-CO" sz="7200" dirty="0">
                <a:solidFill>
                  <a:srgbClr val="FF0066"/>
                </a:solidFill>
              </a:rPr>
              <a:t>LOGOTIPO</a:t>
            </a:r>
            <a:r>
              <a:rPr lang="es-CO" sz="6000" dirty="0"/>
              <a:t> </a:t>
            </a:r>
          </a:p>
          <a:p>
            <a:pPr algn="ctr"/>
            <a:r>
              <a:rPr lang="es-CO" sz="6000" dirty="0"/>
              <a:t>para el evento</a:t>
            </a:r>
          </a:p>
          <a:p>
            <a:pPr algn="ctr"/>
            <a:r>
              <a:rPr lang="es-CO" sz="5400" dirty="0" err="1"/>
              <a:t>Rdaymedellin</a:t>
            </a:r>
            <a:r>
              <a:rPr lang="es-CO" sz="6000" dirty="0"/>
              <a:t> 2019</a:t>
            </a:r>
            <a:endParaRPr lang="en-AU" sz="6000" dirty="0"/>
          </a:p>
        </p:txBody>
      </p:sp>
      <p:pic>
        <p:nvPicPr>
          <p:cNvPr id="1034" name="Picture 10" descr="Resultado de imagen para logo unal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33890" y="5473282"/>
            <a:ext cx="2228850" cy="1171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Resultado de imagen para logo udea"/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15962"/>
          <a:stretch/>
        </p:blipFill>
        <p:spPr bwMode="auto">
          <a:xfrm>
            <a:off x="9810167" y="5421396"/>
            <a:ext cx="1056669" cy="12753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Rectángulo 12"/>
          <p:cNvSpPr/>
          <p:nvPr/>
        </p:nvSpPr>
        <p:spPr>
          <a:xfrm>
            <a:off x="6097970" y="0"/>
            <a:ext cx="6081998" cy="526014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1">
            <a:schemeClr val="accent6"/>
          </a:lnRef>
          <a:fillRef idx="1001">
            <a:schemeClr val="dk1"/>
          </a:fillRef>
          <a:effectRef idx="2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Plazo: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13 de febrero de 2019</a:t>
            </a: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Enviar propuestas a: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rdaymedellin@gmail.com</a:t>
            </a:r>
          </a:p>
          <a:p>
            <a:endParaRPr lang="es-CO" sz="32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Más información:</a:t>
            </a:r>
          </a:p>
          <a:p>
            <a:r>
              <a:rPr lang="es-CO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h</a:t>
            </a:r>
            <a:r>
              <a:rPr lang="en-AU" sz="32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ttps://rdaymedellin.github.io 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508"/>
          <a:stretch/>
        </p:blipFill>
        <p:spPr>
          <a:xfrm>
            <a:off x="1" y="3838074"/>
            <a:ext cx="6096000" cy="3031160"/>
          </a:xfrm>
          <a:prstGeom prst="rect">
            <a:avLst/>
          </a:prstGeom>
          <a:effectLst>
            <a:reflection blurRad="749300" stA="83000" endPos="18000" dist="50800" dir="5400000" sy="-100000" algn="bl" rotWithShape="0"/>
          </a:effectLst>
        </p:spPr>
      </p:pic>
    </p:spTree>
    <p:extLst>
      <p:ext uri="{BB962C8B-B14F-4D97-AF65-F5344CB8AC3E}">
        <p14:creationId xmlns:p14="http://schemas.microsoft.com/office/powerpoint/2010/main" val="424993194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153</TotalTime>
  <Words>230</Words>
  <Application>Microsoft Office PowerPoint</Application>
  <PresentationFormat>Widescreen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Calibri</vt:lpstr>
      <vt:lpstr>Calibri Light</vt:lpstr>
      <vt:lpstr>Courier New</vt:lpstr>
      <vt:lpstr>Tema de Office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Hewlett-Packard Company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fhernanb</dc:creator>
  <cp:lastModifiedBy>Freddy Hernandez</cp:lastModifiedBy>
  <cp:revision>21</cp:revision>
  <dcterms:created xsi:type="dcterms:W3CDTF">2018-11-27T17:33:51Z</dcterms:created>
  <dcterms:modified xsi:type="dcterms:W3CDTF">2023-05-16T02:05:57Z</dcterms:modified>
</cp:coreProperties>
</file>