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06/02/2019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395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e CetinkayaRun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5730">
            <a:off x="3054430" y="2054064"/>
            <a:ext cx="3103347" cy="31033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7778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fhbapto</cp:lastModifiedBy>
  <cp:revision>3</cp:revision>
  <dcterms:created xsi:type="dcterms:W3CDTF">2018-12-13T01:24:49Z</dcterms:created>
  <dcterms:modified xsi:type="dcterms:W3CDTF">2019-02-06T23:43:40Z</dcterms:modified>
</cp:coreProperties>
</file>