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howGuide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078C0E-BF7E-0F0D-C1C3-6DA35495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4320480" cy="4320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411014-AE87-E654-6A0D-BC8D56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57" y="1334767"/>
            <a:ext cx="4166067" cy="4188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8818A6-B6AB-722B-78BE-900F99FC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0" y="1401620"/>
            <a:ext cx="4054760" cy="40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3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Freddy Hernandez</cp:lastModifiedBy>
  <cp:revision>9</cp:revision>
  <dcterms:created xsi:type="dcterms:W3CDTF">2018-12-13T01:24:49Z</dcterms:created>
  <dcterms:modified xsi:type="dcterms:W3CDTF">2023-05-11T19:39:43Z</dcterms:modified>
</cp:coreProperties>
</file>