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53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6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17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2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5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2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1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61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30CF-6288-487A-96F5-CD6A5C538736}" type="datetimeFigureOut">
              <a:rPr lang="en-AU" smtClean="0"/>
              <a:t>10/08/2018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42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studying with 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1" y="2315293"/>
            <a:ext cx="5099230" cy="412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07176" y="3076092"/>
            <a:ext cx="1008994" cy="854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useR! 2018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44" y="3099454"/>
            <a:ext cx="808057" cy="40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264366" y="3469209"/>
            <a:ext cx="95180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2018</a:t>
            </a:r>
            <a:endParaRPr lang="es-ES" sz="2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Llamada ovalada 6"/>
          <p:cNvSpPr/>
          <p:nvPr/>
        </p:nvSpPr>
        <p:spPr>
          <a:xfrm>
            <a:off x="2406872" y="481945"/>
            <a:ext cx="5150065" cy="1737219"/>
          </a:xfrm>
          <a:prstGeom prst="wedgeEllipseCallout">
            <a:avLst>
              <a:gd name="adj1" fmla="val -50882"/>
              <a:gd name="adj2" fmla="val 61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>
                <a:solidFill>
                  <a:schemeClr val="tx1"/>
                </a:solidFill>
              </a:rPr>
              <a:t>Este semestre vamos a explorar los avances de R presentados en </a:t>
            </a:r>
          </a:p>
          <a:p>
            <a:pPr algn="ctr"/>
            <a:r>
              <a:rPr lang="es-CO" sz="2400" dirty="0" err="1" smtClean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400" dirty="0" smtClean="0">
                <a:solidFill>
                  <a:schemeClr val="accent1">
                    <a:lumMod val="75000"/>
                  </a:schemeClr>
                </a:solidFill>
              </a:rPr>
              <a:t>! 2018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fhernanb</cp:lastModifiedBy>
  <cp:revision>3</cp:revision>
  <dcterms:created xsi:type="dcterms:W3CDTF">2018-08-10T15:00:36Z</dcterms:created>
  <dcterms:modified xsi:type="dcterms:W3CDTF">2018-08-10T18:21:39Z</dcterms:modified>
</cp:coreProperties>
</file>