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howGuide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3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1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31499" r="209" b="651"/>
          <a:stretch/>
        </p:blipFill>
        <p:spPr>
          <a:xfrm>
            <a:off x="2258094" y="692696"/>
            <a:ext cx="4627811" cy="46531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637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eatriz Milz - Professora de programação em R - Curso-R | LinkedIn">
            <a:extLst>
              <a:ext uri="{FF2B5EF4-FFF2-40B4-BE49-F238E27FC236}">
                <a16:creationId xmlns:a16="http://schemas.microsoft.com/office/drawing/2014/main" id="{48FADF23-758A-3368-ED9E-B7635F22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4464496" cy="446449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88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5411014-AE87-E654-6A0D-BC8D56E5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57" y="1334767"/>
            <a:ext cx="4166067" cy="41884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2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B8818A6-B6AB-722B-78BE-900F99FC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20" y="1401620"/>
            <a:ext cx="4054760" cy="40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9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peaking into a microphone&#10;&#10;Description automatically generated">
            <a:extLst>
              <a:ext uri="{FF2B5EF4-FFF2-40B4-BE49-F238E27FC236}">
                <a16:creationId xmlns:a16="http://schemas.microsoft.com/office/drawing/2014/main" id="{43F52469-3071-B985-BF87-205B65DF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34" y="1324034"/>
            <a:ext cx="4209932" cy="42099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838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9B63AD0-EFDC-E5CD-5A2F-9D138EF2A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59" y="1052736"/>
            <a:ext cx="4226882" cy="42268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94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2F4ACF8D-B8B2-C5A8-DEC9-4C4B55B48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4392488" cy="43924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291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Freddy Hernandez</cp:lastModifiedBy>
  <cp:revision>13</cp:revision>
  <dcterms:created xsi:type="dcterms:W3CDTF">2018-12-13T01:24:49Z</dcterms:created>
  <dcterms:modified xsi:type="dcterms:W3CDTF">2023-07-27T14:35:07Z</dcterms:modified>
</cp:coreProperties>
</file>