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howGuides="1">
      <p:cViewPr varScale="1">
        <p:scale>
          <a:sx n="59" d="100"/>
          <a:sy n="59" d="100"/>
        </p:scale>
        <p:origin x="150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5E59B-771A-6F12-0E9D-2305736F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08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atriz Milz - Professora de programação em R - Curso-R | LinkedIn">
            <a:extLst>
              <a:ext uri="{FF2B5EF4-FFF2-40B4-BE49-F238E27FC236}">
                <a16:creationId xmlns:a16="http://schemas.microsoft.com/office/drawing/2014/main" id="{48FADF23-758A-3368-ED9E-B7635F22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464496" cy="44644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5411014-AE87-E654-6A0D-BC8D56E5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57" y="1334767"/>
            <a:ext cx="4166067" cy="41884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8818A6-B6AB-722B-78BE-900F99FC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20" y="1401620"/>
            <a:ext cx="4054760" cy="40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43F52469-3071-B985-BF87-205B65DF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34" y="1324034"/>
            <a:ext cx="4209932" cy="42099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38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9B63AD0-EFDC-E5CD-5A2F-9D138EF2A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59" y="1052736"/>
            <a:ext cx="4226882" cy="42268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4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2F4ACF8D-B8B2-C5A8-DEC9-4C4B55B4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4392488" cy="43924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29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1219-F410-E73F-9B95-9CED15B6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52DA0166-BE07-22C7-9A3D-8A99C949C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88640"/>
            <a:ext cx="4392488" cy="43924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07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BB4BB-E896-FD48-786C-FE7660053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524B68A-921C-4679-87F1-50536F94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88640"/>
            <a:ext cx="4392488" cy="43924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03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Freddy Hernandez</cp:lastModifiedBy>
  <cp:revision>15</cp:revision>
  <dcterms:created xsi:type="dcterms:W3CDTF">2018-12-13T01:24:49Z</dcterms:created>
  <dcterms:modified xsi:type="dcterms:W3CDTF">2025-05-17T21:55:00Z</dcterms:modified>
</cp:coreProperties>
</file>