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583"/>
  </p:normalViewPr>
  <p:slideViewPr>
    <p:cSldViewPr showGuides="1">
      <p:cViewPr varScale="1">
        <p:scale>
          <a:sx n="112" d="100"/>
          <a:sy n="112" d="100"/>
        </p:scale>
        <p:origin x="33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72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2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94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23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63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63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0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93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82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81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25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B3BE-3465-4E30-B4C9-D82950137A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7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" t="31499" r="209" b="651"/>
          <a:stretch/>
        </p:blipFill>
        <p:spPr>
          <a:xfrm>
            <a:off x="2258094" y="692696"/>
            <a:ext cx="4627811" cy="46531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637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5E59B-771A-6F12-0E9D-2305736FB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08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eatriz Milz - Professora de programação em R - Curso-R | LinkedIn">
            <a:extLst>
              <a:ext uri="{FF2B5EF4-FFF2-40B4-BE49-F238E27FC236}">
                <a16:creationId xmlns:a16="http://schemas.microsoft.com/office/drawing/2014/main" id="{48FADF23-758A-3368-ED9E-B7635F22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96752"/>
            <a:ext cx="4464496" cy="446449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88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5411014-AE87-E654-6A0D-BC8D56E5A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57" y="1334767"/>
            <a:ext cx="4166067" cy="41884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22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B8818A6-B6AB-722B-78BE-900F99FC6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620" y="1401620"/>
            <a:ext cx="4054760" cy="40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69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peaking into a microphone&#10;&#10;Description automatically generated">
            <a:extLst>
              <a:ext uri="{FF2B5EF4-FFF2-40B4-BE49-F238E27FC236}">
                <a16:creationId xmlns:a16="http://schemas.microsoft.com/office/drawing/2014/main" id="{43F52469-3071-B985-BF87-205B65DF9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34" y="1324034"/>
            <a:ext cx="4209932" cy="42099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838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C9B63AD0-EFDC-E5CD-5A2F-9D138EF2A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59" y="1052736"/>
            <a:ext cx="4226882" cy="422688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94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2F4ACF8D-B8B2-C5A8-DEC9-4C4B55B48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4392488" cy="439248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29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11219-F410-E73F-9B95-9CED15B6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2DA0166-BE07-22C7-9A3D-8A99C949C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88640"/>
            <a:ext cx="4392488" cy="439248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10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BB4BB-E896-FD48-786C-FE7660053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FB4537-661F-2405-93E3-4102C96058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66" r="12935" b="45401"/>
          <a:stretch/>
        </p:blipFill>
        <p:spPr>
          <a:xfrm>
            <a:off x="107504" y="116632"/>
            <a:ext cx="3600400" cy="37444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5403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Macintosh PowerPoint</Application>
  <PresentationFormat>Presentación en pantalla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do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fhbapto</dc:creator>
  <cp:lastModifiedBy>Microsoft Office User</cp:lastModifiedBy>
  <cp:revision>18</cp:revision>
  <dcterms:created xsi:type="dcterms:W3CDTF">2018-12-13T01:24:49Z</dcterms:created>
  <dcterms:modified xsi:type="dcterms:W3CDTF">2025-05-23T15:06:40Z</dcterms:modified>
</cp:coreProperties>
</file>