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orldpopulationreview.com/us-cities/atlanta-popula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foramerica/click_that_hood/blob/master/public/data/atlanta.geojson" TargetMode="External"/><Relationship Id="rId2" Type="http://schemas.openxmlformats.org/officeDocument/2006/relationships/hyperlink" Target="https://www.zipcodestogo.com/Georgi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F5A0-6680-4319-99ED-6C9EA6E59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Atlanta city Neighborhood segmentation and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0FC8F-0415-4975-9965-FFE1091B9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Capstone project BY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Ravindra Bhagwat</a:t>
            </a:r>
          </a:p>
        </p:txBody>
      </p:sp>
    </p:spTree>
    <p:extLst>
      <p:ext uri="{BB962C8B-B14F-4D97-AF65-F5344CB8AC3E}">
        <p14:creationId xmlns:p14="http://schemas.microsoft.com/office/powerpoint/2010/main" val="275831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4399-7B05-4A72-8041-992B933F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6EF67-0A56-4839-A8AF-FD343540CE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New business need to align within the cluster with same interest</a:t>
            </a:r>
          </a:p>
          <a:p>
            <a:r>
              <a:rPr lang="en-US" dirty="0"/>
              <a:t>Dining and other entertainment need to look at the areas with that density and at a small distance from other similar locations</a:t>
            </a:r>
          </a:p>
          <a:p>
            <a:r>
              <a:rPr lang="en-US" dirty="0"/>
              <a:t>People buying a house can look at the venues of interest to them</a:t>
            </a:r>
          </a:p>
        </p:txBody>
      </p:sp>
    </p:spTree>
    <p:extLst>
      <p:ext uri="{BB962C8B-B14F-4D97-AF65-F5344CB8AC3E}">
        <p14:creationId xmlns:p14="http://schemas.microsoft.com/office/powerpoint/2010/main" val="86904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7B24-4008-4B1D-B0A2-D8C237B5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Atlanta CITY and 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BB739-4CC5-4A1A-A1A2-F1B1084AFC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Atlanta city has a population of 498,000 but including the many suburbs the metropolitan area is home to  about 5.6 million people. </a:t>
            </a:r>
            <a:r>
              <a:rPr lang="en-US" dirty="0">
                <a:hlinkClick r:id="rId2"/>
              </a:rPr>
              <a:t>http://worldpopulationreview.com/us-cities/atlanta-population/</a:t>
            </a:r>
            <a:endParaRPr lang="en-US" dirty="0"/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City has more than 200 distinct neighborhoods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7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A81F-D01C-471A-B4E6-D2E3FFDC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demographics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4CEBE6-A4DF-4BF0-AD8B-558209FE876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79022" y="2366963"/>
            <a:ext cx="9142625" cy="399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5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2FB7-60E9-4500-8A28-6555E1A0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project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951D-62FB-4D49-AACC-D83E11FD14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Georgia zip codes with neighborhoods info </a:t>
            </a:r>
            <a:r>
              <a:rPr lang="en-US" dirty="0">
                <a:hlinkClick r:id="rId2"/>
              </a:rPr>
              <a:t>https://www.zipcodestogo.com/Georgia/</a:t>
            </a:r>
            <a:endParaRPr lang="en-US" dirty="0"/>
          </a:p>
          <a:p>
            <a:r>
              <a:rPr lang="en-US" dirty="0"/>
              <a:t>Geo JSON data for Atlanta neighborhoods </a:t>
            </a:r>
            <a:r>
              <a:rPr lang="en-US" dirty="0">
                <a:hlinkClick r:id="rId3"/>
              </a:rPr>
              <a:t>https://github.com/codeforamerica/click_that_hood/blob/master/public/data/atlanta.geojson</a:t>
            </a:r>
            <a:endParaRPr lang="en-US" dirty="0"/>
          </a:p>
          <a:p>
            <a:r>
              <a:rPr lang="en-US" dirty="0" err="1"/>
              <a:t>Foursqure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271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C2CC-88AB-4702-AD3C-0CCF8064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Atlanta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7C8AAC-6BC2-4119-807A-E5D9C602E2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91014" y="1622317"/>
            <a:ext cx="9194103" cy="512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3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2991-119F-465E-B1AE-A8DB548B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55C1E4-E6C3-4DEF-93B6-E7C8D75775C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545" y="2091846"/>
            <a:ext cx="9144000" cy="42964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329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4380-88D5-49E6-A1AB-D12F1C62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Atlanta Cluster 1- main city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2C25C4-5019-49D1-BF82-CA025CA3BD1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921" y="2366963"/>
            <a:ext cx="8552158" cy="3424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807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6279-90D5-465F-9E21-0CC72C6F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2 &amp; 3 – sports arena and dining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CEAFF0-48B8-493D-BFB2-80D713D8A65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88101"/>
            <a:ext cx="10363200" cy="3381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545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C7FD-862D-469C-9454-FEE69359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Atlanta cluster 4 &amp; 5 – farmers market and lake area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AD4A35-ED58-4D5B-A7B9-1B581C0BFBC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453" y="2366963"/>
            <a:ext cx="9125093" cy="3424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293440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30</TotalTime>
  <Words>184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Atlanta city Neighborhood segmentation and clustering</vt:lpstr>
      <vt:lpstr>Atlanta CITY and Neighborhood</vt:lpstr>
      <vt:lpstr>Household demographics</vt:lpstr>
      <vt:lpstr>Capstone project data</vt:lpstr>
      <vt:lpstr>Atlanta MAP</vt:lpstr>
      <vt:lpstr>FOLIUM visualization</vt:lpstr>
      <vt:lpstr>Atlanta Cluster 1- main city</vt:lpstr>
      <vt:lpstr>Cluster 2 &amp; 3 – sports arena and dining</vt:lpstr>
      <vt:lpstr>Atlanta cluster 4 &amp; 5 – farmers market and lake area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Atlanta city Neighborhood segmentation and clustering</dc:title>
  <dc:creator>Ravindra Bhagwat</dc:creator>
  <cp:lastModifiedBy>Ravindra Bhagwat</cp:lastModifiedBy>
  <cp:revision>4</cp:revision>
  <dcterms:created xsi:type="dcterms:W3CDTF">2019-12-13T18:13:32Z</dcterms:created>
  <dcterms:modified xsi:type="dcterms:W3CDTF">2019-12-13T18:44:07Z</dcterms:modified>
</cp:coreProperties>
</file>