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487" r:id="rId2"/>
    <p:sldId id="492" r:id="rId3"/>
    <p:sldId id="488" r:id="rId4"/>
    <p:sldId id="489" r:id="rId5"/>
    <p:sldId id="490" r:id="rId6"/>
    <p:sldId id="491" r:id="rId7"/>
    <p:sldId id="477" r:id="rId8"/>
    <p:sldId id="478" r:id="rId9"/>
    <p:sldId id="479" r:id="rId10"/>
    <p:sldId id="480" r:id="rId11"/>
    <p:sldId id="481" r:id="rId12"/>
    <p:sldId id="483" r:id="rId13"/>
    <p:sldId id="484" r:id="rId14"/>
    <p:sldId id="485" r:id="rId15"/>
    <p:sldId id="486" r:id="rId16"/>
    <p:sldId id="482" r:id="rId17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-80" y="27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8.emf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wmf"/><Relationship Id="rId3" Type="http://schemas.openxmlformats.org/officeDocument/2006/relationships/image" Target="../media/image34.png"/><Relationship Id="rId4" Type="http://schemas.openxmlformats.org/officeDocument/2006/relationships/image" Target="../media/image35.e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36.emf"/><Relationship Id="rId9" Type="http://schemas.openxmlformats.org/officeDocument/2006/relationships/image" Target="../media/image37.png"/><Relationship Id="rId10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30.png"/><Relationship Id="rId13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36.emf"/><Relationship Id="rId6" Type="http://schemas.openxmlformats.org/officeDocument/2006/relationships/image" Target="../media/image37.png"/><Relationship Id="rId7" Type="http://schemas.openxmlformats.org/officeDocument/2006/relationships/image" Target="../media/image33.wmf"/><Relationship Id="rId8" Type="http://schemas.openxmlformats.org/officeDocument/2006/relationships/image" Target="../media/image35.emf"/><Relationship Id="rId9" Type="http://schemas.openxmlformats.org/officeDocument/2006/relationships/image" Target="../media/image34.png"/><Relationship Id="rId10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3.wmf"/><Relationship Id="rId5" Type="http://schemas.openxmlformats.org/officeDocument/2006/relationships/image" Target="../media/image35.emf"/><Relationship Id="rId6" Type="http://schemas.openxmlformats.org/officeDocument/2006/relationships/image" Target="../media/image34.png"/><Relationship Id="rId7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5.emf"/><Relationship Id="rId5" Type="http://schemas.openxmlformats.org/officeDocument/2006/relationships/image" Target="../media/image34.png"/><Relationship Id="rId6" Type="http://schemas.openxmlformats.org/officeDocument/2006/relationships/image" Target="../media/image38.emf"/><Relationship Id="rId7" Type="http://schemas.openxmlformats.org/officeDocument/2006/relationships/image" Target="../media/image26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3.wmf"/><Relationship Id="rId5" Type="http://schemas.openxmlformats.org/officeDocument/2006/relationships/image" Target="../media/image35.emf"/><Relationship Id="rId6" Type="http://schemas.openxmlformats.org/officeDocument/2006/relationships/image" Target="../media/image34.png"/><Relationship Id="rId7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</a:t>
            </a:r>
            <a:r>
              <a:rPr lang="en-US" dirty="0" err="1" smtClean="0"/>
              <a:t>DevOps</a:t>
            </a:r>
            <a:r>
              <a:rPr lang="en-US" dirty="0" smtClean="0"/>
              <a:t>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</a:t>
            </a:r>
            <a:r>
              <a:rPr lang="en-US" dirty="0" err="1" smtClean="0"/>
              <a:t>DevOps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200" b="1" dirty="0" err="1" smtClean="0">
                <a:latin typeface="Times"/>
                <a:cs typeface="Times"/>
              </a:rPr>
              <a:t>ssh</a:t>
            </a: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604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98812" y="3641725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1,2,3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351212" y="22701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8846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75012" y="30480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741612" y="32766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83" y="3505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012" y="37338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418012" y="2743200"/>
            <a:ext cx="2971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741612" y="21336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7812" y="25749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92188" cy="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devops.vcloudair.io</a:t>
            </a:r>
            <a:endParaRPr lang="en-US" dirty="0" smtClean="0"/>
          </a:p>
          <a:p>
            <a:r>
              <a:rPr lang="en-US" dirty="0" smtClean="0"/>
              <a:t>Packaged as a </a:t>
            </a:r>
            <a:r>
              <a:rPr lang="en-US" dirty="0" err="1" smtClean="0"/>
              <a:t>vApp</a:t>
            </a:r>
            <a:r>
              <a:rPr lang="en-US" dirty="0" smtClean="0"/>
              <a:t>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</a:t>
            </a:r>
            <a:r>
              <a:rPr lang="en-US" dirty="0" err="1" smtClean="0"/>
              <a:t>GitHub</a:t>
            </a:r>
            <a:r>
              <a:rPr lang="en-US" dirty="0" smtClean="0"/>
              <a:t> (for now).</a:t>
            </a:r>
            <a:endParaRPr lang="en-US" dirty="0"/>
          </a:p>
          <a:p>
            <a:r>
              <a:rPr lang="en-US" dirty="0" smtClean="0"/>
              <a:t>User ‘</a:t>
            </a:r>
            <a:r>
              <a:rPr lang="en-US" dirty="0" err="1" smtClean="0"/>
              <a:t>vcadevops</a:t>
            </a:r>
            <a:r>
              <a:rPr lang="en-US" dirty="0" smtClean="0"/>
              <a:t>’ has </a:t>
            </a:r>
            <a:r>
              <a:rPr lang="en-US" dirty="0" err="1" smtClean="0"/>
              <a:t>GitHub</a:t>
            </a:r>
            <a:r>
              <a:rPr lang="en-US" dirty="0" smtClean="0"/>
              <a:t>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GitHub</a:t>
            </a:r>
            <a:r>
              <a:rPr lang="en-US" sz="1200" dirty="0" smtClean="0"/>
              <a:t>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2)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826</Words>
  <Application>Microsoft Macintosh PowerPoint</Application>
  <PresentationFormat>Custom</PresentationFormat>
  <Paragraphs>241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PowerPoint Presentation</vt:lpstr>
      <vt:lpstr>Scenarios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2015-05-15T00:03:33Z</dcterms:modified>
</cp:coreProperties>
</file>