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10.xml"/>
  <Override ContentType="application/vnd.openxmlformats-officedocument.presentationml.comments+xml" PartName="/ppt/comments/comment8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9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3" name="Tyler Bradley"/>
  <p:cmAuthor clrIdx="1" id="1" initials="" lastIdx="3" name="Ryan Snyder"/>
  <p:cmAuthor clrIdx="2" id="2" initials="" lastIdx="3" name="Aryan Jha"/>
  <p:cmAuthor clrIdx="3" id="3" initials="" lastIdx="1" name="Ryan Carnatio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12-04T01:29:41.923">
    <p:pos x="6000" y="0"/>
    <p:text>I can Introduce and walk through the domain model</p:text>
  </p:cm>
</p:cmLst>
</file>

<file path=ppt/comments/comment10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3" idx="1" dt="2019-12-04T11:14:02.944">
    <p:pos x="6000" y="0"/>
    <p:text>I got this til the end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9-12-04T01:54:21.996">
    <p:pos x="6000" y="0"/>
    <p:text>Can talk about Application as a whole, why we have each class.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9-12-04T01:37:04.154">
    <p:pos x="6000" y="0"/>
    <p:text>Can talk about the updates made to the application tier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1" idx="1" dt="2019-12-04T02:03:19.971">
    <p:pos x="6000" y="0"/>
    <p:text>can do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1" idx="2" dt="2019-12-04T02:03:33.419">
    <p:pos x="6000" y="0"/>
    <p:text>can do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1" idx="3" dt="2019-12-04T02:03:47.562">
    <p:pos x="817" y="987"/>
    <p:text>can do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2" idx="1" dt="2019-12-04T02:02:41.534">
    <p:pos x="6000" y="0"/>
    <p:text>Mine</p:text>
  </p:cm>
</p:cmLst>
</file>

<file path=ppt/comments/comment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2" idx="2" dt="2019-12-04T02:02:48.192">
    <p:pos x="6000" y="0"/>
    <p:text>Mine</p:text>
  </p:cm>
</p:cmLst>
</file>

<file path=ppt/comments/comment9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2" idx="3" dt="2019-12-04T02:02:56.823">
    <p:pos x="6000" y="0"/>
    <p:text>Mine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bd88a291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bd88a291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bf03a2f92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bf03a2f92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operation complexity, weighted method complexity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bf59d97ac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bf59d97ac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4366D"/>
                </a:solidFill>
                <a:highlight>
                  <a:srgbClr val="FFFFFF"/>
                </a:highlight>
              </a:rPr>
              <a:t>Essential Complexity Metric, Module Design Complexity Metric, Cyclomatic Complexity Metric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bd88a291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bd88a291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bf03a2f9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bf03a2f9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Hypothetical Continued Development would see these get changed/fixed/improved. Go over which changes would help increase usability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bd88a291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bd88a291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what has changed, this includes the AI player and the spectator. Non-technical terms of just how a person uses the website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bf03a2f92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bf03a2f92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overview of the application tier, talk about basic functionality of each class within this.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bf59d97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bf59d97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get our enhancements working, we add to have a method to adding the AI to a game with the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bf03a2f92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bf03a2f9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is contained in the board package duh. Basic idea behind each class in the Model Tier.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bf03a2f9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bf03a2f9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AIPlayer extends Player and has a move function, when it is clicked on the Home page of the application, a new instance of itself is created and it will act like a normal player.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bf59d97a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bf59d97a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bf59d97a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bf59d97a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bf03a2f92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bf03a2f9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Spectator enhancement had us create additional routes in the UI tier, these routes had to be added to the WebServer.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9.xml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10.xml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3.xml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4.xml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5.xml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6.xml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7.xml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A: The A-Team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Carnation, Ryan Snyder, Tyler Bradley, Aryan Jha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Chart</a:t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1297500" y="9127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Update State chart used in sprint 2 presentation,  Need to add additional Get/Post    </a:t>
            </a:r>
            <a:endParaRPr/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307850"/>
            <a:ext cx="6215051" cy="34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1345125" y="5008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Metrics</a:t>
            </a:r>
            <a:endParaRPr/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000" y="1675100"/>
            <a:ext cx="381000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1297500" y="486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Metrics</a:t>
            </a:r>
            <a:endParaRPr/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775" y="1258275"/>
            <a:ext cx="5990449" cy="35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Improvements</a:t>
            </a:r>
            <a:endParaRPr/>
          </a:p>
        </p:txBody>
      </p:sp>
      <p:sp>
        <p:nvSpPr>
          <p:cNvPr id="220" name="Google Shape;220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Refactor the way moves are validated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Enhance AI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Better adherence to Object Oriented Design rules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Law of Demeter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Low Coupling and High Cohesion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Reduce logic within Handling methods in UI tier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226" name="Google Shape;226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</a:t>
            </a:r>
            <a:r>
              <a:rPr lang="en" sz="1600"/>
              <a:t>reate a list of Games on the Homescreen for Spectator to interact with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Put an indicator on the last moved piece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 sound effects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Smarter AI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Domain Model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2468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Added AI Player and Spectator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AI Player behaves similar to a User Player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4">
            <a:alphaModFix/>
          </a:blip>
          <a:srcRect b="19093" l="0" r="0" t="0"/>
          <a:stretch/>
        </p:blipFill>
        <p:spPr>
          <a:xfrm>
            <a:off x="3888175" y="1874750"/>
            <a:ext cx="5017601" cy="30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Tier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Manages User Interactions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Holds a PlayerLobby and GameLobby which are responsible for handling Players and Games respectively.  Message included here as well, useful for communication. </a:t>
            </a:r>
            <a:endParaRPr sz="1400"/>
          </a:p>
        </p:txBody>
      </p:sp>
      <p:pic>
        <p:nvPicPr>
          <p:cNvPr id="149" name="Google Shape;149;p15"/>
          <p:cNvPicPr preferRelativeResize="0"/>
          <p:nvPr/>
        </p:nvPicPr>
        <p:blipFill rotWithShape="1">
          <a:blip r:embed="rId4">
            <a:alphaModFix/>
          </a:blip>
          <a:srcRect b="5157" l="0" r="0" t="5139"/>
          <a:stretch/>
        </p:blipFill>
        <p:spPr>
          <a:xfrm>
            <a:off x="5422026" y="2947100"/>
            <a:ext cx="2459549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 to Application Tier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New methods to add Spectator and AI  to a Game</a:t>
            </a:r>
            <a:endParaRPr sz="18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9675" y="2329875"/>
            <a:ext cx="3346725" cy="1843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16"/>
          <p:cNvCxnSpPr/>
          <p:nvPr/>
        </p:nvCxnSpPr>
        <p:spPr>
          <a:xfrm>
            <a:off x="4664800" y="3023150"/>
            <a:ext cx="32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6"/>
          <p:cNvCxnSpPr/>
          <p:nvPr/>
        </p:nvCxnSpPr>
        <p:spPr>
          <a:xfrm>
            <a:off x="4664800" y="3251750"/>
            <a:ext cx="32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Tier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567550"/>
            <a:ext cx="4690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Responsible for Domain Logic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Contains Objects used to create board and handles game logic.</a:t>
            </a:r>
            <a:endParaRPr sz="1400"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8538" y="1770600"/>
            <a:ext cx="202882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 to Model Tier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AIPlayer  has been added which extends Player</a:t>
            </a:r>
            <a:endParaRPr sz="1400"/>
          </a:p>
        </p:txBody>
      </p:sp>
      <p:pic>
        <p:nvPicPr>
          <p:cNvPr id="172" name="Google Shape;172;p18"/>
          <p:cNvPicPr preferRelativeResize="0"/>
          <p:nvPr/>
        </p:nvPicPr>
        <p:blipFill rotWithShape="1">
          <a:blip r:embed="rId4">
            <a:alphaModFix/>
          </a:blip>
          <a:srcRect b="0" l="835" r="835" t="0"/>
          <a:stretch/>
        </p:blipFill>
        <p:spPr>
          <a:xfrm>
            <a:off x="1297500" y="2324088"/>
            <a:ext cx="1967300" cy="21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8900" y="3295075"/>
            <a:ext cx="4267500" cy="118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 to Model Tier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1297500" y="1567550"/>
            <a:ext cx="384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AddSpectator method added to Game Class, Array of Spectators for each game.</a:t>
            </a:r>
            <a:endParaRPr sz="1400"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8023" y="1567550"/>
            <a:ext cx="2668375" cy="30143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19"/>
          <p:cNvCxnSpPr/>
          <p:nvPr/>
        </p:nvCxnSpPr>
        <p:spPr>
          <a:xfrm>
            <a:off x="5350600" y="2261150"/>
            <a:ext cx="32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Tier</a:t>
            </a:r>
            <a:endParaRPr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1297500" y="1567550"/>
            <a:ext cx="4168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Responsible for handling Get and Post requests sent to and from the server. Control View based on these states</a:t>
            </a:r>
            <a:endParaRPr sz="1400"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6960" y="1567550"/>
            <a:ext cx="2519440" cy="291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 to UI Tier</a:t>
            </a:r>
            <a:endParaRPr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Get and Post routes added for Spectator Feature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GetSpectatorGame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GetSpectatorGame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GetSpectatorStopWatching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CheckTurn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7725" y="1178625"/>
            <a:ext cx="2719826" cy="368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