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60C3-B636-467F-86BD-D29022872D85}" type="datetimeFigureOut">
              <a:rPr lang="en-US" smtClean="0"/>
              <a:t>2020-Apr-28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ED9E-1219-47DA-9A91-FC95347EB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9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60C3-B636-467F-86BD-D29022872D85}" type="datetimeFigureOut">
              <a:rPr lang="en-US" smtClean="0"/>
              <a:t>2020-Apr-28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ED9E-1219-47DA-9A91-FC95347EB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5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60C3-B636-467F-86BD-D29022872D85}" type="datetimeFigureOut">
              <a:rPr lang="en-US" smtClean="0"/>
              <a:t>2020-Apr-28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ED9E-1219-47DA-9A91-FC95347EB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7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60C3-B636-467F-86BD-D29022872D85}" type="datetimeFigureOut">
              <a:rPr lang="en-US" smtClean="0"/>
              <a:t>2020-Apr-28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ED9E-1219-47DA-9A91-FC95347EB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5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60C3-B636-467F-86BD-D29022872D85}" type="datetimeFigureOut">
              <a:rPr lang="en-US" smtClean="0"/>
              <a:t>2020-Apr-28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ED9E-1219-47DA-9A91-FC95347EB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0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60C3-B636-467F-86BD-D29022872D85}" type="datetimeFigureOut">
              <a:rPr lang="en-US" smtClean="0"/>
              <a:t>2020-Apr-28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ED9E-1219-47DA-9A91-FC95347EB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5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60C3-B636-467F-86BD-D29022872D85}" type="datetimeFigureOut">
              <a:rPr lang="en-US" smtClean="0"/>
              <a:t>2020-Apr-28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ED9E-1219-47DA-9A91-FC95347EB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7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60C3-B636-467F-86BD-D29022872D85}" type="datetimeFigureOut">
              <a:rPr lang="en-US" smtClean="0"/>
              <a:t>2020-Apr-28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ED9E-1219-47DA-9A91-FC95347EB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5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60C3-B636-467F-86BD-D29022872D85}" type="datetimeFigureOut">
              <a:rPr lang="en-US" smtClean="0"/>
              <a:t>2020-Apr-28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ED9E-1219-47DA-9A91-FC95347EB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4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60C3-B636-467F-86BD-D29022872D85}" type="datetimeFigureOut">
              <a:rPr lang="en-US" smtClean="0"/>
              <a:t>2020-Apr-28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ED9E-1219-47DA-9A91-FC95347EB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60C3-B636-467F-86BD-D29022872D85}" type="datetimeFigureOut">
              <a:rPr lang="en-US" smtClean="0"/>
              <a:t>2020-Apr-28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ED9E-1219-47DA-9A91-FC95347EB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8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460C3-B636-467F-86BD-D29022872D85}" type="datetimeFigureOut">
              <a:rPr lang="en-US" smtClean="0"/>
              <a:t>2020-Apr-28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ED9E-1219-47DA-9A91-FC95347EB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4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7107" y="2318657"/>
            <a:ext cx="1118507" cy="440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24867" y="2318736"/>
            <a:ext cx="1118507" cy="440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26428" y="2318657"/>
            <a:ext cx="1118507" cy="440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66122" y="1393371"/>
            <a:ext cx="1118507" cy="4408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Task 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465614" y="2539093"/>
            <a:ext cx="559253" cy="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3"/>
          </p:cNvCxnSpPr>
          <p:nvPr/>
        </p:nvCxnSpPr>
        <p:spPr>
          <a:xfrm flipV="1">
            <a:off x="5744935" y="2318657"/>
            <a:ext cx="1434591" cy="220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 flipV="1">
            <a:off x="4143374" y="2539093"/>
            <a:ext cx="483054" cy="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19" idx="3"/>
          </p:cNvCxnSpPr>
          <p:nvPr/>
        </p:nvCxnSpPr>
        <p:spPr>
          <a:xfrm>
            <a:off x="3484629" y="1613807"/>
            <a:ext cx="3694897" cy="704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Hexagon 18"/>
          <p:cNvSpPr/>
          <p:nvPr/>
        </p:nvSpPr>
        <p:spPr>
          <a:xfrm>
            <a:off x="7179526" y="2021341"/>
            <a:ext cx="665825" cy="59463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4384901" y="1029810"/>
            <a:ext cx="0" cy="286748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6535" y="932262"/>
            <a:ext cx="11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Sprint M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407290" y="934193"/>
            <a:ext cx="11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Sprint N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87767" y="621437"/>
            <a:ext cx="7315200" cy="355994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953482" y="3962969"/>
            <a:ext cx="9330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382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General Dynamics Mission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Cottle, Rick (NE)</dc:creator>
  <cp:lastModifiedBy>Cottle, Rick (NE)</cp:lastModifiedBy>
  <cp:revision>2</cp:revision>
  <dcterms:created xsi:type="dcterms:W3CDTF">2020-04-28T14:20:38Z</dcterms:created>
  <dcterms:modified xsi:type="dcterms:W3CDTF">2020-04-28T14:24:29Z</dcterms:modified>
</cp:coreProperties>
</file>