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20" r:id="rId1"/>
  </p:sldMasterIdLst>
  <p:notesMasterIdLst>
    <p:notesMasterId r:id="rId40"/>
  </p:notesMasterIdLst>
  <p:sldIdLst>
    <p:sldId id="315" r:id="rId2"/>
    <p:sldId id="316" r:id="rId3"/>
    <p:sldId id="320" r:id="rId4"/>
    <p:sldId id="317" r:id="rId5"/>
    <p:sldId id="318" r:id="rId6"/>
    <p:sldId id="319" r:id="rId7"/>
    <p:sldId id="321" r:id="rId8"/>
    <p:sldId id="322" r:id="rId9"/>
    <p:sldId id="323" r:id="rId10"/>
    <p:sldId id="324" r:id="rId11"/>
    <p:sldId id="325" r:id="rId12"/>
    <p:sldId id="326" r:id="rId13"/>
    <p:sldId id="327" r:id="rId14"/>
    <p:sldId id="328" r:id="rId15"/>
    <p:sldId id="329" r:id="rId16"/>
    <p:sldId id="330" r:id="rId17"/>
    <p:sldId id="331" r:id="rId18"/>
    <p:sldId id="332" r:id="rId19"/>
    <p:sldId id="333" r:id="rId20"/>
    <p:sldId id="334" r:id="rId21"/>
    <p:sldId id="335" r:id="rId22"/>
    <p:sldId id="336" r:id="rId23"/>
    <p:sldId id="351" r:id="rId24"/>
    <p:sldId id="337" r:id="rId25"/>
    <p:sldId id="338" r:id="rId26"/>
    <p:sldId id="339" r:id="rId27"/>
    <p:sldId id="340" r:id="rId28"/>
    <p:sldId id="341" r:id="rId29"/>
    <p:sldId id="352" r:id="rId30"/>
    <p:sldId id="342" r:id="rId31"/>
    <p:sldId id="343" r:id="rId32"/>
    <p:sldId id="344" r:id="rId33"/>
    <p:sldId id="345" r:id="rId34"/>
    <p:sldId id="346" r:id="rId35"/>
    <p:sldId id="347" r:id="rId36"/>
    <p:sldId id="348" r:id="rId37"/>
    <p:sldId id="349" r:id="rId38"/>
    <p:sldId id="350" r:id="rId3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68" autoAdjust="0"/>
    <p:restoredTop sz="95833" autoAdjust="0"/>
  </p:normalViewPr>
  <p:slideViewPr>
    <p:cSldViewPr>
      <p:cViewPr varScale="1">
        <p:scale>
          <a:sx n="83" d="100"/>
          <a:sy n="83" d="100"/>
        </p:scale>
        <p:origin x="-1579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BABEF0-EED5-4AB9-8CF3-541DF6208B12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C8499A-9E51-4DA4-B65C-5FF6D3C157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746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46A35-8E17-4ECA-AE45-E995996B888C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3658634-7BA4-4E80-B948-83A74CA992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46A35-8E17-4ECA-AE45-E995996B888C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58634-7BA4-4E80-B948-83A74CA992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46A35-8E17-4ECA-AE45-E995996B888C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58634-7BA4-4E80-B948-83A74CA992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/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3901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46A35-8E17-4ECA-AE45-E995996B888C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58634-7BA4-4E80-B948-83A74CA992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46A35-8E17-4ECA-AE45-E995996B888C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3658634-7BA4-4E80-B948-83A74CA9923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46A35-8E17-4ECA-AE45-E995996B888C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58634-7BA4-4E80-B948-83A74CA992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46A35-8E17-4ECA-AE45-E995996B888C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58634-7BA4-4E80-B948-83A74CA992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46A35-8E17-4ECA-AE45-E995996B888C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58634-7BA4-4E80-B948-83A74CA992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46A35-8E17-4ECA-AE45-E995996B888C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58634-7BA4-4E80-B948-83A74CA992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46A35-8E17-4ECA-AE45-E995996B888C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58634-7BA4-4E80-B948-83A74CA9923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46A35-8E17-4ECA-AE45-E995996B888C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3658634-7BA4-4E80-B948-83A74CA9923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9946A35-8E17-4ECA-AE45-E995996B888C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C3658634-7BA4-4E80-B948-83A74CA9923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21" r:id="rId1"/>
    <p:sldLayoutId id="2147484322" r:id="rId2"/>
    <p:sldLayoutId id="2147484323" r:id="rId3"/>
    <p:sldLayoutId id="2147484324" r:id="rId4"/>
    <p:sldLayoutId id="2147484325" r:id="rId5"/>
    <p:sldLayoutId id="2147484326" r:id="rId6"/>
    <p:sldLayoutId id="2147484327" r:id="rId7"/>
    <p:sldLayoutId id="2147484328" r:id="rId8"/>
    <p:sldLayoutId id="2147484329" r:id="rId9"/>
    <p:sldLayoutId id="2147484330" r:id="rId10"/>
    <p:sldLayoutId id="2147484331" r:id="rId11"/>
    <p:sldLayoutId id="2147484332" r:id="rId12"/>
  </p:sldLayoutIdLst>
  <p:txStyles>
    <p:titleStyle>
      <a:lvl1pPr algn="l" defTabSz="914400" rtl="0" eaLnBrk="1" latinLnBrk="1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15816" y="2564904"/>
            <a:ext cx="2775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돋움" pitchFamily="50" charset="-127"/>
                <a:ea typeface="돋움" pitchFamily="50" charset="-127"/>
              </a:rPr>
              <a:t>15. </a:t>
            </a:r>
            <a:r>
              <a:rPr lang="ko-KR" altLang="en-US" sz="2800" dirty="0" smtClean="0">
                <a:latin typeface="돋움" pitchFamily="50" charset="-127"/>
                <a:ea typeface="돋움" pitchFamily="50" charset="-127"/>
              </a:rPr>
              <a:t>자바 입출력</a:t>
            </a:r>
            <a:endParaRPr lang="en-US" altLang="ko-KR" sz="2800" dirty="0" smtClean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845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</a:t>
            </a:r>
            <a:r>
              <a:rPr lang="en-US" altLang="ko-KR" cap="none" dirty="0" smtClean="0"/>
              <a:t>canner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ko-KR" altLang="en-US" sz="1800" dirty="0" err="1" smtClean="0"/>
              <a:t>메서</a:t>
            </a:r>
            <a:r>
              <a:rPr lang="ko-KR" altLang="en-US" sz="1800" dirty="0" err="1"/>
              <a:t>드</a:t>
            </a:r>
            <a:endParaRPr lang="ko-KR" altLang="en-US" sz="18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132856"/>
            <a:ext cx="4876800" cy="329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193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</a:t>
            </a:r>
            <a:r>
              <a:rPr lang="en-US" altLang="ko-KR" cap="none" dirty="0"/>
              <a:t>canner</a:t>
            </a:r>
            <a:r>
              <a:rPr lang="en-US" altLang="ko-KR" dirty="0"/>
              <a:t> </a:t>
            </a:r>
            <a:r>
              <a:rPr lang="ko-KR" altLang="en-US" dirty="0" smtClean="0"/>
              <a:t>클래스 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72816"/>
            <a:ext cx="5838825" cy="409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4471988"/>
            <a:ext cx="4495800" cy="208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459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</a:t>
            </a:r>
            <a:r>
              <a:rPr lang="en-US" altLang="ko-KR" cap="none" dirty="0" smtClean="0"/>
              <a:t>onsole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ko-KR" sz="1800" dirty="0" smtClean="0"/>
              <a:t>System.in </a:t>
            </a:r>
            <a:r>
              <a:rPr lang="ko-KR" altLang="en-US" sz="1800" dirty="0" smtClean="0"/>
              <a:t>을 사용하지 않고 콘솔에서 표준 입력을 할 수 있음</a:t>
            </a:r>
            <a:endParaRPr lang="en-US" altLang="ko-KR" sz="18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sz="1800" dirty="0" err="1" smtClean="0"/>
              <a:t>이클립스와는</a:t>
            </a:r>
            <a:r>
              <a:rPr lang="ko-KR" altLang="en-US" sz="1800" dirty="0" smtClean="0"/>
              <a:t> 연동되지 않음</a:t>
            </a:r>
            <a:endParaRPr lang="en-US" altLang="ko-KR" sz="18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altLang="ko-KR" sz="1800" dirty="0" smtClean="0"/>
              <a:t>command</a:t>
            </a:r>
            <a:r>
              <a:rPr lang="ko-KR" altLang="en-US" sz="1800" dirty="0" smtClean="0"/>
              <a:t>창에서 입력 함</a:t>
            </a:r>
            <a:endParaRPr lang="en-US" altLang="ko-KR" sz="18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sz="1800" dirty="0" err="1" smtClean="0"/>
              <a:t>메서드</a:t>
            </a:r>
            <a:endParaRPr lang="ko-KR" altLang="en-US" sz="18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501008"/>
            <a:ext cx="5791200" cy="192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956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</a:t>
            </a:r>
            <a:r>
              <a:rPr lang="en-US" altLang="ko-KR" cap="none" dirty="0"/>
              <a:t>onsole</a:t>
            </a:r>
            <a:r>
              <a:rPr lang="en-US" altLang="ko-KR" dirty="0"/>
              <a:t> </a:t>
            </a:r>
            <a:r>
              <a:rPr lang="ko-KR" altLang="en-US" dirty="0" smtClean="0"/>
              <a:t>클래스 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00808"/>
            <a:ext cx="5238750" cy="386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8710" y="4149080"/>
            <a:ext cx="5114925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108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499176" cy="1371600"/>
          </a:xfrm>
        </p:spPr>
        <p:txBody>
          <a:bodyPr/>
          <a:lstStyle/>
          <a:p>
            <a:r>
              <a:rPr lang="ko-KR" altLang="en-US" cap="none" dirty="0" smtClean="0"/>
              <a:t>바이트 단위 </a:t>
            </a:r>
            <a:r>
              <a:rPr lang="ko-KR" altLang="en-US" cap="none" dirty="0" err="1" smtClean="0"/>
              <a:t>스트림</a:t>
            </a:r>
            <a:r>
              <a:rPr lang="en-US" altLang="ko-KR" cap="none" dirty="0" smtClean="0"/>
              <a:t>-</a:t>
            </a:r>
            <a:r>
              <a:rPr lang="en-US" altLang="ko-KR" cap="none" dirty="0" err="1" smtClean="0"/>
              <a:t>InputStream</a:t>
            </a:r>
            <a:endParaRPr lang="ko-KR" altLang="en-US" cap="none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ko-KR" altLang="en-US" sz="1600" dirty="0" smtClean="0"/>
              <a:t>바이트 단위 입력용 최상위 </a:t>
            </a:r>
            <a:r>
              <a:rPr lang="ko-KR" altLang="en-US" sz="1600" dirty="0" err="1" smtClean="0"/>
              <a:t>스트림</a:t>
            </a:r>
            <a:endParaRPr lang="en-US" altLang="ko-KR" sz="16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sz="1600" dirty="0" smtClean="0"/>
              <a:t>추상 </a:t>
            </a:r>
            <a:r>
              <a:rPr lang="ko-KR" altLang="en-US" sz="1600" dirty="0" err="1" smtClean="0"/>
              <a:t>메서드를</a:t>
            </a:r>
            <a:r>
              <a:rPr lang="ko-KR" altLang="en-US" sz="1600" dirty="0" smtClean="0"/>
              <a:t> 포함한 추상 클래스로 하위 클래스가 구현하여 사용</a:t>
            </a:r>
            <a:endParaRPr lang="en-US" altLang="ko-KR" sz="16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sz="1600" dirty="0" smtClean="0"/>
              <a:t>주요 하위 클래스</a:t>
            </a:r>
            <a:endParaRPr lang="en-US" altLang="ko-KR" sz="1600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altLang="ko-KR" sz="1600" dirty="0"/>
          </a:p>
          <a:p>
            <a:pPr marL="342900" indent="-342900">
              <a:buFont typeface="Arial" pitchFamily="34" charset="0"/>
              <a:buChar char="•"/>
            </a:pPr>
            <a:endParaRPr lang="en-US" altLang="ko-KR" sz="1600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altLang="ko-KR" sz="1600" dirty="0"/>
          </a:p>
          <a:p>
            <a:pPr marL="342900" indent="-342900">
              <a:buFont typeface="Arial" pitchFamily="34" charset="0"/>
              <a:buChar char="•"/>
            </a:pPr>
            <a:endParaRPr lang="en-US" altLang="ko-KR" sz="16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sz="1600" dirty="0" err="1" smtClean="0"/>
              <a:t>메서드</a:t>
            </a:r>
            <a:endParaRPr lang="ko-KR" altLang="en-US" sz="16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538" y="2780928"/>
            <a:ext cx="6685797" cy="160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220" y="4653136"/>
            <a:ext cx="5531980" cy="20441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491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211144" cy="1371600"/>
          </a:xfrm>
        </p:spPr>
        <p:txBody>
          <a:bodyPr/>
          <a:lstStyle/>
          <a:p>
            <a:r>
              <a:rPr lang="en-US" altLang="ko-KR" cap="none" dirty="0" err="1" smtClean="0"/>
              <a:t>FileInputStream</a:t>
            </a:r>
            <a:r>
              <a:rPr lang="en-US" altLang="ko-KR" cap="none" dirty="0" smtClean="0"/>
              <a:t> </a:t>
            </a:r>
            <a:r>
              <a:rPr lang="ko-KR" altLang="en-US" cap="none" dirty="0" smtClean="0"/>
              <a:t>클래스</a:t>
            </a:r>
            <a:endParaRPr lang="ko-KR" altLang="en-US" cap="none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ko-KR" altLang="en-US" sz="1800" dirty="0" smtClean="0"/>
              <a:t>파일로 </a:t>
            </a:r>
            <a:r>
              <a:rPr lang="ko-KR" altLang="en-US" sz="1800" dirty="0" err="1" smtClean="0"/>
              <a:t>부터</a:t>
            </a:r>
            <a:r>
              <a:rPr lang="ko-KR" altLang="en-US" sz="1800" dirty="0" smtClean="0"/>
              <a:t> 자료를 읽어 들이는 </a:t>
            </a:r>
            <a:r>
              <a:rPr lang="ko-KR" altLang="en-US" sz="1800" dirty="0" err="1" smtClean="0"/>
              <a:t>스트림</a:t>
            </a:r>
            <a:endParaRPr lang="en-US" altLang="ko-KR" sz="18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sz="1800" dirty="0" err="1" smtClean="0"/>
              <a:t>읽어들일</a:t>
            </a:r>
            <a:r>
              <a:rPr lang="ko-KR" altLang="en-US" sz="1800" dirty="0" smtClean="0"/>
              <a:t> 파일이 경로에 없는 경우 예외가 발생</a:t>
            </a:r>
            <a:endParaRPr lang="ko-KR" altLang="en-US" sz="18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636912"/>
            <a:ext cx="6515100" cy="310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373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6707088" cy="1371600"/>
          </a:xfrm>
        </p:spPr>
        <p:txBody>
          <a:bodyPr/>
          <a:lstStyle/>
          <a:p>
            <a:r>
              <a:rPr lang="en-US" altLang="ko-KR" cap="none" dirty="0" err="1"/>
              <a:t>FileInputStream</a:t>
            </a:r>
            <a:r>
              <a:rPr lang="en-US" altLang="ko-KR" cap="none" dirty="0"/>
              <a:t> </a:t>
            </a:r>
            <a:r>
              <a:rPr lang="ko-KR" altLang="en-US" cap="none" dirty="0" smtClean="0"/>
              <a:t>클래</a:t>
            </a:r>
            <a:r>
              <a:rPr lang="ko-KR" altLang="en-US" cap="none" dirty="0"/>
              <a:t>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72816"/>
            <a:ext cx="6496050" cy="291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717942"/>
            <a:ext cx="2505075" cy="118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315813"/>
            <a:ext cx="5086350" cy="116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391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cap="none" dirty="0" smtClean="0"/>
              <a:t>byte</a:t>
            </a:r>
            <a:r>
              <a:rPr lang="en-US" altLang="ko-KR" dirty="0" smtClean="0"/>
              <a:t> </a:t>
            </a:r>
            <a:r>
              <a:rPr lang="ko-KR" altLang="en-US" dirty="0" smtClean="0"/>
              <a:t>배열로 읽기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ko-KR" sz="1800" dirty="0" smtClean="0"/>
              <a:t>A-Z </a:t>
            </a:r>
            <a:r>
              <a:rPr lang="ko-KR" altLang="en-US" sz="1800" dirty="0" smtClean="0"/>
              <a:t>까지의 알파벳을 </a:t>
            </a:r>
            <a:r>
              <a:rPr lang="en-US" altLang="ko-KR" sz="1800" dirty="0" smtClean="0"/>
              <a:t>10 </a:t>
            </a:r>
            <a:r>
              <a:rPr lang="ko-KR" altLang="en-US" sz="1800" dirty="0" smtClean="0"/>
              <a:t>크기의 배열로 읽을 때 맨 마지막에는 자료가 남게 된다</a:t>
            </a:r>
            <a:r>
              <a:rPr lang="en-US" altLang="ko-KR" sz="1800" dirty="0" smtClean="0"/>
              <a:t>. </a:t>
            </a:r>
            <a:endParaRPr lang="ko-KR" altLang="en-US" sz="180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564904"/>
            <a:ext cx="6105525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9071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cap="none" dirty="0"/>
              <a:t>byte</a:t>
            </a:r>
            <a:r>
              <a:rPr lang="en-US" altLang="ko-KR" dirty="0"/>
              <a:t> </a:t>
            </a:r>
            <a:r>
              <a:rPr lang="ko-KR" altLang="en-US" dirty="0"/>
              <a:t>배열로 읽기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28800"/>
            <a:ext cx="5486400" cy="440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971600" y="3140968"/>
            <a:ext cx="2952328" cy="79208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</a:endParaRPr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2867025"/>
            <a:ext cx="3819525" cy="112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788024" y="3835923"/>
            <a:ext cx="28200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0000"/>
                </a:solidFill>
              </a:rPr>
              <a:t>읽어 들인 개수만큼만 출력함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727" y="4653136"/>
            <a:ext cx="2400300" cy="151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432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43192" cy="1371600"/>
          </a:xfrm>
        </p:spPr>
        <p:txBody>
          <a:bodyPr/>
          <a:lstStyle/>
          <a:p>
            <a:r>
              <a:rPr lang="ko-KR" altLang="en-US" cap="none" dirty="0"/>
              <a:t>바이트 단위 </a:t>
            </a:r>
            <a:r>
              <a:rPr lang="ko-KR" altLang="en-US" cap="none" dirty="0" err="1"/>
              <a:t>스트림</a:t>
            </a:r>
            <a:r>
              <a:rPr lang="en-US" altLang="ko-KR" cap="none" dirty="0"/>
              <a:t>-</a:t>
            </a:r>
            <a:r>
              <a:rPr lang="en-US" altLang="ko-KR" cap="none" dirty="0" err="1"/>
              <a:t>InputStream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457200" y="1752600"/>
            <a:ext cx="7620000" cy="4373563"/>
          </a:xfrm>
        </p:spPr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ko-KR" altLang="en-US" sz="1600" dirty="0" smtClean="0"/>
              <a:t>바이트 단위 출력용 최상위 </a:t>
            </a:r>
            <a:r>
              <a:rPr lang="ko-KR" altLang="en-US" sz="1600" dirty="0" err="1" smtClean="0"/>
              <a:t>스트림</a:t>
            </a:r>
            <a:endParaRPr lang="en-US" altLang="ko-KR" sz="16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sz="1600" dirty="0" smtClean="0"/>
              <a:t>추상 </a:t>
            </a:r>
            <a:r>
              <a:rPr lang="ko-KR" altLang="en-US" sz="1600" dirty="0" err="1" smtClean="0"/>
              <a:t>메서드를</a:t>
            </a:r>
            <a:r>
              <a:rPr lang="ko-KR" altLang="en-US" sz="1600" dirty="0" smtClean="0"/>
              <a:t> 포함한 추상 클래스로 하위 클래스가 구현하여 사용</a:t>
            </a:r>
            <a:endParaRPr lang="en-US" altLang="ko-KR" sz="16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sz="1600" dirty="0" smtClean="0"/>
              <a:t>주요 하위 클래스</a:t>
            </a:r>
            <a:endParaRPr lang="en-US" altLang="ko-KR" sz="1600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altLang="ko-KR" sz="1600" dirty="0"/>
          </a:p>
          <a:p>
            <a:pPr marL="342900" indent="-342900">
              <a:buFont typeface="Arial" pitchFamily="34" charset="0"/>
              <a:buChar char="•"/>
            </a:pPr>
            <a:endParaRPr lang="en-US" altLang="ko-KR" sz="1600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altLang="ko-KR" sz="1600" dirty="0"/>
          </a:p>
          <a:p>
            <a:pPr marL="342900" indent="-342900">
              <a:buFont typeface="Arial" pitchFamily="34" charset="0"/>
              <a:buChar char="•"/>
            </a:pPr>
            <a:endParaRPr lang="en-US" altLang="ko-KR" sz="16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sz="1600" dirty="0" err="1" smtClean="0"/>
              <a:t>메서드</a:t>
            </a:r>
            <a:endParaRPr lang="ko-KR" altLang="en-US" sz="1600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788379"/>
            <a:ext cx="5442173" cy="1461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84" y="4581128"/>
            <a:ext cx="5466404" cy="2180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074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스트림이란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ko-KR" altLang="en-US" sz="1800" dirty="0" err="1" smtClean="0"/>
              <a:t>네트웍에서</a:t>
            </a:r>
            <a:r>
              <a:rPr lang="ko-KR" altLang="en-US" sz="1800" dirty="0" smtClean="0"/>
              <a:t> 자료의 흐름이 물과 같다는 의미에서 유래</a:t>
            </a:r>
            <a:endParaRPr lang="en-US" altLang="ko-KR" sz="18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sz="1800" dirty="0" smtClean="0"/>
              <a:t>다양한 입출력 장치에 독립적으로 일관성 있는 입출력을 제공하는 방식</a:t>
            </a:r>
            <a:endParaRPr lang="en-US" altLang="ko-KR" sz="1800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altLang="ko-KR" sz="1800" dirty="0"/>
          </a:p>
          <a:p>
            <a:pPr marL="342900" indent="-342900">
              <a:buFont typeface="Arial" pitchFamily="34" charset="0"/>
              <a:buChar char="•"/>
            </a:pPr>
            <a:endParaRPr lang="en-US" altLang="ko-KR" sz="1800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altLang="ko-KR" sz="1800" dirty="0"/>
          </a:p>
          <a:p>
            <a:pPr marL="342900" indent="-342900">
              <a:buFont typeface="Arial" pitchFamily="34" charset="0"/>
              <a:buChar char="•"/>
            </a:pPr>
            <a:endParaRPr lang="en-US" altLang="ko-KR" sz="1800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altLang="ko-KR" sz="1800" dirty="0"/>
          </a:p>
          <a:p>
            <a:pPr marL="342900" indent="-342900">
              <a:buFont typeface="Arial" pitchFamily="34" charset="0"/>
              <a:buChar char="•"/>
            </a:pPr>
            <a:endParaRPr lang="en-US" altLang="ko-KR" sz="1800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altLang="ko-KR" sz="18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sz="1800" dirty="0" smtClean="0"/>
              <a:t>입출력이 구현되는 곳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파일 디스크</a:t>
            </a:r>
            <a:r>
              <a:rPr lang="en-US" altLang="ko-KR" sz="1800" dirty="0" smtClean="0"/>
              <a:t>,  </a:t>
            </a:r>
            <a:r>
              <a:rPr lang="ko-KR" altLang="en-US" sz="1800" dirty="0" smtClean="0"/>
              <a:t>키보드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마우스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메모리 </a:t>
            </a:r>
            <a:r>
              <a:rPr lang="ko-KR" altLang="en-US" sz="1800" dirty="0" err="1" smtClean="0"/>
              <a:t>네트웍</a:t>
            </a:r>
            <a:r>
              <a:rPr lang="ko-KR" altLang="en-US" sz="1800" dirty="0" smtClean="0"/>
              <a:t> 등</a:t>
            </a:r>
            <a:endParaRPr lang="en-US" altLang="ko-KR" sz="1800" dirty="0"/>
          </a:p>
          <a:p>
            <a:pPr marL="342900" indent="-342900">
              <a:buFont typeface="Arial" pitchFamily="34" charset="0"/>
              <a:buChar char="•"/>
            </a:pPr>
            <a:endParaRPr lang="en-US" altLang="ko-KR" sz="1800" dirty="0" smtClean="0"/>
          </a:p>
          <a:p>
            <a:pPr marL="342900" indent="-342900">
              <a:buFont typeface="Arial" pitchFamily="34" charset="0"/>
              <a:buChar char="•"/>
            </a:pPr>
            <a:endParaRPr lang="ko-KR" altLang="en-US" sz="1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853" y="2564904"/>
            <a:ext cx="4811885" cy="263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8957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283152" cy="1371600"/>
          </a:xfrm>
        </p:spPr>
        <p:txBody>
          <a:bodyPr/>
          <a:lstStyle/>
          <a:p>
            <a:r>
              <a:rPr lang="en-US" altLang="ko-KR" cap="none" smtClean="0"/>
              <a:t>FileOutputStream</a:t>
            </a:r>
            <a:r>
              <a:rPr lang="en-US" altLang="ko-KR" cap="none" dirty="0" smtClean="0"/>
              <a:t> </a:t>
            </a:r>
            <a:r>
              <a:rPr lang="ko-KR" altLang="en-US" cap="none" dirty="0" smtClean="0"/>
              <a:t>클래스</a:t>
            </a:r>
            <a:endParaRPr lang="ko-KR" altLang="en-US" cap="none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ko-KR" altLang="en-US" sz="1800" dirty="0" smtClean="0"/>
              <a:t>파일</a:t>
            </a:r>
            <a:r>
              <a:rPr lang="ko-KR" altLang="en-US" sz="1800" dirty="0"/>
              <a:t>에</a:t>
            </a:r>
            <a:r>
              <a:rPr lang="ko-KR" altLang="en-US" sz="1800" dirty="0" smtClean="0"/>
              <a:t> </a:t>
            </a:r>
            <a:r>
              <a:rPr lang="ko-KR" altLang="en-US" sz="1800" dirty="0"/>
              <a:t>자료를 </a:t>
            </a:r>
            <a:r>
              <a:rPr lang="ko-KR" altLang="en-US" sz="1800" dirty="0" smtClean="0"/>
              <a:t> 출력하는 </a:t>
            </a:r>
            <a:r>
              <a:rPr lang="ko-KR" altLang="en-US" sz="1800" dirty="0" err="1" smtClean="0"/>
              <a:t>스트림</a:t>
            </a:r>
            <a:endParaRPr lang="en-US" altLang="ko-KR" sz="18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sz="1800" dirty="0" smtClean="0"/>
              <a:t>출력하려는 파일이 경로에 없는 경우 생성 함</a:t>
            </a:r>
            <a:endParaRPr lang="en-US" altLang="ko-KR" sz="1800" dirty="0" smtClean="0"/>
          </a:p>
          <a:p>
            <a:endParaRPr lang="en-US" altLang="ko-KR" sz="1800" dirty="0" smtClean="0"/>
          </a:p>
          <a:p>
            <a:endParaRPr lang="ko-KR" altLang="en-US" sz="1800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880" y="2564904"/>
            <a:ext cx="5943228" cy="2181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905" y="4746379"/>
            <a:ext cx="5943204" cy="796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1261" y="5301208"/>
            <a:ext cx="2438400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3923142"/>
            <a:ext cx="4494161" cy="1162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225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바이트 배열로 출력하기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00808"/>
            <a:ext cx="5989290" cy="42982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5301208"/>
            <a:ext cx="4819650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017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067128" cy="1371600"/>
          </a:xfrm>
        </p:spPr>
        <p:txBody>
          <a:bodyPr/>
          <a:lstStyle/>
          <a:p>
            <a:r>
              <a:rPr lang="en-US" altLang="ko-KR" cap="none" dirty="0" smtClean="0"/>
              <a:t>flush</a:t>
            </a:r>
            <a:r>
              <a:rPr lang="en-US" altLang="ko-KR" dirty="0" smtClean="0"/>
              <a:t>() </a:t>
            </a:r>
            <a:r>
              <a:rPr lang="ko-KR" altLang="en-US" dirty="0" smtClean="0"/>
              <a:t>와 </a:t>
            </a:r>
            <a:r>
              <a:rPr lang="en-US" altLang="ko-KR" cap="none" dirty="0" smtClean="0"/>
              <a:t>close</a:t>
            </a:r>
            <a:r>
              <a:rPr lang="en-US" altLang="ko-KR" dirty="0" smtClean="0"/>
              <a:t>() </a:t>
            </a:r>
            <a:r>
              <a:rPr lang="ko-KR" altLang="en-US" dirty="0" err="1" smtClean="0"/>
              <a:t>메서드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ko-KR" altLang="en-US" sz="1800" dirty="0" smtClean="0"/>
              <a:t>출력 버퍼를 </a:t>
            </a:r>
            <a:r>
              <a:rPr lang="ko-KR" altLang="en-US" sz="1800" dirty="0" err="1" smtClean="0"/>
              <a:t>비울때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flush() </a:t>
            </a:r>
            <a:r>
              <a:rPr lang="ko-KR" altLang="en-US" sz="1800" dirty="0" err="1" smtClean="0"/>
              <a:t>메서드를</a:t>
            </a:r>
            <a:r>
              <a:rPr lang="ko-KR" altLang="en-US" sz="1800" dirty="0" smtClean="0"/>
              <a:t> 사용</a:t>
            </a:r>
            <a:endParaRPr lang="en-US" altLang="ko-KR" sz="18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altLang="ko-KR" sz="1800" dirty="0" smtClean="0"/>
              <a:t>close() </a:t>
            </a:r>
            <a:r>
              <a:rPr lang="ko-KR" altLang="en-US" sz="1800" dirty="0" err="1" smtClean="0"/>
              <a:t>메서드</a:t>
            </a:r>
            <a:r>
              <a:rPr lang="ko-KR" altLang="en-US" sz="1800" dirty="0" smtClean="0"/>
              <a:t> 내부에서 </a:t>
            </a:r>
            <a:r>
              <a:rPr lang="en-US" altLang="ko-KR" sz="1800" dirty="0" smtClean="0"/>
              <a:t>flush() </a:t>
            </a:r>
            <a:r>
              <a:rPr lang="ko-KR" altLang="en-US" sz="1800" dirty="0" smtClean="0"/>
              <a:t>가 호출되므로 </a:t>
            </a:r>
            <a:r>
              <a:rPr lang="en-US" altLang="ko-KR" sz="1800" dirty="0" smtClean="0"/>
              <a:t>close() </a:t>
            </a:r>
            <a:r>
              <a:rPr lang="ko-KR" altLang="en-US" sz="1800" dirty="0" err="1" smtClean="0"/>
              <a:t>메서드가</a:t>
            </a:r>
            <a:r>
              <a:rPr lang="ko-KR" altLang="en-US" sz="1800" dirty="0" smtClean="0"/>
              <a:t> 호출되면 출력버퍼가 비워 짐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72489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 dirty="0" smtClean="0"/>
              <a:t>문자 변환 보조 </a:t>
            </a:r>
            <a:r>
              <a:rPr lang="ko-KR" altLang="en-US" sz="2400" dirty="0" err="1" smtClean="0"/>
              <a:t>스트림</a:t>
            </a:r>
            <a:endParaRPr lang="en-US" altLang="ko-KR" sz="2400" dirty="0" smtClean="0"/>
          </a:p>
          <a:p>
            <a:pPr lvl="1"/>
            <a:r>
              <a:rPr lang="ko-KR" altLang="en-US" sz="2000" dirty="0" smtClean="0"/>
              <a:t>소스 </a:t>
            </a:r>
            <a:r>
              <a:rPr lang="ko-KR" altLang="en-US" sz="2000" dirty="0" err="1" smtClean="0"/>
              <a:t>스트림이</a:t>
            </a:r>
            <a:r>
              <a:rPr lang="ko-KR" altLang="en-US" sz="2000" dirty="0" smtClean="0"/>
              <a:t> 바이트 기반 </a:t>
            </a:r>
            <a:r>
              <a:rPr lang="ko-KR" altLang="en-US" sz="2000" dirty="0" err="1" smtClean="0"/>
              <a:t>스트림이지만</a:t>
            </a:r>
            <a:r>
              <a:rPr lang="ko-KR" altLang="en-US" sz="2000" dirty="0" smtClean="0"/>
              <a:t> 데이터가 문자일 경우 사용</a:t>
            </a:r>
            <a:endParaRPr lang="en-US" altLang="ko-KR" sz="2000" dirty="0" smtClean="0"/>
          </a:p>
          <a:p>
            <a:pPr lvl="2"/>
            <a:r>
              <a:rPr lang="en-US" altLang="ko-KR" sz="1800" dirty="0" smtClean="0"/>
              <a:t>Reader</a:t>
            </a:r>
            <a:r>
              <a:rPr lang="ko-KR" altLang="en-US" sz="1800" dirty="0" smtClean="0"/>
              <a:t>와</a:t>
            </a:r>
            <a:r>
              <a:rPr lang="en-US" altLang="ko-KR" sz="1800" dirty="0" smtClean="0"/>
              <a:t> Writer</a:t>
            </a:r>
            <a:r>
              <a:rPr lang="ko-KR" altLang="en-US" sz="1800" dirty="0" smtClean="0"/>
              <a:t>는 문자 단위로 입출력 </a:t>
            </a:r>
            <a:r>
              <a:rPr lang="en-US" altLang="ko-KR" sz="1800" dirty="0" smtClean="0"/>
              <a:t>- </a:t>
            </a:r>
            <a:r>
              <a:rPr lang="ko-KR" altLang="en-US" sz="1800" dirty="0" smtClean="0"/>
              <a:t>바이트 기반 </a:t>
            </a:r>
            <a:r>
              <a:rPr lang="ko-KR" altLang="en-US" sz="1800" dirty="0" err="1" smtClean="0"/>
              <a:t>스트림보다</a:t>
            </a:r>
            <a:r>
              <a:rPr lang="ko-KR" altLang="en-US" sz="1800" dirty="0" smtClean="0"/>
              <a:t> 편리</a:t>
            </a:r>
            <a:endParaRPr lang="en-US" altLang="ko-KR" sz="1800" dirty="0" smtClean="0"/>
          </a:p>
          <a:p>
            <a:pPr lvl="2"/>
            <a:r>
              <a:rPr lang="ko-KR" altLang="en-US" sz="1800" dirty="0" err="1" smtClean="0"/>
              <a:t>문자셋의</a:t>
            </a:r>
            <a:r>
              <a:rPr lang="ko-KR" altLang="en-US" sz="1800" dirty="0" smtClean="0"/>
              <a:t> 종류를 지정할 수 있기 때문에 다양한 문자 입출력 가능</a:t>
            </a:r>
            <a:endParaRPr lang="en-US" altLang="ko-KR" sz="1800" dirty="0" smtClean="0"/>
          </a:p>
          <a:p>
            <a:pPr lvl="2"/>
            <a:endParaRPr lang="en-US" altLang="ko-KR" dirty="0" smtClean="0"/>
          </a:p>
          <a:p>
            <a:pPr lvl="1"/>
            <a:r>
              <a:rPr lang="en-US" altLang="ko-KR" sz="2000" dirty="0" err="1" smtClean="0"/>
              <a:t>InputStreamReader</a:t>
            </a:r>
            <a:endParaRPr lang="en-US" altLang="ko-KR" sz="2000" dirty="0" smtClean="0"/>
          </a:p>
          <a:p>
            <a:pPr lvl="1"/>
            <a:endParaRPr lang="en-US" altLang="ko-KR" sz="2000" dirty="0" smtClean="0"/>
          </a:p>
          <a:p>
            <a:pPr lvl="1"/>
            <a:endParaRPr lang="en-US" altLang="ko-KR" sz="2000" dirty="0" smtClean="0"/>
          </a:p>
          <a:p>
            <a:pPr lvl="1"/>
            <a:endParaRPr lang="en-US" altLang="ko-KR" sz="2000" dirty="0" smtClean="0"/>
          </a:p>
          <a:p>
            <a:pPr lvl="1"/>
            <a:r>
              <a:rPr lang="en-US" altLang="ko-KR" sz="2000" dirty="0" err="1" smtClean="0"/>
              <a:t>OutputStreamWriter</a:t>
            </a:r>
            <a:endParaRPr lang="en-US" altLang="ko-KR" sz="2000" dirty="0" smtClean="0"/>
          </a:p>
          <a:p>
            <a:pPr lvl="1"/>
            <a:endParaRPr lang="en-US" altLang="ko-KR" sz="2000" dirty="0" smtClean="0"/>
          </a:p>
        </p:txBody>
      </p:sp>
      <p:sp>
        <p:nvSpPr>
          <p:cNvPr id="25603" name="제목 2"/>
          <p:cNvSpPr>
            <a:spLocks noGrp="1"/>
          </p:cNvSpPr>
          <p:nvPr>
            <p:ph type="title"/>
          </p:nvPr>
        </p:nvSpPr>
        <p:spPr>
          <a:xfrm>
            <a:off x="457200" y="152718"/>
            <a:ext cx="5842992" cy="683994"/>
          </a:xfrm>
        </p:spPr>
        <p:txBody>
          <a:bodyPr/>
          <a:lstStyle/>
          <a:p>
            <a:r>
              <a:rPr lang="ko-KR" altLang="en-US" dirty="0" smtClean="0"/>
              <a:t>보조 </a:t>
            </a:r>
            <a:r>
              <a:rPr lang="ko-KR" altLang="en-US" dirty="0" err="1" smtClean="0"/>
              <a:t>스트림</a:t>
            </a:r>
            <a:endParaRPr lang="ko-KR" altLang="en-US" dirty="0" smtClean="0"/>
          </a:p>
        </p:txBody>
      </p:sp>
      <p:pic>
        <p:nvPicPr>
          <p:cNvPr id="2560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276600"/>
            <a:ext cx="5924550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5105400"/>
            <a:ext cx="6086475" cy="139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75502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43192" cy="1371600"/>
          </a:xfrm>
        </p:spPr>
        <p:txBody>
          <a:bodyPr/>
          <a:lstStyle/>
          <a:p>
            <a:r>
              <a:rPr lang="ko-KR" altLang="en-US" dirty="0" smtClean="0"/>
              <a:t>문자 단위 </a:t>
            </a:r>
            <a:r>
              <a:rPr lang="ko-KR" altLang="en-US" dirty="0" err="1" smtClean="0"/>
              <a:t>스트림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en-US" altLang="ko-KR" cap="none" dirty="0"/>
              <a:t>R</a:t>
            </a:r>
            <a:r>
              <a:rPr lang="en-US" altLang="ko-KR" cap="none" dirty="0" smtClean="0"/>
              <a:t>eader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ko-KR" altLang="en-US" sz="1800" dirty="0" smtClean="0"/>
              <a:t>문자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단위로 읽는 최상위 </a:t>
            </a:r>
            <a:r>
              <a:rPr lang="ko-KR" altLang="en-US" sz="1800" dirty="0" err="1" smtClean="0"/>
              <a:t>스트림</a:t>
            </a:r>
            <a:r>
              <a:rPr lang="ko-KR" altLang="en-US" sz="1800" dirty="0" smtClean="0"/>
              <a:t> </a:t>
            </a:r>
            <a:endParaRPr lang="en-US" altLang="ko-KR" sz="18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sz="1800" dirty="0" smtClean="0"/>
              <a:t>하위 클래스에서 상속 받아 구현 함</a:t>
            </a:r>
            <a:endParaRPr lang="en-US" altLang="ko-KR" sz="1800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altLang="ko-KR" sz="1800" dirty="0"/>
          </a:p>
          <a:p>
            <a:pPr marL="342900" indent="-342900">
              <a:buFont typeface="Arial" pitchFamily="34" charset="0"/>
              <a:buChar char="•"/>
            </a:pPr>
            <a:endParaRPr lang="en-US" altLang="ko-KR" sz="1800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altLang="ko-KR" sz="1800" dirty="0"/>
          </a:p>
          <a:p>
            <a:pPr marL="342900" indent="-342900">
              <a:buFont typeface="Arial" pitchFamily="34" charset="0"/>
              <a:buChar char="•"/>
            </a:pPr>
            <a:endParaRPr lang="en-US" altLang="ko-KR" sz="18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sz="1800" dirty="0" smtClean="0"/>
              <a:t>주요 </a:t>
            </a:r>
            <a:r>
              <a:rPr lang="ko-KR" altLang="en-US" sz="1800" dirty="0" err="1" smtClean="0"/>
              <a:t>메서드</a:t>
            </a:r>
            <a:endParaRPr lang="ko-KR" altLang="en-US" sz="1800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856" y="2492896"/>
            <a:ext cx="6962775" cy="164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581128"/>
            <a:ext cx="6552728" cy="1826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770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cap="none" dirty="0" err="1" smtClean="0"/>
              <a:t>FileReader</a:t>
            </a:r>
            <a:r>
              <a:rPr lang="en-US" altLang="ko-KR" cap="none" dirty="0" smtClean="0"/>
              <a:t> </a:t>
            </a:r>
            <a:r>
              <a:rPr lang="ko-KR" altLang="en-US" cap="none" dirty="0" smtClean="0"/>
              <a:t>클래스</a:t>
            </a:r>
            <a:endParaRPr lang="ko-KR" altLang="en-US" cap="none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ko-KR" altLang="en-US" dirty="0" smtClean="0"/>
              <a:t>한글 파일 읽기</a:t>
            </a:r>
            <a:endParaRPr lang="ko-KR" altLang="en-US" dirty="0"/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614" y="5445224"/>
            <a:ext cx="227647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204864"/>
            <a:ext cx="5314950" cy="315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5357639"/>
            <a:ext cx="1924422" cy="1364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55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43192" cy="1371600"/>
          </a:xfrm>
        </p:spPr>
        <p:txBody>
          <a:bodyPr/>
          <a:lstStyle/>
          <a:p>
            <a:r>
              <a:rPr lang="ko-KR" altLang="en-US" dirty="0" smtClean="0"/>
              <a:t>문자 단위 </a:t>
            </a:r>
            <a:r>
              <a:rPr lang="ko-KR" altLang="en-US" dirty="0" err="1" smtClean="0"/>
              <a:t>스트림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en-US" altLang="ko-KR" cap="none" dirty="0" smtClean="0"/>
              <a:t>Writer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628800"/>
            <a:ext cx="7609656" cy="4497363"/>
          </a:xfrm>
        </p:spPr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ko-KR" altLang="en-US" sz="1600" dirty="0" smtClean="0"/>
              <a:t>문자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단위로 쓰는 최상위 </a:t>
            </a:r>
            <a:r>
              <a:rPr lang="ko-KR" altLang="en-US" sz="1600" dirty="0" err="1" smtClean="0"/>
              <a:t>스트림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sz="1600" dirty="0" smtClean="0"/>
              <a:t>하위 클래스에서 상속 받아 구현 함</a:t>
            </a:r>
            <a:endParaRPr lang="en-US" altLang="ko-KR" sz="1600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altLang="ko-KR" sz="1600" dirty="0"/>
          </a:p>
          <a:p>
            <a:pPr marL="342900" indent="-342900">
              <a:buFont typeface="Arial" pitchFamily="34" charset="0"/>
              <a:buChar char="•"/>
            </a:pPr>
            <a:endParaRPr lang="en-US" altLang="ko-KR" sz="1600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altLang="ko-KR" sz="1600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altLang="ko-KR" sz="16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sz="1600" dirty="0" smtClean="0"/>
              <a:t>주요 </a:t>
            </a:r>
            <a:r>
              <a:rPr lang="ko-KR" altLang="en-US" sz="1600" dirty="0" err="1" smtClean="0"/>
              <a:t>메서드</a:t>
            </a:r>
            <a:endParaRPr lang="ko-KR" altLang="en-US" sz="1600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744" y="2276872"/>
            <a:ext cx="5924881" cy="1447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744" y="4149080"/>
            <a:ext cx="5683399" cy="2592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976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cap="none" dirty="0" err="1" smtClean="0"/>
              <a:t>FileWriter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00808"/>
            <a:ext cx="5256584" cy="354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639" y="5157192"/>
            <a:ext cx="2714625" cy="136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5157192"/>
            <a:ext cx="3672408" cy="849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548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보조 </a:t>
            </a:r>
            <a:r>
              <a:rPr lang="ko-KR" altLang="en-US" dirty="0" err="1" smtClean="0"/>
              <a:t>스트림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ko-KR" altLang="en-US" sz="1800" dirty="0" smtClean="0"/>
              <a:t>실제 읽고 쓰는 </a:t>
            </a:r>
            <a:r>
              <a:rPr lang="ko-KR" altLang="en-US" sz="1800" dirty="0" err="1" smtClean="0"/>
              <a:t>스트림이</a:t>
            </a:r>
            <a:r>
              <a:rPr lang="ko-KR" altLang="en-US" sz="1800" dirty="0" smtClean="0"/>
              <a:t> 아닌 보조적인 기능을 추가하는 </a:t>
            </a:r>
            <a:r>
              <a:rPr lang="ko-KR" altLang="en-US" sz="1800" dirty="0" err="1" smtClean="0"/>
              <a:t>스트림</a:t>
            </a:r>
            <a:endParaRPr lang="en-US" altLang="ko-KR" sz="18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sz="1800" dirty="0" err="1" smtClean="0"/>
              <a:t>데코레이터</a:t>
            </a:r>
            <a:r>
              <a:rPr lang="ko-KR" altLang="en-US" sz="1800" dirty="0" smtClean="0"/>
              <a:t> 패턴</a:t>
            </a:r>
            <a:endParaRPr lang="en-US" altLang="ko-KR" sz="18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altLang="ko-KR" sz="1800" dirty="0" err="1" smtClean="0"/>
              <a:t>FilterInputStream</a:t>
            </a:r>
            <a:r>
              <a:rPr lang="ko-KR" altLang="en-US" sz="1800" dirty="0" smtClean="0"/>
              <a:t>과 </a:t>
            </a:r>
            <a:r>
              <a:rPr lang="en-US" altLang="ko-KR" sz="1800" dirty="0" err="1" smtClean="0"/>
              <a:t>FilterOutputStream</a:t>
            </a:r>
            <a:r>
              <a:rPr lang="ko-KR" altLang="en-US" sz="1800" dirty="0" smtClean="0"/>
              <a:t>이 </a:t>
            </a:r>
            <a:r>
              <a:rPr lang="ko-KR" altLang="en-US" sz="1800" dirty="0" err="1" smtClean="0"/>
              <a:t>보조스트림의</a:t>
            </a:r>
            <a:r>
              <a:rPr lang="ko-KR" altLang="en-US" sz="1800" dirty="0" smtClean="0"/>
              <a:t> 상위 클래스</a:t>
            </a:r>
            <a:endParaRPr lang="en-US" altLang="ko-KR" sz="18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sz="1800" dirty="0" smtClean="0"/>
              <a:t>생성자의 매개 변수로 또 다른 </a:t>
            </a:r>
            <a:r>
              <a:rPr lang="ko-KR" altLang="en-US" sz="1800" dirty="0" err="1" smtClean="0"/>
              <a:t>스트림을</a:t>
            </a:r>
            <a:r>
              <a:rPr lang="ko-KR" altLang="en-US" sz="1800" dirty="0" smtClean="0"/>
              <a:t> 가짐</a:t>
            </a:r>
            <a:endParaRPr lang="en-US" altLang="ko-KR" sz="1800" dirty="0" smtClean="0"/>
          </a:p>
          <a:p>
            <a:pPr marL="342900" indent="-342900">
              <a:buFont typeface="Arial" pitchFamily="34" charset="0"/>
              <a:buChar char="•"/>
            </a:pPr>
            <a:endParaRPr lang="ko-KR" altLang="en-US" sz="1800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645024"/>
            <a:ext cx="6212557" cy="982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869160"/>
            <a:ext cx="512445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603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 dirty="0" smtClean="0"/>
              <a:t>보조 </a:t>
            </a:r>
            <a:r>
              <a:rPr lang="ko-KR" altLang="en-US" sz="2400" dirty="0" err="1" smtClean="0"/>
              <a:t>스트림</a:t>
            </a:r>
            <a:endParaRPr lang="en-US" altLang="ko-KR" sz="2400" dirty="0" smtClean="0"/>
          </a:p>
          <a:p>
            <a:pPr lvl="1"/>
            <a:r>
              <a:rPr lang="ko-KR" altLang="en-US" sz="2000" dirty="0" smtClean="0"/>
              <a:t>다른 </a:t>
            </a:r>
            <a:r>
              <a:rPr lang="ko-KR" altLang="en-US" sz="2000" dirty="0" err="1" smtClean="0"/>
              <a:t>스트림과</a:t>
            </a:r>
            <a:r>
              <a:rPr lang="ko-KR" altLang="en-US" sz="2000" dirty="0" smtClean="0"/>
              <a:t> 연결 되어 여러 가지 편리한 기능을 제공해주는 </a:t>
            </a:r>
            <a:r>
              <a:rPr lang="ko-KR" altLang="en-US" sz="2000" dirty="0" err="1" smtClean="0"/>
              <a:t>스트림</a:t>
            </a:r>
            <a:endParaRPr lang="en-US" altLang="ko-KR" sz="2000" dirty="0" smtClean="0"/>
          </a:p>
          <a:p>
            <a:pPr lvl="2"/>
            <a:r>
              <a:rPr lang="ko-KR" altLang="en-US" sz="1800" dirty="0" smtClean="0"/>
              <a:t>문자 변환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입출력 성능 향상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기본 데이터 타입 입출력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객체 입출력 등의 기능을 제공</a:t>
            </a:r>
            <a:endParaRPr lang="en-US" altLang="ko-KR" sz="1800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r>
              <a:rPr lang="ko-KR" altLang="en-US" sz="2000" dirty="0" smtClean="0"/>
              <a:t>보조 </a:t>
            </a:r>
            <a:r>
              <a:rPr lang="ko-KR" altLang="en-US" sz="2000" dirty="0" err="1" smtClean="0"/>
              <a:t>스트림</a:t>
            </a:r>
            <a:r>
              <a:rPr lang="ko-KR" altLang="en-US" sz="2000" dirty="0" smtClean="0"/>
              <a:t> 생성</a:t>
            </a:r>
            <a:endParaRPr lang="en-US" altLang="ko-KR" sz="2000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sz="2000" dirty="0" smtClean="0"/>
              <a:t>보조 </a:t>
            </a:r>
            <a:r>
              <a:rPr lang="ko-KR" altLang="en-US" sz="2000" dirty="0" err="1" smtClean="0"/>
              <a:t>스트림</a:t>
            </a:r>
            <a:r>
              <a:rPr lang="ko-KR" altLang="en-US" sz="2000" dirty="0" smtClean="0"/>
              <a:t> 체인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다른 보조 </a:t>
            </a:r>
            <a:r>
              <a:rPr lang="ko-KR" altLang="en-US" sz="2000" dirty="0" err="1" smtClean="0"/>
              <a:t>스트림과</a:t>
            </a:r>
            <a:r>
              <a:rPr lang="ko-KR" altLang="en-US" sz="2000" dirty="0" smtClean="0"/>
              <a:t> 연결되어 역할 수행 </a:t>
            </a:r>
            <a:endParaRPr lang="en-US" altLang="ko-KR" sz="2000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ko-KR" altLang="en-US" dirty="0" smtClean="0"/>
          </a:p>
        </p:txBody>
      </p:sp>
      <p:sp>
        <p:nvSpPr>
          <p:cNvPr id="24579" name="제목 2"/>
          <p:cNvSpPr>
            <a:spLocks noGrp="1"/>
          </p:cNvSpPr>
          <p:nvPr>
            <p:ph type="title"/>
          </p:nvPr>
        </p:nvSpPr>
        <p:spPr>
          <a:xfrm>
            <a:off x="457200" y="152718"/>
            <a:ext cx="5842992" cy="756002"/>
          </a:xfrm>
        </p:spPr>
        <p:txBody>
          <a:bodyPr/>
          <a:lstStyle/>
          <a:p>
            <a:r>
              <a:rPr lang="ko-KR" altLang="en-US" dirty="0" smtClean="0"/>
              <a:t>보조 </a:t>
            </a:r>
            <a:r>
              <a:rPr lang="ko-KR" altLang="en-US" dirty="0" err="1" smtClean="0"/>
              <a:t>스트림</a:t>
            </a:r>
            <a:endParaRPr lang="ko-KR" altLang="en-US" dirty="0" smtClean="0"/>
          </a:p>
        </p:txBody>
      </p:sp>
      <p:pic>
        <p:nvPicPr>
          <p:cNvPr id="2458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438400"/>
            <a:ext cx="6723063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725144"/>
            <a:ext cx="7475538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5626961"/>
            <a:ext cx="7256463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0597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스트림의</a:t>
            </a:r>
            <a:r>
              <a:rPr lang="ko-KR" altLang="en-US" dirty="0" smtClean="0"/>
              <a:t> 구분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ko-KR" altLang="en-US" dirty="0" smtClean="0"/>
              <a:t>대상 기준 </a:t>
            </a:r>
            <a:endParaRPr lang="en-US" altLang="ko-KR" dirty="0" smtClean="0"/>
          </a:p>
          <a:p>
            <a:r>
              <a:rPr lang="en-US" altLang="ko-KR" dirty="0" smtClean="0"/>
              <a:t>     </a:t>
            </a:r>
            <a:r>
              <a:rPr lang="ko-KR" altLang="en-US" dirty="0" smtClean="0"/>
              <a:t>입력 </a:t>
            </a:r>
            <a:r>
              <a:rPr lang="ko-KR" altLang="en-US" dirty="0" err="1" smtClean="0"/>
              <a:t>스트림</a:t>
            </a:r>
            <a:r>
              <a:rPr lang="ko-KR" altLang="en-US" dirty="0" smtClean="0"/>
              <a:t>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출력 </a:t>
            </a:r>
            <a:r>
              <a:rPr lang="ko-KR" altLang="en-US" dirty="0" err="1" smtClean="0"/>
              <a:t>스트림</a:t>
            </a:r>
            <a:endParaRPr lang="en-US" altLang="ko-KR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dirty="0" smtClean="0"/>
              <a:t>자</a:t>
            </a:r>
            <a:r>
              <a:rPr lang="ko-KR" altLang="en-US" dirty="0"/>
              <a:t>료</a:t>
            </a:r>
            <a:r>
              <a:rPr lang="ko-KR" altLang="en-US" dirty="0" smtClean="0"/>
              <a:t>의 종류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ko-KR" altLang="en-US" dirty="0" smtClean="0"/>
              <a:t>바이트 </a:t>
            </a:r>
            <a:r>
              <a:rPr lang="ko-KR" altLang="en-US" dirty="0" err="1" smtClean="0"/>
              <a:t>스트림</a:t>
            </a:r>
            <a:r>
              <a:rPr lang="en-US" altLang="ko-KR" dirty="0" smtClean="0"/>
              <a:t>/ </a:t>
            </a:r>
            <a:r>
              <a:rPr lang="ko-KR" altLang="en-US" dirty="0" smtClean="0"/>
              <a:t>문자 </a:t>
            </a:r>
            <a:r>
              <a:rPr lang="ko-KR" altLang="en-US" dirty="0" err="1" smtClean="0"/>
              <a:t>스트림</a:t>
            </a:r>
            <a:endParaRPr lang="en-US" altLang="ko-KR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dirty="0" smtClean="0"/>
              <a:t>기능</a:t>
            </a:r>
            <a:endParaRPr lang="en-US" altLang="ko-KR" dirty="0" smtClean="0"/>
          </a:p>
          <a:p>
            <a:r>
              <a:rPr lang="en-US" altLang="ko-KR" dirty="0" smtClean="0"/>
              <a:t>     </a:t>
            </a:r>
            <a:r>
              <a:rPr lang="ko-KR" altLang="en-US" dirty="0" smtClean="0"/>
              <a:t>기반 </a:t>
            </a:r>
            <a:r>
              <a:rPr lang="ko-KR" altLang="en-US" dirty="0" err="1" smtClean="0"/>
              <a:t>스트림</a:t>
            </a:r>
            <a:r>
              <a:rPr lang="en-US" altLang="ko-KR" dirty="0" smtClean="0"/>
              <a:t>/ </a:t>
            </a:r>
            <a:r>
              <a:rPr lang="ko-KR" altLang="en-US" dirty="0" smtClean="0"/>
              <a:t>보조 </a:t>
            </a:r>
            <a:r>
              <a:rPr lang="ko-KR" altLang="en-US" dirty="0" err="1" smtClean="0"/>
              <a:t>스트림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11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571184" cy="1371600"/>
          </a:xfrm>
        </p:spPr>
        <p:txBody>
          <a:bodyPr/>
          <a:lstStyle/>
          <a:p>
            <a:r>
              <a:rPr lang="en-US" altLang="ko-KR" cap="none" dirty="0" err="1" smtClean="0"/>
              <a:t>InputStreamReader</a:t>
            </a:r>
            <a:r>
              <a:rPr lang="ko-KR" altLang="en-US" dirty="0" smtClean="0"/>
              <a:t>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cap="none" dirty="0" err="1" smtClean="0"/>
              <a:t>OutputStreamWriter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ko-KR" altLang="en-US" sz="1800" dirty="0" smtClean="0"/>
              <a:t>바이트 단위로 읽거나 쓰는 자료를 문자로 변환해주는 보조 </a:t>
            </a:r>
            <a:r>
              <a:rPr lang="ko-KR" altLang="en-US" sz="1800" dirty="0" err="1" smtClean="0"/>
              <a:t>스트림</a:t>
            </a:r>
            <a:endParaRPr lang="en-US" altLang="ko-KR" sz="18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altLang="ko-KR" sz="1800" dirty="0" err="1" smtClean="0"/>
              <a:t>FileInputStream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바이트 </a:t>
            </a:r>
            <a:r>
              <a:rPr lang="ko-KR" altLang="en-US" sz="1800" dirty="0" err="1" smtClean="0"/>
              <a:t>스트림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으로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읽은 자료를 문자와 변환하는 예</a:t>
            </a:r>
            <a:endParaRPr lang="ko-KR" altLang="en-US" sz="1800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636912"/>
            <a:ext cx="6829425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065662"/>
            <a:ext cx="6858000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5445224"/>
            <a:ext cx="2236784" cy="1264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337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cap="none" dirty="0" smtClean="0"/>
              <a:t>Buffered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스트림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ko-KR" altLang="en-US" sz="1800" dirty="0" smtClean="0"/>
              <a:t>내부적으로 </a:t>
            </a:r>
            <a:r>
              <a:rPr lang="en-US" altLang="ko-KR" sz="1800" dirty="0" smtClean="0"/>
              <a:t>8192 </a:t>
            </a:r>
            <a:r>
              <a:rPr lang="ko-KR" altLang="en-US" sz="1800" dirty="0" smtClean="0"/>
              <a:t>바이트 배열을 가지고 읽거나 쓰기 기능을 제공하여 속도가 빨라짐</a:t>
            </a:r>
            <a:endParaRPr lang="ko-KR" altLang="en-US" sz="1800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348880"/>
            <a:ext cx="6848475" cy="209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736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499176" cy="1371600"/>
          </a:xfrm>
        </p:spPr>
        <p:txBody>
          <a:bodyPr/>
          <a:lstStyle/>
          <a:p>
            <a:r>
              <a:rPr lang="ko-KR" altLang="en-US" dirty="0" err="1" smtClean="0"/>
              <a:t>버퍼링</a:t>
            </a:r>
            <a:r>
              <a:rPr lang="ko-KR" altLang="en-US" dirty="0" smtClean="0"/>
              <a:t> 기능으로 파일 복사 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844824"/>
            <a:ext cx="5900357" cy="4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278" y="5726793"/>
            <a:ext cx="4143772" cy="1021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881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cap="none" dirty="0" err="1" smtClean="0"/>
              <a:t>DataInputStream</a:t>
            </a:r>
            <a:r>
              <a:rPr lang="ko-KR" altLang="en-US" dirty="0" smtClean="0"/>
              <a:t>과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cap="none" dirty="0" err="1" smtClean="0"/>
              <a:t>DataOutputStream</a:t>
            </a:r>
            <a:endParaRPr lang="ko-KR" altLang="en-US" cap="none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ko-KR" altLang="en-US" sz="1800" dirty="0" smtClean="0"/>
              <a:t>자료가 메모리에 저장된 </a:t>
            </a:r>
            <a:r>
              <a:rPr lang="en-US" altLang="ko-KR" sz="1800" dirty="0" smtClean="0"/>
              <a:t>0, 1 </a:t>
            </a:r>
            <a:r>
              <a:rPr lang="ko-KR" altLang="en-US" sz="1800" dirty="0" smtClean="0"/>
              <a:t>상태 그대로 읽거나 쓰는 </a:t>
            </a:r>
            <a:r>
              <a:rPr lang="ko-KR" altLang="en-US" sz="1800" dirty="0" err="1" smtClean="0"/>
              <a:t>스트림</a:t>
            </a:r>
            <a:endParaRPr lang="en-US" altLang="ko-KR" sz="18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sz="1800" dirty="0" smtClean="0"/>
              <a:t>읽는 </a:t>
            </a:r>
            <a:r>
              <a:rPr lang="ko-KR" altLang="en-US" sz="1800" dirty="0" err="1" smtClean="0"/>
              <a:t>메서드</a:t>
            </a:r>
            <a:endParaRPr lang="ko-KR" altLang="en-US" sz="1800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564904"/>
            <a:ext cx="7029450" cy="380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234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cap="none" dirty="0" err="1" smtClean="0"/>
              <a:t>DataInputStream</a:t>
            </a:r>
            <a:r>
              <a:rPr lang="ko-KR" altLang="en-US" dirty="0" smtClean="0"/>
              <a:t>과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cap="none" dirty="0" err="1" smtClean="0"/>
              <a:t>DataOutputStream</a:t>
            </a:r>
            <a:endParaRPr lang="ko-KR" altLang="en-US" cap="none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ko-KR" altLang="en-US" dirty="0" smtClean="0"/>
              <a:t>쓰는 </a:t>
            </a:r>
            <a:r>
              <a:rPr lang="ko-KR" altLang="en-US" dirty="0" err="1" smtClean="0"/>
              <a:t>메서드</a:t>
            </a:r>
            <a:endParaRPr lang="ko-KR" alt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060848"/>
            <a:ext cx="6991350" cy="372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735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직렬화</a:t>
            </a:r>
            <a:r>
              <a:rPr lang="en-US" altLang="ko-KR" dirty="0" smtClean="0"/>
              <a:t>(</a:t>
            </a:r>
            <a:r>
              <a:rPr lang="en-US" altLang="ko-KR" cap="none" dirty="0" smtClean="0"/>
              <a:t>serialization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ko-KR" altLang="en-US" sz="1800" dirty="0" err="1" smtClean="0"/>
              <a:t>인스턴스의</a:t>
            </a:r>
            <a:r>
              <a:rPr lang="ko-KR" altLang="en-US" sz="1800" dirty="0" smtClean="0"/>
              <a:t> 상태를 그대로 저장 하거나</a:t>
            </a:r>
            <a:r>
              <a:rPr lang="en-US" altLang="ko-KR" sz="1800" dirty="0" smtClean="0"/>
              <a:t>(serialization) </a:t>
            </a:r>
            <a:r>
              <a:rPr lang="ko-KR" altLang="en-US" sz="1800" dirty="0" smtClean="0"/>
              <a:t>다시 복원하는 </a:t>
            </a:r>
            <a:r>
              <a:rPr lang="en-US" altLang="ko-KR" sz="1800" dirty="0" smtClean="0"/>
              <a:t>(deserialization) </a:t>
            </a:r>
            <a:r>
              <a:rPr lang="ko-KR" altLang="en-US" sz="1800" dirty="0" smtClean="0"/>
              <a:t>방식</a:t>
            </a:r>
            <a:endParaRPr lang="en-US" altLang="ko-KR" sz="18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sz="1800" dirty="0" smtClean="0"/>
              <a:t>파일에 쓰거나 </a:t>
            </a:r>
            <a:r>
              <a:rPr lang="ko-KR" altLang="en-US" sz="1800" dirty="0" err="1" smtClean="0"/>
              <a:t>네트웍으로</a:t>
            </a:r>
            <a:r>
              <a:rPr lang="ko-KR" altLang="en-US" sz="1800" dirty="0" smtClean="0"/>
              <a:t> 전송</a:t>
            </a:r>
            <a:endParaRPr lang="en-US" altLang="ko-KR" sz="18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altLang="ko-KR" sz="1800" dirty="0" err="1" smtClean="0"/>
              <a:t>ObjectInputStream</a:t>
            </a:r>
            <a:r>
              <a:rPr lang="ko-KR" altLang="en-US" sz="1800" dirty="0" smtClean="0"/>
              <a:t>과</a:t>
            </a:r>
            <a:r>
              <a:rPr lang="en-US" altLang="ko-KR" sz="1800" dirty="0" smtClean="0"/>
              <a:t> </a:t>
            </a:r>
            <a:r>
              <a:rPr lang="en-US" altLang="ko-KR" sz="1800" dirty="0" err="1" smtClean="0"/>
              <a:t>ObjectOutputStream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사용</a:t>
            </a:r>
            <a:endParaRPr lang="ko-KR" altLang="en-US" sz="1800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140969"/>
            <a:ext cx="5976664" cy="154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6786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355160" cy="1371600"/>
          </a:xfrm>
        </p:spPr>
        <p:txBody>
          <a:bodyPr/>
          <a:lstStyle/>
          <a:p>
            <a:r>
              <a:rPr lang="en-US" altLang="ko-KR" dirty="0" err="1" smtClean="0"/>
              <a:t>S</a:t>
            </a:r>
            <a:r>
              <a:rPr lang="en-US" altLang="ko-KR" cap="none" dirty="0" err="1" smtClean="0"/>
              <a:t>erializable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인터페이스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ko-KR" altLang="en-US" sz="1800" dirty="0" smtClean="0"/>
              <a:t>직렬화는 </a:t>
            </a:r>
            <a:r>
              <a:rPr lang="ko-KR" altLang="en-US" sz="1800" dirty="0" err="1" smtClean="0"/>
              <a:t>인스턴스</a:t>
            </a:r>
            <a:r>
              <a:rPr lang="ko-KR" altLang="en-US" sz="1800" dirty="0" smtClean="0"/>
              <a:t> 내용이 외부로 유출되는 것이므로 프로그래머가 </a:t>
            </a:r>
            <a:r>
              <a:rPr lang="ko-KR" altLang="en-US" sz="1800" dirty="0" err="1" smtClean="0"/>
              <a:t>직력화</a:t>
            </a:r>
            <a:r>
              <a:rPr lang="ko-KR" altLang="en-US" sz="1800" dirty="0" smtClean="0"/>
              <a:t> 의도를 </a:t>
            </a:r>
            <a:r>
              <a:rPr lang="ko-KR" altLang="en-US" sz="1800" dirty="0" err="1" smtClean="0"/>
              <a:t>표시해야함</a:t>
            </a:r>
            <a:r>
              <a:rPr lang="ko-KR" altLang="en-US" sz="1800" dirty="0" smtClean="0"/>
              <a:t> </a:t>
            </a:r>
            <a:endParaRPr lang="en-US" altLang="ko-KR" sz="18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sz="1800" dirty="0" smtClean="0"/>
              <a:t>구현코드가 없는 </a:t>
            </a:r>
            <a:r>
              <a:rPr lang="en-US" altLang="ko-KR" sz="1800" dirty="0" smtClean="0"/>
              <a:t>maker interface</a:t>
            </a:r>
          </a:p>
          <a:p>
            <a:pPr marL="342900" indent="-342900">
              <a:buFont typeface="Arial" pitchFamily="34" charset="0"/>
              <a:buChar char="•"/>
            </a:pPr>
            <a:endParaRPr lang="en-US" altLang="ko-KR" sz="1800" dirty="0"/>
          </a:p>
          <a:p>
            <a:pPr marL="342900" indent="-342900">
              <a:buFont typeface="Arial" pitchFamily="34" charset="0"/>
              <a:buChar char="•"/>
            </a:pPr>
            <a:endParaRPr lang="en-US" altLang="ko-KR" sz="1800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altLang="ko-KR" sz="1800" dirty="0"/>
          </a:p>
          <a:p>
            <a:pPr marL="342900" indent="-342900">
              <a:buFont typeface="Arial" pitchFamily="34" charset="0"/>
              <a:buChar char="•"/>
            </a:pPr>
            <a:endParaRPr lang="en-US" altLang="ko-KR" sz="18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altLang="ko-KR" sz="1800" dirty="0" smtClean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852936"/>
            <a:ext cx="5472608" cy="1557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343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 smtClean="0"/>
              <a:t>객체 입출력 보조 스트림</a:t>
            </a:r>
            <a:endParaRPr lang="en-US" altLang="ko-KR" sz="2400" smtClean="0"/>
          </a:p>
          <a:p>
            <a:pPr lvl="1"/>
            <a:r>
              <a:rPr lang="ko-KR" altLang="en-US" sz="2000" smtClean="0"/>
              <a:t>객체를 파일 또는 네트워크로 입출력할 수 있는 기능 제공</a:t>
            </a:r>
            <a:endParaRPr lang="en-US" altLang="ko-KR" sz="2000" smtClean="0"/>
          </a:p>
          <a:p>
            <a:pPr lvl="1"/>
            <a:r>
              <a:rPr lang="ko-KR" altLang="en-US" sz="2000" smtClean="0"/>
              <a:t>객체 직렬화</a:t>
            </a:r>
            <a:endParaRPr lang="en-US" altLang="ko-KR" sz="2000" smtClean="0"/>
          </a:p>
          <a:p>
            <a:pPr lvl="2"/>
            <a:r>
              <a:rPr lang="ko-KR" altLang="en-US" sz="1800" smtClean="0"/>
              <a:t>객체는 문자가 아니므로 바이트 기반 스트림으로 데이터 변경 필요</a:t>
            </a:r>
            <a:endParaRPr lang="en-US" altLang="ko-KR" sz="1800" smtClean="0"/>
          </a:p>
          <a:p>
            <a:pPr lvl="2"/>
            <a:endParaRPr lang="en-US" altLang="ko-KR" sz="1800" smtClean="0"/>
          </a:p>
          <a:p>
            <a:pPr lvl="1"/>
            <a:r>
              <a:rPr lang="en-US" altLang="ko-KR" sz="2000" smtClean="0"/>
              <a:t>ObjectInputStream, ObjectOutputStream</a:t>
            </a:r>
          </a:p>
          <a:p>
            <a:pPr lvl="1"/>
            <a:endParaRPr lang="en-US" altLang="ko-KR" sz="2000" smtClean="0"/>
          </a:p>
          <a:p>
            <a:pPr lvl="1"/>
            <a:endParaRPr lang="en-US" altLang="ko-KR" sz="2000" smtClean="0"/>
          </a:p>
          <a:p>
            <a:pPr lvl="1"/>
            <a:endParaRPr lang="en-US" altLang="ko-KR" sz="2000" smtClean="0"/>
          </a:p>
          <a:p>
            <a:pPr lvl="1"/>
            <a:endParaRPr lang="en-US" altLang="ko-KR" sz="2000" smtClean="0"/>
          </a:p>
          <a:p>
            <a:pPr lvl="1"/>
            <a:r>
              <a:rPr lang="ko-KR" altLang="en-US" sz="2000" smtClean="0"/>
              <a:t>직렬화가 가능한 클래스</a:t>
            </a:r>
            <a:r>
              <a:rPr lang="en-US" altLang="ko-KR" sz="2000" smtClean="0"/>
              <a:t>(Serializable)</a:t>
            </a:r>
          </a:p>
          <a:p>
            <a:pPr lvl="2"/>
            <a:r>
              <a:rPr lang="ko-KR" altLang="en-US" sz="1800" smtClean="0"/>
              <a:t>자바에서는 </a:t>
            </a:r>
            <a:r>
              <a:rPr lang="en-US" altLang="ko-KR" sz="1800" smtClean="0"/>
              <a:t>Serializable </a:t>
            </a:r>
            <a:r>
              <a:rPr lang="ko-KR" altLang="en-US" sz="1800" smtClean="0"/>
              <a:t>인터페이스를 구현한 클래스만 직렬화 할 수   있도록 제한</a:t>
            </a:r>
            <a:r>
              <a:rPr lang="en-US" altLang="ko-KR" sz="1800" smtClean="0"/>
              <a:t>, </a:t>
            </a:r>
            <a:r>
              <a:rPr lang="en-US" altLang="ko-KR" sz="1800" smtClean="0">
                <a:solidFill>
                  <a:srgbClr val="0070C0"/>
                </a:solidFill>
              </a:rPr>
              <a:t>transient </a:t>
            </a:r>
            <a:r>
              <a:rPr lang="ko-KR" altLang="en-US" sz="1800" smtClean="0">
                <a:solidFill>
                  <a:srgbClr val="0070C0"/>
                </a:solidFill>
              </a:rPr>
              <a:t>필드는 제외</a:t>
            </a:r>
            <a:endParaRPr lang="en-US" altLang="ko-KR" sz="1800" smtClean="0">
              <a:solidFill>
                <a:srgbClr val="0070C0"/>
              </a:solidFill>
            </a:endParaRPr>
          </a:p>
          <a:p>
            <a:pPr lvl="2"/>
            <a:r>
              <a:rPr lang="ko-KR" altLang="en-US" sz="1800" smtClean="0"/>
              <a:t>객체 직렬화 할</a:t>
            </a:r>
            <a:r>
              <a:rPr lang="en-US" altLang="ko-KR" sz="1800" smtClean="0"/>
              <a:t> </a:t>
            </a:r>
            <a:r>
              <a:rPr lang="ko-KR" altLang="en-US" sz="1800" smtClean="0"/>
              <a:t>때 </a:t>
            </a:r>
            <a:r>
              <a:rPr lang="en-US" altLang="ko-KR" sz="1800" smtClean="0"/>
              <a:t>private </a:t>
            </a:r>
            <a:r>
              <a:rPr lang="ko-KR" altLang="en-US" sz="1800" smtClean="0"/>
              <a:t>필드 포함한 모든 필드를 바이트로 변환 가능</a:t>
            </a:r>
            <a:endParaRPr lang="en-US" altLang="ko-KR" sz="1800" smtClean="0"/>
          </a:p>
          <a:p>
            <a:pPr lvl="1"/>
            <a:endParaRPr lang="ko-KR" altLang="en-US" sz="2000" smtClean="0"/>
          </a:p>
          <a:p>
            <a:pPr lvl="1"/>
            <a:endParaRPr lang="ko-KR" altLang="en-US" smtClean="0"/>
          </a:p>
        </p:txBody>
      </p:sp>
      <p:sp>
        <p:nvSpPr>
          <p:cNvPr id="30723" name="제목 2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70984" cy="539978"/>
          </a:xfrm>
        </p:spPr>
        <p:txBody>
          <a:bodyPr>
            <a:normAutofit fontScale="90000"/>
          </a:bodyPr>
          <a:lstStyle/>
          <a:p>
            <a:r>
              <a:rPr lang="en-US" altLang="ko-KR" dirty="0" err="1"/>
              <a:t>S</a:t>
            </a:r>
            <a:r>
              <a:rPr lang="en-US" altLang="ko-KR" cap="none" dirty="0" err="1"/>
              <a:t>erializable</a:t>
            </a:r>
            <a:r>
              <a:rPr lang="en-US" altLang="ko-KR" dirty="0"/>
              <a:t> </a:t>
            </a:r>
            <a:r>
              <a:rPr lang="ko-KR" altLang="en-US" dirty="0"/>
              <a:t>인터페이스</a:t>
            </a:r>
            <a:endParaRPr lang="ko-KR" altLang="en-US" dirty="0" smtClean="0"/>
          </a:p>
        </p:txBody>
      </p:sp>
      <p:pic>
        <p:nvPicPr>
          <p:cNvPr id="3072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429000"/>
            <a:ext cx="7504113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22193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pPr lvl="1"/>
            <a:r>
              <a:rPr lang="en-US" altLang="ko-KR" sz="2000" dirty="0" err="1" smtClean="0"/>
              <a:t>serialVersionUID</a:t>
            </a:r>
            <a:r>
              <a:rPr lang="en-US" altLang="ko-KR" sz="2000" dirty="0" smtClean="0"/>
              <a:t> </a:t>
            </a:r>
            <a:r>
              <a:rPr lang="ko-KR" altLang="en-US" sz="2000" smtClean="0"/>
              <a:t>필드 </a:t>
            </a:r>
            <a:endParaRPr lang="en-US" altLang="ko-KR" sz="2000" dirty="0" smtClean="0"/>
          </a:p>
          <a:p>
            <a:pPr lvl="2"/>
            <a:r>
              <a:rPr lang="ko-KR" altLang="en-US" sz="1800" dirty="0" smtClean="0"/>
              <a:t>직렬화된 객체를 </a:t>
            </a:r>
            <a:r>
              <a:rPr lang="ko-KR" altLang="en-US" sz="1800" dirty="0" err="1" smtClean="0"/>
              <a:t>역직렬화</a:t>
            </a:r>
            <a:r>
              <a:rPr lang="ko-KR" altLang="en-US" sz="1800" dirty="0" smtClean="0"/>
              <a:t> 할 때는 직렬화 했을 때와 같은 클래스 사용</a:t>
            </a:r>
            <a:endParaRPr lang="en-US" altLang="ko-KR" sz="1800" dirty="0" smtClean="0"/>
          </a:p>
          <a:p>
            <a:pPr lvl="2"/>
            <a:endParaRPr lang="en-US" altLang="ko-KR" sz="1800" dirty="0" smtClean="0"/>
          </a:p>
          <a:p>
            <a:pPr lvl="2"/>
            <a:r>
              <a:rPr lang="ko-KR" altLang="en-US" sz="1800" dirty="0" smtClean="0"/>
              <a:t>클래스의 이름이 같더라도 클래스의 내용이 변경된 경우 </a:t>
            </a:r>
            <a:r>
              <a:rPr lang="ko-KR" altLang="en-US" sz="1800" dirty="0" err="1" smtClean="0"/>
              <a:t>역직렬화</a:t>
            </a:r>
            <a:r>
              <a:rPr lang="ko-KR" altLang="en-US" sz="1800" dirty="0" smtClean="0"/>
              <a:t> 실패</a:t>
            </a:r>
            <a:endParaRPr lang="en-US" altLang="ko-KR" sz="1800" dirty="0" smtClean="0"/>
          </a:p>
          <a:p>
            <a:pPr lvl="2"/>
            <a:endParaRPr lang="en-US" altLang="ko-KR" sz="1800" dirty="0" smtClean="0"/>
          </a:p>
          <a:p>
            <a:pPr lvl="2"/>
            <a:r>
              <a:rPr lang="en-US" altLang="ko-KR" sz="1800" dirty="0" err="1" smtClean="0"/>
              <a:t>serialVersionUID</a:t>
            </a:r>
            <a:endParaRPr lang="en-US" altLang="ko-KR" sz="1800" dirty="0" smtClean="0"/>
          </a:p>
          <a:p>
            <a:pPr lvl="3"/>
            <a:r>
              <a:rPr lang="ko-KR" altLang="en-US" dirty="0" smtClean="0"/>
              <a:t>같은 클래스임을 알려주는 </a:t>
            </a:r>
            <a:r>
              <a:rPr lang="ko-KR" altLang="en-US" dirty="0" err="1" smtClean="0"/>
              <a:t>식별자</a:t>
            </a:r>
            <a:r>
              <a:rPr lang="ko-KR" altLang="en-US" dirty="0" smtClean="0"/>
              <a:t> 역할</a:t>
            </a:r>
            <a:endParaRPr lang="en-US" altLang="ko-KR" dirty="0" smtClean="0"/>
          </a:p>
          <a:p>
            <a:pPr lvl="3"/>
            <a:r>
              <a:rPr lang="en-US" altLang="ko-KR" dirty="0" err="1" smtClean="0"/>
              <a:t>Serializable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인터페이스 구현</a:t>
            </a:r>
            <a:endParaRPr lang="en-US" altLang="ko-KR" dirty="0" smtClean="0"/>
          </a:p>
          <a:p>
            <a:pPr lvl="4"/>
            <a:r>
              <a:rPr lang="ko-KR" altLang="en-US" dirty="0" smtClean="0"/>
              <a:t>컴파일 시 자동적으로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serialVersionUID</a:t>
            </a:r>
            <a:r>
              <a:rPr lang="en-US" altLang="ko-KR" dirty="0" smtClean="0"/>
              <a:t> </a:t>
            </a:r>
            <a:r>
              <a:rPr lang="ko-KR" altLang="en-US" dirty="0" smtClean="0"/>
              <a:t>정적 필드 추가</a:t>
            </a:r>
            <a:endParaRPr lang="en-US" altLang="ko-KR" dirty="0" smtClean="0"/>
          </a:p>
          <a:p>
            <a:pPr lvl="3"/>
            <a:r>
              <a:rPr lang="ko-KR" altLang="en-US" dirty="0" err="1" smtClean="0"/>
              <a:t>재컴파일하면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serialVersionUID</a:t>
            </a:r>
            <a:r>
              <a:rPr lang="ko-KR" altLang="en-US" dirty="0" smtClean="0"/>
              <a:t>의 값 변경</a:t>
            </a:r>
            <a:endParaRPr lang="en-US" altLang="ko-KR" dirty="0" smtClean="0"/>
          </a:p>
          <a:p>
            <a:pPr lvl="3"/>
            <a:endParaRPr lang="en-US" altLang="ko-KR" dirty="0" smtClean="0"/>
          </a:p>
          <a:p>
            <a:pPr lvl="2"/>
            <a:r>
              <a:rPr lang="ko-KR" altLang="en-US" sz="1800" dirty="0" smtClean="0"/>
              <a:t>불가피한 수정 있을 경우 명시적으로 </a:t>
            </a:r>
            <a:r>
              <a:rPr lang="en-US" altLang="ko-KR" sz="1800" dirty="0" err="1" smtClean="0"/>
              <a:t>serialVersionUID</a:t>
            </a:r>
            <a:r>
              <a:rPr lang="ko-KR" altLang="en-US" sz="1800" dirty="0" smtClean="0"/>
              <a:t> 선언</a:t>
            </a:r>
          </a:p>
        </p:txBody>
      </p:sp>
      <p:sp>
        <p:nvSpPr>
          <p:cNvPr id="31747" name="제목 2"/>
          <p:cNvSpPr>
            <a:spLocks noGrp="1"/>
          </p:cNvSpPr>
          <p:nvPr>
            <p:ph type="title"/>
          </p:nvPr>
        </p:nvSpPr>
        <p:spPr>
          <a:xfrm>
            <a:off x="457200" y="152718"/>
            <a:ext cx="5842992" cy="756002"/>
          </a:xfrm>
        </p:spPr>
        <p:txBody>
          <a:bodyPr/>
          <a:lstStyle/>
          <a:p>
            <a:r>
              <a:rPr lang="en-US" altLang="ko-KR" dirty="0" err="1"/>
              <a:t>S</a:t>
            </a:r>
            <a:r>
              <a:rPr lang="en-US" altLang="ko-KR" cap="none" dirty="0" err="1"/>
              <a:t>erializable</a:t>
            </a:r>
            <a:r>
              <a:rPr lang="en-US" altLang="ko-KR" dirty="0"/>
              <a:t> </a:t>
            </a:r>
            <a:r>
              <a:rPr lang="ko-KR" altLang="en-US" dirty="0"/>
              <a:t>인터페이스</a:t>
            </a:r>
            <a:endParaRPr lang="ko-KR" altLang="en-US" dirty="0" smtClean="0"/>
          </a:p>
        </p:txBody>
      </p:sp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5257800"/>
            <a:ext cx="336232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8738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입력 </a:t>
            </a:r>
            <a:r>
              <a:rPr lang="ko-KR" altLang="en-US" dirty="0" err="1" smtClean="0"/>
              <a:t>스트림과</a:t>
            </a:r>
            <a:r>
              <a:rPr lang="ko-KR" altLang="en-US" dirty="0" smtClean="0"/>
              <a:t> 출력 </a:t>
            </a:r>
            <a:r>
              <a:rPr lang="ko-KR" altLang="en-US" dirty="0" err="1" smtClean="0"/>
              <a:t>스트림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ko-KR" altLang="en-US" dirty="0" smtClean="0"/>
              <a:t>입력 </a:t>
            </a:r>
            <a:r>
              <a:rPr lang="ko-KR" altLang="en-US" dirty="0" err="1" smtClean="0"/>
              <a:t>스트림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대상으로 부터 자료를 읽어 들이는 </a:t>
            </a:r>
            <a:r>
              <a:rPr lang="ko-KR" altLang="en-US" dirty="0" err="1" smtClean="0"/>
              <a:t>스트림</a:t>
            </a:r>
            <a:endParaRPr lang="en-US" altLang="ko-KR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dirty="0" smtClean="0"/>
              <a:t>출력 </a:t>
            </a:r>
            <a:r>
              <a:rPr lang="ko-KR" altLang="en-US" dirty="0" err="1" smtClean="0"/>
              <a:t>스트림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대상으로 자료를 출력하는 </a:t>
            </a:r>
            <a:r>
              <a:rPr lang="ko-KR" altLang="en-US" dirty="0" err="1" smtClean="0"/>
              <a:t>스트림</a:t>
            </a:r>
            <a:endParaRPr lang="en-US" altLang="ko-KR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altLang="ko-KR" dirty="0"/>
          </a:p>
          <a:p>
            <a:pPr marL="342900" indent="-342900">
              <a:buFont typeface="Arial" pitchFamily="34" charset="0"/>
              <a:buChar char="•"/>
            </a:pPr>
            <a:endParaRPr lang="en-US" altLang="ko-KR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altLang="ko-KR" dirty="0"/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dirty="0" err="1" smtClean="0"/>
              <a:t>스트림의</a:t>
            </a:r>
            <a:r>
              <a:rPr lang="ko-KR" altLang="en-US" dirty="0" smtClean="0"/>
              <a:t> 종류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1" y="2564904"/>
            <a:ext cx="5915025" cy="132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1" y="4461924"/>
            <a:ext cx="7149358" cy="1398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537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43192" cy="1371600"/>
          </a:xfrm>
        </p:spPr>
        <p:txBody>
          <a:bodyPr/>
          <a:lstStyle/>
          <a:p>
            <a:r>
              <a:rPr lang="ko-KR" altLang="en-US" dirty="0" smtClean="0"/>
              <a:t>바이트 단위 </a:t>
            </a:r>
            <a:r>
              <a:rPr lang="ko-KR" altLang="en-US" dirty="0" err="1" smtClean="0"/>
              <a:t>스트림과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문자단위 </a:t>
            </a:r>
            <a:r>
              <a:rPr lang="ko-KR" altLang="en-US" dirty="0" err="1" smtClean="0"/>
              <a:t>스트림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ko-KR" altLang="en-US" sz="1800" dirty="0" smtClean="0"/>
              <a:t>바이트 단위 </a:t>
            </a:r>
            <a:r>
              <a:rPr lang="ko-KR" altLang="en-US" sz="1800" dirty="0" err="1" smtClean="0"/>
              <a:t>스트림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동영상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음악 파일 등을 읽고 쓸 때 사용</a:t>
            </a:r>
            <a:endParaRPr lang="en-US" altLang="ko-KR" sz="18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sz="1800" dirty="0" smtClean="0"/>
              <a:t>문자 단위 </a:t>
            </a:r>
            <a:r>
              <a:rPr lang="ko-KR" altLang="en-US" sz="1800" dirty="0" err="1" smtClean="0"/>
              <a:t>스트림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바이트 단위로 자료를 처리하면 문자는 깨짐</a:t>
            </a:r>
            <a:endParaRPr lang="en-US" altLang="ko-KR" sz="1800" dirty="0" smtClean="0"/>
          </a:p>
          <a:p>
            <a:r>
              <a:rPr lang="en-US" altLang="ko-KR" sz="1800" dirty="0"/>
              <a:t> </a:t>
            </a:r>
            <a:r>
              <a:rPr lang="en-US" altLang="ko-KR" sz="1800" dirty="0" smtClean="0"/>
              <a:t>                                 2 </a:t>
            </a:r>
            <a:r>
              <a:rPr lang="ko-KR" altLang="en-US" sz="1800" dirty="0" smtClean="0"/>
              <a:t>바이트 단위로 처리하도록 구현된 </a:t>
            </a:r>
            <a:r>
              <a:rPr lang="ko-KR" altLang="en-US" sz="1800" dirty="0" err="1" smtClean="0"/>
              <a:t>스트림</a:t>
            </a:r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800" dirty="0" err="1" smtClean="0"/>
              <a:t>스트림의</a:t>
            </a:r>
            <a:r>
              <a:rPr lang="ko-KR" altLang="en-US" sz="1800" dirty="0" smtClean="0"/>
              <a:t> 종류</a:t>
            </a:r>
            <a:endParaRPr lang="ko-KR" altLang="en-US" sz="1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893216"/>
            <a:ext cx="4320480" cy="17661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5085184"/>
            <a:ext cx="5760640" cy="1217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418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기반 </a:t>
            </a:r>
            <a:r>
              <a:rPr lang="ko-KR" altLang="en-US" dirty="0" err="1" smtClean="0"/>
              <a:t>스트림과</a:t>
            </a:r>
            <a:r>
              <a:rPr lang="ko-KR" altLang="en-US" dirty="0" smtClean="0"/>
              <a:t> 보조 </a:t>
            </a:r>
            <a:r>
              <a:rPr lang="ko-KR" altLang="en-US" dirty="0" err="1" smtClean="0"/>
              <a:t>스트림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ko-KR" altLang="en-US" sz="1800" dirty="0" smtClean="0"/>
              <a:t>기반 </a:t>
            </a:r>
            <a:r>
              <a:rPr lang="ko-KR" altLang="en-US" sz="1800" dirty="0" err="1" smtClean="0"/>
              <a:t>스트림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대상에 직접 자료를 읽고 쓰는 기능의 </a:t>
            </a:r>
            <a:r>
              <a:rPr lang="ko-KR" altLang="en-US" sz="1800" dirty="0" err="1" smtClean="0"/>
              <a:t>스트림</a:t>
            </a:r>
            <a:endParaRPr lang="en-US" altLang="ko-KR" sz="18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sz="1800" dirty="0" smtClean="0"/>
              <a:t>보조 </a:t>
            </a:r>
            <a:r>
              <a:rPr lang="ko-KR" altLang="en-US" sz="1800" dirty="0" err="1" smtClean="0"/>
              <a:t>스트림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직접 읽고 쓰는 기능은 없이 추가적인 기능을 </a:t>
            </a:r>
            <a:endParaRPr lang="en-US" altLang="ko-KR" sz="1800" dirty="0" smtClean="0"/>
          </a:p>
          <a:p>
            <a:r>
              <a:rPr lang="en-US" altLang="ko-KR" sz="1800" dirty="0"/>
              <a:t> </a:t>
            </a:r>
            <a:r>
              <a:rPr lang="en-US" altLang="ko-KR" sz="1800" dirty="0" smtClean="0"/>
              <a:t>                        </a:t>
            </a:r>
            <a:r>
              <a:rPr lang="ko-KR" altLang="en-US" sz="1800" dirty="0" smtClean="0"/>
              <a:t>더해주는 </a:t>
            </a:r>
            <a:r>
              <a:rPr lang="ko-KR" altLang="en-US" sz="1800" dirty="0" err="1" smtClean="0"/>
              <a:t>스트림</a:t>
            </a:r>
            <a:r>
              <a:rPr lang="ko-KR" altLang="en-US" sz="1800" dirty="0" smtClean="0"/>
              <a:t> </a:t>
            </a:r>
            <a:endParaRPr lang="en-US" altLang="ko-KR" sz="18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800" dirty="0" smtClean="0"/>
              <a:t>보조 </a:t>
            </a:r>
            <a:r>
              <a:rPr lang="ko-KR" altLang="en-US" sz="1800" dirty="0" err="1" smtClean="0"/>
              <a:t>스트림은</a:t>
            </a:r>
            <a:r>
              <a:rPr lang="ko-KR" altLang="en-US" sz="1800" dirty="0" smtClean="0"/>
              <a:t> 직접 읽고 쓰는 기능은 없으므로 항상 기반 </a:t>
            </a:r>
            <a:r>
              <a:rPr lang="ko-KR" altLang="en-US" sz="1800" dirty="0" err="1" smtClean="0"/>
              <a:t>스트림이나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또다른</a:t>
            </a:r>
            <a:r>
              <a:rPr lang="ko-KR" altLang="en-US" sz="1800" dirty="0" smtClean="0"/>
              <a:t> 보조 </a:t>
            </a:r>
            <a:r>
              <a:rPr lang="ko-KR" altLang="en-US" sz="1800" dirty="0" err="1" smtClean="0"/>
              <a:t>스트림을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생성자</a:t>
            </a:r>
            <a:r>
              <a:rPr lang="ko-KR" altLang="en-US" sz="1800" dirty="0" smtClean="0"/>
              <a:t> 매개변수로 포함 함 </a:t>
            </a:r>
            <a:endParaRPr lang="en-US" altLang="ko-KR" sz="18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altLang="ko-KR" sz="1800" dirty="0"/>
          </a:p>
          <a:p>
            <a:pPr marL="285750" indent="-285750">
              <a:buFont typeface="Arial" pitchFamily="34" charset="0"/>
              <a:buChar char="•"/>
            </a:pPr>
            <a:endParaRPr lang="en-US" altLang="ko-KR" sz="18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800" dirty="0" err="1" smtClean="0"/>
              <a:t>스트림</a:t>
            </a:r>
            <a:r>
              <a:rPr lang="ko-KR" altLang="en-US" sz="1800" dirty="0" smtClean="0"/>
              <a:t> 종류</a:t>
            </a:r>
            <a:endParaRPr lang="ko-KR" altLang="en-US" sz="1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5" y="3645024"/>
            <a:ext cx="4392488" cy="868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887" y="4869161"/>
            <a:ext cx="6642124" cy="1443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432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표준 입출력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556792"/>
            <a:ext cx="7620000" cy="4569371"/>
          </a:xfrm>
        </p:spPr>
        <p:txBody>
          <a:bodyPr>
            <a:no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ko-KR" sz="1400" dirty="0" smtClean="0"/>
              <a:t>System </a:t>
            </a:r>
            <a:r>
              <a:rPr lang="ko-KR" altLang="en-US" sz="1400" dirty="0" smtClean="0"/>
              <a:t>클래스의 표준 입출력 멤버 </a:t>
            </a:r>
            <a:endParaRPr lang="en-US" altLang="ko-KR" sz="1400" dirty="0" smtClean="0"/>
          </a:p>
          <a:p>
            <a:r>
              <a:rPr lang="en-US" altLang="ko-KR" sz="1400" dirty="0" smtClean="0"/>
              <a:t>	</a:t>
            </a:r>
            <a:r>
              <a:rPr lang="en-US" altLang="ko-KR" sz="1200" dirty="0" smtClean="0"/>
              <a:t>public </a:t>
            </a:r>
            <a:r>
              <a:rPr lang="en-US" altLang="ko-KR" sz="1200" dirty="0"/>
              <a:t>class System</a:t>
            </a:r>
            <a:r>
              <a:rPr lang="en-US" altLang="ko-KR" sz="1200" b="0" dirty="0"/>
              <a:t>{ </a:t>
            </a:r>
          </a:p>
          <a:p>
            <a:r>
              <a:rPr lang="en-US" altLang="ko-KR" sz="1200" b="0" dirty="0" smtClean="0"/>
              <a:t>		public </a:t>
            </a:r>
            <a:r>
              <a:rPr lang="en-US" altLang="ko-KR" sz="1200" b="0" dirty="0"/>
              <a:t>static </a:t>
            </a:r>
            <a:r>
              <a:rPr lang="en-US" altLang="ko-KR" sz="1200" dirty="0" err="1"/>
              <a:t>PrintStream</a:t>
            </a:r>
            <a:r>
              <a:rPr lang="en-US" altLang="ko-KR" sz="1200" dirty="0"/>
              <a:t> out</a:t>
            </a:r>
            <a:r>
              <a:rPr lang="en-US" altLang="ko-KR" sz="1200" b="0" dirty="0"/>
              <a:t>; </a:t>
            </a:r>
          </a:p>
          <a:p>
            <a:r>
              <a:rPr lang="en-US" altLang="ko-KR" sz="1200" b="0" dirty="0" smtClean="0"/>
              <a:t>		public </a:t>
            </a:r>
            <a:r>
              <a:rPr lang="en-US" altLang="ko-KR" sz="1200" b="0" dirty="0"/>
              <a:t>static </a:t>
            </a:r>
            <a:r>
              <a:rPr lang="en-US" altLang="ko-KR" sz="1200" dirty="0" err="1"/>
              <a:t>InputStream</a:t>
            </a:r>
            <a:r>
              <a:rPr lang="en-US" altLang="ko-KR" sz="1200" dirty="0"/>
              <a:t> in; </a:t>
            </a:r>
            <a:endParaRPr lang="en-US" altLang="ko-KR" sz="1200" b="0" dirty="0"/>
          </a:p>
          <a:p>
            <a:r>
              <a:rPr lang="en-US" altLang="ko-KR" sz="1200" b="0" dirty="0" smtClean="0"/>
              <a:t>		public </a:t>
            </a:r>
            <a:r>
              <a:rPr lang="en-US" altLang="ko-KR" sz="1200" b="0" dirty="0"/>
              <a:t>static </a:t>
            </a:r>
            <a:r>
              <a:rPr lang="en-US" altLang="ko-KR" sz="1200" dirty="0" err="1"/>
              <a:t>PrintStream</a:t>
            </a:r>
            <a:r>
              <a:rPr lang="en-US" altLang="ko-KR" sz="1200" dirty="0"/>
              <a:t> err</a:t>
            </a:r>
            <a:r>
              <a:rPr lang="en-US" altLang="ko-KR" sz="1200" b="0" dirty="0"/>
              <a:t>; </a:t>
            </a:r>
          </a:p>
          <a:p>
            <a:r>
              <a:rPr lang="en-US" altLang="ko-KR" sz="1200" b="0" dirty="0" smtClean="0"/>
              <a:t>	}</a:t>
            </a:r>
            <a:r>
              <a:rPr lang="en-US" altLang="ko-KR" sz="1400" b="0" dirty="0" smtClean="0"/>
              <a:t> </a:t>
            </a:r>
            <a:endParaRPr lang="en-US" altLang="ko-KR" sz="1400" b="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400" b="0" dirty="0" err="1" smtClean="0"/>
              <a:t>System.out</a:t>
            </a:r>
            <a:r>
              <a:rPr lang="en-US" altLang="ko-KR" sz="1400" b="0" dirty="0" smtClean="0"/>
              <a:t> </a:t>
            </a:r>
            <a:endParaRPr lang="en-US" altLang="ko-KR" sz="1400" b="0" dirty="0"/>
          </a:p>
          <a:p>
            <a:r>
              <a:rPr lang="en-US" altLang="ko-KR" sz="1400" b="0" dirty="0" smtClean="0"/>
              <a:t>	</a:t>
            </a:r>
            <a:r>
              <a:rPr lang="ko-KR" altLang="en-US" sz="1400" b="0" dirty="0" smtClean="0"/>
              <a:t>표준 </a:t>
            </a:r>
            <a:r>
              <a:rPr lang="ko-KR" altLang="en-US" sz="1400" b="0" dirty="0"/>
              <a:t>출력</a:t>
            </a:r>
            <a:r>
              <a:rPr lang="en-US" altLang="ko-KR" sz="1400" b="0" dirty="0"/>
              <a:t>(</a:t>
            </a:r>
            <a:r>
              <a:rPr lang="ko-KR" altLang="en-US" sz="1400" b="0" dirty="0"/>
              <a:t>모니터</a:t>
            </a:r>
            <a:r>
              <a:rPr lang="en-US" altLang="ko-KR" sz="1400" b="0" dirty="0"/>
              <a:t>) </a:t>
            </a:r>
            <a:r>
              <a:rPr lang="ko-KR" altLang="en-US" sz="1400" b="0" dirty="0" err="1"/>
              <a:t>스트림</a:t>
            </a:r>
            <a:r>
              <a:rPr lang="ko-KR" altLang="en-US" sz="1400" b="0" dirty="0"/>
              <a:t> </a:t>
            </a:r>
          </a:p>
          <a:p>
            <a:r>
              <a:rPr lang="en-US" altLang="ko-KR" sz="1400" b="0" dirty="0" smtClean="0"/>
              <a:t>	</a:t>
            </a:r>
            <a:r>
              <a:rPr lang="en-US" altLang="ko-KR" sz="1400" b="0" dirty="0" err="1" smtClean="0"/>
              <a:t>System.out.println</a:t>
            </a:r>
            <a:r>
              <a:rPr lang="en-US" altLang="ko-KR" sz="1400" b="0" dirty="0"/>
              <a:t>("</a:t>
            </a:r>
            <a:r>
              <a:rPr lang="ko-KR" altLang="en-US" sz="1400" b="0" dirty="0"/>
              <a:t>에러메시지</a:t>
            </a:r>
            <a:r>
              <a:rPr lang="en-US" altLang="ko-KR" sz="1400" b="0" dirty="0"/>
              <a:t>");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400" b="0" dirty="0" smtClean="0"/>
              <a:t>System.in </a:t>
            </a:r>
            <a:endParaRPr lang="en-US" altLang="ko-KR" sz="1400" b="0" dirty="0"/>
          </a:p>
          <a:p>
            <a:r>
              <a:rPr lang="en-US" altLang="ko-KR" sz="1400" b="0" dirty="0" smtClean="0"/>
              <a:t>	</a:t>
            </a:r>
            <a:r>
              <a:rPr lang="ko-KR" altLang="en-US" sz="1400" b="0" dirty="0" smtClean="0"/>
              <a:t>표준 </a:t>
            </a:r>
            <a:r>
              <a:rPr lang="ko-KR" altLang="en-US" sz="1400" b="0" dirty="0"/>
              <a:t>입력</a:t>
            </a:r>
            <a:r>
              <a:rPr lang="en-US" altLang="ko-KR" sz="1400" b="0" dirty="0"/>
              <a:t>(</a:t>
            </a:r>
            <a:r>
              <a:rPr lang="ko-KR" altLang="en-US" sz="1400" b="0" dirty="0"/>
              <a:t>키보드</a:t>
            </a:r>
            <a:r>
              <a:rPr lang="en-US" altLang="ko-KR" sz="1400" b="0" dirty="0"/>
              <a:t>) </a:t>
            </a:r>
            <a:r>
              <a:rPr lang="ko-KR" altLang="en-US" sz="1400" b="0" dirty="0" err="1"/>
              <a:t>스트림</a:t>
            </a:r>
            <a:r>
              <a:rPr lang="ko-KR" altLang="en-US" sz="1400" b="0" dirty="0"/>
              <a:t> </a:t>
            </a:r>
          </a:p>
          <a:p>
            <a:r>
              <a:rPr lang="en-US" altLang="ko-KR" sz="1400" b="0" dirty="0" smtClean="0"/>
              <a:t>	</a:t>
            </a:r>
            <a:r>
              <a:rPr lang="en-US" altLang="ko-KR" sz="1400" b="0" dirty="0" err="1" smtClean="0"/>
              <a:t>int</a:t>
            </a:r>
            <a:r>
              <a:rPr lang="en-US" altLang="ko-KR" sz="1400" b="0" dirty="0" smtClean="0"/>
              <a:t> </a:t>
            </a:r>
            <a:r>
              <a:rPr lang="en-US" altLang="ko-KR" sz="1400" b="0" dirty="0"/>
              <a:t>d = </a:t>
            </a:r>
            <a:r>
              <a:rPr lang="en-US" altLang="ko-KR" sz="1400" b="0" dirty="0" err="1"/>
              <a:t>System.in.read</a:t>
            </a:r>
            <a:r>
              <a:rPr lang="en-US" altLang="ko-KR" sz="1400" b="0" dirty="0"/>
              <a:t>(); //</a:t>
            </a:r>
            <a:r>
              <a:rPr lang="ko-KR" altLang="en-US" sz="1400" b="0" dirty="0"/>
              <a:t>한 바이트 읽어내기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400" b="0" dirty="0" err="1" smtClean="0"/>
              <a:t>System.err</a:t>
            </a:r>
            <a:r>
              <a:rPr lang="en-US" altLang="ko-KR" sz="1400" b="0" dirty="0" smtClean="0"/>
              <a:t> </a:t>
            </a:r>
            <a:endParaRPr lang="en-US" altLang="ko-KR" sz="1400" b="0" dirty="0"/>
          </a:p>
          <a:p>
            <a:r>
              <a:rPr lang="en-US" altLang="ko-KR" sz="1400" b="0" dirty="0" smtClean="0"/>
              <a:t>	</a:t>
            </a:r>
            <a:r>
              <a:rPr lang="ko-KR" altLang="en-US" sz="1400" b="0" dirty="0" smtClean="0"/>
              <a:t>표준 </a:t>
            </a:r>
            <a:r>
              <a:rPr lang="ko-KR" altLang="en-US" sz="1400" b="0" dirty="0"/>
              <a:t>에러 출력</a:t>
            </a:r>
            <a:r>
              <a:rPr lang="en-US" altLang="ko-KR" sz="1400" b="0" dirty="0"/>
              <a:t>(</a:t>
            </a:r>
            <a:r>
              <a:rPr lang="ko-KR" altLang="en-US" sz="1400" b="0" dirty="0"/>
              <a:t>모니터</a:t>
            </a:r>
            <a:r>
              <a:rPr lang="en-US" altLang="ko-KR" sz="1400" b="0" dirty="0"/>
              <a:t>) </a:t>
            </a:r>
            <a:r>
              <a:rPr lang="ko-KR" altLang="en-US" sz="1400" b="0" dirty="0" err="1"/>
              <a:t>스트림</a:t>
            </a:r>
            <a:r>
              <a:rPr lang="ko-KR" altLang="en-US" sz="1400" b="0" dirty="0"/>
              <a:t> </a:t>
            </a:r>
          </a:p>
          <a:p>
            <a:r>
              <a:rPr lang="en-US" altLang="ko-KR" sz="1400" b="0" dirty="0" smtClean="0"/>
              <a:t>	</a:t>
            </a:r>
            <a:r>
              <a:rPr lang="en-US" altLang="ko-KR" sz="1400" b="0" dirty="0" err="1" smtClean="0"/>
              <a:t>System.err.println</a:t>
            </a:r>
            <a:r>
              <a:rPr lang="en-US" altLang="ko-KR" sz="1400" b="0" dirty="0"/>
              <a:t>("</a:t>
            </a:r>
            <a:r>
              <a:rPr lang="ko-KR" altLang="en-US" sz="1400" b="0" dirty="0"/>
              <a:t>데이터</a:t>
            </a:r>
            <a:r>
              <a:rPr lang="en-US" altLang="ko-KR" sz="1400" b="0" dirty="0"/>
              <a:t>");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9785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211144" cy="1371600"/>
          </a:xfrm>
        </p:spPr>
        <p:txBody>
          <a:bodyPr/>
          <a:lstStyle/>
          <a:p>
            <a:r>
              <a:rPr lang="en-US" altLang="ko-KR" cap="none" dirty="0" smtClean="0"/>
              <a:t>System.in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사용하기 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ko-KR" altLang="en-US" sz="1800" dirty="0" smtClean="0"/>
              <a:t>여러 개의 문자를 </a:t>
            </a:r>
            <a:r>
              <a:rPr lang="ko-KR" altLang="en-US" sz="1800" dirty="0" err="1" smtClean="0"/>
              <a:t>엔터를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누를때</a:t>
            </a:r>
            <a:r>
              <a:rPr lang="ko-KR" altLang="en-US" sz="1800" dirty="0" smtClean="0"/>
              <a:t> 까지 입력 받기</a:t>
            </a:r>
            <a:endParaRPr lang="ko-KR" altLang="en-US" sz="18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204864"/>
            <a:ext cx="718185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215666"/>
            <a:ext cx="70104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214" y="5373216"/>
            <a:ext cx="3724275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928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</a:t>
            </a:r>
            <a:r>
              <a:rPr lang="en-US" altLang="ko-KR" cap="none" dirty="0" smtClean="0"/>
              <a:t>canner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ko-KR" sz="1800" dirty="0" err="1" smtClean="0"/>
              <a:t>java.util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패키지에 있는 입력 클래스</a:t>
            </a:r>
            <a:endParaRPr lang="en-US" altLang="ko-KR" sz="18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sz="1800" dirty="0" smtClean="0"/>
              <a:t>문자뿐 아니라 정수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/>
              <a:t>실수등</a:t>
            </a:r>
            <a:r>
              <a:rPr lang="ko-KR" altLang="en-US" sz="1800" dirty="0" smtClean="0"/>
              <a:t> 다른 </a:t>
            </a:r>
            <a:r>
              <a:rPr lang="ko-KR" altLang="en-US" sz="1800" dirty="0" err="1" smtClean="0"/>
              <a:t>자료형도</a:t>
            </a:r>
            <a:r>
              <a:rPr lang="ko-KR" altLang="en-US" sz="1800" dirty="0" smtClean="0"/>
              <a:t> 읽을 수 있음</a:t>
            </a:r>
            <a:endParaRPr lang="en-US" altLang="ko-KR" sz="18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sz="1800" dirty="0" smtClean="0"/>
              <a:t>여러 대상에서 자료를 읽을 수 있음 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콘솔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파일 등</a:t>
            </a:r>
            <a:r>
              <a:rPr lang="en-US" altLang="ko-KR" sz="1800" dirty="0" smtClean="0"/>
              <a:t>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sz="1800" dirty="0" err="1" smtClean="0"/>
              <a:t>생성자</a:t>
            </a:r>
            <a:endParaRPr lang="ko-KR" altLang="en-US" sz="18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429000"/>
            <a:ext cx="6400800" cy="160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1452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필수">
  <a:themeElements>
    <a:clrScheme name="필수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필수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필수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13642</TotalTime>
  <Words>739</Words>
  <Application>Microsoft Office PowerPoint</Application>
  <PresentationFormat>화면 슬라이드 쇼(4:3)</PresentationFormat>
  <Paragraphs>204</Paragraphs>
  <Slides>38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39" baseType="lpstr">
      <vt:lpstr>필수</vt:lpstr>
      <vt:lpstr>PowerPoint 프레젠테이션</vt:lpstr>
      <vt:lpstr>스트림이란?</vt:lpstr>
      <vt:lpstr>스트림의 구분 </vt:lpstr>
      <vt:lpstr>입력 스트림과 출력 스트림</vt:lpstr>
      <vt:lpstr>바이트 단위 스트림과 문자단위 스트림</vt:lpstr>
      <vt:lpstr>기반 스트림과 보조 스트림</vt:lpstr>
      <vt:lpstr>표준 입출력</vt:lpstr>
      <vt:lpstr>System.in 사용하기 예제</vt:lpstr>
      <vt:lpstr>Scanner 클래스</vt:lpstr>
      <vt:lpstr>Scanner 클래스</vt:lpstr>
      <vt:lpstr>Scanner 클래스 예제</vt:lpstr>
      <vt:lpstr>Console 클래스</vt:lpstr>
      <vt:lpstr>Console 클래스 예제</vt:lpstr>
      <vt:lpstr>바이트 단위 스트림-InputStream</vt:lpstr>
      <vt:lpstr>FileInputStream 클래스</vt:lpstr>
      <vt:lpstr>FileInputStream 클래스</vt:lpstr>
      <vt:lpstr>byte 배열로 읽기</vt:lpstr>
      <vt:lpstr>byte 배열로 읽기</vt:lpstr>
      <vt:lpstr>바이트 단위 스트림-InputStream</vt:lpstr>
      <vt:lpstr>FileOutputStream 클래스</vt:lpstr>
      <vt:lpstr>바이트 배열로 출력하기</vt:lpstr>
      <vt:lpstr>flush() 와 close() 메서드</vt:lpstr>
      <vt:lpstr>보조 스트림</vt:lpstr>
      <vt:lpstr>문자 단위 스트림 - Reader</vt:lpstr>
      <vt:lpstr>FileReader 클래스</vt:lpstr>
      <vt:lpstr>문자 단위 스트림 - Writer</vt:lpstr>
      <vt:lpstr>FileWriter 클래스</vt:lpstr>
      <vt:lpstr>보조 스트림</vt:lpstr>
      <vt:lpstr>보조 스트림</vt:lpstr>
      <vt:lpstr>InputStreamReader와 OutputStreamWriter</vt:lpstr>
      <vt:lpstr>Buffered 스트림</vt:lpstr>
      <vt:lpstr>버퍼링 기능으로 파일 복사 하기</vt:lpstr>
      <vt:lpstr>DataInputStream과  DataOutputStream</vt:lpstr>
      <vt:lpstr>DataInputStream과  DataOutputStream</vt:lpstr>
      <vt:lpstr>직렬화(serialization)</vt:lpstr>
      <vt:lpstr>Serializable 인터페이스</vt:lpstr>
      <vt:lpstr>Serializable 인터페이스</vt:lpstr>
      <vt:lpstr>Serializable 인터페이스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프로그래밍 연습 C언어</dc:title>
  <dc:creator>nhn next</dc:creator>
  <cp:lastModifiedBy>최주정</cp:lastModifiedBy>
  <cp:revision>381</cp:revision>
  <dcterms:created xsi:type="dcterms:W3CDTF">2014-02-26T05:35:58Z</dcterms:created>
  <dcterms:modified xsi:type="dcterms:W3CDTF">2021-06-02T21:44:59Z</dcterms:modified>
</cp:coreProperties>
</file>