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5"/>
  </p:notesMasterIdLst>
  <p:handoutMasterIdLst>
    <p:handoutMasterId r:id="rId26"/>
  </p:handoutMasterIdLst>
  <p:sldIdLst>
    <p:sldId id="256" r:id="rId5"/>
    <p:sldId id="258" r:id="rId6"/>
    <p:sldId id="260" r:id="rId7"/>
    <p:sldId id="261" r:id="rId8"/>
    <p:sldId id="266" r:id="rId9"/>
    <p:sldId id="271" r:id="rId10"/>
    <p:sldId id="267" r:id="rId11"/>
    <p:sldId id="272" r:id="rId12"/>
    <p:sldId id="268" r:id="rId13"/>
    <p:sldId id="273" r:id="rId14"/>
    <p:sldId id="265" r:id="rId15"/>
    <p:sldId id="269" r:id="rId16"/>
    <p:sldId id="274" r:id="rId17"/>
    <p:sldId id="275" r:id="rId18"/>
    <p:sldId id="276" r:id="rId19"/>
    <p:sldId id="278" r:id="rId20"/>
    <p:sldId id="277" r:id="rId21"/>
    <p:sldId id="279" r:id="rId22"/>
    <p:sldId id="281"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619BEF-5CC3-4D8E-9E8A-EE961FDA98F7}" v="291" dt="2022-07-16T13:45:41.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102" d="100"/>
          <a:sy n="102" d="100"/>
        </p:scale>
        <p:origin x="174" y="294"/>
      </p:cViewPr>
      <p:guideLst>
        <p:guide orient="horz" pos="2160"/>
        <p:guide pos="3840"/>
      </p:guideLst>
    </p:cSldViewPr>
  </p:slideViewPr>
  <p:notesTextViewPr>
    <p:cViewPr>
      <p:scale>
        <a:sx n="1" d="1"/>
        <a:sy n="1" d="1"/>
      </p:scale>
      <p:origin x="0" y="0"/>
    </p:cViewPr>
  </p:notesTextViewPr>
  <p:sorterViewPr>
    <p:cViewPr>
      <p:scale>
        <a:sx n="100" d="100"/>
        <a:sy n="100" d="100"/>
      </p:scale>
      <p:origin x="0" y="-3570"/>
    </p:cViewPr>
  </p:sorter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headle" userId="b18cd7d3fa260a11" providerId="LiveId" clId="{7B619BEF-5CC3-4D8E-9E8A-EE961FDA98F7}"/>
    <pc:docChg chg="undo redo custSel addSld delSld modSld sldOrd">
      <pc:chgData name="Robert Cheadle" userId="b18cd7d3fa260a11" providerId="LiveId" clId="{7B619BEF-5CC3-4D8E-9E8A-EE961FDA98F7}" dt="2022-07-16T13:45:41.863" v="5600"/>
      <pc:docMkLst>
        <pc:docMk/>
      </pc:docMkLst>
      <pc:sldChg chg="addSp delSp modSp mod setBg modClrScheme delDesignElem chgLayout">
        <pc:chgData name="Robert Cheadle" userId="b18cd7d3fa260a11" providerId="LiveId" clId="{7B619BEF-5CC3-4D8E-9E8A-EE961FDA98F7}" dt="2022-07-16T13:45:41.863" v="5600"/>
        <pc:sldMkLst>
          <pc:docMk/>
          <pc:sldMk cId="2913824905" sldId="258"/>
        </pc:sldMkLst>
        <pc:spChg chg="del mod">
          <ac:chgData name="Robert Cheadle" userId="b18cd7d3fa260a11" providerId="LiveId" clId="{7B619BEF-5CC3-4D8E-9E8A-EE961FDA98F7}" dt="2022-07-11T23:02:55.792" v="1" actId="478"/>
          <ac:spMkLst>
            <pc:docMk/>
            <pc:sldMk cId="2913824905" sldId="258"/>
            <ac:spMk id="2" creationId="{BE99F444-FCBD-B140-9C05-E443FA0805C4}"/>
          </ac:spMkLst>
        </pc:spChg>
        <pc:spChg chg="add del mod">
          <ac:chgData name="Robert Cheadle" userId="b18cd7d3fa260a11" providerId="LiveId" clId="{7B619BEF-5CC3-4D8E-9E8A-EE961FDA98F7}" dt="2022-07-11T23:09:49.342" v="132" actId="478"/>
          <ac:spMkLst>
            <pc:docMk/>
            <pc:sldMk cId="2913824905" sldId="258"/>
            <ac:spMk id="6" creationId="{C007862F-EBEC-D1EE-19E5-3C176B207DBB}"/>
          </ac:spMkLst>
        </pc:spChg>
        <pc:spChg chg="add del mod ord">
          <ac:chgData name="Robert Cheadle" userId="b18cd7d3fa260a11" providerId="LiveId" clId="{7B619BEF-5CC3-4D8E-9E8A-EE961FDA98F7}" dt="2022-07-16T13:45:15.920" v="5592" actId="26606"/>
          <ac:spMkLst>
            <pc:docMk/>
            <pc:sldMk cId="2913824905" sldId="258"/>
            <ac:spMk id="9" creationId="{199BD597-EC82-BE06-4DA5-CEE32BCC0455}"/>
          </ac:spMkLst>
        </pc:spChg>
        <pc:grpChg chg="del">
          <ac:chgData name="Robert Cheadle" userId="b18cd7d3fa260a11" providerId="LiveId" clId="{7B619BEF-5CC3-4D8E-9E8A-EE961FDA98F7}" dt="2022-07-16T13:44:56.280" v="5590" actId="700"/>
          <ac:grpSpMkLst>
            <pc:docMk/>
            <pc:sldMk cId="2913824905" sldId="258"/>
            <ac:grpSpMk id="179" creationId="{CFEF753B-CA1B-4178-80F5-095B7FEA21C4}"/>
          </ac:grpSpMkLst>
        </pc:grpChg>
        <pc:grpChg chg="del">
          <ac:chgData name="Robert Cheadle" userId="b18cd7d3fa260a11" providerId="LiveId" clId="{7B619BEF-5CC3-4D8E-9E8A-EE961FDA98F7}" dt="2022-07-16T13:44:56.280" v="5590" actId="700"/>
          <ac:grpSpMkLst>
            <pc:docMk/>
            <pc:sldMk cId="2913824905" sldId="258"/>
            <ac:grpSpMk id="261" creationId="{29858C9E-401F-4216-8087-A25D1B58814D}"/>
          </ac:grpSpMkLst>
        </pc:grpChg>
        <pc:graphicFrameChg chg="del mod">
          <ac:chgData name="Robert Cheadle" userId="b18cd7d3fa260a11" providerId="LiveId" clId="{7B619BEF-5CC3-4D8E-9E8A-EE961FDA98F7}" dt="2022-07-11T23:03:04.037" v="3" actId="478"/>
          <ac:graphicFrameMkLst>
            <pc:docMk/>
            <pc:sldMk cId="2913824905" sldId="258"/>
            <ac:graphicFrameMk id="5" creationId="{C983627E-F26C-354F-BF0A-ECCD7E968A2B}"/>
          </ac:graphicFrameMkLst>
        </pc:graphicFrameChg>
        <pc:graphicFrameChg chg="add del">
          <ac:chgData name="Robert Cheadle" userId="b18cd7d3fa260a11" providerId="LiveId" clId="{7B619BEF-5CC3-4D8E-9E8A-EE961FDA98F7}" dt="2022-07-16T13:45:15.920" v="5592" actId="26606"/>
          <ac:graphicFrameMkLst>
            <pc:docMk/>
            <pc:sldMk cId="2913824905" sldId="258"/>
            <ac:graphicFrameMk id="11" creationId="{03630DE8-BE81-DD83-8C50-4E306D009F3E}"/>
          </ac:graphicFrameMkLst>
        </pc:graphicFrameChg>
      </pc:sldChg>
      <pc:sldChg chg="addSp delSp modSp mod">
        <pc:chgData name="Robert Cheadle" userId="b18cd7d3fa260a11" providerId="LiveId" clId="{7B619BEF-5CC3-4D8E-9E8A-EE961FDA98F7}" dt="2022-07-15T17:04:58.538" v="5557" actId="207"/>
        <pc:sldMkLst>
          <pc:docMk/>
          <pc:sldMk cId="1429390259" sldId="260"/>
        </pc:sldMkLst>
        <pc:spChg chg="mod">
          <ac:chgData name="Robert Cheadle" userId="b18cd7d3fa260a11" providerId="LiveId" clId="{7B619BEF-5CC3-4D8E-9E8A-EE961FDA98F7}" dt="2022-07-15T17:04:52.373" v="5556" actId="207"/>
          <ac:spMkLst>
            <pc:docMk/>
            <pc:sldMk cId="1429390259" sldId="260"/>
            <ac:spMk id="2" creationId="{F188652B-B439-4AB5-8773-417F1E05177E}"/>
          </ac:spMkLst>
        </pc:spChg>
        <pc:spChg chg="add mod">
          <ac:chgData name="Robert Cheadle" userId="b18cd7d3fa260a11" providerId="LiveId" clId="{7B619BEF-5CC3-4D8E-9E8A-EE961FDA98F7}" dt="2022-07-15T17:04:58.538" v="5557" actId="207"/>
          <ac:spMkLst>
            <pc:docMk/>
            <pc:sldMk cId="1429390259" sldId="260"/>
            <ac:spMk id="4" creationId="{D6B2084B-743F-3582-51AA-8E0B059E68FF}"/>
          </ac:spMkLst>
        </pc:spChg>
        <pc:graphicFrameChg chg="del mod">
          <ac:chgData name="Robert Cheadle" userId="b18cd7d3fa260a11" providerId="LiveId" clId="{7B619BEF-5CC3-4D8E-9E8A-EE961FDA98F7}" dt="2022-07-11T23:08:52.378" v="113" actId="478"/>
          <ac:graphicFrameMkLst>
            <pc:docMk/>
            <pc:sldMk cId="1429390259" sldId="260"/>
            <ac:graphicFrameMk id="6" creationId="{B969B0A3-888C-49AE-AB43-78DF29C9BE9B}"/>
          </ac:graphicFrameMkLst>
        </pc:graphicFrameChg>
      </pc:sldChg>
      <pc:sldChg chg="modSp new mod">
        <pc:chgData name="Robert Cheadle" userId="b18cd7d3fa260a11" providerId="LiveId" clId="{7B619BEF-5CC3-4D8E-9E8A-EE961FDA98F7}" dt="2022-07-15T17:05:09.081" v="5559" actId="207"/>
        <pc:sldMkLst>
          <pc:docMk/>
          <pc:sldMk cId="1917974261" sldId="261"/>
        </pc:sldMkLst>
        <pc:spChg chg="mod">
          <ac:chgData name="Robert Cheadle" userId="b18cd7d3fa260a11" providerId="LiveId" clId="{7B619BEF-5CC3-4D8E-9E8A-EE961FDA98F7}" dt="2022-07-15T17:05:09.081" v="5559" actId="207"/>
          <ac:spMkLst>
            <pc:docMk/>
            <pc:sldMk cId="1917974261" sldId="261"/>
            <ac:spMk id="2" creationId="{E1313696-8033-B133-C842-52FBF3836A01}"/>
          </ac:spMkLst>
        </pc:spChg>
        <pc:spChg chg="mod">
          <ac:chgData name="Robert Cheadle" userId="b18cd7d3fa260a11" providerId="LiveId" clId="{7B619BEF-5CC3-4D8E-9E8A-EE961FDA98F7}" dt="2022-07-15T17:05:05.639" v="5558" actId="207"/>
          <ac:spMkLst>
            <pc:docMk/>
            <pc:sldMk cId="1917974261" sldId="261"/>
            <ac:spMk id="3" creationId="{9C1E93A0-7692-7F45-B263-20D86EE9F98C}"/>
          </ac:spMkLst>
        </pc:spChg>
      </pc:sldChg>
      <pc:sldChg chg="addSp delSp modSp new del mod setBg modClrScheme setClrOvrMap delDesignElem chgLayout">
        <pc:chgData name="Robert Cheadle" userId="b18cd7d3fa260a11" providerId="LiveId" clId="{7B619BEF-5CC3-4D8E-9E8A-EE961FDA98F7}" dt="2022-07-11T23:28:24.763" v="435" actId="2696"/>
        <pc:sldMkLst>
          <pc:docMk/>
          <pc:sldMk cId="2650454645" sldId="262"/>
        </pc:sldMkLst>
        <pc:spChg chg="del">
          <ac:chgData name="Robert Cheadle" userId="b18cd7d3fa260a11" providerId="LiveId" clId="{7B619BEF-5CC3-4D8E-9E8A-EE961FDA98F7}" dt="2022-07-11T23:16:14.936" v="331" actId="478"/>
          <ac:spMkLst>
            <pc:docMk/>
            <pc:sldMk cId="2650454645" sldId="262"/>
            <ac:spMk id="2" creationId="{D108F4B3-AD44-D0A6-B760-289D3BD3BBD1}"/>
          </ac:spMkLst>
        </pc:spChg>
        <pc:spChg chg="del">
          <ac:chgData name="Robert Cheadle" userId="b18cd7d3fa260a11" providerId="LiveId" clId="{7B619BEF-5CC3-4D8E-9E8A-EE961FDA98F7}" dt="2022-07-11T23:16:13.055" v="330" actId="478"/>
          <ac:spMkLst>
            <pc:docMk/>
            <pc:sldMk cId="2650454645" sldId="262"/>
            <ac:spMk id="3" creationId="{C3DCA650-B536-160D-6099-AE323E7F87A9}"/>
          </ac:spMkLst>
        </pc:spChg>
        <pc:spChg chg="add del mod">
          <ac:chgData name="Robert Cheadle" userId="b18cd7d3fa260a11" providerId="LiveId" clId="{7B619BEF-5CC3-4D8E-9E8A-EE961FDA98F7}" dt="2022-07-11T23:20:10.904" v="355" actId="478"/>
          <ac:spMkLst>
            <pc:docMk/>
            <pc:sldMk cId="2650454645" sldId="262"/>
            <ac:spMk id="5" creationId="{5F5926F3-B2F9-7503-B38A-AE327B694995}"/>
          </ac:spMkLst>
        </pc:spChg>
        <pc:spChg chg="add del mod">
          <ac:chgData name="Robert Cheadle" userId="b18cd7d3fa260a11" providerId="LiveId" clId="{7B619BEF-5CC3-4D8E-9E8A-EE961FDA98F7}" dt="2022-07-11T23:20:12.984" v="356" actId="478"/>
          <ac:spMkLst>
            <pc:docMk/>
            <pc:sldMk cId="2650454645" sldId="262"/>
            <ac:spMk id="7" creationId="{3E62EE05-D530-98D8-402E-2BDBC9A2BAFF}"/>
          </ac:spMkLst>
        </pc:spChg>
        <pc:spChg chg="add mod ord">
          <ac:chgData name="Robert Cheadle" userId="b18cd7d3fa260a11" providerId="LiveId" clId="{7B619BEF-5CC3-4D8E-9E8A-EE961FDA98F7}" dt="2022-07-11T23:27:55.631" v="433" actId="700"/>
          <ac:spMkLst>
            <pc:docMk/>
            <pc:sldMk cId="2650454645" sldId="262"/>
            <ac:spMk id="8" creationId="{79624AEC-AFB1-386D-A826-541A6EC5125C}"/>
          </ac:spMkLst>
        </pc:spChg>
        <pc:spChg chg="add mod ord">
          <ac:chgData name="Robert Cheadle" userId="b18cd7d3fa260a11" providerId="LiveId" clId="{7B619BEF-5CC3-4D8E-9E8A-EE961FDA98F7}" dt="2022-07-11T23:27:55.631" v="433" actId="700"/>
          <ac:spMkLst>
            <pc:docMk/>
            <pc:sldMk cId="2650454645" sldId="262"/>
            <ac:spMk id="10" creationId="{A0AB7709-DF11-7FA2-D5E6-2AE3F6B79363}"/>
          </ac:spMkLst>
        </pc:spChg>
        <pc:spChg chg="add del">
          <ac:chgData name="Robert Cheadle" userId="b18cd7d3fa260a11" providerId="LiveId" clId="{7B619BEF-5CC3-4D8E-9E8A-EE961FDA98F7}" dt="2022-07-11T23:16:49.399" v="334" actId="26606"/>
          <ac:spMkLst>
            <pc:docMk/>
            <pc:sldMk cId="2650454645" sldId="262"/>
            <ac:spMk id="11" creationId="{F8C668FA-2417-47B5-B454-2D55FC17FF7A}"/>
          </ac:spMkLst>
        </pc:spChg>
        <pc:spChg chg="add mod ord">
          <ac:chgData name="Robert Cheadle" userId="b18cd7d3fa260a11" providerId="LiveId" clId="{7B619BEF-5CC3-4D8E-9E8A-EE961FDA98F7}" dt="2022-07-11T23:27:55.631" v="433" actId="700"/>
          <ac:spMkLst>
            <pc:docMk/>
            <pc:sldMk cId="2650454645" sldId="262"/>
            <ac:spMk id="14" creationId="{729183AC-E225-864D-EBB9-5F77BC45C31B}"/>
          </ac:spMkLst>
        </pc:spChg>
        <pc:spChg chg="add del">
          <ac:chgData name="Robert Cheadle" userId="b18cd7d3fa260a11" providerId="LiveId" clId="{7B619BEF-5CC3-4D8E-9E8A-EE961FDA98F7}" dt="2022-07-11T23:16:49.399" v="334" actId="26606"/>
          <ac:spMkLst>
            <pc:docMk/>
            <pc:sldMk cId="2650454645" sldId="262"/>
            <ac:spMk id="15" creationId="{2B4CDDF6-55C3-415A-8D8B-7E03C3D616FC}"/>
          </ac:spMkLst>
        </pc:spChg>
        <pc:spChg chg="add del">
          <ac:chgData name="Robert Cheadle" userId="b18cd7d3fa260a11" providerId="LiveId" clId="{7B619BEF-5CC3-4D8E-9E8A-EE961FDA98F7}" dt="2022-07-11T23:27:55.631" v="433" actId="700"/>
          <ac:spMkLst>
            <pc:docMk/>
            <pc:sldMk cId="2650454645" sldId="262"/>
            <ac:spMk id="19" creationId="{F8C668FA-2417-47B5-B454-2D55FC17FF7A}"/>
          </ac:spMkLst>
        </pc:spChg>
        <pc:spChg chg="add del">
          <ac:chgData name="Robert Cheadle" userId="b18cd7d3fa260a11" providerId="LiveId" clId="{7B619BEF-5CC3-4D8E-9E8A-EE961FDA98F7}" dt="2022-07-11T23:27:55.631" v="433" actId="700"/>
          <ac:spMkLst>
            <pc:docMk/>
            <pc:sldMk cId="2650454645" sldId="262"/>
            <ac:spMk id="23" creationId="{2B4CDDF6-55C3-415A-8D8B-7E03C3D616FC}"/>
          </ac:spMkLst>
        </pc:spChg>
        <pc:graphicFrameChg chg="add mod">
          <ac:chgData name="Robert Cheadle" userId="b18cd7d3fa260a11" providerId="LiveId" clId="{7B619BEF-5CC3-4D8E-9E8A-EE961FDA98F7}" dt="2022-07-11T23:16:51.099" v="335"/>
          <ac:graphicFrameMkLst>
            <pc:docMk/>
            <pc:sldMk cId="2650454645" sldId="262"/>
            <ac:graphicFrameMk id="4" creationId="{C818BC91-F984-4020-B83F-CD94C25D60F5}"/>
          </ac:graphicFrameMkLst>
        </pc:graphicFrameChg>
        <pc:graphicFrameChg chg="add del mod">
          <ac:chgData name="Robert Cheadle" userId="b18cd7d3fa260a11" providerId="LiveId" clId="{7B619BEF-5CC3-4D8E-9E8A-EE961FDA98F7}" dt="2022-07-11T23:28:08.536" v="434" actId="478"/>
          <ac:graphicFrameMkLst>
            <pc:docMk/>
            <pc:sldMk cId="2650454645" sldId="262"/>
            <ac:graphicFrameMk id="12" creationId="{592063A3-01F3-4ACB-BDA7-E37BFFC6B475}"/>
          </ac:graphicFrameMkLst>
        </pc:graphicFrameChg>
        <pc:picChg chg="add del">
          <ac:chgData name="Robert Cheadle" userId="b18cd7d3fa260a11" providerId="LiveId" clId="{7B619BEF-5CC3-4D8E-9E8A-EE961FDA98F7}" dt="2022-07-11T23:16:49.399" v="334" actId="26606"/>
          <ac:picMkLst>
            <pc:docMk/>
            <pc:sldMk cId="2650454645" sldId="262"/>
            <ac:picMk id="9" creationId="{5C819037-A607-4A7B-ADF1-B04516199C89}"/>
          </ac:picMkLst>
        </pc:picChg>
        <pc:picChg chg="add del">
          <ac:chgData name="Robert Cheadle" userId="b18cd7d3fa260a11" providerId="LiveId" clId="{7B619BEF-5CC3-4D8E-9E8A-EE961FDA98F7}" dt="2022-07-11T23:16:49.399" v="334" actId="26606"/>
          <ac:picMkLst>
            <pc:docMk/>
            <pc:sldMk cId="2650454645" sldId="262"/>
            <ac:picMk id="13" creationId="{97FEBA57-8992-46BB-BCF0-5A83FE8E01E8}"/>
          </ac:picMkLst>
        </pc:picChg>
        <pc:picChg chg="add del">
          <ac:chgData name="Robert Cheadle" userId="b18cd7d3fa260a11" providerId="LiveId" clId="{7B619BEF-5CC3-4D8E-9E8A-EE961FDA98F7}" dt="2022-07-11T23:27:55.631" v="433" actId="700"/>
          <ac:picMkLst>
            <pc:docMk/>
            <pc:sldMk cId="2650454645" sldId="262"/>
            <ac:picMk id="17" creationId="{5C819037-A607-4A7B-ADF1-B04516199C89}"/>
          </ac:picMkLst>
        </pc:picChg>
        <pc:picChg chg="add del">
          <ac:chgData name="Robert Cheadle" userId="b18cd7d3fa260a11" providerId="LiveId" clId="{7B619BEF-5CC3-4D8E-9E8A-EE961FDA98F7}" dt="2022-07-11T23:27:55.631" v="433" actId="700"/>
          <ac:picMkLst>
            <pc:docMk/>
            <pc:sldMk cId="2650454645" sldId="262"/>
            <ac:picMk id="21" creationId="{97FEBA57-8992-46BB-BCF0-5A83FE8E01E8}"/>
          </ac:picMkLst>
        </pc:picChg>
      </pc:sldChg>
      <pc:sldChg chg="addSp delSp modSp new del mod setBg setClrOvrMap">
        <pc:chgData name="Robert Cheadle" userId="b18cd7d3fa260a11" providerId="LiveId" clId="{7B619BEF-5CC3-4D8E-9E8A-EE961FDA98F7}" dt="2022-07-11T23:30:50.226" v="554" actId="2696"/>
        <pc:sldMkLst>
          <pc:docMk/>
          <pc:sldMk cId="3339674922" sldId="263"/>
        </pc:sldMkLst>
        <pc:spChg chg="del">
          <ac:chgData name="Robert Cheadle" userId="b18cd7d3fa260a11" providerId="LiveId" clId="{7B619BEF-5CC3-4D8E-9E8A-EE961FDA98F7}" dt="2022-07-11T23:22:31.016" v="393" actId="478"/>
          <ac:spMkLst>
            <pc:docMk/>
            <pc:sldMk cId="3339674922" sldId="263"/>
            <ac:spMk id="2" creationId="{A8B8E48A-4401-0325-631D-27F3BACDCB13}"/>
          </ac:spMkLst>
        </pc:spChg>
        <pc:spChg chg="add">
          <ac:chgData name="Robert Cheadle" userId="b18cd7d3fa260a11" providerId="LiveId" clId="{7B619BEF-5CC3-4D8E-9E8A-EE961FDA98F7}" dt="2022-07-11T23:22:37.229" v="395" actId="26606"/>
          <ac:spMkLst>
            <pc:docMk/>
            <pc:sldMk cId="3339674922" sldId="263"/>
            <ac:spMk id="10" creationId="{F8C668FA-2417-47B5-B454-2D55FC17FF7A}"/>
          </ac:spMkLst>
        </pc:spChg>
        <pc:spChg chg="add">
          <ac:chgData name="Robert Cheadle" userId="b18cd7d3fa260a11" providerId="LiveId" clId="{7B619BEF-5CC3-4D8E-9E8A-EE961FDA98F7}" dt="2022-07-11T23:22:37.229" v="395" actId="26606"/>
          <ac:spMkLst>
            <pc:docMk/>
            <pc:sldMk cId="3339674922" sldId="263"/>
            <ac:spMk id="14" creationId="{2B4CDDF6-55C3-415A-8D8B-7E03C3D616FC}"/>
          </ac:spMkLst>
        </pc:spChg>
        <pc:graphicFrameChg chg="add mod">
          <ac:chgData name="Robert Cheadle" userId="b18cd7d3fa260a11" providerId="LiveId" clId="{7B619BEF-5CC3-4D8E-9E8A-EE961FDA98F7}" dt="2022-07-11T23:26:01.792" v="425" actId="20577"/>
          <ac:graphicFrameMkLst>
            <pc:docMk/>
            <pc:sldMk cId="3339674922" sldId="263"/>
            <ac:graphicFrameMk id="3" creationId="{C6E58DA6-B40E-4197-A073-16179056972F}"/>
          </ac:graphicFrameMkLst>
        </pc:graphicFrameChg>
        <pc:picChg chg="add">
          <ac:chgData name="Robert Cheadle" userId="b18cd7d3fa260a11" providerId="LiveId" clId="{7B619BEF-5CC3-4D8E-9E8A-EE961FDA98F7}" dt="2022-07-11T23:22:37.229" v="395" actId="26606"/>
          <ac:picMkLst>
            <pc:docMk/>
            <pc:sldMk cId="3339674922" sldId="263"/>
            <ac:picMk id="8" creationId="{5C819037-A607-4A7B-ADF1-B04516199C89}"/>
          </ac:picMkLst>
        </pc:picChg>
        <pc:picChg chg="add">
          <ac:chgData name="Robert Cheadle" userId="b18cd7d3fa260a11" providerId="LiveId" clId="{7B619BEF-5CC3-4D8E-9E8A-EE961FDA98F7}" dt="2022-07-11T23:22:37.229" v="395" actId="26606"/>
          <ac:picMkLst>
            <pc:docMk/>
            <pc:sldMk cId="3339674922" sldId="263"/>
            <ac:picMk id="12" creationId="{97FEBA57-8992-46BB-BCF0-5A83FE8E01E8}"/>
          </ac:picMkLst>
        </pc:picChg>
      </pc:sldChg>
      <pc:sldChg chg="del">
        <pc:chgData name="Robert Cheadle" userId="b18cd7d3fa260a11" providerId="LiveId" clId="{7B619BEF-5CC3-4D8E-9E8A-EE961FDA98F7}" dt="2022-07-11T23:11:10.502" v="145" actId="2696"/>
        <pc:sldMkLst>
          <pc:docMk/>
          <pc:sldMk cId="1974828406" sldId="264"/>
        </pc:sldMkLst>
      </pc:sldChg>
      <pc:sldChg chg="addSp delSp modSp new del mod setBg setClrOvrMap">
        <pc:chgData name="Robert Cheadle" userId="b18cd7d3fa260a11" providerId="LiveId" clId="{7B619BEF-5CC3-4D8E-9E8A-EE961FDA98F7}" dt="2022-07-11T23:30:52.382" v="555" actId="2696"/>
        <pc:sldMkLst>
          <pc:docMk/>
          <pc:sldMk cId="3641984547" sldId="264"/>
        </pc:sldMkLst>
        <pc:spChg chg="del">
          <ac:chgData name="Robert Cheadle" userId="b18cd7d3fa260a11" providerId="LiveId" clId="{7B619BEF-5CC3-4D8E-9E8A-EE961FDA98F7}" dt="2022-07-11T23:25:24.903" v="401" actId="478"/>
          <ac:spMkLst>
            <pc:docMk/>
            <pc:sldMk cId="3641984547" sldId="264"/>
            <ac:spMk id="2" creationId="{9827A1F4-012E-B5FA-39DA-3AC15DC94947}"/>
          </ac:spMkLst>
        </pc:spChg>
        <pc:spChg chg="add">
          <ac:chgData name="Robert Cheadle" userId="b18cd7d3fa260a11" providerId="LiveId" clId="{7B619BEF-5CC3-4D8E-9E8A-EE961FDA98F7}" dt="2022-07-11T23:25:33.561" v="403" actId="26606"/>
          <ac:spMkLst>
            <pc:docMk/>
            <pc:sldMk cId="3641984547" sldId="264"/>
            <ac:spMk id="10" creationId="{F8C668FA-2417-47B5-B454-2D55FC17FF7A}"/>
          </ac:spMkLst>
        </pc:spChg>
        <pc:spChg chg="add">
          <ac:chgData name="Robert Cheadle" userId="b18cd7d3fa260a11" providerId="LiveId" clId="{7B619BEF-5CC3-4D8E-9E8A-EE961FDA98F7}" dt="2022-07-11T23:25:33.561" v="403" actId="26606"/>
          <ac:spMkLst>
            <pc:docMk/>
            <pc:sldMk cId="3641984547" sldId="264"/>
            <ac:spMk id="14" creationId="{2B4CDDF6-55C3-415A-8D8B-7E03C3D616FC}"/>
          </ac:spMkLst>
        </pc:spChg>
        <pc:graphicFrameChg chg="add mod">
          <ac:chgData name="Robert Cheadle" userId="b18cd7d3fa260a11" providerId="LiveId" clId="{7B619BEF-5CC3-4D8E-9E8A-EE961FDA98F7}" dt="2022-07-11T23:25:33.561" v="403" actId="26606"/>
          <ac:graphicFrameMkLst>
            <pc:docMk/>
            <pc:sldMk cId="3641984547" sldId="264"/>
            <ac:graphicFrameMk id="3" creationId="{3CF4E018-61F8-4977-AFE0-A7B22DF68C01}"/>
          </ac:graphicFrameMkLst>
        </pc:graphicFrameChg>
        <pc:picChg chg="add">
          <ac:chgData name="Robert Cheadle" userId="b18cd7d3fa260a11" providerId="LiveId" clId="{7B619BEF-5CC3-4D8E-9E8A-EE961FDA98F7}" dt="2022-07-11T23:25:33.561" v="403" actId="26606"/>
          <ac:picMkLst>
            <pc:docMk/>
            <pc:sldMk cId="3641984547" sldId="264"/>
            <ac:picMk id="8" creationId="{5C819037-A607-4A7B-ADF1-B04516199C89}"/>
          </ac:picMkLst>
        </pc:picChg>
        <pc:picChg chg="add">
          <ac:chgData name="Robert Cheadle" userId="b18cd7d3fa260a11" providerId="LiveId" clId="{7B619BEF-5CC3-4D8E-9E8A-EE961FDA98F7}" dt="2022-07-11T23:25:33.561" v="403" actId="26606"/>
          <ac:picMkLst>
            <pc:docMk/>
            <pc:sldMk cId="3641984547" sldId="264"/>
            <ac:picMk id="12" creationId="{97FEBA57-8992-46BB-BCF0-5A83FE8E01E8}"/>
          </ac:picMkLst>
        </pc:picChg>
      </pc:sldChg>
      <pc:sldChg chg="addSp delSp modSp new mod setBg modClrScheme chgLayout">
        <pc:chgData name="Robert Cheadle" userId="b18cd7d3fa260a11" providerId="LiveId" clId="{7B619BEF-5CC3-4D8E-9E8A-EE961FDA98F7}" dt="2022-07-15T17:06:05.268" v="5568" actId="207"/>
        <pc:sldMkLst>
          <pc:docMk/>
          <pc:sldMk cId="654150031" sldId="265"/>
        </pc:sldMkLst>
        <pc:spChg chg="mod ord">
          <ac:chgData name="Robert Cheadle" userId="b18cd7d3fa260a11" providerId="LiveId" clId="{7B619BEF-5CC3-4D8E-9E8A-EE961FDA98F7}" dt="2022-07-15T17:05:57.732" v="5566" actId="207"/>
          <ac:spMkLst>
            <pc:docMk/>
            <pc:sldMk cId="654150031" sldId="265"/>
            <ac:spMk id="2" creationId="{5363CDF1-D8DD-6E35-B712-40BF39F5DFFE}"/>
          </ac:spMkLst>
        </pc:spChg>
        <pc:spChg chg="add mod ord">
          <ac:chgData name="Robert Cheadle" userId="b18cd7d3fa260a11" providerId="LiveId" clId="{7B619BEF-5CC3-4D8E-9E8A-EE961FDA98F7}" dt="2022-07-15T17:06:01.656" v="5567" actId="207"/>
          <ac:spMkLst>
            <pc:docMk/>
            <pc:sldMk cId="654150031" sldId="265"/>
            <ac:spMk id="3" creationId="{6BA701B5-1789-59E5-8CB1-69D0523819CD}"/>
          </ac:spMkLst>
        </pc:spChg>
        <pc:spChg chg="add mod">
          <ac:chgData name="Robert Cheadle" userId="b18cd7d3fa260a11" providerId="LiveId" clId="{7B619BEF-5CC3-4D8E-9E8A-EE961FDA98F7}" dt="2022-07-15T17:06:05.268" v="5568" actId="207"/>
          <ac:spMkLst>
            <pc:docMk/>
            <pc:sldMk cId="654150031" sldId="265"/>
            <ac:spMk id="4" creationId="{1EB6063E-ECC6-F294-D1A8-14228A2DF17E}"/>
          </ac:spMkLst>
        </pc:spChg>
        <pc:spChg chg="add del">
          <ac:chgData name="Robert Cheadle" userId="b18cd7d3fa260a11" providerId="LiveId" clId="{7B619BEF-5CC3-4D8E-9E8A-EE961FDA98F7}" dt="2022-07-12T00:05:24.455" v="1980" actId="26606"/>
          <ac:spMkLst>
            <pc:docMk/>
            <pc:sldMk cId="654150031" sldId="265"/>
            <ac:spMk id="11" creationId="{50E53EDA-3B94-4F6B-9E86-D3BB9EBB9616}"/>
          </ac:spMkLst>
        </pc:spChg>
        <pc:picChg chg="add del">
          <ac:chgData name="Robert Cheadle" userId="b18cd7d3fa260a11" providerId="LiveId" clId="{7B619BEF-5CC3-4D8E-9E8A-EE961FDA98F7}" dt="2022-07-12T00:05:18.042" v="1978" actId="26606"/>
          <ac:picMkLst>
            <pc:docMk/>
            <pc:sldMk cId="654150031" sldId="265"/>
            <ac:picMk id="9" creationId="{A17F7527-5AC0-479A-B79F-9CF463410490}"/>
          </ac:picMkLst>
        </pc:picChg>
        <pc:picChg chg="add del">
          <ac:chgData name="Robert Cheadle" userId="b18cd7d3fa260a11" providerId="LiveId" clId="{7B619BEF-5CC3-4D8E-9E8A-EE961FDA98F7}" dt="2022-07-12T00:05:24.455" v="1980" actId="26606"/>
          <ac:picMkLst>
            <pc:docMk/>
            <pc:sldMk cId="654150031" sldId="265"/>
            <ac:picMk id="12" creationId="{A17F7527-5AC0-479A-B79F-9CF463410490}"/>
          </ac:picMkLst>
        </pc:picChg>
        <pc:cxnChg chg="add del">
          <ac:chgData name="Robert Cheadle" userId="b18cd7d3fa260a11" providerId="LiveId" clId="{7B619BEF-5CC3-4D8E-9E8A-EE961FDA98F7}" dt="2022-07-12T00:05:24.455" v="1980" actId="26606"/>
          <ac:cxnSpMkLst>
            <pc:docMk/>
            <pc:sldMk cId="654150031" sldId="265"/>
            <ac:cxnSpMk id="13" creationId="{30EFD79F-7790-479B-B7DB-BD0D8C101DDD}"/>
          </ac:cxnSpMkLst>
        </pc:cxnChg>
      </pc:sldChg>
      <pc:sldChg chg="addSp delSp modSp new mod setBg setClrOvrMap">
        <pc:chgData name="Robert Cheadle" userId="b18cd7d3fa260a11" providerId="LiveId" clId="{7B619BEF-5CC3-4D8E-9E8A-EE961FDA98F7}" dt="2022-07-15T17:05:23.293" v="5560" actId="207"/>
        <pc:sldMkLst>
          <pc:docMk/>
          <pc:sldMk cId="3527622567" sldId="266"/>
        </pc:sldMkLst>
        <pc:spChg chg="mod">
          <ac:chgData name="Robert Cheadle" userId="b18cd7d3fa260a11" providerId="LiveId" clId="{7B619BEF-5CC3-4D8E-9E8A-EE961FDA98F7}" dt="2022-07-15T17:05:23.293" v="5560" actId="207"/>
          <ac:spMkLst>
            <pc:docMk/>
            <pc:sldMk cId="3527622567" sldId="266"/>
            <ac:spMk id="2" creationId="{333733CA-CB6B-B1A6-13C9-15F5DBE72129}"/>
          </ac:spMkLst>
        </pc:spChg>
        <pc:spChg chg="del">
          <ac:chgData name="Robert Cheadle" userId="b18cd7d3fa260a11" providerId="LiveId" clId="{7B619BEF-5CC3-4D8E-9E8A-EE961FDA98F7}" dt="2022-07-11T23:28:52.659" v="437"/>
          <ac:spMkLst>
            <pc:docMk/>
            <pc:sldMk cId="3527622567" sldId="266"/>
            <ac:spMk id="3" creationId="{B2A62B1D-7A2A-3919-8F6D-0E2346FA1165}"/>
          </ac:spMkLst>
        </pc:spChg>
        <pc:spChg chg="add del">
          <ac:chgData name="Robert Cheadle" userId="b18cd7d3fa260a11" providerId="LiveId" clId="{7B619BEF-5CC3-4D8E-9E8A-EE961FDA98F7}" dt="2022-07-11T23:29:11.777" v="439" actId="26606"/>
          <ac:spMkLst>
            <pc:docMk/>
            <pc:sldMk cId="3527622567" sldId="266"/>
            <ac:spMk id="9" creationId="{4117F0C1-BCBB-40C7-99D6-F703E7A4B5F3}"/>
          </ac:spMkLst>
        </pc:spChg>
        <pc:spChg chg="add del">
          <ac:chgData name="Robert Cheadle" userId="b18cd7d3fa260a11" providerId="LiveId" clId="{7B619BEF-5CC3-4D8E-9E8A-EE961FDA98F7}" dt="2022-07-11T23:29:11.777" v="439" actId="26606"/>
          <ac:spMkLst>
            <pc:docMk/>
            <pc:sldMk cId="3527622567" sldId="266"/>
            <ac:spMk id="11" creationId="{D1A5D8BC-B41A-4E96-91C4-D60F5162257E}"/>
          </ac:spMkLst>
        </pc:spChg>
        <pc:spChg chg="add del">
          <ac:chgData name="Robert Cheadle" userId="b18cd7d3fa260a11" providerId="LiveId" clId="{7B619BEF-5CC3-4D8E-9E8A-EE961FDA98F7}" dt="2022-07-11T23:29:11.777" v="439" actId="26606"/>
          <ac:spMkLst>
            <pc:docMk/>
            <pc:sldMk cId="3527622567" sldId="266"/>
            <ac:spMk id="15" creationId="{51287385-D3EA-47A8-A127-6061791ADBB6}"/>
          </ac:spMkLst>
        </pc:spChg>
        <pc:spChg chg="add del">
          <ac:chgData name="Robert Cheadle" userId="b18cd7d3fa260a11" providerId="LiveId" clId="{7B619BEF-5CC3-4D8E-9E8A-EE961FDA98F7}" dt="2022-07-11T23:29:14.802" v="441" actId="26606"/>
          <ac:spMkLst>
            <pc:docMk/>
            <pc:sldMk cId="3527622567" sldId="266"/>
            <ac:spMk id="17" creationId="{75F65CD9-825D-44BD-8681-D42D260D4C63}"/>
          </ac:spMkLst>
        </pc:spChg>
        <pc:spChg chg="add del">
          <ac:chgData name="Robert Cheadle" userId="b18cd7d3fa260a11" providerId="LiveId" clId="{7B619BEF-5CC3-4D8E-9E8A-EE961FDA98F7}" dt="2022-07-11T23:29:14.802" v="441" actId="26606"/>
          <ac:spMkLst>
            <pc:docMk/>
            <pc:sldMk cId="3527622567" sldId="266"/>
            <ac:spMk id="18" creationId="{B2F64C47-BE0B-4DA4-A62F-C6922DD2082F}"/>
          </ac:spMkLst>
        </pc:spChg>
        <pc:spChg chg="add">
          <ac:chgData name="Robert Cheadle" userId="b18cd7d3fa260a11" providerId="LiveId" clId="{7B619BEF-5CC3-4D8E-9E8A-EE961FDA98F7}" dt="2022-07-11T23:29:14.825" v="442" actId="26606"/>
          <ac:spMkLst>
            <pc:docMk/>
            <pc:sldMk cId="3527622567" sldId="266"/>
            <ac:spMk id="20" creationId="{77580997-46DA-48C1-9929-FE4F5CE96256}"/>
          </ac:spMkLst>
        </pc:spChg>
        <pc:spChg chg="add">
          <ac:chgData name="Robert Cheadle" userId="b18cd7d3fa260a11" providerId="LiveId" clId="{7B619BEF-5CC3-4D8E-9E8A-EE961FDA98F7}" dt="2022-07-11T23:29:14.825" v="442" actId="26606"/>
          <ac:spMkLst>
            <pc:docMk/>
            <pc:sldMk cId="3527622567" sldId="266"/>
            <ac:spMk id="22" creationId="{80A7F0DD-3DB5-48D0-A338-52932ECF5681}"/>
          </ac:spMkLst>
        </pc:spChg>
        <pc:graphicFrameChg chg="add mod">
          <ac:chgData name="Robert Cheadle" userId="b18cd7d3fa260a11" providerId="LiveId" clId="{7B619BEF-5CC3-4D8E-9E8A-EE961FDA98F7}" dt="2022-07-15T16:53:04.902" v="5535"/>
          <ac:graphicFrameMkLst>
            <pc:docMk/>
            <pc:sldMk cId="3527622567" sldId="266"/>
            <ac:graphicFrameMk id="4" creationId="{592063A3-01F3-4ACB-BDA7-E37BFFC6B475}"/>
          </ac:graphicFrameMkLst>
        </pc:graphicFrameChg>
        <pc:picChg chg="add del">
          <ac:chgData name="Robert Cheadle" userId="b18cd7d3fa260a11" providerId="LiveId" clId="{7B619BEF-5CC3-4D8E-9E8A-EE961FDA98F7}" dt="2022-07-11T23:29:11.777" v="439" actId="26606"/>
          <ac:picMkLst>
            <pc:docMk/>
            <pc:sldMk cId="3527622567" sldId="266"/>
            <ac:picMk id="13" creationId="{0D321D5F-FA18-4271-9EAA-0BEA14116BB5}"/>
          </ac:picMkLst>
        </pc:picChg>
        <pc:picChg chg="add">
          <ac:chgData name="Robert Cheadle" userId="b18cd7d3fa260a11" providerId="LiveId" clId="{7B619BEF-5CC3-4D8E-9E8A-EE961FDA98F7}" dt="2022-07-11T23:29:14.825" v="442" actId="26606"/>
          <ac:picMkLst>
            <pc:docMk/>
            <pc:sldMk cId="3527622567" sldId="266"/>
            <ac:picMk id="21" creationId="{93F92867-10AA-410C-8AD1-2D2DBFE3FA0B}"/>
          </ac:picMkLst>
        </pc:picChg>
      </pc:sldChg>
      <pc:sldChg chg="addSp delSp modSp add mod">
        <pc:chgData name="Robert Cheadle" userId="b18cd7d3fa260a11" providerId="LiveId" clId="{7B619BEF-5CC3-4D8E-9E8A-EE961FDA98F7}" dt="2022-07-15T17:05:32.921" v="5562" actId="207"/>
        <pc:sldMkLst>
          <pc:docMk/>
          <pc:sldMk cId="945896623" sldId="267"/>
        </pc:sldMkLst>
        <pc:spChg chg="mod">
          <ac:chgData name="Robert Cheadle" userId="b18cd7d3fa260a11" providerId="LiveId" clId="{7B619BEF-5CC3-4D8E-9E8A-EE961FDA98F7}" dt="2022-07-15T17:05:32.921" v="5562" actId="207"/>
          <ac:spMkLst>
            <pc:docMk/>
            <pc:sldMk cId="945896623" sldId="267"/>
            <ac:spMk id="2" creationId="{333733CA-CB6B-B1A6-13C9-15F5DBE72129}"/>
          </ac:spMkLst>
        </pc:spChg>
        <pc:spChg chg="add del mod">
          <ac:chgData name="Robert Cheadle" userId="b18cd7d3fa260a11" providerId="LiveId" clId="{7B619BEF-5CC3-4D8E-9E8A-EE961FDA98F7}" dt="2022-07-11T23:31:21.983" v="558"/>
          <ac:spMkLst>
            <pc:docMk/>
            <pc:sldMk cId="945896623" sldId="267"/>
            <ac:spMk id="5" creationId="{932BAF26-F9C8-4D5B-F5D1-7BB9B849F55F}"/>
          </ac:spMkLst>
        </pc:spChg>
        <pc:spChg chg="del">
          <ac:chgData name="Robert Cheadle" userId="b18cd7d3fa260a11" providerId="LiveId" clId="{7B619BEF-5CC3-4D8E-9E8A-EE961FDA98F7}" dt="2022-07-11T23:31:26.643" v="559" actId="26606"/>
          <ac:spMkLst>
            <pc:docMk/>
            <pc:sldMk cId="945896623" sldId="267"/>
            <ac:spMk id="20" creationId="{77580997-46DA-48C1-9929-FE4F5CE96256}"/>
          </ac:spMkLst>
        </pc:spChg>
        <pc:spChg chg="del">
          <ac:chgData name="Robert Cheadle" userId="b18cd7d3fa260a11" providerId="LiveId" clId="{7B619BEF-5CC3-4D8E-9E8A-EE961FDA98F7}" dt="2022-07-11T23:31:26.643" v="559" actId="26606"/>
          <ac:spMkLst>
            <pc:docMk/>
            <pc:sldMk cId="945896623" sldId="267"/>
            <ac:spMk id="22" creationId="{80A7F0DD-3DB5-48D0-A338-52932ECF5681}"/>
          </ac:spMkLst>
        </pc:spChg>
        <pc:spChg chg="add">
          <ac:chgData name="Robert Cheadle" userId="b18cd7d3fa260a11" providerId="LiveId" clId="{7B619BEF-5CC3-4D8E-9E8A-EE961FDA98F7}" dt="2022-07-11T23:31:26.643" v="559" actId="26606"/>
          <ac:spMkLst>
            <pc:docMk/>
            <pc:sldMk cId="945896623" sldId="267"/>
            <ac:spMk id="27" creationId="{77580997-46DA-48C1-9929-FE4F5CE96256}"/>
          </ac:spMkLst>
        </pc:spChg>
        <pc:spChg chg="add">
          <ac:chgData name="Robert Cheadle" userId="b18cd7d3fa260a11" providerId="LiveId" clId="{7B619BEF-5CC3-4D8E-9E8A-EE961FDA98F7}" dt="2022-07-11T23:31:26.643" v="559" actId="26606"/>
          <ac:spMkLst>
            <pc:docMk/>
            <pc:sldMk cId="945896623" sldId="267"/>
            <ac:spMk id="31" creationId="{80A7F0DD-3DB5-48D0-A338-52932ECF5681}"/>
          </ac:spMkLst>
        </pc:spChg>
        <pc:graphicFrameChg chg="del">
          <ac:chgData name="Robert Cheadle" userId="b18cd7d3fa260a11" providerId="LiveId" clId="{7B619BEF-5CC3-4D8E-9E8A-EE961FDA98F7}" dt="2022-07-11T23:31:05.890" v="557" actId="478"/>
          <ac:graphicFrameMkLst>
            <pc:docMk/>
            <pc:sldMk cId="945896623" sldId="267"/>
            <ac:graphicFrameMk id="4" creationId="{592063A3-01F3-4ACB-BDA7-E37BFFC6B475}"/>
          </ac:graphicFrameMkLst>
        </pc:graphicFrameChg>
        <pc:graphicFrameChg chg="add mod">
          <ac:chgData name="Robert Cheadle" userId="b18cd7d3fa260a11" providerId="LiveId" clId="{7B619BEF-5CC3-4D8E-9E8A-EE961FDA98F7}" dt="2022-07-12T01:35:35.353" v="5085" actId="20577"/>
          <ac:graphicFrameMkLst>
            <pc:docMk/>
            <pc:sldMk cId="945896623" sldId="267"/>
            <ac:graphicFrameMk id="9" creationId="{C6E58DA6-B40E-4197-A073-16179056972F}"/>
          </ac:graphicFrameMkLst>
        </pc:graphicFrameChg>
        <pc:picChg chg="del">
          <ac:chgData name="Robert Cheadle" userId="b18cd7d3fa260a11" providerId="LiveId" clId="{7B619BEF-5CC3-4D8E-9E8A-EE961FDA98F7}" dt="2022-07-11T23:31:26.643" v="559" actId="26606"/>
          <ac:picMkLst>
            <pc:docMk/>
            <pc:sldMk cId="945896623" sldId="267"/>
            <ac:picMk id="21" creationId="{93F92867-10AA-410C-8AD1-2D2DBFE3FA0B}"/>
          </ac:picMkLst>
        </pc:picChg>
        <pc:picChg chg="add">
          <ac:chgData name="Robert Cheadle" userId="b18cd7d3fa260a11" providerId="LiveId" clId="{7B619BEF-5CC3-4D8E-9E8A-EE961FDA98F7}" dt="2022-07-11T23:31:26.643" v="559" actId="26606"/>
          <ac:picMkLst>
            <pc:docMk/>
            <pc:sldMk cId="945896623" sldId="267"/>
            <ac:picMk id="29" creationId="{93F92867-10AA-410C-8AD1-2D2DBFE3FA0B}"/>
          </ac:picMkLst>
        </pc:picChg>
      </pc:sldChg>
      <pc:sldChg chg="addSp delSp modSp new mod setBg setClrOvrMap">
        <pc:chgData name="Robert Cheadle" userId="b18cd7d3fa260a11" providerId="LiveId" clId="{7B619BEF-5CC3-4D8E-9E8A-EE961FDA98F7}" dt="2022-07-15T17:05:46.056" v="5564" actId="207"/>
        <pc:sldMkLst>
          <pc:docMk/>
          <pc:sldMk cId="3694909148" sldId="268"/>
        </pc:sldMkLst>
        <pc:spChg chg="mod">
          <ac:chgData name="Robert Cheadle" userId="b18cd7d3fa260a11" providerId="LiveId" clId="{7B619BEF-5CC3-4D8E-9E8A-EE961FDA98F7}" dt="2022-07-15T17:05:46.056" v="5564" actId="207"/>
          <ac:spMkLst>
            <pc:docMk/>
            <pc:sldMk cId="3694909148" sldId="268"/>
            <ac:spMk id="2" creationId="{BCA99863-760A-6284-A3DA-0FF754977399}"/>
          </ac:spMkLst>
        </pc:spChg>
        <pc:spChg chg="del">
          <ac:chgData name="Robert Cheadle" userId="b18cd7d3fa260a11" providerId="LiveId" clId="{7B619BEF-5CC3-4D8E-9E8A-EE961FDA98F7}" dt="2022-07-11T23:36:37.810" v="728"/>
          <ac:spMkLst>
            <pc:docMk/>
            <pc:sldMk cId="3694909148" sldId="268"/>
            <ac:spMk id="3" creationId="{975B4193-0E68-FA39-F907-FB6EC0FAD855}"/>
          </ac:spMkLst>
        </pc:spChg>
        <pc:spChg chg="add">
          <ac:chgData name="Robert Cheadle" userId="b18cd7d3fa260a11" providerId="LiveId" clId="{7B619BEF-5CC3-4D8E-9E8A-EE961FDA98F7}" dt="2022-07-11T23:36:40.263" v="729" actId="26606"/>
          <ac:spMkLst>
            <pc:docMk/>
            <pc:sldMk cId="3694909148" sldId="268"/>
            <ac:spMk id="9" creationId="{77580997-46DA-48C1-9929-FE4F5CE96256}"/>
          </ac:spMkLst>
        </pc:spChg>
        <pc:spChg chg="add">
          <ac:chgData name="Robert Cheadle" userId="b18cd7d3fa260a11" providerId="LiveId" clId="{7B619BEF-5CC3-4D8E-9E8A-EE961FDA98F7}" dt="2022-07-11T23:36:40.263" v="729" actId="26606"/>
          <ac:spMkLst>
            <pc:docMk/>
            <pc:sldMk cId="3694909148" sldId="268"/>
            <ac:spMk id="13" creationId="{80A7F0DD-3DB5-48D0-A338-52932ECF5681}"/>
          </ac:spMkLst>
        </pc:spChg>
        <pc:graphicFrameChg chg="add mod">
          <ac:chgData name="Robert Cheadle" userId="b18cd7d3fa260a11" providerId="LiveId" clId="{7B619BEF-5CC3-4D8E-9E8A-EE961FDA98F7}" dt="2022-07-12T02:03:32.392" v="5459" actId="20577"/>
          <ac:graphicFrameMkLst>
            <pc:docMk/>
            <pc:sldMk cId="3694909148" sldId="268"/>
            <ac:graphicFrameMk id="4" creationId="{3CF4E018-61F8-4977-AFE0-A7B22DF68C01}"/>
          </ac:graphicFrameMkLst>
        </pc:graphicFrameChg>
        <pc:picChg chg="add">
          <ac:chgData name="Robert Cheadle" userId="b18cd7d3fa260a11" providerId="LiveId" clId="{7B619BEF-5CC3-4D8E-9E8A-EE961FDA98F7}" dt="2022-07-11T23:36:40.263" v="729" actId="26606"/>
          <ac:picMkLst>
            <pc:docMk/>
            <pc:sldMk cId="3694909148" sldId="268"/>
            <ac:picMk id="11" creationId="{93F92867-10AA-410C-8AD1-2D2DBFE3FA0B}"/>
          </ac:picMkLst>
        </pc:picChg>
      </pc:sldChg>
      <pc:sldChg chg="addSp delSp modSp new mod modClrScheme chgLayout">
        <pc:chgData name="Robert Cheadle" userId="b18cd7d3fa260a11" providerId="LiveId" clId="{7B619BEF-5CC3-4D8E-9E8A-EE961FDA98F7}" dt="2022-07-15T17:06:14.380" v="5570" actId="207"/>
        <pc:sldMkLst>
          <pc:docMk/>
          <pc:sldMk cId="2074002071" sldId="269"/>
        </pc:sldMkLst>
        <pc:spChg chg="del mod ord">
          <ac:chgData name="Robert Cheadle" userId="b18cd7d3fa260a11" providerId="LiveId" clId="{7B619BEF-5CC3-4D8E-9E8A-EE961FDA98F7}" dt="2022-07-11T23:43:25.595" v="1193" actId="700"/>
          <ac:spMkLst>
            <pc:docMk/>
            <pc:sldMk cId="2074002071" sldId="269"/>
            <ac:spMk id="2" creationId="{4E94A660-631D-DBCA-9CBD-EA341FEE4CBC}"/>
          </ac:spMkLst>
        </pc:spChg>
        <pc:spChg chg="del">
          <ac:chgData name="Robert Cheadle" userId="b18cd7d3fa260a11" providerId="LiveId" clId="{7B619BEF-5CC3-4D8E-9E8A-EE961FDA98F7}" dt="2022-07-11T23:43:25.595" v="1193" actId="700"/>
          <ac:spMkLst>
            <pc:docMk/>
            <pc:sldMk cId="2074002071" sldId="269"/>
            <ac:spMk id="3" creationId="{CD821C98-6527-CF9C-30F6-832907D3388D}"/>
          </ac:spMkLst>
        </pc:spChg>
        <pc:spChg chg="add mod ord">
          <ac:chgData name="Robert Cheadle" userId="b18cd7d3fa260a11" providerId="LiveId" clId="{7B619BEF-5CC3-4D8E-9E8A-EE961FDA98F7}" dt="2022-07-15T17:06:10.785" v="5569" actId="207"/>
          <ac:spMkLst>
            <pc:docMk/>
            <pc:sldMk cId="2074002071" sldId="269"/>
            <ac:spMk id="4" creationId="{5EBCDE61-8B57-2843-93D5-31E92F083363}"/>
          </ac:spMkLst>
        </pc:spChg>
        <pc:spChg chg="add del mod">
          <ac:chgData name="Robert Cheadle" userId="b18cd7d3fa260a11" providerId="LiveId" clId="{7B619BEF-5CC3-4D8E-9E8A-EE961FDA98F7}" dt="2022-07-11T23:59:47.730" v="1861"/>
          <ac:spMkLst>
            <pc:docMk/>
            <pc:sldMk cId="2074002071" sldId="269"/>
            <ac:spMk id="5" creationId="{0AB59337-0C8D-8E5F-953F-5F51E884D0B7}"/>
          </ac:spMkLst>
        </pc:spChg>
        <pc:spChg chg="add mod">
          <ac:chgData name="Robert Cheadle" userId="b18cd7d3fa260a11" providerId="LiveId" clId="{7B619BEF-5CC3-4D8E-9E8A-EE961FDA98F7}" dt="2022-07-15T17:06:14.380" v="5570" actId="207"/>
          <ac:spMkLst>
            <pc:docMk/>
            <pc:sldMk cId="2074002071" sldId="269"/>
            <ac:spMk id="6" creationId="{A54C78DE-6DFA-174D-6847-7325D3854793}"/>
          </ac:spMkLst>
        </pc:spChg>
      </pc:sldChg>
      <pc:sldChg chg="new del">
        <pc:chgData name="Robert Cheadle" userId="b18cd7d3fa260a11" providerId="LiveId" clId="{7B619BEF-5CC3-4D8E-9E8A-EE961FDA98F7}" dt="2022-07-11T23:53:49.449" v="1475" actId="2696"/>
        <pc:sldMkLst>
          <pc:docMk/>
          <pc:sldMk cId="3547349897" sldId="270"/>
        </pc:sldMkLst>
      </pc:sldChg>
      <pc:sldChg chg="addSp delSp modSp new mod setBg setClrOvrMap">
        <pc:chgData name="Robert Cheadle" userId="b18cd7d3fa260a11" providerId="LiveId" clId="{7B619BEF-5CC3-4D8E-9E8A-EE961FDA98F7}" dt="2022-07-15T17:05:28.248" v="5561" actId="207"/>
        <pc:sldMkLst>
          <pc:docMk/>
          <pc:sldMk cId="1429410539" sldId="271"/>
        </pc:sldMkLst>
        <pc:spChg chg="mod">
          <ac:chgData name="Robert Cheadle" userId="b18cd7d3fa260a11" providerId="LiveId" clId="{7B619BEF-5CC3-4D8E-9E8A-EE961FDA98F7}" dt="2022-07-15T17:05:28.248" v="5561" actId="207"/>
          <ac:spMkLst>
            <pc:docMk/>
            <pc:sldMk cId="1429410539" sldId="271"/>
            <ac:spMk id="2" creationId="{6A814D12-6365-167E-B8A3-F0D6EC64084B}"/>
          </ac:spMkLst>
        </pc:spChg>
        <pc:spChg chg="del">
          <ac:chgData name="Robert Cheadle" userId="b18cd7d3fa260a11" providerId="LiveId" clId="{7B619BEF-5CC3-4D8E-9E8A-EE961FDA98F7}" dt="2022-07-11T23:47:19.449" v="1284"/>
          <ac:spMkLst>
            <pc:docMk/>
            <pc:sldMk cId="1429410539" sldId="271"/>
            <ac:spMk id="3" creationId="{B2256C10-E31A-8C49-1F94-030C277CD5B7}"/>
          </ac:spMkLst>
        </pc:spChg>
        <pc:spChg chg="add">
          <ac:chgData name="Robert Cheadle" userId="b18cd7d3fa260a11" providerId="LiveId" clId="{7B619BEF-5CC3-4D8E-9E8A-EE961FDA98F7}" dt="2022-07-11T23:47:34.609" v="1286" actId="26606"/>
          <ac:spMkLst>
            <pc:docMk/>
            <pc:sldMk cId="1429410539" sldId="271"/>
            <ac:spMk id="9" creationId="{77580997-46DA-48C1-9929-FE4F5CE96256}"/>
          </ac:spMkLst>
        </pc:spChg>
        <pc:spChg chg="add">
          <ac:chgData name="Robert Cheadle" userId="b18cd7d3fa260a11" providerId="LiveId" clId="{7B619BEF-5CC3-4D8E-9E8A-EE961FDA98F7}" dt="2022-07-11T23:47:34.609" v="1286" actId="26606"/>
          <ac:spMkLst>
            <pc:docMk/>
            <pc:sldMk cId="1429410539" sldId="271"/>
            <ac:spMk id="13" creationId="{80A7F0DD-3DB5-48D0-A338-52932ECF5681}"/>
          </ac:spMkLst>
        </pc:spChg>
        <pc:graphicFrameChg chg="add mod">
          <ac:chgData name="Robert Cheadle" userId="b18cd7d3fa260a11" providerId="LiveId" clId="{7B619BEF-5CC3-4D8E-9E8A-EE961FDA98F7}" dt="2022-07-12T01:34:55.822" v="5060"/>
          <ac:graphicFrameMkLst>
            <pc:docMk/>
            <pc:sldMk cId="1429410539" sldId="271"/>
            <ac:graphicFrameMk id="4" creationId="{B728D176-12DD-4001-8BF9-B72D10AB4CB8}"/>
          </ac:graphicFrameMkLst>
        </pc:graphicFrameChg>
        <pc:picChg chg="add">
          <ac:chgData name="Robert Cheadle" userId="b18cd7d3fa260a11" providerId="LiveId" clId="{7B619BEF-5CC3-4D8E-9E8A-EE961FDA98F7}" dt="2022-07-11T23:47:34.609" v="1286" actId="26606"/>
          <ac:picMkLst>
            <pc:docMk/>
            <pc:sldMk cId="1429410539" sldId="271"/>
            <ac:picMk id="11" creationId="{93F92867-10AA-410C-8AD1-2D2DBFE3FA0B}"/>
          </ac:picMkLst>
        </pc:picChg>
      </pc:sldChg>
      <pc:sldChg chg="addSp delSp modSp new mod setBg setClrOvrMap">
        <pc:chgData name="Robert Cheadle" userId="b18cd7d3fa260a11" providerId="LiveId" clId="{7B619BEF-5CC3-4D8E-9E8A-EE961FDA98F7}" dt="2022-07-15T17:05:39.024" v="5563" actId="207"/>
        <pc:sldMkLst>
          <pc:docMk/>
          <pc:sldMk cId="655617561" sldId="272"/>
        </pc:sldMkLst>
        <pc:spChg chg="mod">
          <ac:chgData name="Robert Cheadle" userId="b18cd7d3fa260a11" providerId="LiveId" clId="{7B619BEF-5CC3-4D8E-9E8A-EE961FDA98F7}" dt="2022-07-15T17:05:39.024" v="5563" actId="207"/>
          <ac:spMkLst>
            <pc:docMk/>
            <pc:sldMk cId="655617561" sldId="272"/>
            <ac:spMk id="2" creationId="{D63F569E-A75F-AA0C-1E29-281C577F0B86}"/>
          </ac:spMkLst>
        </pc:spChg>
        <pc:spChg chg="del">
          <ac:chgData name="Robert Cheadle" userId="b18cd7d3fa260a11" providerId="LiveId" clId="{7B619BEF-5CC3-4D8E-9E8A-EE961FDA98F7}" dt="2022-07-11T23:50:48.352" v="1418"/>
          <ac:spMkLst>
            <pc:docMk/>
            <pc:sldMk cId="655617561" sldId="272"/>
            <ac:spMk id="3" creationId="{34C2011C-E494-8A71-FD01-FB89E3AD3D9D}"/>
          </ac:spMkLst>
        </pc:spChg>
        <pc:spChg chg="add del mod">
          <ac:chgData name="Robert Cheadle" userId="b18cd7d3fa260a11" providerId="LiveId" clId="{7B619BEF-5CC3-4D8E-9E8A-EE961FDA98F7}" dt="2022-07-12T02:05:08.754" v="5478"/>
          <ac:spMkLst>
            <pc:docMk/>
            <pc:sldMk cId="655617561" sldId="272"/>
            <ac:spMk id="5" creationId="{1F3EDE2B-4064-9F6D-79DA-18D9773FD9AB}"/>
          </ac:spMkLst>
        </pc:spChg>
        <pc:spChg chg="add del">
          <ac:chgData name="Robert Cheadle" userId="b18cd7d3fa260a11" providerId="LiveId" clId="{7B619BEF-5CC3-4D8E-9E8A-EE961FDA98F7}" dt="2022-07-12T02:05:11.136" v="5479" actId="26606"/>
          <ac:spMkLst>
            <pc:docMk/>
            <pc:sldMk cId="655617561" sldId="272"/>
            <ac:spMk id="9" creationId="{77580997-46DA-48C1-9929-FE4F5CE96256}"/>
          </ac:spMkLst>
        </pc:spChg>
        <pc:spChg chg="add del">
          <ac:chgData name="Robert Cheadle" userId="b18cd7d3fa260a11" providerId="LiveId" clId="{7B619BEF-5CC3-4D8E-9E8A-EE961FDA98F7}" dt="2022-07-12T02:05:11.136" v="5479" actId="26606"/>
          <ac:spMkLst>
            <pc:docMk/>
            <pc:sldMk cId="655617561" sldId="272"/>
            <ac:spMk id="13" creationId="{80A7F0DD-3DB5-48D0-A338-52932ECF5681}"/>
          </ac:spMkLst>
        </pc:spChg>
        <pc:spChg chg="add">
          <ac:chgData name="Robert Cheadle" userId="b18cd7d3fa260a11" providerId="LiveId" clId="{7B619BEF-5CC3-4D8E-9E8A-EE961FDA98F7}" dt="2022-07-12T02:05:11.136" v="5479" actId="26606"/>
          <ac:spMkLst>
            <pc:docMk/>
            <pc:sldMk cId="655617561" sldId="272"/>
            <ac:spMk id="18" creationId="{77580997-46DA-48C1-9929-FE4F5CE96256}"/>
          </ac:spMkLst>
        </pc:spChg>
        <pc:spChg chg="add">
          <ac:chgData name="Robert Cheadle" userId="b18cd7d3fa260a11" providerId="LiveId" clId="{7B619BEF-5CC3-4D8E-9E8A-EE961FDA98F7}" dt="2022-07-12T02:05:11.136" v="5479" actId="26606"/>
          <ac:spMkLst>
            <pc:docMk/>
            <pc:sldMk cId="655617561" sldId="272"/>
            <ac:spMk id="22" creationId="{80A7F0DD-3DB5-48D0-A338-52932ECF5681}"/>
          </ac:spMkLst>
        </pc:spChg>
        <pc:graphicFrameChg chg="add del mod">
          <ac:chgData name="Robert Cheadle" userId="b18cd7d3fa260a11" providerId="LiveId" clId="{7B619BEF-5CC3-4D8E-9E8A-EE961FDA98F7}" dt="2022-07-12T02:05:04.479" v="5477" actId="478"/>
          <ac:graphicFrameMkLst>
            <pc:docMk/>
            <pc:sldMk cId="655617561" sldId="272"/>
            <ac:graphicFrameMk id="4" creationId="{B728D176-12DD-4001-8BF9-B72D10AB4CB8}"/>
          </ac:graphicFrameMkLst>
        </pc:graphicFrameChg>
        <pc:graphicFrameChg chg="add mod">
          <ac:chgData name="Robert Cheadle" userId="b18cd7d3fa260a11" providerId="LiveId" clId="{7B619BEF-5CC3-4D8E-9E8A-EE961FDA98F7}" dt="2022-07-12T02:06:08.163" v="5512" actId="20577"/>
          <ac:graphicFrameMkLst>
            <pc:docMk/>
            <pc:sldMk cId="655617561" sldId="272"/>
            <ac:graphicFrameMk id="10" creationId="{C818BC91-F984-4020-B83F-CD94C25D60F5}"/>
          </ac:graphicFrameMkLst>
        </pc:graphicFrameChg>
        <pc:picChg chg="add del">
          <ac:chgData name="Robert Cheadle" userId="b18cd7d3fa260a11" providerId="LiveId" clId="{7B619BEF-5CC3-4D8E-9E8A-EE961FDA98F7}" dt="2022-07-12T02:05:11.136" v="5479" actId="26606"/>
          <ac:picMkLst>
            <pc:docMk/>
            <pc:sldMk cId="655617561" sldId="272"/>
            <ac:picMk id="11" creationId="{93F92867-10AA-410C-8AD1-2D2DBFE3FA0B}"/>
          </ac:picMkLst>
        </pc:picChg>
        <pc:picChg chg="add">
          <ac:chgData name="Robert Cheadle" userId="b18cd7d3fa260a11" providerId="LiveId" clId="{7B619BEF-5CC3-4D8E-9E8A-EE961FDA98F7}" dt="2022-07-12T02:05:11.136" v="5479" actId="26606"/>
          <ac:picMkLst>
            <pc:docMk/>
            <pc:sldMk cId="655617561" sldId="272"/>
            <ac:picMk id="20" creationId="{93F92867-10AA-410C-8AD1-2D2DBFE3FA0B}"/>
          </ac:picMkLst>
        </pc:picChg>
      </pc:sldChg>
      <pc:sldChg chg="addSp delSp modSp new mod setBg setClrOvrMap">
        <pc:chgData name="Robert Cheadle" userId="b18cd7d3fa260a11" providerId="LiveId" clId="{7B619BEF-5CC3-4D8E-9E8A-EE961FDA98F7}" dt="2022-07-15T17:05:51.049" v="5565" actId="207"/>
        <pc:sldMkLst>
          <pc:docMk/>
          <pc:sldMk cId="2886344767" sldId="273"/>
        </pc:sldMkLst>
        <pc:spChg chg="mod">
          <ac:chgData name="Robert Cheadle" userId="b18cd7d3fa260a11" providerId="LiveId" clId="{7B619BEF-5CC3-4D8E-9E8A-EE961FDA98F7}" dt="2022-07-15T17:05:51.049" v="5565" actId="207"/>
          <ac:spMkLst>
            <pc:docMk/>
            <pc:sldMk cId="2886344767" sldId="273"/>
            <ac:spMk id="2" creationId="{1CEF0336-E480-5A16-C690-320BE38972C8}"/>
          </ac:spMkLst>
        </pc:spChg>
        <pc:spChg chg="del">
          <ac:chgData name="Robert Cheadle" userId="b18cd7d3fa260a11" providerId="LiveId" clId="{7B619BEF-5CC3-4D8E-9E8A-EE961FDA98F7}" dt="2022-07-11T23:52:14.095" v="1448"/>
          <ac:spMkLst>
            <pc:docMk/>
            <pc:sldMk cId="2886344767" sldId="273"/>
            <ac:spMk id="3" creationId="{5FD77AEF-10BC-2F4D-C530-3783FA15D69B}"/>
          </ac:spMkLst>
        </pc:spChg>
        <pc:spChg chg="add">
          <ac:chgData name="Robert Cheadle" userId="b18cd7d3fa260a11" providerId="LiveId" clId="{7B619BEF-5CC3-4D8E-9E8A-EE961FDA98F7}" dt="2022-07-11T23:52:17.371" v="1449" actId="26606"/>
          <ac:spMkLst>
            <pc:docMk/>
            <pc:sldMk cId="2886344767" sldId="273"/>
            <ac:spMk id="9" creationId="{77580997-46DA-48C1-9929-FE4F5CE96256}"/>
          </ac:spMkLst>
        </pc:spChg>
        <pc:spChg chg="add">
          <ac:chgData name="Robert Cheadle" userId="b18cd7d3fa260a11" providerId="LiveId" clId="{7B619BEF-5CC3-4D8E-9E8A-EE961FDA98F7}" dt="2022-07-11T23:52:17.371" v="1449" actId="26606"/>
          <ac:spMkLst>
            <pc:docMk/>
            <pc:sldMk cId="2886344767" sldId="273"/>
            <ac:spMk id="13" creationId="{80A7F0DD-3DB5-48D0-A338-52932ECF5681}"/>
          </ac:spMkLst>
        </pc:spChg>
        <pc:graphicFrameChg chg="add mod">
          <ac:chgData name="Robert Cheadle" userId="b18cd7d3fa260a11" providerId="LiveId" clId="{7B619BEF-5CC3-4D8E-9E8A-EE961FDA98F7}" dt="2022-07-12T02:03:47.942" v="5476" actId="20577"/>
          <ac:graphicFrameMkLst>
            <pc:docMk/>
            <pc:sldMk cId="2886344767" sldId="273"/>
            <ac:graphicFrameMk id="4" creationId="{F3B9C70F-A7F7-4B6D-8271-780F2943A02B}"/>
          </ac:graphicFrameMkLst>
        </pc:graphicFrameChg>
        <pc:picChg chg="add">
          <ac:chgData name="Robert Cheadle" userId="b18cd7d3fa260a11" providerId="LiveId" clId="{7B619BEF-5CC3-4D8E-9E8A-EE961FDA98F7}" dt="2022-07-11T23:52:17.371" v="1449" actId="26606"/>
          <ac:picMkLst>
            <pc:docMk/>
            <pc:sldMk cId="2886344767" sldId="273"/>
            <ac:picMk id="11" creationId="{93F92867-10AA-410C-8AD1-2D2DBFE3FA0B}"/>
          </ac:picMkLst>
        </pc:picChg>
      </pc:sldChg>
      <pc:sldChg chg="addSp delSp modSp new mod setBg modClrScheme setClrOvrMap chgLayout">
        <pc:chgData name="Robert Cheadle" userId="b18cd7d3fa260a11" providerId="LiveId" clId="{7B619BEF-5CC3-4D8E-9E8A-EE961FDA98F7}" dt="2022-07-15T17:07:01.918" v="5576" actId="207"/>
        <pc:sldMkLst>
          <pc:docMk/>
          <pc:sldMk cId="979397670" sldId="274"/>
        </pc:sldMkLst>
        <pc:spChg chg="del mod ord">
          <ac:chgData name="Robert Cheadle" userId="b18cd7d3fa260a11" providerId="LiveId" clId="{7B619BEF-5CC3-4D8E-9E8A-EE961FDA98F7}" dt="2022-07-12T00:07:47.349" v="2009" actId="700"/>
          <ac:spMkLst>
            <pc:docMk/>
            <pc:sldMk cId="979397670" sldId="274"/>
            <ac:spMk id="2" creationId="{89FA7F3F-2236-4AB4-4476-AFA1A4440D30}"/>
          </ac:spMkLst>
        </pc:spChg>
        <pc:spChg chg="add del mod ord">
          <ac:chgData name="Robert Cheadle" userId="b18cd7d3fa260a11" providerId="LiveId" clId="{7B619BEF-5CC3-4D8E-9E8A-EE961FDA98F7}" dt="2022-07-12T00:08:11.515" v="2010" actId="700"/>
          <ac:spMkLst>
            <pc:docMk/>
            <pc:sldMk cId="979397670" sldId="274"/>
            <ac:spMk id="3" creationId="{B5AA7236-9D3F-8D70-C73F-C4C81C2561A7}"/>
          </ac:spMkLst>
        </pc:spChg>
        <pc:spChg chg="add del mod ord">
          <ac:chgData name="Robert Cheadle" userId="b18cd7d3fa260a11" providerId="LiveId" clId="{7B619BEF-5CC3-4D8E-9E8A-EE961FDA98F7}" dt="2022-07-12T00:08:11.515" v="2010" actId="700"/>
          <ac:spMkLst>
            <pc:docMk/>
            <pc:sldMk cId="979397670" sldId="274"/>
            <ac:spMk id="4" creationId="{1439EBA1-8C49-0782-1CAA-B2DCA3490D8E}"/>
          </ac:spMkLst>
        </pc:spChg>
        <pc:spChg chg="add del mod ord">
          <ac:chgData name="Robert Cheadle" userId="b18cd7d3fa260a11" providerId="LiveId" clId="{7B619BEF-5CC3-4D8E-9E8A-EE961FDA98F7}" dt="2022-07-12T00:08:11.515" v="2010" actId="700"/>
          <ac:spMkLst>
            <pc:docMk/>
            <pc:sldMk cId="979397670" sldId="274"/>
            <ac:spMk id="5" creationId="{76BD2BC0-7AE1-41A8-7CAE-2A9B98C7351C}"/>
          </ac:spMkLst>
        </pc:spChg>
        <pc:spChg chg="add mod ord">
          <ac:chgData name="Robert Cheadle" userId="b18cd7d3fa260a11" providerId="LiveId" clId="{7B619BEF-5CC3-4D8E-9E8A-EE961FDA98F7}" dt="2022-07-15T17:07:01.918" v="5576" actId="207"/>
          <ac:spMkLst>
            <pc:docMk/>
            <pc:sldMk cId="979397670" sldId="274"/>
            <ac:spMk id="6" creationId="{66780335-2469-52C9-4C61-363076259CAA}"/>
          </ac:spMkLst>
        </pc:spChg>
        <pc:spChg chg="add del mod ord">
          <ac:chgData name="Robert Cheadle" userId="b18cd7d3fa260a11" providerId="LiveId" clId="{7B619BEF-5CC3-4D8E-9E8A-EE961FDA98F7}" dt="2022-07-12T00:08:49.921" v="2011"/>
          <ac:spMkLst>
            <pc:docMk/>
            <pc:sldMk cId="979397670" sldId="274"/>
            <ac:spMk id="7" creationId="{2AFFDCA6-9A77-977D-CC88-C6F8E27FA565}"/>
          </ac:spMkLst>
        </pc:spChg>
        <pc:spChg chg="add">
          <ac:chgData name="Robert Cheadle" userId="b18cd7d3fa260a11" providerId="LiveId" clId="{7B619BEF-5CC3-4D8E-9E8A-EE961FDA98F7}" dt="2022-07-12T00:09:54.872" v="2012" actId="26606"/>
          <ac:spMkLst>
            <pc:docMk/>
            <pc:sldMk cId="979397670" sldId="274"/>
            <ac:spMk id="13" creationId="{77580997-46DA-48C1-9929-FE4F5CE96256}"/>
          </ac:spMkLst>
        </pc:spChg>
        <pc:spChg chg="add">
          <ac:chgData name="Robert Cheadle" userId="b18cd7d3fa260a11" providerId="LiveId" clId="{7B619BEF-5CC3-4D8E-9E8A-EE961FDA98F7}" dt="2022-07-12T00:09:54.872" v="2012" actId="26606"/>
          <ac:spMkLst>
            <pc:docMk/>
            <pc:sldMk cId="979397670" sldId="274"/>
            <ac:spMk id="17" creationId="{80A7F0DD-3DB5-48D0-A338-52932ECF5681}"/>
          </ac:spMkLst>
        </pc:spChg>
        <pc:graphicFrameChg chg="add mod">
          <ac:chgData name="Robert Cheadle" userId="b18cd7d3fa260a11" providerId="LiveId" clId="{7B619BEF-5CC3-4D8E-9E8A-EE961FDA98F7}" dt="2022-07-15T16:58:55.560" v="5540"/>
          <ac:graphicFrameMkLst>
            <pc:docMk/>
            <pc:sldMk cId="979397670" sldId="274"/>
            <ac:graphicFrameMk id="8" creationId="{A34994B2-D8A8-4AC1-A77B-93A8D9D84572}"/>
          </ac:graphicFrameMkLst>
        </pc:graphicFrameChg>
        <pc:picChg chg="add">
          <ac:chgData name="Robert Cheadle" userId="b18cd7d3fa260a11" providerId="LiveId" clId="{7B619BEF-5CC3-4D8E-9E8A-EE961FDA98F7}" dt="2022-07-12T00:09:54.872" v="2012" actId="26606"/>
          <ac:picMkLst>
            <pc:docMk/>
            <pc:sldMk cId="979397670" sldId="274"/>
            <ac:picMk id="15" creationId="{93F92867-10AA-410C-8AD1-2D2DBFE3FA0B}"/>
          </ac:picMkLst>
        </pc:picChg>
      </pc:sldChg>
      <pc:sldChg chg="del">
        <pc:chgData name="Robert Cheadle" userId="b18cd7d3fa260a11" providerId="LiveId" clId="{7B619BEF-5CC3-4D8E-9E8A-EE961FDA98F7}" dt="2022-07-11T23:11:15.291" v="146" actId="2696"/>
        <pc:sldMkLst>
          <pc:docMk/>
          <pc:sldMk cId="2939930866" sldId="274"/>
        </pc:sldMkLst>
      </pc:sldChg>
      <pc:sldChg chg="addSp delSp modSp add mod">
        <pc:chgData name="Robert Cheadle" userId="b18cd7d3fa260a11" providerId="LiveId" clId="{7B619BEF-5CC3-4D8E-9E8A-EE961FDA98F7}" dt="2022-07-15T17:07:10.926" v="5577" actId="207"/>
        <pc:sldMkLst>
          <pc:docMk/>
          <pc:sldMk cId="3095122030" sldId="275"/>
        </pc:sldMkLst>
        <pc:spChg chg="add del mod">
          <ac:chgData name="Robert Cheadle" userId="b18cd7d3fa260a11" providerId="LiveId" clId="{7B619BEF-5CC3-4D8E-9E8A-EE961FDA98F7}" dt="2022-07-12T00:13:04.583" v="2230"/>
          <ac:spMkLst>
            <pc:docMk/>
            <pc:sldMk cId="3095122030" sldId="275"/>
            <ac:spMk id="3" creationId="{B8B80BE9-4896-6373-E455-1178CC365817}"/>
          </ac:spMkLst>
        </pc:spChg>
        <pc:spChg chg="mod">
          <ac:chgData name="Robert Cheadle" userId="b18cd7d3fa260a11" providerId="LiveId" clId="{7B619BEF-5CC3-4D8E-9E8A-EE961FDA98F7}" dt="2022-07-15T17:07:10.926" v="5577" actId="207"/>
          <ac:spMkLst>
            <pc:docMk/>
            <pc:sldMk cId="3095122030" sldId="275"/>
            <ac:spMk id="6" creationId="{66780335-2469-52C9-4C61-363076259CAA}"/>
          </ac:spMkLst>
        </pc:spChg>
        <pc:spChg chg="del">
          <ac:chgData name="Robert Cheadle" userId="b18cd7d3fa260a11" providerId="LiveId" clId="{7B619BEF-5CC3-4D8E-9E8A-EE961FDA98F7}" dt="2022-07-12T00:13:16.177" v="2231" actId="26606"/>
          <ac:spMkLst>
            <pc:docMk/>
            <pc:sldMk cId="3095122030" sldId="275"/>
            <ac:spMk id="13" creationId="{77580997-46DA-48C1-9929-FE4F5CE96256}"/>
          </ac:spMkLst>
        </pc:spChg>
        <pc:spChg chg="del">
          <ac:chgData name="Robert Cheadle" userId="b18cd7d3fa260a11" providerId="LiveId" clId="{7B619BEF-5CC3-4D8E-9E8A-EE961FDA98F7}" dt="2022-07-12T00:13:16.177" v="2231" actId="26606"/>
          <ac:spMkLst>
            <pc:docMk/>
            <pc:sldMk cId="3095122030" sldId="275"/>
            <ac:spMk id="17" creationId="{80A7F0DD-3DB5-48D0-A338-52932ECF5681}"/>
          </ac:spMkLst>
        </pc:spChg>
        <pc:spChg chg="add">
          <ac:chgData name="Robert Cheadle" userId="b18cd7d3fa260a11" providerId="LiveId" clId="{7B619BEF-5CC3-4D8E-9E8A-EE961FDA98F7}" dt="2022-07-12T00:13:16.177" v="2231" actId="26606"/>
          <ac:spMkLst>
            <pc:docMk/>
            <pc:sldMk cId="3095122030" sldId="275"/>
            <ac:spMk id="22" creationId="{77580997-46DA-48C1-9929-FE4F5CE96256}"/>
          </ac:spMkLst>
        </pc:spChg>
        <pc:spChg chg="add">
          <ac:chgData name="Robert Cheadle" userId="b18cd7d3fa260a11" providerId="LiveId" clId="{7B619BEF-5CC3-4D8E-9E8A-EE961FDA98F7}" dt="2022-07-12T00:13:16.177" v="2231" actId="26606"/>
          <ac:spMkLst>
            <pc:docMk/>
            <pc:sldMk cId="3095122030" sldId="275"/>
            <ac:spMk id="26" creationId="{80A7F0DD-3DB5-48D0-A338-52932ECF5681}"/>
          </ac:spMkLst>
        </pc:spChg>
        <pc:graphicFrameChg chg="del">
          <ac:chgData name="Robert Cheadle" userId="b18cd7d3fa260a11" providerId="LiveId" clId="{7B619BEF-5CC3-4D8E-9E8A-EE961FDA98F7}" dt="2022-07-12T00:12:42.033" v="2229" actId="478"/>
          <ac:graphicFrameMkLst>
            <pc:docMk/>
            <pc:sldMk cId="3095122030" sldId="275"/>
            <ac:graphicFrameMk id="8" creationId="{A34994B2-D8A8-4AC1-A77B-93A8D9D84572}"/>
          </ac:graphicFrameMkLst>
        </pc:graphicFrameChg>
        <pc:graphicFrameChg chg="add mod">
          <ac:chgData name="Robert Cheadle" userId="b18cd7d3fa260a11" providerId="LiveId" clId="{7B619BEF-5CC3-4D8E-9E8A-EE961FDA98F7}" dt="2022-07-15T16:59:41.863" v="5545"/>
          <ac:graphicFrameMkLst>
            <pc:docMk/>
            <pc:sldMk cId="3095122030" sldId="275"/>
            <ac:graphicFrameMk id="9" creationId="{15B5D91F-701E-4A79-A833-898778A89B69}"/>
          </ac:graphicFrameMkLst>
        </pc:graphicFrameChg>
        <pc:picChg chg="del">
          <ac:chgData name="Robert Cheadle" userId="b18cd7d3fa260a11" providerId="LiveId" clId="{7B619BEF-5CC3-4D8E-9E8A-EE961FDA98F7}" dt="2022-07-12T00:13:16.177" v="2231" actId="26606"/>
          <ac:picMkLst>
            <pc:docMk/>
            <pc:sldMk cId="3095122030" sldId="275"/>
            <ac:picMk id="15" creationId="{93F92867-10AA-410C-8AD1-2D2DBFE3FA0B}"/>
          </ac:picMkLst>
        </pc:picChg>
        <pc:picChg chg="add">
          <ac:chgData name="Robert Cheadle" userId="b18cd7d3fa260a11" providerId="LiveId" clId="{7B619BEF-5CC3-4D8E-9E8A-EE961FDA98F7}" dt="2022-07-12T00:13:16.177" v="2231" actId="26606"/>
          <ac:picMkLst>
            <pc:docMk/>
            <pc:sldMk cId="3095122030" sldId="275"/>
            <ac:picMk id="24" creationId="{93F92867-10AA-410C-8AD1-2D2DBFE3FA0B}"/>
          </ac:picMkLst>
        </pc:picChg>
      </pc:sldChg>
      <pc:sldChg chg="addSp modSp add del mod">
        <pc:chgData name="Robert Cheadle" userId="b18cd7d3fa260a11" providerId="LiveId" clId="{7B619BEF-5CC3-4D8E-9E8A-EE961FDA98F7}" dt="2022-07-12T00:16:24.079" v="2284" actId="2696"/>
        <pc:sldMkLst>
          <pc:docMk/>
          <pc:sldMk cId="205263995" sldId="276"/>
        </pc:sldMkLst>
        <pc:spChg chg="mod">
          <ac:chgData name="Robert Cheadle" userId="b18cd7d3fa260a11" providerId="LiveId" clId="{7B619BEF-5CC3-4D8E-9E8A-EE961FDA98F7}" dt="2022-07-12T00:14:04.015" v="2279" actId="20577"/>
          <ac:spMkLst>
            <pc:docMk/>
            <pc:sldMk cId="205263995" sldId="276"/>
            <ac:spMk id="6" creationId="{66780335-2469-52C9-4C61-363076259CAA}"/>
          </ac:spMkLst>
        </pc:spChg>
        <pc:graphicFrameChg chg="add mod">
          <ac:chgData name="Robert Cheadle" userId="b18cd7d3fa260a11" providerId="LiveId" clId="{7B619BEF-5CC3-4D8E-9E8A-EE961FDA98F7}" dt="2022-07-12T00:15:47.202" v="2283" actId="14100"/>
          <ac:graphicFrameMkLst>
            <pc:docMk/>
            <pc:sldMk cId="205263995" sldId="276"/>
            <ac:graphicFrameMk id="7" creationId="{88988FB6-C39A-45B1-9178-3B3A332C2382}"/>
          </ac:graphicFrameMkLst>
        </pc:graphicFrameChg>
      </pc:sldChg>
      <pc:sldChg chg="addSp delSp modSp new mod setBg setClrOvrMap">
        <pc:chgData name="Robert Cheadle" userId="b18cd7d3fa260a11" providerId="LiveId" clId="{7B619BEF-5CC3-4D8E-9E8A-EE961FDA98F7}" dt="2022-07-15T17:07:20.099" v="5578" actId="207"/>
        <pc:sldMkLst>
          <pc:docMk/>
          <pc:sldMk cId="3204726474" sldId="276"/>
        </pc:sldMkLst>
        <pc:spChg chg="mod">
          <ac:chgData name="Robert Cheadle" userId="b18cd7d3fa260a11" providerId="LiveId" clId="{7B619BEF-5CC3-4D8E-9E8A-EE961FDA98F7}" dt="2022-07-15T17:07:20.099" v="5578" actId="207"/>
          <ac:spMkLst>
            <pc:docMk/>
            <pc:sldMk cId="3204726474" sldId="276"/>
            <ac:spMk id="2" creationId="{77998B63-1179-9E03-C208-F3DC2D1EA54F}"/>
          </ac:spMkLst>
        </pc:spChg>
        <pc:spChg chg="del">
          <ac:chgData name="Robert Cheadle" userId="b18cd7d3fa260a11" providerId="LiveId" clId="{7B619BEF-5CC3-4D8E-9E8A-EE961FDA98F7}" dt="2022-07-12T00:16:38.254" v="2286"/>
          <ac:spMkLst>
            <pc:docMk/>
            <pc:sldMk cId="3204726474" sldId="276"/>
            <ac:spMk id="3" creationId="{DEB1B878-EA60-2C2A-C03F-BF282BE443B2}"/>
          </ac:spMkLst>
        </pc:spChg>
        <pc:spChg chg="add">
          <ac:chgData name="Robert Cheadle" userId="b18cd7d3fa260a11" providerId="LiveId" clId="{7B619BEF-5CC3-4D8E-9E8A-EE961FDA98F7}" dt="2022-07-12T00:16:40.401" v="2287" actId="26606"/>
          <ac:spMkLst>
            <pc:docMk/>
            <pc:sldMk cId="3204726474" sldId="276"/>
            <ac:spMk id="9" creationId="{77580997-46DA-48C1-9929-FE4F5CE96256}"/>
          </ac:spMkLst>
        </pc:spChg>
        <pc:spChg chg="add">
          <ac:chgData name="Robert Cheadle" userId="b18cd7d3fa260a11" providerId="LiveId" clId="{7B619BEF-5CC3-4D8E-9E8A-EE961FDA98F7}" dt="2022-07-12T00:16:40.401" v="2287" actId="26606"/>
          <ac:spMkLst>
            <pc:docMk/>
            <pc:sldMk cId="3204726474" sldId="276"/>
            <ac:spMk id="13" creationId="{80A7F0DD-3DB5-48D0-A338-52932ECF5681}"/>
          </ac:spMkLst>
        </pc:spChg>
        <pc:graphicFrameChg chg="add mod">
          <ac:chgData name="Robert Cheadle" userId="b18cd7d3fa260a11" providerId="LiveId" clId="{7B619BEF-5CC3-4D8E-9E8A-EE961FDA98F7}" dt="2022-07-15T17:00:33.541" v="5549"/>
          <ac:graphicFrameMkLst>
            <pc:docMk/>
            <pc:sldMk cId="3204726474" sldId="276"/>
            <ac:graphicFrameMk id="4" creationId="{88988FB6-C39A-45B1-9178-3B3A332C2382}"/>
          </ac:graphicFrameMkLst>
        </pc:graphicFrameChg>
        <pc:picChg chg="add">
          <ac:chgData name="Robert Cheadle" userId="b18cd7d3fa260a11" providerId="LiveId" clId="{7B619BEF-5CC3-4D8E-9E8A-EE961FDA98F7}" dt="2022-07-12T00:16:40.401" v="2287" actId="26606"/>
          <ac:picMkLst>
            <pc:docMk/>
            <pc:sldMk cId="3204726474" sldId="276"/>
            <ac:picMk id="11" creationId="{93F92867-10AA-410C-8AD1-2D2DBFE3FA0B}"/>
          </ac:picMkLst>
        </pc:picChg>
      </pc:sldChg>
      <pc:sldChg chg="modSp new mod">
        <pc:chgData name="Robert Cheadle" userId="b18cd7d3fa260a11" providerId="LiveId" clId="{7B619BEF-5CC3-4D8E-9E8A-EE961FDA98F7}" dt="2022-07-15T17:07:33.695" v="5581" actId="207"/>
        <pc:sldMkLst>
          <pc:docMk/>
          <pc:sldMk cId="2927108692" sldId="277"/>
        </pc:sldMkLst>
        <pc:spChg chg="mod">
          <ac:chgData name="Robert Cheadle" userId="b18cd7d3fa260a11" providerId="LiveId" clId="{7B619BEF-5CC3-4D8E-9E8A-EE961FDA98F7}" dt="2022-07-15T17:07:29.998" v="5580" actId="207"/>
          <ac:spMkLst>
            <pc:docMk/>
            <pc:sldMk cId="2927108692" sldId="277"/>
            <ac:spMk id="2" creationId="{E435B787-52BF-34BD-82F0-92EDE9B0AC4F}"/>
          </ac:spMkLst>
        </pc:spChg>
        <pc:spChg chg="mod">
          <ac:chgData name="Robert Cheadle" userId="b18cd7d3fa260a11" providerId="LiveId" clId="{7B619BEF-5CC3-4D8E-9E8A-EE961FDA98F7}" dt="2022-07-15T17:07:33.695" v="5581" actId="207"/>
          <ac:spMkLst>
            <pc:docMk/>
            <pc:sldMk cId="2927108692" sldId="277"/>
            <ac:spMk id="3" creationId="{EBC7841F-7583-62B8-474C-44CCF5424949}"/>
          </ac:spMkLst>
        </pc:spChg>
      </pc:sldChg>
      <pc:sldChg chg="addSp delSp modSp new mod setBg setClrOvrMap">
        <pc:chgData name="Robert Cheadle" userId="b18cd7d3fa260a11" providerId="LiveId" clId="{7B619BEF-5CC3-4D8E-9E8A-EE961FDA98F7}" dt="2022-07-15T17:07:24.145" v="5579" actId="207"/>
        <pc:sldMkLst>
          <pc:docMk/>
          <pc:sldMk cId="2695759257" sldId="278"/>
        </pc:sldMkLst>
        <pc:spChg chg="mod">
          <ac:chgData name="Robert Cheadle" userId="b18cd7d3fa260a11" providerId="LiveId" clId="{7B619BEF-5CC3-4D8E-9E8A-EE961FDA98F7}" dt="2022-07-15T17:07:24.145" v="5579" actId="207"/>
          <ac:spMkLst>
            <pc:docMk/>
            <pc:sldMk cId="2695759257" sldId="278"/>
            <ac:spMk id="2" creationId="{8ECF2108-2793-DADE-C280-AA5765962873}"/>
          </ac:spMkLst>
        </pc:spChg>
        <pc:spChg chg="del">
          <ac:chgData name="Robert Cheadle" userId="b18cd7d3fa260a11" providerId="LiveId" clId="{7B619BEF-5CC3-4D8E-9E8A-EE961FDA98F7}" dt="2022-07-12T00:24:21.223" v="2646"/>
          <ac:spMkLst>
            <pc:docMk/>
            <pc:sldMk cId="2695759257" sldId="278"/>
            <ac:spMk id="3" creationId="{747BA24A-FBDC-277B-38D7-9A825BF8DB5E}"/>
          </ac:spMkLst>
        </pc:spChg>
        <pc:spChg chg="add">
          <ac:chgData name="Robert Cheadle" userId="b18cd7d3fa260a11" providerId="LiveId" clId="{7B619BEF-5CC3-4D8E-9E8A-EE961FDA98F7}" dt="2022-07-12T00:24:28.168" v="2647" actId="26606"/>
          <ac:spMkLst>
            <pc:docMk/>
            <pc:sldMk cId="2695759257" sldId="278"/>
            <ac:spMk id="9" creationId="{77580997-46DA-48C1-9929-FE4F5CE96256}"/>
          </ac:spMkLst>
        </pc:spChg>
        <pc:spChg chg="add">
          <ac:chgData name="Robert Cheadle" userId="b18cd7d3fa260a11" providerId="LiveId" clId="{7B619BEF-5CC3-4D8E-9E8A-EE961FDA98F7}" dt="2022-07-12T00:24:28.168" v="2647" actId="26606"/>
          <ac:spMkLst>
            <pc:docMk/>
            <pc:sldMk cId="2695759257" sldId="278"/>
            <ac:spMk id="13" creationId="{80A7F0DD-3DB5-48D0-A338-52932ECF5681}"/>
          </ac:spMkLst>
        </pc:spChg>
        <pc:graphicFrameChg chg="add mod">
          <ac:chgData name="Robert Cheadle" userId="b18cd7d3fa260a11" providerId="LiveId" clId="{7B619BEF-5CC3-4D8E-9E8A-EE961FDA98F7}" dt="2022-07-15T17:01:25.323" v="5554"/>
          <ac:graphicFrameMkLst>
            <pc:docMk/>
            <pc:sldMk cId="2695759257" sldId="278"/>
            <ac:graphicFrameMk id="4" creationId="{240CCCB9-2B22-486D-8F0F-99CEE5AB3270}"/>
          </ac:graphicFrameMkLst>
        </pc:graphicFrameChg>
        <pc:picChg chg="add">
          <ac:chgData name="Robert Cheadle" userId="b18cd7d3fa260a11" providerId="LiveId" clId="{7B619BEF-5CC3-4D8E-9E8A-EE961FDA98F7}" dt="2022-07-12T00:24:28.168" v="2647" actId="26606"/>
          <ac:picMkLst>
            <pc:docMk/>
            <pc:sldMk cId="2695759257" sldId="278"/>
            <ac:picMk id="11" creationId="{93F92867-10AA-410C-8AD1-2D2DBFE3FA0B}"/>
          </ac:picMkLst>
        </pc:picChg>
      </pc:sldChg>
      <pc:sldChg chg="modSp new mod">
        <pc:chgData name="Robert Cheadle" userId="b18cd7d3fa260a11" providerId="LiveId" clId="{7B619BEF-5CC3-4D8E-9E8A-EE961FDA98F7}" dt="2022-07-15T17:07:42.690" v="5583" actId="207"/>
        <pc:sldMkLst>
          <pc:docMk/>
          <pc:sldMk cId="1220394935" sldId="279"/>
        </pc:sldMkLst>
        <pc:spChg chg="mod">
          <ac:chgData name="Robert Cheadle" userId="b18cd7d3fa260a11" providerId="LiveId" clId="{7B619BEF-5CC3-4D8E-9E8A-EE961FDA98F7}" dt="2022-07-15T17:07:39.725" v="5582" actId="207"/>
          <ac:spMkLst>
            <pc:docMk/>
            <pc:sldMk cId="1220394935" sldId="279"/>
            <ac:spMk id="2" creationId="{E50C63F6-16DA-5D78-61A9-39F6E4561873}"/>
          </ac:spMkLst>
        </pc:spChg>
        <pc:spChg chg="mod">
          <ac:chgData name="Robert Cheadle" userId="b18cd7d3fa260a11" providerId="LiveId" clId="{7B619BEF-5CC3-4D8E-9E8A-EE961FDA98F7}" dt="2022-07-15T17:07:42.690" v="5583" actId="207"/>
          <ac:spMkLst>
            <pc:docMk/>
            <pc:sldMk cId="1220394935" sldId="279"/>
            <ac:spMk id="3" creationId="{E0A1F6EC-5619-CAEA-194D-721B614583FB}"/>
          </ac:spMkLst>
        </pc:spChg>
      </pc:sldChg>
      <pc:sldChg chg="modSp add del mod ord">
        <pc:chgData name="Robert Cheadle" userId="b18cd7d3fa260a11" providerId="LiveId" clId="{7B619BEF-5CC3-4D8E-9E8A-EE961FDA98F7}" dt="2022-07-12T01:11:43.840" v="3133" actId="2696"/>
        <pc:sldMkLst>
          <pc:docMk/>
          <pc:sldMk cId="3753521590" sldId="279"/>
        </pc:sldMkLst>
        <pc:spChg chg="mod">
          <ac:chgData name="Robert Cheadle" userId="b18cd7d3fa260a11" providerId="LiveId" clId="{7B619BEF-5CC3-4D8E-9E8A-EE961FDA98F7}" dt="2022-07-12T00:32:52.576" v="3132"/>
          <ac:spMkLst>
            <pc:docMk/>
            <pc:sldMk cId="3753521590" sldId="279"/>
            <ac:spMk id="2" creationId="{E1313696-8033-B133-C842-52FBF3836A01}"/>
          </ac:spMkLst>
        </pc:spChg>
      </pc:sldChg>
      <pc:sldChg chg="modSp add mod">
        <pc:chgData name="Robert Cheadle" userId="b18cd7d3fa260a11" providerId="LiveId" clId="{7B619BEF-5CC3-4D8E-9E8A-EE961FDA98F7}" dt="2022-07-15T17:07:58.204" v="5587" actId="207"/>
        <pc:sldMkLst>
          <pc:docMk/>
          <pc:sldMk cId="3030084765" sldId="280"/>
        </pc:sldMkLst>
        <pc:spChg chg="mod">
          <ac:chgData name="Robert Cheadle" userId="b18cd7d3fa260a11" providerId="LiveId" clId="{7B619BEF-5CC3-4D8E-9E8A-EE961FDA98F7}" dt="2022-07-15T17:07:58.204" v="5587" actId="207"/>
          <ac:spMkLst>
            <pc:docMk/>
            <pc:sldMk cId="3030084765" sldId="280"/>
            <ac:spMk id="2" creationId="{E50C63F6-16DA-5D78-61A9-39F6E4561873}"/>
          </ac:spMkLst>
        </pc:spChg>
        <pc:spChg chg="mod">
          <ac:chgData name="Robert Cheadle" userId="b18cd7d3fa260a11" providerId="LiveId" clId="{7B619BEF-5CC3-4D8E-9E8A-EE961FDA98F7}" dt="2022-07-15T17:07:55.543" v="5586" actId="207"/>
          <ac:spMkLst>
            <pc:docMk/>
            <pc:sldMk cId="3030084765" sldId="280"/>
            <ac:spMk id="3" creationId="{E0A1F6EC-5619-CAEA-194D-721B614583FB}"/>
          </ac:spMkLst>
        </pc:spChg>
      </pc:sldChg>
      <pc:sldChg chg="modSp add mod">
        <pc:chgData name="Robert Cheadle" userId="b18cd7d3fa260a11" providerId="LiveId" clId="{7B619BEF-5CC3-4D8E-9E8A-EE961FDA98F7}" dt="2022-07-15T17:07:50.496" v="5585" actId="207"/>
        <pc:sldMkLst>
          <pc:docMk/>
          <pc:sldMk cId="254014183" sldId="281"/>
        </pc:sldMkLst>
        <pc:spChg chg="mod">
          <ac:chgData name="Robert Cheadle" userId="b18cd7d3fa260a11" providerId="LiveId" clId="{7B619BEF-5CC3-4D8E-9E8A-EE961FDA98F7}" dt="2022-07-15T17:07:47.758" v="5584" actId="207"/>
          <ac:spMkLst>
            <pc:docMk/>
            <pc:sldMk cId="254014183" sldId="281"/>
            <ac:spMk id="2" creationId="{E50C63F6-16DA-5D78-61A9-39F6E4561873}"/>
          </ac:spMkLst>
        </pc:spChg>
        <pc:spChg chg="mod">
          <ac:chgData name="Robert Cheadle" userId="b18cd7d3fa260a11" providerId="LiveId" clId="{7B619BEF-5CC3-4D8E-9E8A-EE961FDA98F7}" dt="2022-07-15T17:07:50.496" v="5585" actId="207"/>
          <ac:spMkLst>
            <pc:docMk/>
            <pc:sldMk cId="254014183" sldId="281"/>
            <ac:spMk id="3" creationId="{E0A1F6EC-5619-CAEA-194D-721B614583F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embeddings/oleObject7.bin"/><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embeddings/oleObject8.bin"/><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embeddings/oleObject9.bin"/><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[Robert_Cheadle_Final_Project.xlsx]na_sales_by_genre!PivotTable1</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NA Sales(million units)by Genre for 2016</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1"/>
        <c:ser>
          <c:idx val="0"/>
          <c:order val="0"/>
          <c:tx>
            <c:strRef>
              <c:f>na_sales_by_genre!$B$5</c:f>
              <c:strCache>
                <c:ptCount val="1"/>
                <c:pt idx="0">
                  <c:v>Total</c:v>
                </c:pt>
              </c:strCache>
            </c:strRef>
          </c:tx>
          <c:invertIfNegative val="0"/>
          <c:dPt>
            <c:idx val="0"/>
            <c:invertIfNegative val="0"/>
            <c:bubble3D val="0"/>
            <c:spPr>
              <a:solidFill>
                <a:schemeClr val="accent1">
                  <a:shade val="76000"/>
                </a:schemeClr>
              </a:solidFill>
              <a:ln>
                <a:noFill/>
              </a:ln>
              <a:effectLst/>
            </c:spPr>
            <c:extLst>
              <c:ext xmlns:c16="http://schemas.microsoft.com/office/drawing/2014/chart" uri="{C3380CC4-5D6E-409C-BE32-E72D297353CC}">
                <c16:uniqueId val="{00000001-AE10-4297-A7DF-1597D7C47945}"/>
              </c:ext>
            </c:extLst>
          </c:dPt>
          <c:dPt>
            <c:idx val="1"/>
            <c:invertIfNegative val="0"/>
            <c:bubble3D val="0"/>
            <c:spPr>
              <a:solidFill>
                <a:schemeClr val="accent2">
                  <a:shade val="76000"/>
                </a:schemeClr>
              </a:solidFill>
              <a:ln>
                <a:noFill/>
              </a:ln>
              <a:effectLst/>
            </c:spPr>
            <c:extLst>
              <c:ext xmlns:c16="http://schemas.microsoft.com/office/drawing/2014/chart" uri="{C3380CC4-5D6E-409C-BE32-E72D297353CC}">
                <c16:uniqueId val="{00000003-AE10-4297-A7DF-1597D7C47945}"/>
              </c:ext>
            </c:extLst>
          </c:dPt>
          <c:dPt>
            <c:idx val="2"/>
            <c:invertIfNegative val="0"/>
            <c:bubble3D val="0"/>
            <c:spPr>
              <a:solidFill>
                <a:schemeClr val="accent3">
                  <a:shade val="76000"/>
                </a:schemeClr>
              </a:solidFill>
              <a:ln>
                <a:noFill/>
              </a:ln>
              <a:effectLst/>
            </c:spPr>
            <c:extLst>
              <c:ext xmlns:c16="http://schemas.microsoft.com/office/drawing/2014/chart" uri="{C3380CC4-5D6E-409C-BE32-E72D297353CC}">
                <c16:uniqueId val="{00000005-AE10-4297-A7DF-1597D7C47945}"/>
              </c:ext>
            </c:extLst>
          </c:dPt>
          <c:dPt>
            <c:idx val="3"/>
            <c:invertIfNegative val="0"/>
            <c:bubble3D val="0"/>
            <c:spPr>
              <a:solidFill>
                <a:schemeClr val="accent4">
                  <a:shade val="76000"/>
                </a:schemeClr>
              </a:solidFill>
              <a:ln>
                <a:noFill/>
              </a:ln>
              <a:effectLst/>
            </c:spPr>
            <c:extLst>
              <c:ext xmlns:c16="http://schemas.microsoft.com/office/drawing/2014/chart" uri="{C3380CC4-5D6E-409C-BE32-E72D297353CC}">
                <c16:uniqueId val="{00000007-AE10-4297-A7DF-1597D7C47945}"/>
              </c:ext>
            </c:extLst>
          </c:dPt>
          <c:dPt>
            <c:idx val="4"/>
            <c:invertIfNegative val="0"/>
            <c:bubble3D val="0"/>
            <c:spPr>
              <a:solidFill>
                <a:schemeClr val="accent5">
                  <a:shade val="76000"/>
                </a:schemeClr>
              </a:solidFill>
              <a:ln>
                <a:noFill/>
              </a:ln>
              <a:effectLst/>
            </c:spPr>
            <c:extLst>
              <c:ext xmlns:c16="http://schemas.microsoft.com/office/drawing/2014/chart" uri="{C3380CC4-5D6E-409C-BE32-E72D297353CC}">
                <c16:uniqueId val="{00000009-AE10-4297-A7DF-1597D7C47945}"/>
              </c:ext>
            </c:extLst>
          </c:dPt>
          <c:dPt>
            <c:idx val="5"/>
            <c:invertIfNegative val="0"/>
            <c:bubble3D val="0"/>
            <c:spPr>
              <a:solidFill>
                <a:schemeClr val="accent6">
                  <a:shade val="76000"/>
                </a:schemeClr>
              </a:solidFill>
              <a:ln>
                <a:noFill/>
              </a:ln>
              <a:effectLst/>
            </c:spPr>
            <c:extLst>
              <c:ext xmlns:c16="http://schemas.microsoft.com/office/drawing/2014/chart" uri="{C3380CC4-5D6E-409C-BE32-E72D297353CC}">
                <c16:uniqueId val="{0000000B-AE10-4297-A7DF-1597D7C47945}"/>
              </c:ext>
            </c:extLst>
          </c:dPt>
          <c:dPt>
            <c:idx val="6"/>
            <c:invertIfNegative val="0"/>
            <c:bubble3D val="0"/>
            <c:spPr>
              <a:solidFill>
                <a:schemeClr val="accent1">
                  <a:tint val="77000"/>
                </a:schemeClr>
              </a:solidFill>
              <a:ln>
                <a:noFill/>
              </a:ln>
              <a:effectLst/>
            </c:spPr>
            <c:extLst>
              <c:ext xmlns:c16="http://schemas.microsoft.com/office/drawing/2014/chart" uri="{C3380CC4-5D6E-409C-BE32-E72D297353CC}">
                <c16:uniqueId val="{0000000D-AE10-4297-A7DF-1597D7C47945}"/>
              </c:ext>
            </c:extLst>
          </c:dPt>
          <c:dPt>
            <c:idx val="7"/>
            <c:invertIfNegative val="0"/>
            <c:bubble3D val="0"/>
            <c:spPr>
              <a:solidFill>
                <a:schemeClr val="accent2">
                  <a:tint val="77000"/>
                </a:schemeClr>
              </a:solidFill>
              <a:ln>
                <a:noFill/>
              </a:ln>
              <a:effectLst/>
            </c:spPr>
            <c:extLst>
              <c:ext xmlns:c16="http://schemas.microsoft.com/office/drawing/2014/chart" uri="{C3380CC4-5D6E-409C-BE32-E72D297353CC}">
                <c16:uniqueId val="{0000000F-AE10-4297-A7DF-1597D7C47945}"/>
              </c:ext>
            </c:extLst>
          </c:dPt>
          <c:dPt>
            <c:idx val="8"/>
            <c:invertIfNegative val="0"/>
            <c:bubble3D val="0"/>
            <c:spPr>
              <a:solidFill>
                <a:schemeClr val="accent3">
                  <a:tint val="77000"/>
                </a:schemeClr>
              </a:solidFill>
              <a:ln>
                <a:noFill/>
              </a:ln>
              <a:effectLst/>
            </c:spPr>
            <c:extLst>
              <c:ext xmlns:c16="http://schemas.microsoft.com/office/drawing/2014/chart" uri="{C3380CC4-5D6E-409C-BE32-E72D297353CC}">
                <c16:uniqueId val="{00000011-AE10-4297-A7DF-1597D7C47945}"/>
              </c:ext>
            </c:extLst>
          </c:dPt>
          <c:dPt>
            <c:idx val="9"/>
            <c:invertIfNegative val="0"/>
            <c:bubble3D val="0"/>
            <c:spPr>
              <a:solidFill>
                <a:schemeClr val="accent4">
                  <a:tint val="77000"/>
                </a:schemeClr>
              </a:solidFill>
              <a:ln>
                <a:noFill/>
              </a:ln>
              <a:effectLst/>
            </c:spPr>
            <c:extLst>
              <c:ext xmlns:c16="http://schemas.microsoft.com/office/drawing/2014/chart" uri="{C3380CC4-5D6E-409C-BE32-E72D297353CC}">
                <c16:uniqueId val="{00000013-AE10-4297-A7DF-1597D7C47945}"/>
              </c:ext>
            </c:extLst>
          </c:dPt>
          <c:dPt>
            <c:idx val="10"/>
            <c:invertIfNegative val="0"/>
            <c:bubble3D val="0"/>
            <c:spPr>
              <a:solidFill>
                <a:schemeClr val="accent5">
                  <a:tint val="77000"/>
                </a:schemeClr>
              </a:solidFill>
              <a:ln>
                <a:noFill/>
              </a:ln>
              <a:effectLst/>
            </c:spPr>
            <c:extLst>
              <c:ext xmlns:c16="http://schemas.microsoft.com/office/drawing/2014/chart" uri="{C3380CC4-5D6E-409C-BE32-E72D297353CC}">
                <c16:uniqueId val="{00000015-AE10-4297-A7DF-1597D7C47945}"/>
              </c:ext>
            </c:extLst>
          </c:dPt>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na_sales_by_genre!$A$6:$A$18</c:f>
              <c:multiLvlStrCache>
                <c:ptCount val="11"/>
                <c:lvl>
                  <c:pt idx="0">
                    <c:v>Strategy</c:v>
                  </c:pt>
                  <c:pt idx="1">
                    <c:v>Sports</c:v>
                  </c:pt>
                  <c:pt idx="2">
                    <c:v>Simulation</c:v>
                  </c:pt>
                  <c:pt idx="3">
                    <c:v>Shooter</c:v>
                  </c:pt>
                  <c:pt idx="4">
                    <c:v>Role-Playing</c:v>
                  </c:pt>
                  <c:pt idx="5">
                    <c:v>Racing</c:v>
                  </c:pt>
                  <c:pt idx="6">
                    <c:v>Platform</c:v>
                  </c:pt>
                  <c:pt idx="7">
                    <c:v>Misc</c:v>
                  </c:pt>
                  <c:pt idx="8">
                    <c:v>Fighting</c:v>
                  </c:pt>
                  <c:pt idx="9">
                    <c:v>Adventure</c:v>
                  </c:pt>
                  <c:pt idx="10">
                    <c:v>Action</c:v>
                  </c:pt>
                </c:lvl>
                <c:lvl>
                  <c:pt idx="0">
                    <c:v>2016</c:v>
                  </c:pt>
                </c:lvl>
              </c:multiLvlStrCache>
            </c:multiLvlStrRef>
          </c:cat>
          <c:val>
            <c:numRef>
              <c:f>na_sales_by_genre!$B$6:$B$18</c:f>
              <c:numCache>
                <c:formatCode>General</c:formatCode>
                <c:ptCount val="11"/>
                <c:pt idx="0">
                  <c:v>0.11</c:v>
                </c:pt>
                <c:pt idx="1">
                  <c:v>4.57</c:v>
                </c:pt>
                <c:pt idx="2">
                  <c:v>0</c:v>
                </c:pt>
                <c:pt idx="3">
                  <c:v>7.4400000000000013</c:v>
                </c:pt>
                <c:pt idx="4">
                  <c:v>1.3900000000000001</c:v>
                </c:pt>
                <c:pt idx="5">
                  <c:v>0.33</c:v>
                </c:pt>
                <c:pt idx="6">
                  <c:v>0.79</c:v>
                </c:pt>
                <c:pt idx="7">
                  <c:v>0.22</c:v>
                </c:pt>
                <c:pt idx="8">
                  <c:v>1.6</c:v>
                </c:pt>
                <c:pt idx="9">
                  <c:v>0.34</c:v>
                </c:pt>
                <c:pt idx="10">
                  <c:v>5.870000000000001</c:v>
                </c:pt>
              </c:numCache>
            </c:numRef>
          </c:val>
          <c:extLst>
            <c:ext xmlns:c16="http://schemas.microsoft.com/office/drawing/2014/chart" uri="{C3380CC4-5D6E-409C-BE32-E72D297353CC}">
              <c16:uniqueId val="{00000000-CC2A-4BEB-A901-652DA97BEA5E}"/>
            </c:ext>
          </c:extLst>
        </c:ser>
        <c:dLbls>
          <c:dLblPos val="outEnd"/>
          <c:showLegendKey val="0"/>
          <c:showVal val="1"/>
          <c:showCatName val="0"/>
          <c:showSerName val="0"/>
          <c:showPercent val="0"/>
          <c:showBubbleSize val="0"/>
        </c:dLbls>
        <c:gapWidth val="444"/>
        <c:overlap val="-90"/>
        <c:axId val="486391167"/>
        <c:axId val="486382015"/>
      </c:barChart>
      <c:catAx>
        <c:axId val="486391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86382015"/>
        <c:crosses val="autoZero"/>
        <c:auto val="1"/>
        <c:lblAlgn val="ctr"/>
        <c:lblOffset val="100"/>
        <c:noMultiLvlLbl val="1"/>
      </c:catAx>
      <c:valAx>
        <c:axId val="486382015"/>
        <c:scaling>
          <c:orientation val="minMax"/>
        </c:scaling>
        <c:delete val="1"/>
        <c:axPos val="l"/>
        <c:numFmt formatCode="General" sourceLinked="1"/>
        <c:majorTickMark val="none"/>
        <c:minorTickMark val="none"/>
        <c:tickLblPos val="nextTo"/>
        <c:crossAx val="486391167"/>
        <c:crossesAt val="1"/>
        <c:crossBetween val="between"/>
      </c:valAx>
      <c:spPr>
        <a:noFill/>
        <a:ln>
          <a:noFill/>
        </a:ln>
        <a:effectLst/>
      </c:spPr>
    </c:plotArea>
    <c:legend>
      <c:legendPos val="r"/>
      <c:legendEntry>
        <c:idx val="0"/>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[Robert_Cheadle_Final_Project.xlsx]global_sales_by_publisher!PivotTable1</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Average Global Sales (2012-2016) per Publisher</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432394671548671"/>
          <c:y val="0.17304607905383457"/>
          <c:w val="0.63333235193616277"/>
          <c:h val="0.45317829378672891"/>
        </c:manualLayout>
      </c:layout>
      <c:barChart>
        <c:barDir val="col"/>
        <c:grouping val="clustered"/>
        <c:varyColors val="1"/>
        <c:ser>
          <c:idx val="0"/>
          <c:order val="0"/>
          <c:tx>
            <c:strRef>
              <c:f>global_sales_by_publisher!$B$5</c:f>
              <c:strCache>
                <c:ptCount val="1"/>
                <c:pt idx="0">
                  <c:v>Total</c:v>
                </c:pt>
              </c:strCache>
            </c:strRef>
          </c:tx>
          <c:invertIfNegative val="0"/>
          <c:dPt>
            <c:idx val="0"/>
            <c:invertIfNegative val="0"/>
            <c:bubble3D val="0"/>
            <c:spPr>
              <a:solidFill>
                <a:schemeClr val="accent1">
                  <a:shade val="76000"/>
                </a:schemeClr>
              </a:solidFill>
              <a:ln>
                <a:noFill/>
              </a:ln>
              <a:effectLst/>
            </c:spPr>
            <c:extLst>
              <c:ext xmlns:c16="http://schemas.microsoft.com/office/drawing/2014/chart" uri="{C3380CC4-5D6E-409C-BE32-E72D297353CC}">
                <c16:uniqueId val="{00000001-F6B1-4A70-A8A3-EA4C778A6920}"/>
              </c:ext>
            </c:extLst>
          </c:dPt>
          <c:dPt>
            <c:idx val="1"/>
            <c:invertIfNegative val="0"/>
            <c:bubble3D val="0"/>
            <c:spPr>
              <a:solidFill>
                <a:schemeClr val="accent2">
                  <a:shade val="76000"/>
                </a:schemeClr>
              </a:solidFill>
              <a:ln>
                <a:noFill/>
              </a:ln>
              <a:effectLst/>
            </c:spPr>
            <c:extLst>
              <c:ext xmlns:c16="http://schemas.microsoft.com/office/drawing/2014/chart" uri="{C3380CC4-5D6E-409C-BE32-E72D297353CC}">
                <c16:uniqueId val="{00000003-F6B1-4A70-A8A3-EA4C778A6920}"/>
              </c:ext>
            </c:extLst>
          </c:dPt>
          <c:dPt>
            <c:idx val="2"/>
            <c:invertIfNegative val="0"/>
            <c:bubble3D val="0"/>
            <c:spPr>
              <a:solidFill>
                <a:schemeClr val="accent3">
                  <a:shade val="76000"/>
                </a:schemeClr>
              </a:solidFill>
              <a:ln>
                <a:noFill/>
              </a:ln>
              <a:effectLst/>
            </c:spPr>
            <c:extLst>
              <c:ext xmlns:c16="http://schemas.microsoft.com/office/drawing/2014/chart" uri="{C3380CC4-5D6E-409C-BE32-E72D297353CC}">
                <c16:uniqueId val="{00000005-F6B1-4A70-A8A3-EA4C778A6920}"/>
              </c:ext>
            </c:extLst>
          </c:dPt>
          <c:dPt>
            <c:idx val="3"/>
            <c:invertIfNegative val="0"/>
            <c:bubble3D val="0"/>
            <c:spPr>
              <a:solidFill>
                <a:schemeClr val="accent4">
                  <a:shade val="76000"/>
                </a:schemeClr>
              </a:solidFill>
              <a:ln>
                <a:noFill/>
              </a:ln>
              <a:effectLst/>
            </c:spPr>
            <c:extLst>
              <c:ext xmlns:c16="http://schemas.microsoft.com/office/drawing/2014/chart" uri="{C3380CC4-5D6E-409C-BE32-E72D297353CC}">
                <c16:uniqueId val="{00000007-F6B1-4A70-A8A3-EA4C778A6920}"/>
              </c:ext>
            </c:extLst>
          </c:dPt>
          <c:dPt>
            <c:idx val="4"/>
            <c:invertIfNegative val="0"/>
            <c:bubble3D val="0"/>
            <c:spPr>
              <a:solidFill>
                <a:schemeClr val="accent5">
                  <a:shade val="76000"/>
                </a:schemeClr>
              </a:solidFill>
              <a:ln>
                <a:noFill/>
              </a:ln>
              <a:effectLst/>
            </c:spPr>
            <c:extLst>
              <c:ext xmlns:c16="http://schemas.microsoft.com/office/drawing/2014/chart" uri="{C3380CC4-5D6E-409C-BE32-E72D297353CC}">
                <c16:uniqueId val="{00000009-F6B1-4A70-A8A3-EA4C778A6920}"/>
              </c:ext>
            </c:extLst>
          </c:dPt>
          <c:dPt>
            <c:idx val="5"/>
            <c:invertIfNegative val="0"/>
            <c:bubble3D val="0"/>
            <c:spPr>
              <a:solidFill>
                <a:schemeClr val="accent6">
                  <a:shade val="76000"/>
                </a:schemeClr>
              </a:solidFill>
              <a:ln>
                <a:noFill/>
              </a:ln>
              <a:effectLst/>
            </c:spPr>
            <c:extLst>
              <c:ext xmlns:c16="http://schemas.microsoft.com/office/drawing/2014/chart" uri="{C3380CC4-5D6E-409C-BE32-E72D297353CC}">
                <c16:uniqueId val="{0000000B-F6B1-4A70-A8A3-EA4C778A6920}"/>
              </c:ext>
            </c:extLst>
          </c:dPt>
          <c:dPt>
            <c:idx val="6"/>
            <c:invertIfNegative val="0"/>
            <c:bubble3D val="0"/>
            <c:spPr>
              <a:solidFill>
                <a:schemeClr val="accent1">
                  <a:tint val="77000"/>
                </a:schemeClr>
              </a:solidFill>
              <a:ln>
                <a:noFill/>
              </a:ln>
              <a:effectLst/>
            </c:spPr>
            <c:extLst>
              <c:ext xmlns:c16="http://schemas.microsoft.com/office/drawing/2014/chart" uri="{C3380CC4-5D6E-409C-BE32-E72D297353CC}">
                <c16:uniqueId val="{0000000D-F6B1-4A70-A8A3-EA4C778A6920}"/>
              </c:ext>
            </c:extLst>
          </c:dPt>
          <c:dPt>
            <c:idx val="7"/>
            <c:invertIfNegative val="0"/>
            <c:bubble3D val="0"/>
            <c:spPr>
              <a:solidFill>
                <a:schemeClr val="accent2">
                  <a:tint val="77000"/>
                </a:schemeClr>
              </a:solidFill>
              <a:ln>
                <a:noFill/>
              </a:ln>
              <a:effectLst/>
            </c:spPr>
            <c:extLst>
              <c:ext xmlns:c16="http://schemas.microsoft.com/office/drawing/2014/chart" uri="{C3380CC4-5D6E-409C-BE32-E72D297353CC}">
                <c16:uniqueId val="{0000000F-F6B1-4A70-A8A3-EA4C778A6920}"/>
              </c:ext>
            </c:extLst>
          </c:dPt>
          <c:dPt>
            <c:idx val="8"/>
            <c:invertIfNegative val="0"/>
            <c:bubble3D val="0"/>
            <c:spPr>
              <a:solidFill>
                <a:schemeClr val="accent3">
                  <a:tint val="77000"/>
                </a:schemeClr>
              </a:solidFill>
              <a:ln>
                <a:noFill/>
              </a:ln>
              <a:effectLst/>
            </c:spPr>
            <c:extLst>
              <c:ext xmlns:c16="http://schemas.microsoft.com/office/drawing/2014/chart" uri="{C3380CC4-5D6E-409C-BE32-E72D297353CC}">
                <c16:uniqueId val="{00000011-F6B1-4A70-A8A3-EA4C778A6920}"/>
              </c:ext>
            </c:extLst>
          </c:dPt>
          <c:dPt>
            <c:idx val="9"/>
            <c:invertIfNegative val="0"/>
            <c:bubble3D val="0"/>
            <c:spPr>
              <a:solidFill>
                <a:schemeClr val="accent4">
                  <a:tint val="77000"/>
                </a:schemeClr>
              </a:solidFill>
              <a:ln>
                <a:noFill/>
              </a:ln>
              <a:effectLst/>
            </c:spPr>
            <c:extLst>
              <c:ext xmlns:c16="http://schemas.microsoft.com/office/drawing/2014/chart" uri="{C3380CC4-5D6E-409C-BE32-E72D297353CC}">
                <c16:uniqueId val="{00000013-F6B1-4A70-A8A3-EA4C778A6920}"/>
              </c:ext>
            </c:extLst>
          </c:dPt>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global_sales_by_publisher!$A$6:$A$16</c:f>
              <c:strCache>
                <c:ptCount val="10"/>
                <c:pt idx="0">
                  <c:v>Nintendo</c:v>
                </c:pt>
                <c:pt idx="1">
                  <c:v>Microsoft Game Studios</c:v>
                </c:pt>
                <c:pt idx="2">
                  <c:v>Hello Games</c:v>
                </c:pt>
                <c:pt idx="3">
                  <c:v>Sony Computer Entertainment Europe</c:v>
                </c:pt>
                <c:pt idx="4">
                  <c:v>Take-Two Interactive</c:v>
                </c:pt>
                <c:pt idx="5">
                  <c:v>NCSoft</c:v>
                </c:pt>
                <c:pt idx="6">
                  <c:v>Electronic Arts</c:v>
                </c:pt>
                <c:pt idx="7">
                  <c:v>Bethesda Softworks</c:v>
                </c:pt>
                <c:pt idx="8">
                  <c:v>Activision</c:v>
                </c:pt>
                <c:pt idx="9">
                  <c:v>Sony Computer Entertainment</c:v>
                </c:pt>
              </c:strCache>
            </c:strRef>
          </c:cat>
          <c:val>
            <c:numRef>
              <c:f>global_sales_by_publisher!$B$6:$B$16</c:f>
              <c:numCache>
                <c:formatCode>0.00</c:formatCode>
                <c:ptCount val="10"/>
                <c:pt idx="0">
                  <c:v>1.6246551724137939</c:v>
                </c:pt>
                <c:pt idx="1">
                  <c:v>1.6181818181818184</c:v>
                </c:pt>
                <c:pt idx="2">
                  <c:v>1.6</c:v>
                </c:pt>
                <c:pt idx="3">
                  <c:v>1.4623076923076925</c:v>
                </c:pt>
                <c:pt idx="4">
                  <c:v>1.3882954545454549</c:v>
                </c:pt>
                <c:pt idx="5">
                  <c:v>1.2349999999999999</c:v>
                </c:pt>
                <c:pt idx="6">
                  <c:v>1.1777840909090906</c:v>
                </c:pt>
                <c:pt idx="7">
                  <c:v>1.0409677419354839</c:v>
                </c:pt>
                <c:pt idx="8">
                  <c:v>1.0315428571428567</c:v>
                </c:pt>
                <c:pt idx="9">
                  <c:v>0.96953125000000029</c:v>
                </c:pt>
              </c:numCache>
            </c:numRef>
          </c:val>
          <c:extLst>
            <c:ext xmlns:c16="http://schemas.microsoft.com/office/drawing/2014/chart" uri="{C3380CC4-5D6E-409C-BE32-E72D297353CC}">
              <c16:uniqueId val="{00000000-9682-46CC-97F2-6015DAF32FAD}"/>
            </c:ext>
          </c:extLst>
        </c:ser>
        <c:dLbls>
          <c:dLblPos val="outEnd"/>
          <c:showLegendKey val="0"/>
          <c:showVal val="1"/>
          <c:showCatName val="0"/>
          <c:showSerName val="0"/>
          <c:showPercent val="0"/>
          <c:showBubbleSize val="0"/>
        </c:dLbls>
        <c:gapWidth val="444"/>
        <c:overlap val="-90"/>
        <c:axId val="486391167"/>
        <c:axId val="486382015"/>
      </c:barChart>
      <c:catAx>
        <c:axId val="486391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86382015"/>
        <c:crosses val="autoZero"/>
        <c:auto val="1"/>
        <c:lblAlgn val="ctr"/>
        <c:lblOffset val="100"/>
        <c:noMultiLvlLbl val="0"/>
      </c:catAx>
      <c:valAx>
        <c:axId val="486382015"/>
        <c:scaling>
          <c:orientation val="minMax"/>
        </c:scaling>
        <c:delete val="1"/>
        <c:axPos val="l"/>
        <c:numFmt formatCode="0.00" sourceLinked="1"/>
        <c:majorTickMark val="none"/>
        <c:minorTickMark val="none"/>
        <c:tickLblPos val="nextTo"/>
        <c:crossAx val="486391167"/>
        <c:crosses val="autoZero"/>
        <c:crossBetween val="between"/>
      </c:valAx>
      <c:spPr>
        <a:noFill/>
        <a:ln>
          <a:noFill/>
        </a:ln>
        <a:effectLst/>
      </c:spPr>
    </c:plotArea>
    <c:legend>
      <c:legendPos val="r"/>
      <c:layout>
        <c:manualLayout>
          <c:xMode val="edge"/>
          <c:yMode val="edge"/>
          <c:x val="0.73539016336694174"/>
          <c:y val="0.17979847104509347"/>
          <c:w val="0.25101302492481159"/>
          <c:h val="0.57611875424504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[Robert_Cheadle_Final_Project.xlsx]na_sales_by_platform!PivotTable1</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NA Sales(million Units)</a:t>
            </a:r>
            <a:r>
              <a:rPr lang="en-US" baseline="0" dirty="0"/>
              <a:t> by platform</a:t>
            </a:r>
            <a:r>
              <a:rPr lang="en-US" dirty="0"/>
              <a:t> for 2016 </a:t>
            </a:r>
          </a:p>
        </c:rich>
      </c:tx>
      <c:layout>
        <c:manualLayout>
          <c:xMode val="edge"/>
          <c:yMode val="edge"/>
          <c:x val="0.18600420573296542"/>
          <c:y val="2.6370042524289046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1"/>
        <c:ser>
          <c:idx val="0"/>
          <c:order val="0"/>
          <c:tx>
            <c:strRef>
              <c:f>na_sales_by_platform!$B$5</c:f>
              <c:strCache>
                <c:ptCount val="1"/>
                <c:pt idx="0">
                  <c:v>Total</c:v>
                </c:pt>
              </c:strCache>
            </c:strRef>
          </c:tx>
          <c:invertIfNegative val="0"/>
          <c:dPt>
            <c:idx val="0"/>
            <c:invertIfNegative val="0"/>
            <c:bubble3D val="0"/>
            <c:spPr>
              <a:solidFill>
                <a:schemeClr val="accent1">
                  <a:shade val="76000"/>
                </a:schemeClr>
              </a:solidFill>
              <a:ln>
                <a:noFill/>
              </a:ln>
              <a:effectLst/>
            </c:spPr>
            <c:extLst>
              <c:ext xmlns:c16="http://schemas.microsoft.com/office/drawing/2014/chart" uri="{C3380CC4-5D6E-409C-BE32-E72D297353CC}">
                <c16:uniqueId val="{00000001-F0BE-4C4E-A7F9-BF7E3D0BD882}"/>
              </c:ext>
            </c:extLst>
          </c:dPt>
          <c:dPt>
            <c:idx val="1"/>
            <c:invertIfNegative val="0"/>
            <c:bubble3D val="0"/>
            <c:spPr>
              <a:solidFill>
                <a:schemeClr val="accent2">
                  <a:shade val="76000"/>
                </a:schemeClr>
              </a:solidFill>
              <a:ln>
                <a:noFill/>
              </a:ln>
              <a:effectLst/>
            </c:spPr>
            <c:extLst>
              <c:ext xmlns:c16="http://schemas.microsoft.com/office/drawing/2014/chart" uri="{C3380CC4-5D6E-409C-BE32-E72D297353CC}">
                <c16:uniqueId val="{00000003-F0BE-4C4E-A7F9-BF7E3D0BD882}"/>
              </c:ext>
            </c:extLst>
          </c:dPt>
          <c:dPt>
            <c:idx val="2"/>
            <c:invertIfNegative val="0"/>
            <c:bubble3D val="0"/>
            <c:spPr>
              <a:solidFill>
                <a:schemeClr val="accent3">
                  <a:shade val="76000"/>
                </a:schemeClr>
              </a:solidFill>
              <a:ln>
                <a:noFill/>
              </a:ln>
              <a:effectLst/>
            </c:spPr>
            <c:extLst>
              <c:ext xmlns:c16="http://schemas.microsoft.com/office/drawing/2014/chart" uri="{C3380CC4-5D6E-409C-BE32-E72D297353CC}">
                <c16:uniqueId val="{00000005-F0BE-4C4E-A7F9-BF7E3D0BD882}"/>
              </c:ext>
            </c:extLst>
          </c:dPt>
          <c:dPt>
            <c:idx val="3"/>
            <c:invertIfNegative val="0"/>
            <c:bubble3D val="0"/>
            <c:spPr>
              <a:solidFill>
                <a:schemeClr val="accent4">
                  <a:shade val="76000"/>
                </a:schemeClr>
              </a:solidFill>
              <a:ln>
                <a:noFill/>
              </a:ln>
              <a:effectLst/>
            </c:spPr>
            <c:extLst>
              <c:ext xmlns:c16="http://schemas.microsoft.com/office/drawing/2014/chart" uri="{C3380CC4-5D6E-409C-BE32-E72D297353CC}">
                <c16:uniqueId val="{00000007-F0BE-4C4E-A7F9-BF7E3D0BD882}"/>
              </c:ext>
            </c:extLst>
          </c:dPt>
          <c:dPt>
            <c:idx val="4"/>
            <c:invertIfNegative val="0"/>
            <c:bubble3D val="0"/>
            <c:spPr>
              <a:solidFill>
                <a:schemeClr val="accent5">
                  <a:shade val="76000"/>
                </a:schemeClr>
              </a:solidFill>
              <a:ln>
                <a:noFill/>
              </a:ln>
              <a:effectLst/>
            </c:spPr>
            <c:extLst>
              <c:ext xmlns:c16="http://schemas.microsoft.com/office/drawing/2014/chart" uri="{C3380CC4-5D6E-409C-BE32-E72D297353CC}">
                <c16:uniqueId val="{00000009-F0BE-4C4E-A7F9-BF7E3D0BD882}"/>
              </c:ext>
            </c:extLst>
          </c:dPt>
          <c:dPt>
            <c:idx val="5"/>
            <c:invertIfNegative val="0"/>
            <c:bubble3D val="0"/>
            <c:spPr>
              <a:solidFill>
                <a:schemeClr val="accent6">
                  <a:shade val="76000"/>
                </a:schemeClr>
              </a:solidFill>
              <a:ln>
                <a:noFill/>
              </a:ln>
              <a:effectLst/>
            </c:spPr>
            <c:extLst>
              <c:ext xmlns:c16="http://schemas.microsoft.com/office/drawing/2014/chart" uri="{C3380CC4-5D6E-409C-BE32-E72D297353CC}">
                <c16:uniqueId val="{0000000B-F0BE-4C4E-A7F9-BF7E3D0BD882}"/>
              </c:ext>
            </c:extLst>
          </c:dPt>
          <c:dPt>
            <c:idx val="6"/>
            <c:invertIfNegative val="0"/>
            <c:bubble3D val="0"/>
            <c:spPr>
              <a:solidFill>
                <a:schemeClr val="accent1">
                  <a:tint val="77000"/>
                </a:schemeClr>
              </a:solidFill>
              <a:ln>
                <a:noFill/>
              </a:ln>
              <a:effectLst/>
            </c:spPr>
            <c:extLst>
              <c:ext xmlns:c16="http://schemas.microsoft.com/office/drawing/2014/chart" uri="{C3380CC4-5D6E-409C-BE32-E72D297353CC}">
                <c16:uniqueId val="{0000000D-F0BE-4C4E-A7F9-BF7E3D0BD882}"/>
              </c:ext>
            </c:extLst>
          </c:dPt>
          <c:dPt>
            <c:idx val="7"/>
            <c:invertIfNegative val="0"/>
            <c:bubble3D val="0"/>
            <c:spPr>
              <a:solidFill>
                <a:schemeClr val="accent2">
                  <a:tint val="77000"/>
                </a:schemeClr>
              </a:solidFill>
              <a:ln>
                <a:noFill/>
              </a:ln>
              <a:effectLst/>
            </c:spPr>
            <c:extLst>
              <c:ext xmlns:c16="http://schemas.microsoft.com/office/drawing/2014/chart" uri="{C3380CC4-5D6E-409C-BE32-E72D297353CC}">
                <c16:uniqueId val="{0000000F-F0BE-4C4E-A7F9-BF7E3D0BD882}"/>
              </c:ext>
            </c:extLst>
          </c:dPt>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na_sales_by_platform!$A$6:$A$15</c:f>
              <c:multiLvlStrCache>
                <c:ptCount val="8"/>
                <c:lvl>
                  <c:pt idx="0">
                    <c:v>3DS</c:v>
                  </c:pt>
                  <c:pt idx="1">
                    <c:v>PC</c:v>
                  </c:pt>
                  <c:pt idx="2">
                    <c:v>PS3</c:v>
                  </c:pt>
                  <c:pt idx="3">
                    <c:v>PS4</c:v>
                  </c:pt>
                  <c:pt idx="4">
                    <c:v>PSV</c:v>
                  </c:pt>
                  <c:pt idx="5">
                    <c:v>WiiU</c:v>
                  </c:pt>
                  <c:pt idx="6">
                    <c:v>X360</c:v>
                  </c:pt>
                  <c:pt idx="7">
                    <c:v>XOne</c:v>
                  </c:pt>
                </c:lvl>
                <c:lvl>
                  <c:pt idx="0">
                    <c:v>2016</c:v>
                  </c:pt>
                </c:lvl>
              </c:multiLvlStrCache>
            </c:multiLvlStrRef>
          </c:cat>
          <c:val>
            <c:numRef>
              <c:f>na_sales_by_platform!$B$6:$B$15</c:f>
              <c:numCache>
                <c:formatCode>General</c:formatCode>
                <c:ptCount val="8"/>
                <c:pt idx="0">
                  <c:v>0.83000000000000007</c:v>
                </c:pt>
                <c:pt idx="1">
                  <c:v>0.84000000000000008</c:v>
                </c:pt>
                <c:pt idx="2">
                  <c:v>0.4</c:v>
                </c:pt>
                <c:pt idx="3">
                  <c:v>11.86</c:v>
                </c:pt>
                <c:pt idx="4">
                  <c:v>0.19</c:v>
                </c:pt>
                <c:pt idx="5">
                  <c:v>1.49</c:v>
                </c:pt>
                <c:pt idx="6">
                  <c:v>0.36</c:v>
                </c:pt>
                <c:pt idx="7">
                  <c:v>6.6899999999999995</c:v>
                </c:pt>
              </c:numCache>
            </c:numRef>
          </c:val>
          <c:extLst>
            <c:ext xmlns:c16="http://schemas.microsoft.com/office/drawing/2014/chart" uri="{C3380CC4-5D6E-409C-BE32-E72D297353CC}">
              <c16:uniqueId val="{00000000-679C-40C6-84B4-8E860B76A313}"/>
            </c:ext>
          </c:extLst>
        </c:ser>
        <c:dLbls>
          <c:dLblPos val="outEnd"/>
          <c:showLegendKey val="0"/>
          <c:showVal val="1"/>
          <c:showCatName val="0"/>
          <c:showSerName val="0"/>
          <c:showPercent val="0"/>
          <c:showBubbleSize val="0"/>
        </c:dLbls>
        <c:gapWidth val="444"/>
        <c:overlap val="-90"/>
        <c:axId val="486391167"/>
        <c:axId val="486382015"/>
      </c:barChart>
      <c:catAx>
        <c:axId val="486391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86382015"/>
        <c:crosses val="autoZero"/>
        <c:auto val="1"/>
        <c:lblAlgn val="ctr"/>
        <c:lblOffset val="100"/>
        <c:noMultiLvlLbl val="1"/>
      </c:catAx>
      <c:valAx>
        <c:axId val="486382015"/>
        <c:scaling>
          <c:orientation val="minMax"/>
        </c:scaling>
        <c:delete val="1"/>
        <c:axPos val="l"/>
        <c:numFmt formatCode="General" sourceLinked="1"/>
        <c:majorTickMark val="none"/>
        <c:minorTickMark val="none"/>
        <c:tickLblPos val="nextTo"/>
        <c:crossAx val="4863911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[Robert_Cheadle_Final_Project.xlsx]eu_sales_by_genre!PivotTable1</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EU Sales(million Units) by genre for 2016</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1"/>
        <c:ser>
          <c:idx val="0"/>
          <c:order val="0"/>
          <c:tx>
            <c:strRef>
              <c:f>eu_sales_by_genre!$B$5</c:f>
              <c:strCache>
                <c:ptCount val="1"/>
                <c:pt idx="0">
                  <c:v>Total</c:v>
                </c:pt>
              </c:strCache>
            </c:strRef>
          </c:tx>
          <c:invertIfNegative val="0"/>
          <c:dPt>
            <c:idx val="0"/>
            <c:invertIfNegative val="0"/>
            <c:bubble3D val="0"/>
            <c:spPr>
              <a:solidFill>
                <a:schemeClr val="accent1">
                  <a:shade val="76000"/>
                </a:schemeClr>
              </a:solidFill>
              <a:ln>
                <a:noFill/>
              </a:ln>
              <a:effectLst/>
            </c:spPr>
            <c:extLst>
              <c:ext xmlns:c16="http://schemas.microsoft.com/office/drawing/2014/chart" uri="{C3380CC4-5D6E-409C-BE32-E72D297353CC}">
                <c16:uniqueId val="{00000001-D201-43B7-A7D2-0617EC859BE4}"/>
              </c:ext>
            </c:extLst>
          </c:dPt>
          <c:dPt>
            <c:idx val="1"/>
            <c:invertIfNegative val="0"/>
            <c:bubble3D val="0"/>
            <c:spPr>
              <a:solidFill>
                <a:schemeClr val="accent2">
                  <a:shade val="76000"/>
                </a:schemeClr>
              </a:solidFill>
              <a:ln>
                <a:noFill/>
              </a:ln>
              <a:effectLst/>
            </c:spPr>
            <c:extLst>
              <c:ext xmlns:c16="http://schemas.microsoft.com/office/drawing/2014/chart" uri="{C3380CC4-5D6E-409C-BE32-E72D297353CC}">
                <c16:uniqueId val="{00000003-D201-43B7-A7D2-0617EC859BE4}"/>
              </c:ext>
            </c:extLst>
          </c:dPt>
          <c:dPt>
            <c:idx val="2"/>
            <c:invertIfNegative val="0"/>
            <c:bubble3D val="0"/>
            <c:spPr>
              <a:solidFill>
                <a:schemeClr val="accent3">
                  <a:shade val="76000"/>
                </a:schemeClr>
              </a:solidFill>
              <a:ln>
                <a:noFill/>
              </a:ln>
              <a:effectLst/>
            </c:spPr>
            <c:extLst>
              <c:ext xmlns:c16="http://schemas.microsoft.com/office/drawing/2014/chart" uri="{C3380CC4-5D6E-409C-BE32-E72D297353CC}">
                <c16:uniqueId val="{00000005-D201-43B7-A7D2-0617EC859BE4}"/>
              </c:ext>
            </c:extLst>
          </c:dPt>
          <c:dPt>
            <c:idx val="3"/>
            <c:invertIfNegative val="0"/>
            <c:bubble3D val="0"/>
            <c:spPr>
              <a:solidFill>
                <a:schemeClr val="accent4">
                  <a:shade val="76000"/>
                </a:schemeClr>
              </a:solidFill>
              <a:ln>
                <a:noFill/>
              </a:ln>
              <a:effectLst/>
            </c:spPr>
            <c:extLst>
              <c:ext xmlns:c16="http://schemas.microsoft.com/office/drawing/2014/chart" uri="{C3380CC4-5D6E-409C-BE32-E72D297353CC}">
                <c16:uniqueId val="{00000007-D201-43B7-A7D2-0617EC859BE4}"/>
              </c:ext>
            </c:extLst>
          </c:dPt>
          <c:dPt>
            <c:idx val="4"/>
            <c:invertIfNegative val="0"/>
            <c:bubble3D val="0"/>
            <c:spPr>
              <a:solidFill>
                <a:schemeClr val="accent5">
                  <a:shade val="76000"/>
                </a:schemeClr>
              </a:solidFill>
              <a:ln>
                <a:noFill/>
              </a:ln>
              <a:effectLst/>
            </c:spPr>
            <c:extLst>
              <c:ext xmlns:c16="http://schemas.microsoft.com/office/drawing/2014/chart" uri="{C3380CC4-5D6E-409C-BE32-E72D297353CC}">
                <c16:uniqueId val="{00000009-D201-43B7-A7D2-0617EC859BE4}"/>
              </c:ext>
            </c:extLst>
          </c:dPt>
          <c:dPt>
            <c:idx val="5"/>
            <c:invertIfNegative val="0"/>
            <c:bubble3D val="0"/>
            <c:spPr>
              <a:solidFill>
                <a:schemeClr val="accent6">
                  <a:shade val="76000"/>
                </a:schemeClr>
              </a:solidFill>
              <a:ln>
                <a:noFill/>
              </a:ln>
              <a:effectLst/>
            </c:spPr>
            <c:extLst>
              <c:ext xmlns:c16="http://schemas.microsoft.com/office/drawing/2014/chart" uri="{C3380CC4-5D6E-409C-BE32-E72D297353CC}">
                <c16:uniqueId val="{0000000B-D201-43B7-A7D2-0617EC859BE4}"/>
              </c:ext>
            </c:extLst>
          </c:dPt>
          <c:dPt>
            <c:idx val="6"/>
            <c:invertIfNegative val="0"/>
            <c:bubble3D val="0"/>
            <c:spPr>
              <a:solidFill>
                <a:schemeClr val="accent1">
                  <a:tint val="77000"/>
                </a:schemeClr>
              </a:solidFill>
              <a:ln>
                <a:noFill/>
              </a:ln>
              <a:effectLst/>
            </c:spPr>
            <c:extLst>
              <c:ext xmlns:c16="http://schemas.microsoft.com/office/drawing/2014/chart" uri="{C3380CC4-5D6E-409C-BE32-E72D297353CC}">
                <c16:uniqueId val="{0000000D-D201-43B7-A7D2-0617EC859BE4}"/>
              </c:ext>
            </c:extLst>
          </c:dPt>
          <c:dPt>
            <c:idx val="7"/>
            <c:invertIfNegative val="0"/>
            <c:bubble3D val="0"/>
            <c:spPr>
              <a:solidFill>
                <a:schemeClr val="accent2">
                  <a:tint val="77000"/>
                </a:schemeClr>
              </a:solidFill>
              <a:ln>
                <a:noFill/>
              </a:ln>
              <a:effectLst/>
            </c:spPr>
            <c:extLst>
              <c:ext xmlns:c16="http://schemas.microsoft.com/office/drawing/2014/chart" uri="{C3380CC4-5D6E-409C-BE32-E72D297353CC}">
                <c16:uniqueId val="{0000000F-D201-43B7-A7D2-0617EC859BE4}"/>
              </c:ext>
            </c:extLst>
          </c:dPt>
          <c:dPt>
            <c:idx val="8"/>
            <c:invertIfNegative val="0"/>
            <c:bubble3D val="0"/>
            <c:spPr>
              <a:solidFill>
                <a:schemeClr val="accent3">
                  <a:tint val="77000"/>
                </a:schemeClr>
              </a:solidFill>
              <a:ln>
                <a:noFill/>
              </a:ln>
              <a:effectLst/>
            </c:spPr>
            <c:extLst>
              <c:ext xmlns:c16="http://schemas.microsoft.com/office/drawing/2014/chart" uri="{C3380CC4-5D6E-409C-BE32-E72D297353CC}">
                <c16:uniqueId val="{00000011-D201-43B7-A7D2-0617EC859BE4}"/>
              </c:ext>
            </c:extLst>
          </c:dPt>
          <c:dPt>
            <c:idx val="9"/>
            <c:invertIfNegative val="0"/>
            <c:bubble3D val="0"/>
            <c:spPr>
              <a:solidFill>
                <a:schemeClr val="accent4">
                  <a:tint val="77000"/>
                </a:schemeClr>
              </a:solidFill>
              <a:ln>
                <a:noFill/>
              </a:ln>
              <a:effectLst/>
            </c:spPr>
            <c:extLst>
              <c:ext xmlns:c16="http://schemas.microsoft.com/office/drawing/2014/chart" uri="{C3380CC4-5D6E-409C-BE32-E72D297353CC}">
                <c16:uniqueId val="{00000013-D201-43B7-A7D2-0617EC859BE4}"/>
              </c:ext>
            </c:extLst>
          </c:dPt>
          <c:dPt>
            <c:idx val="10"/>
            <c:invertIfNegative val="0"/>
            <c:bubble3D val="0"/>
            <c:spPr>
              <a:solidFill>
                <a:schemeClr val="accent5">
                  <a:tint val="77000"/>
                </a:schemeClr>
              </a:solidFill>
              <a:ln>
                <a:noFill/>
              </a:ln>
              <a:effectLst/>
            </c:spPr>
            <c:extLst>
              <c:ext xmlns:c16="http://schemas.microsoft.com/office/drawing/2014/chart" uri="{C3380CC4-5D6E-409C-BE32-E72D297353CC}">
                <c16:uniqueId val="{00000015-D201-43B7-A7D2-0617EC859BE4}"/>
              </c:ext>
            </c:extLst>
          </c:dPt>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eu_sales_by_genre!$A$6:$A$18</c:f>
              <c:multiLvlStrCache>
                <c:ptCount val="11"/>
                <c:lvl>
                  <c:pt idx="0">
                    <c:v>Strategy</c:v>
                  </c:pt>
                  <c:pt idx="1">
                    <c:v>Sports</c:v>
                  </c:pt>
                  <c:pt idx="2">
                    <c:v>Simulation</c:v>
                  </c:pt>
                  <c:pt idx="3">
                    <c:v>Shooter</c:v>
                  </c:pt>
                  <c:pt idx="4">
                    <c:v>Role-Playing</c:v>
                  </c:pt>
                  <c:pt idx="5">
                    <c:v>Racing</c:v>
                  </c:pt>
                  <c:pt idx="6">
                    <c:v>Platform</c:v>
                  </c:pt>
                  <c:pt idx="7">
                    <c:v>Misc</c:v>
                  </c:pt>
                  <c:pt idx="8">
                    <c:v>Fighting</c:v>
                  </c:pt>
                  <c:pt idx="9">
                    <c:v>Adventure</c:v>
                  </c:pt>
                  <c:pt idx="10">
                    <c:v>Action</c:v>
                  </c:pt>
                </c:lvl>
                <c:lvl>
                  <c:pt idx="0">
                    <c:v>2016</c:v>
                  </c:pt>
                </c:lvl>
              </c:multiLvlStrCache>
            </c:multiLvlStrRef>
          </c:cat>
          <c:val>
            <c:numRef>
              <c:f>eu_sales_by_genre!$B$6:$B$18</c:f>
              <c:numCache>
                <c:formatCode>General</c:formatCode>
                <c:ptCount val="11"/>
                <c:pt idx="0">
                  <c:v>0.32000000000000006</c:v>
                </c:pt>
                <c:pt idx="1">
                  <c:v>7.3599999999999985</c:v>
                </c:pt>
                <c:pt idx="2">
                  <c:v>9.0000000000000011E-2</c:v>
                </c:pt>
                <c:pt idx="3">
                  <c:v>7.7</c:v>
                </c:pt>
                <c:pt idx="4">
                  <c:v>1.29</c:v>
                </c:pt>
                <c:pt idx="5">
                  <c:v>1.1400000000000001</c:v>
                </c:pt>
                <c:pt idx="6">
                  <c:v>0.87</c:v>
                </c:pt>
                <c:pt idx="7">
                  <c:v>0.09</c:v>
                </c:pt>
                <c:pt idx="8">
                  <c:v>1.1499999999999999</c:v>
                </c:pt>
                <c:pt idx="9">
                  <c:v>0.39</c:v>
                </c:pt>
                <c:pt idx="10">
                  <c:v>6.3600000000000012</c:v>
                </c:pt>
              </c:numCache>
            </c:numRef>
          </c:val>
          <c:extLst>
            <c:ext xmlns:c16="http://schemas.microsoft.com/office/drawing/2014/chart" uri="{C3380CC4-5D6E-409C-BE32-E72D297353CC}">
              <c16:uniqueId val="{00000000-0210-4482-BA82-E7E2F15E3C65}"/>
            </c:ext>
          </c:extLst>
        </c:ser>
        <c:dLbls>
          <c:dLblPos val="outEnd"/>
          <c:showLegendKey val="0"/>
          <c:showVal val="1"/>
          <c:showCatName val="0"/>
          <c:showSerName val="0"/>
          <c:showPercent val="0"/>
          <c:showBubbleSize val="0"/>
        </c:dLbls>
        <c:gapWidth val="444"/>
        <c:overlap val="-90"/>
        <c:axId val="486391167"/>
        <c:axId val="486382015"/>
      </c:barChart>
      <c:catAx>
        <c:axId val="486391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86382015"/>
        <c:crosses val="autoZero"/>
        <c:auto val="1"/>
        <c:lblAlgn val="ctr"/>
        <c:lblOffset val="100"/>
        <c:noMultiLvlLbl val="1"/>
      </c:catAx>
      <c:valAx>
        <c:axId val="486382015"/>
        <c:scaling>
          <c:orientation val="minMax"/>
        </c:scaling>
        <c:delete val="1"/>
        <c:axPos val="l"/>
        <c:numFmt formatCode="General" sourceLinked="1"/>
        <c:majorTickMark val="none"/>
        <c:minorTickMark val="none"/>
        <c:tickLblPos val="nextTo"/>
        <c:crossAx val="4863911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[Robert_Cheadle_Final_Project.xlsx]eu_sales_by_platform!PivotTable1</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EU Sales(million</a:t>
            </a:r>
            <a:r>
              <a:rPr lang="en-US" baseline="0" dirty="0"/>
              <a:t> units) by platform</a:t>
            </a:r>
            <a:r>
              <a:rPr lang="en-US" dirty="0"/>
              <a:t> for 2016</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1"/>
        <c:ser>
          <c:idx val="0"/>
          <c:order val="0"/>
          <c:tx>
            <c:strRef>
              <c:f>eu_sales_by_platform!$B$5</c:f>
              <c:strCache>
                <c:ptCount val="1"/>
                <c:pt idx="0">
                  <c:v>Total</c:v>
                </c:pt>
              </c:strCache>
            </c:strRef>
          </c:tx>
          <c:invertIfNegative val="0"/>
          <c:dPt>
            <c:idx val="0"/>
            <c:invertIfNegative val="0"/>
            <c:bubble3D val="0"/>
            <c:spPr>
              <a:solidFill>
                <a:schemeClr val="accent1">
                  <a:shade val="76000"/>
                </a:schemeClr>
              </a:solidFill>
              <a:ln>
                <a:noFill/>
              </a:ln>
              <a:effectLst/>
            </c:spPr>
            <c:extLst>
              <c:ext xmlns:c16="http://schemas.microsoft.com/office/drawing/2014/chart" uri="{C3380CC4-5D6E-409C-BE32-E72D297353CC}">
                <c16:uniqueId val="{00000001-7E74-4B91-90FA-49762171FFAB}"/>
              </c:ext>
            </c:extLst>
          </c:dPt>
          <c:dPt>
            <c:idx val="1"/>
            <c:invertIfNegative val="0"/>
            <c:bubble3D val="0"/>
            <c:spPr>
              <a:solidFill>
                <a:schemeClr val="accent2">
                  <a:shade val="76000"/>
                </a:schemeClr>
              </a:solidFill>
              <a:ln>
                <a:noFill/>
              </a:ln>
              <a:effectLst/>
            </c:spPr>
            <c:extLst>
              <c:ext xmlns:c16="http://schemas.microsoft.com/office/drawing/2014/chart" uri="{C3380CC4-5D6E-409C-BE32-E72D297353CC}">
                <c16:uniqueId val="{00000003-7E74-4B91-90FA-49762171FFAB}"/>
              </c:ext>
            </c:extLst>
          </c:dPt>
          <c:dPt>
            <c:idx val="2"/>
            <c:invertIfNegative val="0"/>
            <c:bubble3D val="0"/>
            <c:spPr>
              <a:solidFill>
                <a:schemeClr val="accent3">
                  <a:shade val="76000"/>
                </a:schemeClr>
              </a:solidFill>
              <a:ln>
                <a:noFill/>
              </a:ln>
              <a:effectLst/>
            </c:spPr>
            <c:extLst>
              <c:ext xmlns:c16="http://schemas.microsoft.com/office/drawing/2014/chart" uri="{C3380CC4-5D6E-409C-BE32-E72D297353CC}">
                <c16:uniqueId val="{00000005-7E74-4B91-90FA-49762171FFAB}"/>
              </c:ext>
            </c:extLst>
          </c:dPt>
          <c:dPt>
            <c:idx val="3"/>
            <c:invertIfNegative val="0"/>
            <c:bubble3D val="0"/>
            <c:spPr>
              <a:solidFill>
                <a:schemeClr val="accent4">
                  <a:shade val="76000"/>
                </a:schemeClr>
              </a:solidFill>
              <a:ln>
                <a:noFill/>
              </a:ln>
              <a:effectLst/>
            </c:spPr>
            <c:extLst>
              <c:ext xmlns:c16="http://schemas.microsoft.com/office/drawing/2014/chart" uri="{C3380CC4-5D6E-409C-BE32-E72D297353CC}">
                <c16:uniqueId val="{00000007-7E74-4B91-90FA-49762171FFAB}"/>
              </c:ext>
            </c:extLst>
          </c:dPt>
          <c:dPt>
            <c:idx val="4"/>
            <c:invertIfNegative val="0"/>
            <c:bubble3D val="0"/>
            <c:spPr>
              <a:solidFill>
                <a:schemeClr val="accent5">
                  <a:shade val="76000"/>
                </a:schemeClr>
              </a:solidFill>
              <a:ln>
                <a:noFill/>
              </a:ln>
              <a:effectLst/>
            </c:spPr>
            <c:extLst>
              <c:ext xmlns:c16="http://schemas.microsoft.com/office/drawing/2014/chart" uri="{C3380CC4-5D6E-409C-BE32-E72D297353CC}">
                <c16:uniqueId val="{00000009-7E74-4B91-90FA-49762171FFAB}"/>
              </c:ext>
            </c:extLst>
          </c:dPt>
          <c:dPt>
            <c:idx val="5"/>
            <c:invertIfNegative val="0"/>
            <c:bubble3D val="0"/>
            <c:spPr>
              <a:solidFill>
                <a:schemeClr val="accent6">
                  <a:shade val="76000"/>
                </a:schemeClr>
              </a:solidFill>
              <a:ln>
                <a:noFill/>
              </a:ln>
              <a:effectLst/>
            </c:spPr>
            <c:extLst>
              <c:ext xmlns:c16="http://schemas.microsoft.com/office/drawing/2014/chart" uri="{C3380CC4-5D6E-409C-BE32-E72D297353CC}">
                <c16:uniqueId val="{0000000B-7E74-4B91-90FA-49762171FFAB}"/>
              </c:ext>
            </c:extLst>
          </c:dPt>
          <c:dPt>
            <c:idx val="6"/>
            <c:invertIfNegative val="0"/>
            <c:bubble3D val="0"/>
            <c:spPr>
              <a:solidFill>
                <a:schemeClr val="accent1">
                  <a:tint val="77000"/>
                </a:schemeClr>
              </a:solidFill>
              <a:ln>
                <a:noFill/>
              </a:ln>
              <a:effectLst/>
            </c:spPr>
            <c:extLst>
              <c:ext xmlns:c16="http://schemas.microsoft.com/office/drawing/2014/chart" uri="{C3380CC4-5D6E-409C-BE32-E72D297353CC}">
                <c16:uniqueId val="{0000000D-7E74-4B91-90FA-49762171FFAB}"/>
              </c:ext>
            </c:extLst>
          </c:dPt>
          <c:dPt>
            <c:idx val="7"/>
            <c:invertIfNegative val="0"/>
            <c:bubble3D val="0"/>
            <c:spPr>
              <a:solidFill>
                <a:schemeClr val="accent2">
                  <a:tint val="77000"/>
                </a:schemeClr>
              </a:solidFill>
              <a:ln>
                <a:noFill/>
              </a:ln>
              <a:effectLst/>
            </c:spPr>
            <c:extLst>
              <c:ext xmlns:c16="http://schemas.microsoft.com/office/drawing/2014/chart" uri="{C3380CC4-5D6E-409C-BE32-E72D297353CC}">
                <c16:uniqueId val="{0000000F-7E74-4B91-90FA-49762171FFAB}"/>
              </c:ext>
            </c:extLst>
          </c:dPt>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eu_sales_by_platform!$A$6:$A$15</c:f>
              <c:multiLvlStrCache>
                <c:ptCount val="8"/>
                <c:lvl>
                  <c:pt idx="0">
                    <c:v>3DS</c:v>
                  </c:pt>
                  <c:pt idx="1">
                    <c:v>PC</c:v>
                  </c:pt>
                  <c:pt idx="2">
                    <c:v>PS3</c:v>
                  </c:pt>
                  <c:pt idx="3">
                    <c:v>PS4</c:v>
                  </c:pt>
                  <c:pt idx="4">
                    <c:v>PSV</c:v>
                  </c:pt>
                  <c:pt idx="5">
                    <c:v>WiiU</c:v>
                  </c:pt>
                  <c:pt idx="6">
                    <c:v>X360</c:v>
                  </c:pt>
                  <c:pt idx="7">
                    <c:v>XOne</c:v>
                  </c:pt>
                </c:lvl>
                <c:lvl>
                  <c:pt idx="0">
                    <c:v>2016</c:v>
                  </c:pt>
                </c:lvl>
              </c:multiLvlStrCache>
            </c:multiLvlStrRef>
          </c:cat>
          <c:val>
            <c:numRef>
              <c:f>eu_sales_by_platform!$B$6:$B$15</c:f>
              <c:numCache>
                <c:formatCode>General</c:formatCode>
                <c:ptCount val="8"/>
                <c:pt idx="0">
                  <c:v>0.56999999999999995</c:v>
                </c:pt>
                <c:pt idx="1">
                  <c:v>1.59</c:v>
                </c:pt>
                <c:pt idx="2">
                  <c:v>0.8</c:v>
                </c:pt>
                <c:pt idx="3">
                  <c:v>17.480000000000004</c:v>
                </c:pt>
                <c:pt idx="4">
                  <c:v>0.3</c:v>
                </c:pt>
                <c:pt idx="5">
                  <c:v>0.99</c:v>
                </c:pt>
                <c:pt idx="6">
                  <c:v>0.4</c:v>
                </c:pt>
                <c:pt idx="7">
                  <c:v>4.63</c:v>
                </c:pt>
              </c:numCache>
            </c:numRef>
          </c:val>
          <c:extLst>
            <c:ext xmlns:c16="http://schemas.microsoft.com/office/drawing/2014/chart" uri="{C3380CC4-5D6E-409C-BE32-E72D297353CC}">
              <c16:uniqueId val="{00000000-179F-422E-9F81-2EA623CA0BFC}"/>
            </c:ext>
          </c:extLst>
        </c:ser>
        <c:dLbls>
          <c:dLblPos val="outEnd"/>
          <c:showLegendKey val="0"/>
          <c:showVal val="1"/>
          <c:showCatName val="0"/>
          <c:showSerName val="0"/>
          <c:showPercent val="0"/>
          <c:showBubbleSize val="0"/>
        </c:dLbls>
        <c:gapWidth val="444"/>
        <c:overlap val="-90"/>
        <c:axId val="486391167"/>
        <c:axId val="486382015"/>
      </c:barChart>
      <c:catAx>
        <c:axId val="486391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86382015"/>
        <c:crosses val="autoZero"/>
        <c:auto val="1"/>
        <c:lblAlgn val="ctr"/>
        <c:lblOffset val="100"/>
        <c:noMultiLvlLbl val="1"/>
      </c:catAx>
      <c:valAx>
        <c:axId val="486382015"/>
        <c:scaling>
          <c:orientation val="minMax"/>
        </c:scaling>
        <c:delete val="1"/>
        <c:axPos val="l"/>
        <c:numFmt formatCode="General" sourceLinked="1"/>
        <c:majorTickMark val="none"/>
        <c:minorTickMark val="none"/>
        <c:tickLblPos val="nextTo"/>
        <c:crossAx val="4863911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[Robert_Cheadle_Final_Project.xlsx]jp_sales_by_genre!PivotTable1</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Japanese Sales(million</a:t>
            </a:r>
            <a:r>
              <a:rPr lang="en-US" baseline="0" dirty="0"/>
              <a:t> units) by Genre</a:t>
            </a:r>
            <a:r>
              <a:rPr lang="en-US" dirty="0"/>
              <a:t> for 2016</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1"/>
        <c:ser>
          <c:idx val="0"/>
          <c:order val="0"/>
          <c:tx>
            <c:strRef>
              <c:f>jp_sales_by_genre!$B$5</c:f>
              <c:strCache>
                <c:ptCount val="1"/>
                <c:pt idx="0">
                  <c:v>Total</c:v>
                </c:pt>
              </c:strCache>
            </c:strRef>
          </c:tx>
          <c:invertIfNegative val="0"/>
          <c:dPt>
            <c:idx val="0"/>
            <c:invertIfNegative val="0"/>
            <c:bubble3D val="0"/>
            <c:spPr>
              <a:solidFill>
                <a:schemeClr val="accent1">
                  <a:shade val="76000"/>
                </a:schemeClr>
              </a:solidFill>
              <a:ln>
                <a:noFill/>
              </a:ln>
              <a:effectLst/>
            </c:spPr>
            <c:extLst>
              <c:ext xmlns:c16="http://schemas.microsoft.com/office/drawing/2014/chart" uri="{C3380CC4-5D6E-409C-BE32-E72D297353CC}">
                <c16:uniqueId val="{00000001-D84C-490D-B3B3-535B62E08F51}"/>
              </c:ext>
            </c:extLst>
          </c:dPt>
          <c:dPt>
            <c:idx val="1"/>
            <c:invertIfNegative val="0"/>
            <c:bubble3D val="0"/>
            <c:spPr>
              <a:solidFill>
                <a:schemeClr val="accent2">
                  <a:shade val="76000"/>
                </a:schemeClr>
              </a:solidFill>
              <a:ln>
                <a:noFill/>
              </a:ln>
              <a:effectLst/>
            </c:spPr>
            <c:extLst>
              <c:ext xmlns:c16="http://schemas.microsoft.com/office/drawing/2014/chart" uri="{C3380CC4-5D6E-409C-BE32-E72D297353CC}">
                <c16:uniqueId val="{00000003-D84C-490D-B3B3-535B62E08F51}"/>
              </c:ext>
            </c:extLst>
          </c:dPt>
          <c:dPt>
            <c:idx val="2"/>
            <c:invertIfNegative val="0"/>
            <c:bubble3D val="0"/>
            <c:spPr>
              <a:solidFill>
                <a:schemeClr val="accent3">
                  <a:shade val="76000"/>
                </a:schemeClr>
              </a:solidFill>
              <a:ln>
                <a:noFill/>
              </a:ln>
              <a:effectLst/>
            </c:spPr>
            <c:extLst>
              <c:ext xmlns:c16="http://schemas.microsoft.com/office/drawing/2014/chart" uri="{C3380CC4-5D6E-409C-BE32-E72D297353CC}">
                <c16:uniqueId val="{00000005-D84C-490D-B3B3-535B62E08F51}"/>
              </c:ext>
            </c:extLst>
          </c:dPt>
          <c:dPt>
            <c:idx val="3"/>
            <c:invertIfNegative val="0"/>
            <c:bubble3D val="0"/>
            <c:spPr>
              <a:solidFill>
                <a:schemeClr val="accent4">
                  <a:shade val="76000"/>
                </a:schemeClr>
              </a:solidFill>
              <a:ln>
                <a:noFill/>
              </a:ln>
              <a:effectLst/>
            </c:spPr>
            <c:extLst>
              <c:ext xmlns:c16="http://schemas.microsoft.com/office/drawing/2014/chart" uri="{C3380CC4-5D6E-409C-BE32-E72D297353CC}">
                <c16:uniqueId val="{00000007-D84C-490D-B3B3-535B62E08F51}"/>
              </c:ext>
            </c:extLst>
          </c:dPt>
          <c:dPt>
            <c:idx val="4"/>
            <c:invertIfNegative val="0"/>
            <c:bubble3D val="0"/>
            <c:spPr>
              <a:solidFill>
                <a:schemeClr val="accent5">
                  <a:shade val="76000"/>
                </a:schemeClr>
              </a:solidFill>
              <a:ln>
                <a:noFill/>
              </a:ln>
              <a:effectLst/>
            </c:spPr>
            <c:extLst>
              <c:ext xmlns:c16="http://schemas.microsoft.com/office/drawing/2014/chart" uri="{C3380CC4-5D6E-409C-BE32-E72D297353CC}">
                <c16:uniqueId val="{00000009-D84C-490D-B3B3-535B62E08F51}"/>
              </c:ext>
            </c:extLst>
          </c:dPt>
          <c:dPt>
            <c:idx val="5"/>
            <c:invertIfNegative val="0"/>
            <c:bubble3D val="0"/>
            <c:spPr>
              <a:solidFill>
                <a:schemeClr val="accent6">
                  <a:shade val="76000"/>
                </a:schemeClr>
              </a:solidFill>
              <a:ln>
                <a:noFill/>
              </a:ln>
              <a:effectLst/>
            </c:spPr>
            <c:extLst>
              <c:ext xmlns:c16="http://schemas.microsoft.com/office/drawing/2014/chart" uri="{C3380CC4-5D6E-409C-BE32-E72D297353CC}">
                <c16:uniqueId val="{0000000B-D84C-490D-B3B3-535B62E08F51}"/>
              </c:ext>
            </c:extLst>
          </c:dPt>
          <c:dPt>
            <c:idx val="6"/>
            <c:invertIfNegative val="0"/>
            <c:bubble3D val="0"/>
            <c:spPr>
              <a:solidFill>
                <a:schemeClr val="accent1">
                  <a:tint val="77000"/>
                </a:schemeClr>
              </a:solidFill>
              <a:ln>
                <a:noFill/>
              </a:ln>
              <a:effectLst/>
            </c:spPr>
            <c:extLst>
              <c:ext xmlns:c16="http://schemas.microsoft.com/office/drawing/2014/chart" uri="{C3380CC4-5D6E-409C-BE32-E72D297353CC}">
                <c16:uniqueId val="{0000000D-D84C-490D-B3B3-535B62E08F51}"/>
              </c:ext>
            </c:extLst>
          </c:dPt>
          <c:dPt>
            <c:idx val="7"/>
            <c:invertIfNegative val="0"/>
            <c:bubble3D val="0"/>
            <c:spPr>
              <a:solidFill>
                <a:schemeClr val="accent2">
                  <a:tint val="77000"/>
                </a:schemeClr>
              </a:solidFill>
              <a:ln>
                <a:noFill/>
              </a:ln>
              <a:effectLst/>
            </c:spPr>
            <c:extLst>
              <c:ext xmlns:c16="http://schemas.microsoft.com/office/drawing/2014/chart" uri="{C3380CC4-5D6E-409C-BE32-E72D297353CC}">
                <c16:uniqueId val="{0000000F-D84C-490D-B3B3-535B62E08F51}"/>
              </c:ext>
            </c:extLst>
          </c:dPt>
          <c:dPt>
            <c:idx val="8"/>
            <c:invertIfNegative val="0"/>
            <c:bubble3D val="0"/>
            <c:spPr>
              <a:solidFill>
                <a:schemeClr val="accent3">
                  <a:tint val="77000"/>
                </a:schemeClr>
              </a:solidFill>
              <a:ln>
                <a:noFill/>
              </a:ln>
              <a:effectLst/>
            </c:spPr>
            <c:extLst>
              <c:ext xmlns:c16="http://schemas.microsoft.com/office/drawing/2014/chart" uri="{C3380CC4-5D6E-409C-BE32-E72D297353CC}">
                <c16:uniqueId val="{00000011-D84C-490D-B3B3-535B62E08F51}"/>
              </c:ext>
            </c:extLst>
          </c:dPt>
          <c:dPt>
            <c:idx val="9"/>
            <c:invertIfNegative val="0"/>
            <c:bubble3D val="0"/>
            <c:spPr>
              <a:solidFill>
                <a:schemeClr val="accent4">
                  <a:tint val="77000"/>
                </a:schemeClr>
              </a:solidFill>
              <a:ln>
                <a:noFill/>
              </a:ln>
              <a:effectLst/>
            </c:spPr>
            <c:extLst>
              <c:ext xmlns:c16="http://schemas.microsoft.com/office/drawing/2014/chart" uri="{C3380CC4-5D6E-409C-BE32-E72D297353CC}">
                <c16:uniqueId val="{00000013-D84C-490D-B3B3-535B62E08F51}"/>
              </c:ext>
            </c:extLst>
          </c:dPt>
          <c:dPt>
            <c:idx val="10"/>
            <c:invertIfNegative val="0"/>
            <c:bubble3D val="0"/>
            <c:spPr>
              <a:solidFill>
                <a:schemeClr val="accent5">
                  <a:tint val="77000"/>
                </a:schemeClr>
              </a:solidFill>
              <a:ln>
                <a:noFill/>
              </a:ln>
              <a:effectLst/>
            </c:spPr>
            <c:extLst>
              <c:ext xmlns:c16="http://schemas.microsoft.com/office/drawing/2014/chart" uri="{C3380CC4-5D6E-409C-BE32-E72D297353CC}">
                <c16:uniqueId val="{00000015-D84C-490D-B3B3-535B62E08F51}"/>
              </c:ext>
            </c:extLst>
          </c:dPt>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jp_sales_by_genre!$A$6:$A$18</c:f>
              <c:multiLvlStrCache>
                <c:ptCount val="11"/>
                <c:lvl>
                  <c:pt idx="0">
                    <c:v>Strategy</c:v>
                  </c:pt>
                  <c:pt idx="1">
                    <c:v>Sports</c:v>
                  </c:pt>
                  <c:pt idx="2">
                    <c:v>Simulation</c:v>
                  </c:pt>
                  <c:pt idx="3">
                    <c:v>Shooter</c:v>
                  </c:pt>
                  <c:pt idx="4">
                    <c:v>Role-Playing</c:v>
                  </c:pt>
                  <c:pt idx="5">
                    <c:v>Racing</c:v>
                  </c:pt>
                  <c:pt idx="6">
                    <c:v>Platform</c:v>
                  </c:pt>
                  <c:pt idx="7">
                    <c:v>Misc</c:v>
                  </c:pt>
                  <c:pt idx="8">
                    <c:v>Fighting</c:v>
                  </c:pt>
                  <c:pt idx="9">
                    <c:v>Adventure</c:v>
                  </c:pt>
                  <c:pt idx="10">
                    <c:v>Action</c:v>
                  </c:pt>
                </c:lvl>
                <c:lvl>
                  <c:pt idx="0">
                    <c:v>2016</c:v>
                  </c:pt>
                </c:lvl>
              </c:multiLvlStrCache>
            </c:multiLvlStrRef>
          </c:cat>
          <c:val>
            <c:numRef>
              <c:f>jp_sales_by_genre!$B$6:$B$18</c:f>
              <c:numCache>
                <c:formatCode>General</c:formatCode>
                <c:ptCount val="11"/>
                <c:pt idx="0">
                  <c:v>0.05</c:v>
                </c:pt>
                <c:pt idx="1">
                  <c:v>0.78</c:v>
                </c:pt>
                <c:pt idx="2">
                  <c:v>0.3</c:v>
                </c:pt>
                <c:pt idx="3">
                  <c:v>0.6100000000000001</c:v>
                </c:pt>
                <c:pt idx="4">
                  <c:v>3.63</c:v>
                </c:pt>
                <c:pt idx="5">
                  <c:v>0.01</c:v>
                </c:pt>
                <c:pt idx="6">
                  <c:v>0.11000000000000001</c:v>
                </c:pt>
                <c:pt idx="7">
                  <c:v>0.80999999999999994</c:v>
                </c:pt>
                <c:pt idx="8">
                  <c:v>0.64</c:v>
                </c:pt>
                <c:pt idx="9">
                  <c:v>0.91</c:v>
                </c:pt>
                <c:pt idx="10">
                  <c:v>5.78</c:v>
                </c:pt>
              </c:numCache>
            </c:numRef>
          </c:val>
          <c:extLst>
            <c:ext xmlns:c16="http://schemas.microsoft.com/office/drawing/2014/chart" uri="{C3380CC4-5D6E-409C-BE32-E72D297353CC}">
              <c16:uniqueId val="{00000000-FF03-48CC-AA98-4DFAF1259F1C}"/>
            </c:ext>
          </c:extLst>
        </c:ser>
        <c:dLbls>
          <c:dLblPos val="outEnd"/>
          <c:showLegendKey val="0"/>
          <c:showVal val="1"/>
          <c:showCatName val="0"/>
          <c:showSerName val="0"/>
          <c:showPercent val="0"/>
          <c:showBubbleSize val="0"/>
        </c:dLbls>
        <c:gapWidth val="444"/>
        <c:overlap val="-90"/>
        <c:axId val="486391167"/>
        <c:axId val="486382015"/>
      </c:barChart>
      <c:catAx>
        <c:axId val="486391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86382015"/>
        <c:crosses val="autoZero"/>
        <c:auto val="1"/>
        <c:lblAlgn val="ctr"/>
        <c:lblOffset val="100"/>
        <c:noMultiLvlLbl val="1"/>
      </c:catAx>
      <c:valAx>
        <c:axId val="486382015"/>
        <c:scaling>
          <c:orientation val="minMax"/>
        </c:scaling>
        <c:delete val="1"/>
        <c:axPos val="l"/>
        <c:numFmt formatCode="General" sourceLinked="1"/>
        <c:majorTickMark val="none"/>
        <c:minorTickMark val="none"/>
        <c:tickLblPos val="nextTo"/>
        <c:crossAx val="4863911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[Robert_Cheadle_Final_Project.xlsx]jp_sales_by_platform!PivotTable1</c:name>
    <c:fmtId val="-1"/>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1600" dirty="0"/>
              <a:t>JP Sales(million units) by</a:t>
            </a:r>
            <a:r>
              <a:rPr lang="en-US" sz="1600" baseline="0" dirty="0"/>
              <a:t> platform</a:t>
            </a:r>
            <a:r>
              <a:rPr lang="en-US" sz="1600" dirty="0"/>
              <a:t> for 2016</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1"/>
        <c:ser>
          <c:idx val="0"/>
          <c:order val="0"/>
          <c:tx>
            <c:strRef>
              <c:f>jp_sales_by_platform!$B$5</c:f>
              <c:strCache>
                <c:ptCount val="1"/>
                <c:pt idx="0">
                  <c:v>Total</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6934-4511-A733-B191888F5F65}"/>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6934-4511-A733-B191888F5F65}"/>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6934-4511-A733-B191888F5F65}"/>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6934-4511-A733-B191888F5F65}"/>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6934-4511-A733-B191888F5F65}"/>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6934-4511-A733-B191888F5F65}"/>
              </c:ext>
            </c:extLst>
          </c:dPt>
          <c:dPt>
            <c:idx val="6"/>
            <c:invertIfNegative val="0"/>
            <c:bubble3D val="0"/>
            <c:spPr>
              <a:solidFill>
                <a:schemeClr val="accent1">
                  <a:lumMod val="60000"/>
                </a:schemeClr>
              </a:solidFill>
              <a:ln>
                <a:noFill/>
              </a:ln>
              <a:effectLst/>
            </c:spPr>
            <c:extLst>
              <c:ext xmlns:c16="http://schemas.microsoft.com/office/drawing/2014/chart" uri="{C3380CC4-5D6E-409C-BE32-E72D297353CC}">
                <c16:uniqueId val="{0000000D-6934-4511-A733-B191888F5F65}"/>
              </c:ext>
            </c:extLst>
          </c:dPt>
          <c:dPt>
            <c:idx val="7"/>
            <c:invertIfNegative val="0"/>
            <c:bubble3D val="0"/>
            <c:spPr>
              <a:solidFill>
                <a:schemeClr val="accent2">
                  <a:lumMod val="60000"/>
                </a:schemeClr>
              </a:solidFill>
              <a:ln>
                <a:noFill/>
              </a:ln>
              <a:effectLst/>
            </c:spPr>
            <c:extLst>
              <c:ext xmlns:c16="http://schemas.microsoft.com/office/drawing/2014/chart" uri="{C3380CC4-5D6E-409C-BE32-E72D297353CC}">
                <c16:uniqueId val="{0000000F-6934-4511-A733-B191888F5F65}"/>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jp_sales_by_platform!$A$6:$A$15</c:f>
              <c:multiLvlStrCache>
                <c:ptCount val="8"/>
                <c:lvl>
                  <c:pt idx="0">
                    <c:v>3DS</c:v>
                  </c:pt>
                  <c:pt idx="1">
                    <c:v>PC</c:v>
                  </c:pt>
                  <c:pt idx="2">
                    <c:v>PS3</c:v>
                  </c:pt>
                  <c:pt idx="3">
                    <c:v>PS4</c:v>
                  </c:pt>
                  <c:pt idx="4">
                    <c:v>PSV</c:v>
                  </c:pt>
                  <c:pt idx="5">
                    <c:v>WiiU</c:v>
                  </c:pt>
                  <c:pt idx="6">
                    <c:v>X360</c:v>
                  </c:pt>
                  <c:pt idx="7">
                    <c:v>XOne</c:v>
                  </c:pt>
                </c:lvl>
                <c:lvl>
                  <c:pt idx="0">
                    <c:v>2016</c:v>
                  </c:pt>
                </c:lvl>
              </c:multiLvlStrCache>
            </c:multiLvlStrRef>
          </c:cat>
          <c:val>
            <c:numRef>
              <c:f>jp_sales_by_platform!$B$6:$B$15</c:f>
              <c:numCache>
                <c:formatCode>General</c:formatCode>
                <c:ptCount val="8"/>
                <c:pt idx="0">
                  <c:v>4.99</c:v>
                </c:pt>
                <c:pt idx="1">
                  <c:v>0</c:v>
                </c:pt>
                <c:pt idx="2">
                  <c:v>1.1300000000000001</c:v>
                </c:pt>
                <c:pt idx="3">
                  <c:v>4.2299999999999986</c:v>
                </c:pt>
                <c:pt idx="4">
                  <c:v>2.7200000000000006</c:v>
                </c:pt>
                <c:pt idx="5">
                  <c:v>0.55000000000000004</c:v>
                </c:pt>
                <c:pt idx="6">
                  <c:v>0</c:v>
                </c:pt>
                <c:pt idx="7">
                  <c:v>0.01</c:v>
                </c:pt>
              </c:numCache>
            </c:numRef>
          </c:val>
          <c:extLst>
            <c:ext xmlns:c16="http://schemas.microsoft.com/office/drawing/2014/chart" uri="{C3380CC4-5D6E-409C-BE32-E72D297353CC}">
              <c16:uniqueId val="{00000000-E84A-46DB-AF53-215967FFB7C3}"/>
            </c:ext>
          </c:extLst>
        </c:ser>
        <c:dLbls>
          <c:dLblPos val="outEnd"/>
          <c:showLegendKey val="0"/>
          <c:showVal val="1"/>
          <c:showCatName val="0"/>
          <c:showSerName val="0"/>
          <c:showPercent val="0"/>
          <c:showBubbleSize val="0"/>
        </c:dLbls>
        <c:gapWidth val="444"/>
        <c:overlap val="-90"/>
        <c:axId val="486391167"/>
        <c:axId val="486382015"/>
      </c:barChart>
      <c:catAx>
        <c:axId val="486391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86382015"/>
        <c:crosses val="autoZero"/>
        <c:auto val="1"/>
        <c:lblAlgn val="ctr"/>
        <c:lblOffset val="100"/>
        <c:noMultiLvlLbl val="1"/>
      </c:catAx>
      <c:valAx>
        <c:axId val="486382015"/>
        <c:scaling>
          <c:orientation val="minMax"/>
        </c:scaling>
        <c:delete val="1"/>
        <c:axPos val="l"/>
        <c:numFmt formatCode="General" sourceLinked="1"/>
        <c:majorTickMark val="none"/>
        <c:minorTickMark val="none"/>
        <c:tickLblPos val="nextTo"/>
        <c:crossAx val="4863911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[Robert_Cheadle_Final_Project.xlsx]na_sales_by_publisher!PivotTable1</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Average NA Sales (2012-2016) per Publisher</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087738691405011"/>
          <c:y val="0.17304607905383457"/>
          <c:w val="0.59756934686233942"/>
          <c:h val="0.4795483363110179"/>
        </c:manualLayout>
      </c:layout>
      <c:barChart>
        <c:barDir val="col"/>
        <c:grouping val="clustered"/>
        <c:varyColors val="1"/>
        <c:ser>
          <c:idx val="0"/>
          <c:order val="0"/>
          <c:tx>
            <c:strRef>
              <c:f>na_sales_by_publisher!$B$5</c:f>
              <c:strCache>
                <c:ptCount val="1"/>
                <c:pt idx="0">
                  <c:v>Total</c:v>
                </c:pt>
              </c:strCache>
            </c:strRef>
          </c:tx>
          <c:invertIfNegative val="0"/>
          <c:dPt>
            <c:idx val="0"/>
            <c:invertIfNegative val="0"/>
            <c:bubble3D val="0"/>
            <c:spPr>
              <a:solidFill>
                <a:schemeClr val="accent1">
                  <a:shade val="76000"/>
                </a:schemeClr>
              </a:solidFill>
              <a:ln>
                <a:noFill/>
              </a:ln>
              <a:effectLst/>
            </c:spPr>
            <c:extLst>
              <c:ext xmlns:c16="http://schemas.microsoft.com/office/drawing/2014/chart" uri="{C3380CC4-5D6E-409C-BE32-E72D297353CC}">
                <c16:uniqueId val="{00000001-81CF-40A9-8248-08D8887C87DF}"/>
              </c:ext>
            </c:extLst>
          </c:dPt>
          <c:dPt>
            <c:idx val="1"/>
            <c:invertIfNegative val="0"/>
            <c:bubble3D val="0"/>
            <c:spPr>
              <a:solidFill>
                <a:schemeClr val="accent2">
                  <a:shade val="76000"/>
                </a:schemeClr>
              </a:solidFill>
              <a:ln>
                <a:noFill/>
              </a:ln>
              <a:effectLst/>
            </c:spPr>
            <c:extLst>
              <c:ext xmlns:c16="http://schemas.microsoft.com/office/drawing/2014/chart" uri="{C3380CC4-5D6E-409C-BE32-E72D297353CC}">
                <c16:uniqueId val="{00000003-81CF-40A9-8248-08D8887C87DF}"/>
              </c:ext>
            </c:extLst>
          </c:dPt>
          <c:dPt>
            <c:idx val="2"/>
            <c:invertIfNegative val="0"/>
            <c:bubble3D val="0"/>
            <c:spPr>
              <a:solidFill>
                <a:schemeClr val="accent3">
                  <a:shade val="76000"/>
                </a:schemeClr>
              </a:solidFill>
              <a:ln>
                <a:noFill/>
              </a:ln>
              <a:effectLst/>
            </c:spPr>
            <c:extLst>
              <c:ext xmlns:c16="http://schemas.microsoft.com/office/drawing/2014/chart" uri="{C3380CC4-5D6E-409C-BE32-E72D297353CC}">
                <c16:uniqueId val="{00000005-81CF-40A9-8248-08D8887C87DF}"/>
              </c:ext>
            </c:extLst>
          </c:dPt>
          <c:dPt>
            <c:idx val="3"/>
            <c:invertIfNegative val="0"/>
            <c:bubble3D val="0"/>
            <c:spPr>
              <a:solidFill>
                <a:schemeClr val="accent4">
                  <a:shade val="76000"/>
                </a:schemeClr>
              </a:solidFill>
              <a:ln>
                <a:noFill/>
              </a:ln>
              <a:effectLst/>
            </c:spPr>
            <c:extLst>
              <c:ext xmlns:c16="http://schemas.microsoft.com/office/drawing/2014/chart" uri="{C3380CC4-5D6E-409C-BE32-E72D297353CC}">
                <c16:uniqueId val="{00000007-81CF-40A9-8248-08D8887C87DF}"/>
              </c:ext>
            </c:extLst>
          </c:dPt>
          <c:dPt>
            <c:idx val="4"/>
            <c:invertIfNegative val="0"/>
            <c:bubble3D val="0"/>
            <c:spPr>
              <a:solidFill>
                <a:schemeClr val="accent5">
                  <a:shade val="76000"/>
                </a:schemeClr>
              </a:solidFill>
              <a:ln>
                <a:noFill/>
              </a:ln>
              <a:effectLst/>
            </c:spPr>
            <c:extLst>
              <c:ext xmlns:c16="http://schemas.microsoft.com/office/drawing/2014/chart" uri="{C3380CC4-5D6E-409C-BE32-E72D297353CC}">
                <c16:uniqueId val="{00000009-81CF-40A9-8248-08D8887C87DF}"/>
              </c:ext>
            </c:extLst>
          </c:dPt>
          <c:dPt>
            <c:idx val="5"/>
            <c:invertIfNegative val="0"/>
            <c:bubble3D val="0"/>
            <c:spPr>
              <a:solidFill>
                <a:schemeClr val="accent6">
                  <a:shade val="76000"/>
                </a:schemeClr>
              </a:solidFill>
              <a:ln>
                <a:noFill/>
              </a:ln>
              <a:effectLst/>
            </c:spPr>
            <c:extLst>
              <c:ext xmlns:c16="http://schemas.microsoft.com/office/drawing/2014/chart" uri="{C3380CC4-5D6E-409C-BE32-E72D297353CC}">
                <c16:uniqueId val="{0000000B-81CF-40A9-8248-08D8887C87DF}"/>
              </c:ext>
            </c:extLst>
          </c:dPt>
          <c:dPt>
            <c:idx val="6"/>
            <c:invertIfNegative val="0"/>
            <c:bubble3D val="0"/>
            <c:spPr>
              <a:solidFill>
                <a:schemeClr val="accent1">
                  <a:tint val="77000"/>
                </a:schemeClr>
              </a:solidFill>
              <a:ln>
                <a:noFill/>
              </a:ln>
              <a:effectLst/>
            </c:spPr>
            <c:extLst>
              <c:ext xmlns:c16="http://schemas.microsoft.com/office/drawing/2014/chart" uri="{C3380CC4-5D6E-409C-BE32-E72D297353CC}">
                <c16:uniqueId val="{0000000D-81CF-40A9-8248-08D8887C87DF}"/>
              </c:ext>
            </c:extLst>
          </c:dPt>
          <c:dPt>
            <c:idx val="7"/>
            <c:invertIfNegative val="0"/>
            <c:bubble3D val="0"/>
            <c:spPr>
              <a:solidFill>
                <a:schemeClr val="accent2">
                  <a:tint val="77000"/>
                </a:schemeClr>
              </a:solidFill>
              <a:ln>
                <a:noFill/>
              </a:ln>
              <a:effectLst/>
            </c:spPr>
            <c:extLst>
              <c:ext xmlns:c16="http://schemas.microsoft.com/office/drawing/2014/chart" uri="{C3380CC4-5D6E-409C-BE32-E72D297353CC}">
                <c16:uniqueId val="{0000000F-81CF-40A9-8248-08D8887C87DF}"/>
              </c:ext>
            </c:extLst>
          </c:dPt>
          <c:dPt>
            <c:idx val="8"/>
            <c:invertIfNegative val="0"/>
            <c:bubble3D val="0"/>
            <c:spPr>
              <a:solidFill>
                <a:schemeClr val="accent3">
                  <a:tint val="77000"/>
                </a:schemeClr>
              </a:solidFill>
              <a:ln>
                <a:noFill/>
              </a:ln>
              <a:effectLst/>
            </c:spPr>
            <c:extLst>
              <c:ext xmlns:c16="http://schemas.microsoft.com/office/drawing/2014/chart" uri="{C3380CC4-5D6E-409C-BE32-E72D297353CC}">
                <c16:uniqueId val="{00000011-81CF-40A9-8248-08D8887C87DF}"/>
              </c:ext>
            </c:extLst>
          </c:dPt>
          <c:dPt>
            <c:idx val="9"/>
            <c:invertIfNegative val="0"/>
            <c:bubble3D val="0"/>
            <c:spPr>
              <a:solidFill>
                <a:schemeClr val="accent4">
                  <a:tint val="77000"/>
                </a:schemeClr>
              </a:solidFill>
              <a:ln>
                <a:noFill/>
              </a:ln>
              <a:effectLst/>
            </c:spPr>
            <c:extLst>
              <c:ext xmlns:c16="http://schemas.microsoft.com/office/drawing/2014/chart" uri="{C3380CC4-5D6E-409C-BE32-E72D297353CC}">
                <c16:uniqueId val="{00000013-81CF-40A9-8248-08D8887C87DF}"/>
              </c:ext>
            </c:extLst>
          </c:dPt>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na_sales_by_publisher!$A$6:$A$16</c:f>
              <c:strCache>
                <c:ptCount val="10"/>
                <c:pt idx="0">
                  <c:v>Microsoft Game Studios</c:v>
                </c:pt>
                <c:pt idx="1">
                  <c:v>Take-Two Interactive</c:v>
                </c:pt>
                <c:pt idx="2">
                  <c:v>Nintendo</c:v>
                </c:pt>
                <c:pt idx="3">
                  <c:v>Hello Games</c:v>
                </c:pt>
                <c:pt idx="4">
                  <c:v>NCSoft</c:v>
                </c:pt>
                <c:pt idx="5">
                  <c:v>Activision</c:v>
                </c:pt>
                <c:pt idx="6">
                  <c:v>Electronic Arts</c:v>
                </c:pt>
                <c:pt idx="7">
                  <c:v>Sony Computer Entertainment Europe</c:v>
                </c:pt>
                <c:pt idx="8">
                  <c:v>Bethesda Softworks</c:v>
                </c:pt>
                <c:pt idx="9">
                  <c:v>Sony Computer Entertainment</c:v>
                </c:pt>
              </c:strCache>
            </c:strRef>
          </c:cat>
          <c:val>
            <c:numRef>
              <c:f>na_sales_by_publisher!$B$6:$B$16</c:f>
              <c:numCache>
                <c:formatCode>0.00</c:formatCode>
                <c:ptCount val="10"/>
                <c:pt idx="0">
                  <c:v>0.9712121212121213</c:v>
                </c:pt>
                <c:pt idx="1">
                  <c:v>0.71829545454545474</c:v>
                </c:pt>
                <c:pt idx="2">
                  <c:v>0.58844827586206916</c:v>
                </c:pt>
                <c:pt idx="3">
                  <c:v>0.57999999999999996</c:v>
                </c:pt>
                <c:pt idx="4">
                  <c:v>0.51500000000000001</c:v>
                </c:pt>
                <c:pt idx="5">
                  <c:v>0.51308571428571448</c:v>
                </c:pt>
                <c:pt idx="6">
                  <c:v>0.47187499999999999</c:v>
                </c:pt>
                <c:pt idx="7">
                  <c:v>0.46307692307692311</c:v>
                </c:pt>
                <c:pt idx="8">
                  <c:v>0.44451612903225801</c:v>
                </c:pt>
                <c:pt idx="9">
                  <c:v>0.39671875000000018</c:v>
                </c:pt>
              </c:numCache>
            </c:numRef>
          </c:val>
          <c:extLst>
            <c:ext xmlns:c16="http://schemas.microsoft.com/office/drawing/2014/chart" uri="{C3380CC4-5D6E-409C-BE32-E72D297353CC}">
              <c16:uniqueId val="{00000000-C998-4E49-B283-D3D66A1F34FC}"/>
            </c:ext>
          </c:extLst>
        </c:ser>
        <c:dLbls>
          <c:dLblPos val="outEnd"/>
          <c:showLegendKey val="0"/>
          <c:showVal val="1"/>
          <c:showCatName val="0"/>
          <c:showSerName val="0"/>
          <c:showPercent val="0"/>
          <c:showBubbleSize val="0"/>
        </c:dLbls>
        <c:gapWidth val="444"/>
        <c:overlap val="-90"/>
        <c:axId val="486391167"/>
        <c:axId val="486382015"/>
      </c:barChart>
      <c:catAx>
        <c:axId val="486391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86382015"/>
        <c:crosses val="autoZero"/>
        <c:auto val="1"/>
        <c:lblAlgn val="ctr"/>
        <c:lblOffset val="100"/>
        <c:noMultiLvlLbl val="0"/>
      </c:catAx>
      <c:valAx>
        <c:axId val="486382015"/>
        <c:scaling>
          <c:orientation val="minMax"/>
        </c:scaling>
        <c:delete val="1"/>
        <c:axPos val="l"/>
        <c:numFmt formatCode="0.00" sourceLinked="1"/>
        <c:majorTickMark val="none"/>
        <c:minorTickMark val="none"/>
        <c:tickLblPos val="nextTo"/>
        <c:crossAx val="486391167"/>
        <c:crosses val="autoZero"/>
        <c:crossBetween val="between"/>
      </c:valAx>
      <c:spPr>
        <a:noFill/>
        <a:ln>
          <a:noFill/>
        </a:ln>
        <a:effectLst/>
      </c:spPr>
    </c:plotArea>
    <c:legend>
      <c:legendPos val="r"/>
      <c:layout>
        <c:manualLayout>
          <c:xMode val="edge"/>
          <c:yMode val="edge"/>
          <c:x val="0.79430968076934405"/>
          <c:y val="0.17979847104509347"/>
          <c:w val="0.19209350752240931"/>
          <c:h val="0.59076877786965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[Robert_Cheadle_Final_Project.xlsx]eu_sales_by_publisher!PivotTable1</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Average EU Sales (2012-2016) per Publisher</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7393239600981748E-2"/>
          <c:y val="0.17304607905383457"/>
          <c:w val="0.6457307884812522"/>
          <c:h val="0.4795483363110179"/>
        </c:manualLayout>
      </c:layout>
      <c:barChart>
        <c:barDir val="col"/>
        <c:grouping val="clustered"/>
        <c:varyColors val="1"/>
        <c:ser>
          <c:idx val="0"/>
          <c:order val="0"/>
          <c:tx>
            <c:strRef>
              <c:f>eu_sales_by_publisher!$B$5</c:f>
              <c:strCache>
                <c:ptCount val="1"/>
                <c:pt idx="0">
                  <c:v>Total</c:v>
                </c:pt>
              </c:strCache>
            </c:strRef>
          </c:tx>
          <c:invertIfNegative val="0"/>
          <c:dPt>
            <c:idx val="0"/>
            <c:invertIfNegative val="0"/>
            <c:bubble3D val="0"/>
            <c:spPr>
              <a:solidFill>
                <a:schemeClr val="accent1">
                  <a:shade val="76000"/>
                </a:schemeClr>
              </a:solidFill>
              <a:ln>
                <a:noFill/>
              </a:ln>
              <a:effectLst/>
            </c:spPr>
            <c:extLst>
              <c:ext xmlns:c16="http://schemas.microsoft.com/office/drawing/2014/chart" uri="{C3380CC4-5D6E-409C-BE32-E72D297353CC}">
                <c16:uniqueId val="{00000001-DF8D-4B0B-92BE-147A0AFBCE2E}"/>
              </c:ext>
            </c:extLst>
          </c:dPt>
          <c:dPt>
            <c:idx val="1"/>
            <c:invertIfNegative val="0"/>
            <c:bubble3D val="0"/>
            <c:spPr>
              <a:solidFill>
                <a:schemeClr val="accent2">
                  <a:shade val="76000"/>
                </a:schemeClr>
              </a:solidFill>
              <a:ln>
                <a:noFill/>
              </a:ln>
              <a:effectLst/>
            </c:spPr>
            <c:extLst>
              <c:ext xmlns:c16="http://schemas.microsoft.com/office/drawing/2014/chart" uri="{C3380CC4-5D6E-409C-BE32-E72D297353CC}">
                <c16:uniqueId val="{00000003-DF8D-4B0B-92BE-147A0AFBCE2E}"/>
              </c:ext>
            </c:extLst>
          </c:dPt>
          <c:dPt>
            <c:idx val="2"/>
            <c:invertIfNegative val="0"/>
            <c:bubble3D val="0"/>
            <c:spPr>
              <a:solidFill>
                <a:schemeClr val="accent3">
                  <a:shade val="76000"/>
                </a:schemeClr>
              </a:solidFill>
              <a:ln>
                <a:noFill/>
              </a:ln>
              <a:effectLst/>
            </c:spPr>
            <c:extLst>
              <c:ext xmlns:c16="http://schemas.microsoft.com/office/drawing/2014/chart" uri="{C3380CC4-5D6E-409C-BE32-E72D297353CC}">
                <c16:uniqueId val="{00000005-DF8D-4B0B-92BE-147A0AFBCE2E}"/>
              </c:ext>
            </c:extLst>
          </c:dPt>
          <c:dPt>
            <c:idx val="3"/>
            <c:invertIfNegative val="0"/>
            <c:bubble3D val="0"/>
            <c:spPr>
              <a:solidFill>
                <a:schemeClr val="accent4">
                  <a:shade val="76000"/>
                </a:schemeClr>
              </a:solidFill>
              <a:ln>
                <a:noFill/>
              </a:ln>
              <a:effectLst/>
            </c:spPr>
            <c:extLst>
              <c:ext xmlns:c16="http://schemas.microsoft.com/office/drawing/2014/chart" uri="{C3380CC4-5D6E-409C-BE32-E72D297353CC}">
                <c16:uniqueId val="{00000007-DF8D-4B0B-92BE-147A0AFBCE2E}"/>
              </c:ext>
            </c:extLst>
          </c:dPt>
          <c:dPt>
            <c:idx val="4"/>
            <c:invertIfNegative val="0"/>
            <c:bubble3D val="0"/>
            <c:spPr>
              <a:solidFill>
                <a:schemeClr val="accent5">
                  <a:shade val="76000"/>
                </a:schemeClr>
              </a:solidFill>
              <a:ln>
                <a:noFill/>
              </a:ln>
              <a:effectLst/>
            </c:spPr>
            <c:extLst>
              <c:ext xmlns:c16="http://schemas.microsoft.com/office/drawing/2014/chart" uri="{C3380CC4-5D6E-409C-BE32-E72D297353CC}">
                <c16:uniqueId val="{00000009-DF8D-4B0B-92BE-147A0AFBCE2E}"/>
              </c:ext>
            </c:extLst>
          </c:dPt>
          <c:dPt>
            <c:idx val="5"/>
            <c:invertIfNegative val="0"/>
            <c:bubble3D val="0"/>
            <c:spPr>
              <a:solidFill>
                <a:schemeClr val="accent6">
                  <a:shade val="76000"/>
                </a:schemeClr>
              </a:solidFill>
              <a:ln>
                <a:noFill/>
              </a:ln>
              <a:effectLst/>
            </c:spPr>
            <c:extLst>
              <c:ext xmlns:c16="http://schemas.microsoft.com/office/drawing/2014/chart" uri="{C3380CC4-5D6E-409C-BE32-E72D297353CC}">
                <c16:uniqueId val="{0000000B-DF8D-4B0B-92BE-147A0AFBCE2E}"/>
              </c:ext>
            </c:extLst>
          </c:dPt>
          <c:dPt>
            <c:idx val="6"/>
            <c:invertIfNegative val="0"/>
            <c:bubble3D val="0"/>
            <c:spPr>
              <a:solidFill>
                <a:schemeClr val="accent1">
                  <a:tint val="77000"/>
                </a:schemeClr>
              </a:solidFill>
              <a:ln>
                <a:noFill/>
              </a:ln>
              <a:effectLst/>
            </c:spPr>
            <c:extLst>
              <c:ext xmlns:c16="http://schemas.microsoft.com/office/drawing/2014/chart" uri="{C3380CC4-5D6E-409C-BE32-E72D297353CC}">
                <c16:uniqueId val="{0000000D-DF8D-4B0B-92BE-147A0AFBCE2E}"/>
              </c:ext>
            </c:extLst>
          </c:dPt>
          <c:dPt>
            <c:idx val="7"/>
            <c:invertIfNegative val="0"/>
            <c:bubble3D val="0"/>
            <c:spPr>
              <a:solidFill>
                <a:schemeClr val="accent2">
                  <a:tint val="77000"/>
                </a:schemeClr>
              </a:solidFill>
              <a:ln>
                <a:noFill/>
              </a:ln>
              <a:effectLst/>
            </c:spPr>
            <c:extLst>
              <c:ext xmlns:c16="http://schemas.microsoft.com/office/drawing/2014/chart" uri="{C3380CC4-5D6E-409C-BE32-E72D297353CC}">
                <c16:uniqueId val="{0000000F-DF8D-4B0B-92BE-147A0AFBCE2E}"/>
              </c:ext>
            </c:extLst>
          </c:dPt>
          <c:dPt>
            <c:idx val="8"/>
            <c:invertIfNegative val="0"/>
            <c:bubble3D val="0"/>
            <c:spPr>
              <a:solidFill>
                <a:schemeClr val="accent3">
                  <a:tint val="77000"/>
                </a:schemeClr>
              </a:solidFill>
              <a:ln>
                <a:noFill/>
              </a:ln>
              <a:effectLst/>
            </c:spPr>
            <c:extLst>
              <c:ext xmlns:c16="http://schemas.microsoft.com/office/drawing/2014/chart" uri="{C3380CC4-5D6E-409C-BE32-E72D297353CC}">
                <c16:uniqueId val="{00000011-DF8D-4B0B-92BE-147A0AFBCE2E}"/>
              </c:ext>
            </c:extLst>
          </c:dPt>
          <c:dPt>
            <c:idx val="9"/>
            <c:invertIfNegative val="0"/>
            <c:bubble3D val="0"/>
            <c:spPr>
              <a:solidFill>
                <a:schemeClr val="accent4">
                  <a:tint val="77000"/>
                </a:schemeClr>
              </a:solidFill>
              <a:ln>
                <a:noFill/>
              </a:ln>
              <a:effectLst/>
            </c:spPr>
            <c:extLst>
              <c:ext xmlns:c16="http://schemas.microsoft.com/office/drawing/2014/chart" uri="{C3380CC4-5D6E-409C-BE32-E72D297353CC}">
                <c16:uniqueId val="{00000013-DF8D-4B0B-92BE-147A0AFBCE2E}"/>
              </c:ext>
            </c:extLst>
          </c:dPt>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eu_sales_by_publisher!$A$6:$A$16</c:f>
              <c:strCache>
                <c:ptCount val="10"/>
                <c:pt idx="0">
                  <c:v>Hello Games</c:v>
                </c:pt>
                <c:pt idx="1">
                  <c:v>Sony Computer Entertainment Europe</c:v>
                </c:pt>
                <c:pt idx="2">
                  <c:v>NCSoft</c:v>
                </c:pt>
                <c:pt idx="3">
                  <c:v>Electronic Arts</c:v>
                </c:pt>
                <c:pt idx="4">
                  <c:v>Microsoft Game Studios</c:v>
                </c:pt>
                <c:pt idx="5">
                  <c:v>Take-Two Interactive</c:v>
                </c:pt>
                <c:pt idx="6">
                  <c:v>Bethesda Softworks</c:v>
                </c:pt>
                <c:pt idx="7">
                  <c:v>Nintendo</c:v>
                </c:pt>
                <c:pt idx="8">
                  <c:v>Activision</c:v>
                </c:pt>
                <c:pt idx="9">
                  <c:v>Sony Computer Entertainment</c:v>
                </c:pt>
              </c:strCache>
            </c:strRef>
          </c:cat>
          <c:val>
            <c:numRef>
              <c:f>eu_sales_by_publisher!$B$6:$B$16</c:f>
              <c:numCache>
                <c:formatCode>0.00</c:formatCode>
                <c:ptCount val="10"/>
                <c:pt idx="0">
                  <c:v>0.74</c:v>
                </c:pt>
                <c:pt idx="1">
                  <c:v>0.62307692307692308</c:v>
                </c:pt>
                <c:pt idx="2">
                  <c:v>0.56500000000000006</c:v>
                </c:pt>
                <c:pt idx="3">
                  <c:v>0.53232954545454547</c:v>
                </c:pt>
                <c:pt idx="4">
                  <c:v>0.50151515151515147</c:v>
                </c:pt>
                <c:pt idx="5">
                  <c:v>0.46431818181818157</c:v>
                </c:pt>
                <c:pt idx="6">
                  <c:v>0.4393548387096774</c:v>
                </c:pt>
                <c:pt idx="7">
                  <c:v>0.43077586206896534</c:v>
                </c:pt>
                <c:pt idx="8">
                  <c:v>0.37388571428571443</c:v>
                </c:pt>
                <c:pt idx="9">
                  <c:v>0.37093750000000009</c:v>
                </c:pt>
              </c:numCache>
            </c:numRef>
          </c:val>
          <c:extLst>
            <c:ext xmlns:c16="http://schemas.microsoft.com/office/drawing/2014/chart" uri="{C3380CC4-5D6E-409C-BE32-E72D297353CC}">
              <c16:uniqueId val="{00000000-88ED-4D5E-989A-3EC2376200EC}"/>
            </c:ext>
          </c:extLst>
        </c:ser>
        <c:dLbls>
          <c:dLblPos val="outEnd"/>
          <c:showLegendKey val="0"/>
          <c:showVal val="1"/>
          <c:showCatName val="0"/>
          <c:showSerName val="0"/>
          <c:showPercent val="0"/>
          <c:showBubbleSize val="0"/>
        </c:dLbls>
        <c:gapWidth val="444"/>
        <c:overlap val="-90"/>
        <c:axId val="486391167"/>
        <c:axId val="486382015"/>
      </c:barChart>
      <c:catAx>
        <c:axId val="486391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86382015"/>
        <c:crosses val="autoZero"/>
        <c:auto val="1"/>
        <c:lblAlgn val="ctr"/>
        <c:lblOffset val="100"/>
        <c:noMultiLvlLbl val="0"/>
      </c:catAx>
      <c:valAx>
        <c:axId val="486382015"/>
        <c:scaling>
          <c:orientation val="minMax"/>
        </c:scaling>
        <c:delete val="1"/>
        <c:axPos val="l"/>
        <c:numFmt formatCode="0.00" sourceLinked="1"/>
        <c:majorTickMark val="none"/>
        <c:minorTickMark val="none"/>
        <c:tickLblPos val="nextTo"/>
        <c:crossAx val="486391167"/>
        <c:crosses val="autoZero"/>
        <c:crossBetween val="between"/>
      </c:valAx>
      <c:spPr>
        <a:noFill/>
        <a:ln>
          <a:noFill/>
        </a:ln>
        <a:effectLst/>
      </c:spPr>
    </c:plotArea>
    <c:legend>
      <c:legendPos val="r"/>
      <c:layout>
        <c:manualLayout>
          <c:xMode val="edge"/>
          <c:yMode val="edge"/>
          <c:x val="0.75351924564460393"/>
          <c:y val="0.17979847104509347"/>
          <c:w val="0.23288394264714934"/>
          <c:h val="0.7753590755396746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[Robert_Cheadle_Final_Project.xlsx]jp_sales_by_publisher!PivotTable1</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Average JP Sales (2012-2016) per Publisher</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7027918965143448E-2"/>
          <c:y val="0.17304607905383457"/>
          <c:w val="0.66703156797825947"/>
          <c:h val="0.54400844025928008"/>
        </c:manualLayout>
      </c:layout>
      <c:barChart>
        <c:barDir val="col"/>
        <c:grouping val="clustered"/>
        <c:varyColors val="1"/>
        <c:ser>
          <c:idx val="0"/>
          <c:order val="0"/>
          <c:tx>
            <c:strRef>
              <c:f>jp_sales_by_publisher!$B$5</c:f>
              <c:strCache>
                <c:ptCount val="1"/>
                <c:pt idx="0">
                  <c:v>Total</c:v>
                </c:pt>
              </c:strCache>
            </c:strRef>
          </c:tx>
          <c:invertIfNegative val="0"/>
          <c:dPt>
            <c:idx val="0"/>
            <c:invertIfNegative val="0"/>
            <c:bubble3D val="0"/>
            <c:spPr>
              <a:solidFill>
                <a:schemeClr val="accent1">
                  <a:shade val="76000"/>
                </a:schemeClr>
              </a:solidFill>
              <a:ln>
                <a:noFill/>
              </a:ln>
              <a:effectLst/>
            </c:spPr>
            <c:extLst>
              <c:ext xmlns:c16="http://schemas.microsoft.com/office/drawing/2014/chart" uri="{C3380CC4-5D6E-409C-BE32-E72D297353CC}">
                <c16:uniqueId val="{00000001-9E29-43C5-B417-637E7A1EBDE5}"/>
              </c:ext>
            </c:extLst>
          </c:dPt>
          <c:dPt>
            <c:idx val="1"/>
            <c:invertIfNegative val="0"/>
            <c:bubble3D val="0"/>
            <c:spPr>
              <a:solidFill>
                <a:schemeClr val="accent2">
                  <a:shade val="76000"/>
                </a:schemeClr>
              </a:solidFill>
              <a:ln>
                <a:noFill/>
              </a:ln>
              <a:effectLst/>
            </c:spPr>
            <c:extLst>
              <c:ext xmlns:c16="http://schemas.microsoft.com/office/drawing/2014/chart" uri="{C3380CC4-5D6E-409C-BE32-E72D297353CC}">
                <c16:uniqueId val="{00000003-9E29-43C5-B417-637E7A1EBDE5}"/>
              </c:ext>
            </c:extLst>
          </c:dPt>
          <c:dPt>
            <c:idx val="2"/>
            <c:invertIfNegative val="0"/>
            <c:bubble3D val="0"/>
            <c:spPr>
              <a:solidFill>
                <a:schemeClr val="accent3">
                  <a:shade val="76000"/>
                </a:schemeClr>
              </a:solidFill>
              <a:ln>
                <a:noFill/>
              </a:ln>
              <a:effectLst/>
            </c:spPr>
            <c:extLst>
              <c:ext xmlns:c16="http://schemas.microsoft.com/office/drawing/2014/chart" uri="{C3380CC4-5D6E-409C-BE32-E72D297353CC}">
                <c16:uniqueId val="{00000005-9E29-43C5-B417-637E7A1EBDE5}"/>
              </c:ext>
            </c:extLst>
          </c:dPt>
          <c:dPt>
            <c:idx val="3"/>
            <c:invertIfNegative val="0"/>
            <c:bubble3D val="0"/>
            <c:spPr>
              <a:solidFill>
                <a:schemeClr val="accent4">
                  <a:shade val="76000"/>
                </a:schemeClr>
              </a:solidFill>
              <a:ln>
                <a:noFill/>
              </a:ln>
              <a:effectLst/>
            </c:spPr>
            <c:extLst>
              <c:ext xmlns:c16="http://schemas.microsoft.com/office/drawing/2014/chart" uri="{C3380CC4-5D6E-409C-BE32-E72D297353CC}">
                <c16:uniqueId val="{00000007-9E29-43C5-B417-637E7A1EBDE5}"/>
              </c:ext>
            </c:extLst>
          </c:dPt>
          <c:dPt>
            <c:idx val="4"/>
            <c:invertIfNegative val="0"/>
            <c:bubble3D val="0"/>
            <c:spPr>
              <a:solidFill>
                <a:schemeClr val="accent5">
                  <a:shade val="76000"/>
                </a:schemeClr>
              </a:solidFill>
              <a:ln>
                <a:noFill/>
              </a:ln>
              <a:effectLst/>
            </c:spPr>
            <c:extLst>
              <c:ext xmlns:c16="http://schemas.microsoft.com/office/drawing/2014/chart" uri="{C3380CC4-5D6E-409C-BE32-E72D297353CC}">
                <c16:uniqueId val="{00000009-9E29-43C5-B417-637E7A1EBDE5}"/>
              </c:ext>
            </c:extLst>
          </c:dPt>
          <c:dPt>
            <c:idx val="5"/>
            <c:invertIfNegative val="0"/>
            <c:bubble3D val="0"/>
            <c:spPr>
              <a:solidFill>
                <a:schemeClr val="accent6">
                  <a:shade val="76000"/>
                </a:schemeClr>
              </a:solidFill>
              <a:ln>
                <a:noFill/>
              </a:ln>
              <a:effectLst/>
            </c:spPr>
            <c:extLst>
              <c:ext xmlns:c16="http://schemas.microsoft.com/office/drawing/2014/chart" uri="{C3380CC4-5D6E-409C-BE32-E72D297353CC}">
                <c16:uniqueId val="{0000000B-9E29-43C5-B417-637E7A1EBDE5}"/>
              </c:ext>
            </c:extLst>
          </c:dPt>
          <c:dPt>
            <c:idx val="6"/>
            <c:invertIfNegative val="0"/>
            <c:bubble3D val="0"/>
            <c:spPr>
              <a:solidFill>
                <a:schemeClr val="accent1">
                  <a:tint val="77000"/>
                </a:schemeClr>
              </a:solidFill>
              <a:ln>
                <a:noFill/>
              </a:ln>
              <a:effectLst/>
            </c:spPr>
            <c:extLst>
              <c:ext xmlns:c16="http://schemas.microsoft.com/office/drawing/2014/chart" uri="{C3380CC4-5D6E-409C-BE32-E72D297353CC}">
                <c16:uniqueId val="{0000000D-9E29-43C5-B417-637E7A1EBDE5}"/>
              </c:ext>
            </c:extLst>
          </c:dPt>
          <c:dPt>
            <c:idx val="7"/>
            <c:invertIfNegative val="0"/>
            <c:bubble3D val="0"/>
            <c:spPr>
              <a:solidFill>
                <a:schemeClr val="accent2">
                  <a:tint val="77000"/>
                </a:schemeClr>
              </a:solidFill>
              <a:ln>
                <a:noFill/>
              </a:ln>
              <a:effectLst/>
            </c:spPr>
            <c:extLst>
              <c:ext xmlns:c16="http://schemas.microsoft.com/office/drawing/2014/chart" uri="{C3380CC4-5D6E-409C-BE32-E72D297353CC}">
                <c16:uniqueId val="{0000000F-9E29-43C5-B417-637E7A1EBDE5}"/>
              </c:ext>
            </c:extLst>
          </c:dPt>
          <c:dPt>
            <c:idx val="8"/>
            <c:invertIfNegative val="0"/>
            <c:bubble3D val="0"/>
            <c:spPr>
              <a:solidFill>
                <a:schemeClr val="accent3">
                  <a:tint val="77000"/>
                </a:schemeClr>
              </a:solidFill>
              <a:ln>
                <a:noFill/>
              </a:ln>
              <a:effectLst/>
            </c:spPr>
            <c:extLst>
              <c:ext xmlns:c16="http://schemas.microsoft.com/office/drawing/2014/chart" uri="{C3380CC4-5D6E-409C-BE32-E72D297353CC}">
                <c16:uniqueId val="{00000011-9E29-43C5-B417-637E7A1EBDE5}"/>
              </c:ext>
            </c:extLst>
          </c:dPt>
          <c:dPt>
            <c:idx val="9"/>
            <c:invertIfNegative val="0"/>
            <c:bubble3D val="0"/>
            <c:spPr>
              <a:solidFill>
                <a:schemeClr val="accent4">
                  <a:tint val="77000"/>
                </a:schemeClr>
              </a:solidFill>
              <a:ln>
                <a:noFill/>
              </a:ln>
              <a:effectLst/>
            </c:spPr>
            <c:extLst>
              <c:ext xmlns:c16="http://schemas.microsoft.com/office/drawing/2014/chart" uri="{C3380CC4-5D6E-409C-BE32-E72D297353CC}">
                <c16:uniqueId val="{00000013-9E29-43C5-B417-637E7A1EBDE5}"/>
              </c:ext>
            </c:extLst>
          </c:dPt>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jp_sales_by_publisher!$A$6:$A$16</c:f>
              <c:strCache>
                <c:ptCount val="10"/>
                <c:pt idx="0">
                  <c:v>mixi, Inc</c:v>
                </c:pt>
                <c:pt idx="1">
                  <c:v>Nintendo</c:v>
                </c:pt>
                <c:pt idx="2">
                  <c:v>Level 5</c:v>
                </c:pt>
                <c:pt idx="3">
                  <c:v>GungHo</c:v>
                </c:pt>
                <c:pt idx="4">
                  <c:v>Capcom</c:v>
                </c:pt>
                <c:pt idx="5">
                  <c:v>Square Enix</c:v>
                </c:pt>
                <c:pt idx="6">
                  <c:v>Sony Computer Entertainment Europe</c:v>
                </c:pt>
                <c:pt idx="7">
                  <c:v>Nippon Columbia</c:v>
                </c:pt>
                <c:pt idx="8">
                  <c:v>Atlus</c:v>
                </c:pt>
                <c:pt idx="9">
                  <c:v>From Software</c:v>
                </c:pt>
              </c:strCache>
            </c:strRef>
          </c:cat>
          <c:val>
            <c:numRef>
              <c:f>jp_sales_by_publisher!$B$6:$B$16</c:f>
              <c:numCache>
                <c:formatCode>0.00</c:formatCode>
                <c:ptCount val="10"/>
                <c:pt idx="0">
                  <c:v>0.86</c:v>
                </c:pt>
                <c:pt idx="1">
                  <c:v>0.50698275862068964</c:v>
                </c:pt>
                <c:pt idx="2">
                  <c:v>0.50352941176470578</c:v>
                </c:pt>
                <c:pt idx="3">
                  <c:v>0.32</c:v>
                </c:pt>
                <c:pt idx="4">
                  <c:v>0.14746987951807231</c:v>
                </c:pt>
                <c:pt idx="5">
                  <c:v>0.14247191011235952</c:v>
                </c:pt>
                <c:pt idx="6">
                  <c:v>0.13846153846153847</c:v>
                </c:pt>
                <c:pt idx="7">
                  <c:v>0.13571428571428573</c:v>
                </c:pt>
                <c:pt idx="8">
                  <c:v>0.12368421052631581</c:v>
                </c:pt>
                <c:pt idx="9">
                  <c:v>0.12</c:v>
                </c:pt>
              </c:numCache>
            </c:numRef>
          </c:val>
          <c:extLst>
            <c:ext xmlns:c16="http://schemas.microsoft.com/office/drawing/2014/chart" uri="{C3380CC4-5D6E-409C-BE32-E72D297353CC}">
              <c16:uniqueId val="{00000000-99B6-4EB6-B439-595ED9AEA109}"/>
            </c:ext>
          </c:extLst>
        </c:ser>
        <c:dLbls>
          <c:dLblPos val="outEnd"/>
          <c:showLegendKey val="0"/>
          <c:showVal val="1"/>
          <c:showCatName val="0"/>
          <c:showSerName val="0"/>
          <c:showPercent val="0"/>
          <c:showBubbleSize val="0"/>
        </c:dLbls>
        <c:gapWidth val="444"/>
        <c:overlap val="-90"/>
        <c:axId val="486391167"/>
        <c:axId val="486382015"/>
      </c:barChart>
      <c:catAx>
        <c:axId val="486391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86382015"/>
        <c:crosses val="autoZero"/>
        <c:auto val="1"/>
        <c:lblAlgn val="ctr"/>
        <c:lblOffset val="100"/>
        <c:noMultiLvlLbl val="0"/>
      </c:catAx>
      <c:valAx>
        <c:axId val="486382015"/>
        <c:scaling>
          <c:orientation val="minMax"/>
        </c:scaling>
        <c:delete val="1"/>
        <c:axPos val="l"/>
        <c:numFmt formatCode="0.00" sourceLinked="1"/>
        <c:majorTickMark val="none"/>
        <c:minorTickMark val="none"/>
        <c:tickLblPos val="nextTo"/>
        <c:crossAx val="486391167"/>
        <c:crosses val="autoZero"/>
        <c:crossBetween val="between"/>
      </c:valAx>
      <c:spPr>
        <a:noFill/>
        <a:ln>
          <a:noFill/>
        </a:ln>
        <a:effectLst/>
      </c:spPr>
    </c:plotArea>
    <c:legend>
      <c:legendPos val="r"/>
      <c:layout>
        <c:manualLayout>
          <c:xMode val="edge"/>
          <c:yMode val="edge"/>
          <c:x val="0.74672083979048076"/>
          <c:y val="0.17979847104509347"/>
          <c:w val="0.23968234850127271"/>
          <c:h val="0.538028692821073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0.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8.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9.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7/16/2022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7/16/2022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7/16/2022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7/16/2022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7/16/2022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sz="8000" b="1" dirty="0"/>
              <a:t>GameCo</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sz="2400" dirty="0">
                <a:solidFill>
                  <a:schemeClr val="accent1">
                    <a:lumMod val="40000"/>
                    <a:lumOff val="60000"/>
                  </a:schemeClr>
                </a:solidFill>
              </a:rPr>
              <a:t>2017 Marketing Budget Plan</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CEF0336-E480-5A16-C690-320BE38972C8}"/>
              </a:ext>
            </a:extLst>
          </p:cNvPr>
          <p:cNvSpPr>
            <a:spLocks noGrp="1"/>
          </p:cNvSpPr>
          <p:nvPr>
            <p:ph type="title"/>
          </p:nvPr>
        </p:nvSpPr>
        <p:spPr>
          <a:xfrm>
            <a:off x="8119870" y="639097"/>
            <a:ext cx="3462530" cy="5575439"/>
          </a:xfrm>
        </p:spPr>
        <p:txBody>
          <a:bodyPr>
            <a:noAutofit/>
          </a:bodyPr>
          <a:lstStyle/>
          <a:p>
            <a:r>
              <a:rPr lang="en-US" sz="2400" dirty="0">
                <a:solidFill>
                  <a:schemeClr val="bg1"/>
                </a:solidFill>
              </a:rPr>
              <a:t>The platforms currently selling the most games in Japan are the 3DS, PS4, and PSV.</a:t>
            </a:r>
          </a:p>
        </p:txBody>
      </p:sp>
      <p:sp useBgFill="1">
        <p:nvSpPr>
          <p:cNvPr id="13"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dirty="0">
              <a:solidFill>
                <a:schemeClr val="tx1"/>
              </a:solidFill>
            </a:endParaRPr>
          </a:p>
        </p:txBody>
      </p:sp>
      <p:graphicFrame>
        <p:nvGraphicFramePr>
          <p:cNvPr id="4" name="Content Placeholder 3">
            <a:extLst>
              <a:ext uri="{FF2B5EF4-FFF2-40B4-BE49-F238E27FC236}">
                <a16:creationId xmlns:a16="http://schemas.microsoft.com/office/drawing/2014/main" id="{F3B9C70F-A7F7-4B6D-8271-780F2943A02B}"/>
              </a:ext>
            </a:extLst>
          </p:cNvPr>
          <p:cNvGraphicFramePr>
            <a:graphicFrameLocks noGrp="1"/>
          </p:cNvGraphicFramePr>
          <p:nvPr>
            <p:ph idx="1"/>
            <p:extLst>
              <p:ext uri="{D42A27DB-BD31-4B8C-83A1-F6EECF244321}">
                <p14:modId xmlns:p14="http://schemas.microsoft.com/office/powerpoint/2010/main" val="1355324209"/>
              </p:ext>
            </p:extLst>
          </p:nvPr>
        </p:nvGraphicFramePr>
        <p:xfrm>
          <a:off x="1286934" y="1282565"/>
          <a:ext cx="5604255" cy="4334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8634476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3CDF1-D8DD-6E35-B712-40BF39F5DFFE}"/>
              </a:ext>
            </a:extLst>
          </p:cNvPr>
          <p:cNvSpPr>
            <a:spLocks noGrp="1"/>
          </p:cNvSpPr>
          <p:nvPr>
            <p:ph type="title"/>
          </p:nvPr>
        </p:nvSpPr>
        <p:spPr>
          <a:xfrm>
            <a:off x="685801" y="609601"/>
            <a:ext cx="10375899" cy="990599"/>
          </a:xfrm>
        </p:spPr>
        <p:txBody>
          <a:bodyPr>
            <a:normAutofit fontScale="90000"/>
          </a:bodyPr>
          <a:lstStyle/>
          <a:p>
            <a:r>
              <a:rPr lang="en-US" sz="3600" cap="all" dirty="0">
                <a:ln w="3175" cmpd="sng">
                  <a:noFill/>
                </a:ln>
                <a:latin typeface="+mj-lt"/>
                <a:ea typeface="+mj-ea"/>
                <a:cs typeface="+mj-cs"/>
              </a:rPr>
              <a:t>Are certain types of games more popular than others?</a:t>
            </a:r>
            <a:endParaRPr lang="en-US" dirty="0"/>
          </a:p>
        </p:txBody>
      </p:sp>
      <p:sp>
        <p:nvSpPr>
          <p:cNvPr id="3" name="Text Placeholder 2">
            <a:extLst>
              <a:ext uri="{FF2B5EF4-FFF2-40B4-BE49-F238E27FC236}">
                <a16:creationId xmlns:a16="http://schemas.microsoft.com/office/drawing/2014/main" id="{6BA701B5-1789-59E5-8CB1-69D0523819CD}"/>
              </a:ext>
            </a:extLst>
          </p:cNvPr>
          <p:cNvSpPr>
            <a:spLocks noGrp="1"/>
          </p:cNvSpPr>
          <p:nvPr>
            <p:ph type="body" idx="1"/>
          </p:nvPr>
        </p:nvSpPr>
        <p:spPr>
          <a:xfrm>
            <a:off x="685801" y="1866900"/>
            <a:ext cx="10131428" cy="1447800"/>
          </a:xfrm>
        </p:spPr>
        <p:txBody>
          <a:bodyPr>
            <a:noAutofit/>
          </a:bodyPr>
          <a:lstStyle/>
          <a:p>
            <a:pPr marL="342900" indent="-342900">
              <a:buFont typeface="Arial" panose="020B0604020202020204" pitchFamily="34" charset="0"/>
              <a:buChar char="•"/>
            </a:pPr>
            <a:r>
              <a:rPr lang="en-US" sz="2400" dirty="0"/>
              <a:t>In both the North American and European markets, the most popular types of games were shooter, sports, and action games. The Japanese market also favors action games. Uniquely, role-playing games are the second most popular in Japan followed by adventure games.</a:t>
            </a:r>
          </a:p>
        </p:txBody>
      </p:sp>
      <p:sp>
        <p:nvSpPr>
          <p:cNvPr id="4" name="TextBox 3">
            <a:extLst>
              <a:ext uri="{FF2B5EF4-FFF2-40B4-BE49-F238E27FC236}">
                <a16:creationId xmlns:a16="http://schemas.microsoft.com/office/drawing/2014/main" id="{1EB6063E-ECC6-F294-D1A8-14228A2DF17E}"/>
              </a:ext>
            </a:extLst>
          </p:cNvPr>
          <p:cNvSpPr txBox="1"/>
          <p:nvPr/>
        </p:nvSpPr>
        <p:spPr>
          <a:xfrm>
            <a:off x="671516" y="3581400"/>
            <a:ext cx="8597900" cy="2308324"/>
          </a:xfrm>
          <a:prstGeom prst="rect">
            <a:avLst/>
          </a:prstGeom>
          <a:noFill/>
        </p:spPr>
        <p:txBody>
          <a:bodyPr wrap="square" rtlCol="0">
            <a:spAutoFit/>
          </a:bodyPr>
          <a:lstStyle/>
          <a:p>
            <a:pPr marL="342900" indent="-342900">
              <a:spcAft>
                <a:spcPts val="1000"/>
              </a:spcAft>
              <a:buClr>
                <a:schemeClr val="tx1"/>
              </a:buClr>
              <a:buSzPct val="100000"/>
              <a:buFont typeface="Arial" panose="020B0604020202020204" pitchFamily="34" charset="0"/>
              <a:buChar char="•"/>
            </a:pPr>
            <a:r>
              <a:rPr lang="en-US" sz="2400" dirty="0"/>
              <a:t>The platform data was analyzed to gain insight into what platforms are selling the most games in each region. This information shows that the PS4 platform is popular among all regions. The XONE is popular in both North America and Europe. Japan is unique again, it’s best-selling platform in the 3DS and the PSV also sells very well.</a:t>
            </a:r>
          </a:p>
        </p:txBody>
      </p:sp>
    </p:spTree>
    <p:extLst>
      <p:ext uri="{BB962C8B-B14F-4D97-AF65-F5344CB8AC3E}">
        <p14:creationId xmlns:p14="http://schemas.microsoft.com/office/powerpoint/2010/main" val="654150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CDE61-8B57-2843-93D5-31E92F083363}"/>
              </a:ext>
            </a:extLst>
          </p:cNvPr>
          <p:cNvSpPr>
            <a:spLocks noGrp="1"/>
          </p:cNvSpPr>
          <p:nvPr>
            <p:ph type="title"/>
          </p:nvPr>
        </p:nvSpPr>
        <p:spPr>
          <a:xfrm>
            <a:off x="685801" y="609600"/>
            <a:ext cx="8470899" cy="2425699"/>
          </a:xfrm>
        </p:spPr>
        <p:txBody>
          <a:bodyPr>
            <a:normAutofit/>
          </a:bodyPr>
          <a:lstStyle/>
          <a:p>
            <a:r>
              <a:rPr lang="en-US" sz="4000" cap="all" dirty="0">
                <a:ln w="3175" cmpd="sng">
                  <a:noFill/>
                </a:ln>
                <a:latin typeface="+mj-lt"/>
                <a:ea typeface="+mj-ea"/>
                <a:cs typeface="+mj-cs"/>
              </a:rPr>
              <a:t>What other publishers will likely be the main competitors in certain markets?</a:t>
            </a:r>
            <a:br>
              <a:rPr lang="en-US" sz="2000" cap="all" dirty="0">
                <a:ln w="3175" cmpd="sng">
                  <a:noFill/>
                </a:ln>
                <a:latin typeface="+mj-lt"/>
                <a:ea typeface="+mj-ea"/>
                <a:cs typeface="+mj-cs"/>
              </a:rPr>
            </a:br>
            <a:endParaRPr lang="en-US" sz="2000" dirty="0"/>
          </a:p>
        </p:txBody>
      </p:sp>
      <p:sp>
        <p:nvSpPr>
          <p:cNvPr id="6" name="TextBox 5">
            <a:extLst>
              <a:ext uri="{FF2B5EF4-FFF2-40B4-BE49-F238E27FC236}">
                <a16:creationId xmlns:a16="http://schemas.microsoft.com/office/drawing/2014/main" id="{A54C78DE-6DFA-174D-6847-7325D3854793}"/>
              </a:ext>
            </a:extLst>
          </p:cNvPr>
          <p:cNvSpPr txBox="1"/>
          <p:nvPr/>
        </p:nvSpPr>
        <p:spPr>
          <a:xfrm>
            <a:off x="685801" y="3594100"/>
            <a:ext cx="8470899" cy="1605568"/>
          </a:xfrm>
          <a:prstGeom prst="rect">
            <a:avLst/>
          </a:prstGeom>
          <a:noFill/>
        </p:spPr>
        <p:txBody>
          <a:bodyPr wrap="square" rtlCol="0">
            <a:spAutoFit/>
          </a:bodyPr>
          <a:lstStyle/>
          <a:p>
            <a:pPr marL="285750" indent="-285750">
              <a:spcAft>
                <a:spcPts val="1000"/>
              </a:spcAft>
              <a:buClr>
                <a:schemeClr val="tx1"/>
              </a:buClr>
              <a:buSzPct val="100000"/>
              <a:buFont typeface="Arial"/>
              <a:buChar char="•"/>
            </a:pPr>
            <a:r>
              <a:rPr lang="en-US" sz="2400" dirty="0"/>
              <a:t>To answer this question, I summarized and visualized the data to represent the average units sold for the top 10 selling publishers in each region from 2012-2016.  </a:t>
            </a:r>
          </a:p>
          <a:p>
            <a:endParaRPr lang="en-US" dirty="0"/>
          </a:p>
        </p:txBody>
      </p:sp>
    </p:spTree>
    <p:extLst>
      <p:ext uri="{BB962C8B-B14F-4D97-AF65-F5344CB8AC3E}">
        <p14:creationId xmlns:p14="http://schemas.microsoft.com/office/powerpoint/2010/main" val="207400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itle 5">
            <a:extLst>
              <a:ext uri="{FF2B5EF4-FFF2-40B4-BE49-F238E27FC236}">
                <a16:creationId xmlns:a16="http://schemas.microsoft.com/office/drawing/2014/main" id="{66780335-2469-52C9-4C61-363076259CAA}"/>
              </a:ext>
            </a:extLst>
          </p:cNvPr>
          <p:cNvSpPr>
            <a:spLocks noGrp="1"/>
          </p:cNvSpPr>
          <p:nvPr>
            <p:ph type="title"/>
          </p:nvPr>
        </p:nvSpPr>
        <p:spPr>
          <a:xfrm>
            <a:off x="8119870" y="639097"/>
            <a:ext cx="2898650" cy="5575439"/>
          </a:xfrm>
        </p:spPr>
        <p:txBody>
          <a:bodyPr>
            <a:normAutofit/>
          </a:bodyPr>
          <a:lstStyle/>
          <a:p>
            <a:r>
              <a:rPr lang="en-US" sz="2400" dirty="0">
                <a:solidFill>
                  <a:schemeClr val="bg1"/>
                </a:solidFill>
              </a:rPr>
              <a:t>top 10 selling publishers in north America from 2012-2016</a:t>
            </a:r>
            <a:r>
              <a:rPr lang="en-US" sz="4000" dirty="0">
                <a:solidFill>
                  <a:schemeClr val="bg1"/>
                </a:solidFill>
              </a:rPr>
              <a:t>. </a:t>
            </a:r>
          </a:p>
        </p:txBody>
      </p:sp>
      <p:sp useBgFill="1">
        <p:nvSpPr>
          <p:cNvPr id="17"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dirty="0">
              <a:solidFill>
                <a:schemeClr val="tx1"/>
              </a:solidFill>
            </a:endParaRPr>
          </a:p>
        </p:txBody>
      </p:sp>
      <p:graphicFrame>
        <p:nvGraphicFramePr>
          <p:cNvPr id="8" name="Content Placeholder 7">
            <a:extLst>
              <a:ext uri="{FF2B5EF4-FFF2-40B4-BE49-F238E27FC236}">
                <a16:creationId xmlns:a16="http://schemas.microsoft.com/office/drawing/2014/main" id="{A34994B2-D8A8-4AC1-A77B-93A8D9D84572}"/>
              </a:ext>
            </a:extLst>
          </p:cNvPr>
          <p:cNvGraphicFramePr>
            <a:graphicFrameLocks noGrp="1"/>
          </p:cNvGraphicFramePr>
          <p:nvPr>
            <p:ph idx="1"/>
            <p:extLst>
              <p:ext uri="{D42A27DB-BD31-4B8C-83A1-F6EECF244321}">
                <p14:modId xmlns:p14="http://schemas.microsoft.com/office/powerpoint/2010/main" val="3648148873"/>
              </p:ext>
            </p:extLst>
          </p:nvPr>
        </p:nvGraphicFramePr>
        <p:xfrm>
          <a:off x="1286934" y="1282565"/>
          <a:ext cx="5604255" cy="4334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939767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pic>
        <p:nvPicPr>
          <p:cNvPr id="24" name="Picture 23">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itle 5">
            <a:extLst>
              <a:ext uri="{FF2B5EF4-FFF2-40B4-BE49-F238E27FC236}">
                <a16:creationId xmlns:a16="http://schemas.microsoft.com/office/drawing/2014/main" id="{66780335-2469-52C9-4C61-363076259CAA}"/>
              </a:ext>
            </a:extLst>
          </p:cNvPr>
          <p:cNvSpPr>
            <a:spLocks noGrp="1"/>
          </p:cNvSpPr>
          <p:nvPr>
            <p:ph type="title"/>
          </p:nvPr>
        </p:nvSpPr>
        <p:spPr>
          <a:xfrm>
            <a:off x="8119870" y="639097"/>
            <a:ext cx="3462530" cy="5575439"/>
          </a:xfrm>
        </p:spPr>
        <p:txBody>
          <a:bodyPr>
            <a:normAutofit/>
          </a:bodyPr>
          <a:lstStyle/>
          <a:p>
            <a:r>
              <a:rPr lang="en-US" sz="2400" dirty="0">
                <a:solidFill>
                  <a:schemeClr val="bg1"/>
                </a:solidFill>
              </a:rPr>
              <a:t>top 10 selling publishers in Europe from 2012-2016. </a:t>
            </a:r>
          </a:p>
        </p:txBody>
      </p:sp>
      <p:sp useBgFill="1">
        <p:nvSpPr>
          <p:cNvPr id="26"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dirty="0">
              <a:solidFill>
                <a:schemeClr val="tx1"/>
              </a:solidFill>
            </a:endParaRPr>
          </a:p>
        </p:txBody>
      </p:sp>
      <p:graphicFrame>
        <p:nvGraphicFramePr>
          <p:cNvPr id="9" name="Content Placeholder 8">
            <a:extLst>
              <a:ext uri="{FF2B5EF4-FFF2-40B4-BE49-F238E27FC236}">
                <a16:creationId xmlns:a16="http://schemas.microsoft.com/office/drawing/2014/main" id="{15B5D91F-701E-4A79-A833-898778A89B69}"/>
              </a:ext>
            </a:extLst>
          </p:cNvPr>
          <p:cNvGraphicFramePr>
            <a:graphicFrameLocks noGrp="1"/>
          </p:cNvGraphicFramePr>
          <p:nvPr>
            <p:ph idx="1"/>
            <p:extLst>
              <p:ext uri="{D42A27DB-BD31-4B8C-83A1-F6EECF244321}">
                <p14:modId xmlns:p14="http://schemas.microsoft.com/office/powerpoint/2010/main" val="205047684"/>
              </p:ext>
            </p:extLst>
          </p:nvPr>
        </p:nvGraphicFramePr>
        <p:xfrm>
          <a:off x="1286934" y="1282565"/>
          <a:ext cx="5604255" cy="4334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9512203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7998B63-1179-9E03-C208-F3DC2D1EA54F}"/>
              </a:ext>
            </a:extLst>
          </p:cNvPr>
          <p:cNvSpPr>
            <a:spLocks noGrp="1"/>
          </p:cNvSpPr>
          <p:nvPr>
            <p:ph type="title"/>
          </p:nvPr>
        </p:nvSpPr>
        <p:spPr>
          <a:xfrm>
            <a:off x="8119870" y="639097"/>
            <a:ext cx="3462530" cy="5575439"/>
          </a:xfrm>
        </p:spPr>
        <p:txBody>
          <a:bodyPr>
            <a:normAutofit/>
          </a:bodyPr>
          <a:lstStyle/>
          <a:p>
            <a:r>
              <a:rPr lang="en-US" sz="2400" dirty="0">
                <a:solidFill>
                  <a:schemeClr val="bg1"/>
                </a:solidFill>
              </a:rPr>
              <a:t>top 10 selling publishers in Japan from 2012-2016. </a:t>
            </a:r>
          </a:p>
        </p:txBody>
      </p:sp>
      <p:sp useBgFill="1">
        <p:nvSpPr>
          <p:cNvPr id="13"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dirty="0">
              <a:solidFill>
                <a:schemeClr val="tx1"/>
              </a:solidFill>
            </a:endParaRPr>
          </a:p>
        </p:txBody>
      </p:sp>
      <p:graphicFrame>
        <p:nvGraphicFramePr>
          <p:cNvPr id="4" name="Content Placeholder 3">
            <a:extLst>
              <a:ext uri="{FF2B5EF4-FFF2-40B4-BE49-F238E27FC236}">
                <a16:creationId xmlns:a16="http://schemas.microsoft.com/office/drawing/2014/main" id="{88988FB6-C39A-45B1-9178-3B3A332C2382}"/>
              </a:ext>
            </a:extLst>
          </p:cNvPr>
          <p:cNvGraphicFramePr>
            <a:graphicFrameLocks noGrp="1"/>
          </p:cNvGraphicFramePr>
          <p:nvPr>
            <p:ph idx="1"/>
            <p:extLst>
              <p:ext uri="{D42A27DB-BD31-4B8C-83A1-F6EECF244321}">
                <p14:modId xmlns:p14="http://schemas.microsoft.com/office/powerpoint/2010/main" val="3367816155"/>
              </p:ext>
            </p:extLst>
          </p:nvPr>
        </p:nvGraphicFramePr>
        <p:xfrm>
          <a:off x="1286934" y="1282565"/>
          <a:ext cx="5604255" cy="4334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0472647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ECF2108-2793-DADE-C280-AA5765962873}"/>
              </a:ext>
            </a:extLst>
          </p:cNvPr>
          <p:cNvSpPr>
            <a:spLocks noGrp="1"/>
          </p:cNvSpPr>
          <p:nvPr>
            <p:ph type="title"/>
          </p:nvPr>
        </p:nvSpPr>
        <p:spPr>
          <a:xfrm>
            <a:off x="8119870" y="639097"/>
            <a:ext cx="3462530" cy="5575439"/>
          </a:xfrm>
        </p:spPr>
        <p:txBody>
          <a:bodyPr>
            <a:normAutofit/>
          </a:bodyPr>
          <a:lstStyle/>
          <a:p>
            <a:r>
              <a:rPr lang="en-US" sz="2400" dirty="0">
                <a:solidFill>
                  <a:schemeClr val="bg1"/>
                </a:solidFill>
              </a:rPr>
              <a:t>top 10 selling publishers globally from 2012-2016. </a:t>
            </a:r>
          </a:p>
        </p:txBody>
      </p:sp>
      <p:sp useBgFill="1">
        <p:nvSpPr>
          <p:cNvPr id="13"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dirty="0">
              <a:solidFill>
                <a:schemeClr val="tx1"/>
              </a:solidFill>
            </a:endParaRPr>
          </a:p>
        </p:txBody>
      </p:sp>
      <p:graphicFrame>
        <p:nvGraphicFramePr>
          <p:cNvPr id="4" name="Content Placeholder 3">
            <a:extLst>
              <a:ext uri="{FF2B5EF4-FFF2-40B4-BE49-F238E27FC236}">
                <a16:creationId xmlns:a16="http://schemas.microsoft.com/office/drawing/2014/main" id="{240CCCB9-2B22-486D-8F0F-99CEE5AB3270}"/>
              </a:ext>
            </a:extLst>
          </p:cNvPr>
          <p:cNvGraphicFramePr>
            <a:graphicFrameLocks noGrp="1"/>
          </p:cNvGraphicFramePr>
          <p:nvPr>
            <p:ph idx="1"/>
            <p:extLst>
              <p:ext uri="{D42A27DB-BD31-4B8C-83A1-F6EECF244321}">
                <p14:modId xmlns:p14="http://schemas.microsoft.com/office/powerpoint/2010/main" val="1098697168"/>
              </p:ext>
            </p:extLst>
          </p:nvPr>
        </p:nvGraphicFramePr>
        <p:xfrm>
          <a:off x="1286934" y="1282565"/>
          <a:ext cx="5604255" cy="4334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9575925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B787-52BF-34BD-82F0-92EDE9B0AC4F}"/>
              </a:ext>
            </a:extLst>
          </p:cNvPr>
          <p:cNvSpPr>
            <a:spLocks noGrp="1"/>
          </p:cNvSpPr>
          <p:nvPr>
            <p:ph type="title"/>
          </p:nvPr>
        </p:nvSpPr>
        <p:spPr/>
        <p:txBody>
          <a:bodyPr/>
          <a:lstStyle/>
          <a:p>
            <a:r>
              <a:rPr lang="en-US" sz="3600" cap="all" dirty="0">
                <a:ln w="3175" cmpd="sng">
                  <a:noFill/>
                </a:ln>
                <a:latin typeface="+mj-lt"/>
                <a:ea typeface="+mj-ea"/>
                <a:cs typeface="+mj-cs"/>
              </a:rPr>
              <a:t>What other publishers will likely be the main competitors in certain markets?</a:t>
            </a:r>
            <a:endParaRPr lang="en-US" dirty="0"/>
          </a:p>
        </p:txBody>
      </p:sp>
      <p:sp>
        <p:nvSpPr>
          <p:cNvPr id="3" name="Content Placeholder 2">
            <a:extLst>
              <a:ext uri="{FF2B5EF4-FFF2-40B4-BE49-F238E27FC236}">
                <a16:creationId xmlns:a16="http://schemas.microsoft.com/office/drawing/2014/main" id="{EBC7841F-7583-62B8-474C-44CCF5424949}"/>
              </a:ext>
            </a:extLst>
          </p:cNvPr>
          <p:cNvSpPr>
            <a:spLocks noGrp="1"/>
          </p:cNvSpPr>
          <p:nvPr>
            <p:ph idx="1"/>
          </p:nvPr>
        </p:nvSpPr>
        <p:spPr>
          <a:xfrm>
            <a:off x="685801" y="2484967"/>
            <a:ext cx="10131425" cy="3649133"/>
          </a:xfrm>
        </p:spPr>
        <p:txBody>
          <a:bodyPr>
            <a:noAutofit/>
          </a:bodyPr>
          <a:lstStyle/>
          <a:p>
            <a:r>
              <a:rPr lang="en-US" sz="2400" dirty="0"/>
              <a:t>The previous 3 slides described the top 10 selling publishers for each region based on average sales from 2012-2016.</a:t>
            </a:r>
          </a:p>
          <a:p>
            <a:r>
              <a:rPr lang="en-US" sz="2400" dirty="0"/>
              <a:t>In North America, Microsoft Game Studios, Take-Two Interactive, and Nintendo will likely be our biggest competitors.</a:t>
            </a:r>
          </a:p>
          <a:p>
            <a:r>
              <a:rPr lang="en-US" sz="2400" dirty="0"/>
              <a:t>In Europe, Hello Games, Sony Computer Entertainment Europe, and NCSOFT will likely be our biggest competitors.</a:t>
            </a:r>
          </a:p>
          <a:p>
            <a:r>
              <a:rPr lang="en-US" sz="2400" dirty="0"/>
              <a:t>In Japan, Mixi, Inc., Nintendo, and Level 5 will likely be our biggest competitors.</a:t>
            </a:r>
          </a:p>
          <a:p>
            <a:r>
              <a:rPr lang="en-US" sz="2400" dirty="0"/>
              <a:t>Globally, Nintendo, Microsoft Game Studios, and Hello Games will likely be our biggest competitors.</a:t>
            </a:r>
          </a:p>
        </p:txBody>
      </p:sp>
    </p:spTree>
    <p:extLst>
      <p:ext uri="{BB962C8B-B14F-4D97-AF65-F5344CB8AC3E}">
        <p14:creationId xmlns:p14="http://schemas.microsoft.com/office/powerpoint/2010/main" val="2927108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63F6-16DA-5D78-61A9-39F6E4561873}"/>
              </a:ext>
            </a:extLst>
          </p:cNvPr>
          <p:cNvSpPr>
            <a:spLocks noGrp="1"/>
          </p:cNvSpPr>
          <p:nvPr>
            <p:ph type="title"/>
          </p:nvPr>
        </p:nvSpPr>
        <p:spPr>
          <a:xfrm>
            <a:off x="685801" y="169332"/>
            <a:ext cx="10131425" cy="1456267"/>
          </a:xfrm>
        </p:spPr>
        <p:txBody>
          <a:bodyPr/>
          <a:lstStyle/>
          <a:p>
            <a:r>
              <a:rPr lang="en-US" dirty="0"/>
              <a:t>Insights and Recommendations:</a:t>
            </a:r>
          </a:p>
        </p:txBody>
      </p:sp>
      <p:sp>
        <p:nvSpPr>
          <p:cNvPr id="3" name="Content Placeholder 2">
            <a:extLst>
              <a:ext uri="{FF2B5EF4-FFF2-40B4-BE49-F238E27FC236}">
                <a16:creationId xmlns:a16="http://schemas.microsoft.com/office/drawing/2014/main" id="{E0A1F6EC-5619-CAEA-194D-721B614583FB}"/>
              </a:ext>
            </a:extLst>
          </p:cNvPr>
          <p:cNvSpPr>
            <a:spLocks noGrp="1"/>
          </p:cNvSpPr>
          <p:nvPr>
            <p:ph idx="1"/>
          </p:nvPr>
        </p:nvSpPr>
        <p:spPr>
          <a:xfrm>
            <a:off x="469901" y="1625599"/>
            <a:ext cx="11201400" cy="5143501"/>
          </a:xfrm>
        </p:spPr>
        <p:txBody>
          <a:bodyPr>
            <a:normAutofit/>
          </a:bodyPr>
          <a:lstStyle/>
          <a:p>
            <a:r>
              <a:rPr lang="en-US" sz="2400" dirty="0"/>
              <a:t>Action games are popular in all markets. Shooter games are popular in North America and Europe. Role-playing games are uniquely popular in Japan. When deciding which genres of games GameCo should publish I would emphasize action games, shooter, and sports games for the North American and European markets. Also publishing a hybrid genre action role-playing game for the Japan market could be a good return on investment. </a:t>
            </a:r>
          </a:p>
          <a:p>
            <a:r>
              <a:rPr lang="en-US" sz="2400" dirty="0"/>
              <a:t>With much of the global sales being in the North American and the emerging European markets the data suggest a good return on investment for action, shooter, and sports games for these markets.</a:t>
            </a:r>
          </a:p>
          <a:p>
            <a:endParaRPr lang="en-US" dirty="0"/>
          </a:p>
        </p:txBody>
      </p:sp>
    </p:spTree>
    <p:extLst>
      <p:ext uri="{BB962C8B-B14F-4D97-AF65-F5344CB8AC3E}">
        <p14:creationId xmlns:p14="http://schemas.microsoft.com/office/powerpoint/2010/main" val="122039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63F6-16DA-5D78-61A9-39F6E4561873}"/>
              </a:ext>
            </a:extLst>
          </p:cNvPr>
          <p:cNvSpPr>
            <a:spLocks noGrp="1"/>
          </p:cNvSpPr>
          <p:nvPr>
            <p:ph type="title"/>
          </p:nvPr>
        </p:nvSpPr>
        <p:spPr>
          <a:xfrm>
            <a:off x="685801" y="169332"/>
            <a:ext cx="10131425" cy="1456267"/>
          </a:xfrm>
        </p:spPr>
        <p:txBody>
          <a:bodyPr/>
          <a:lstStyle/>
          <a:p>
            <a:r>
              <a:rPr lang="en-US" dirty="0"/>
              <a:t>New Insights and Recommendations Cont’d:</a:t>
            </a:r>
          </a:p>
        </p:txBody>
      </p:sp>
      <p:sp>
        <p:nvSpPr>
          <p:cNvPr id="3" name="Content Placeholder 2">
            <a:extLst>
              <a:ext uri="{FF2B5EF4-FFF2-40B4-BE49-F238E27FC236}">
                <a16:creationId xmlns:a16="http://schemas.microsoft.com/office/drawing/2014/main" id="{E0A1F6EC-5619-CAEA-194D-721B614583FB}"/>
              </a:ext>
            </a:extLst>
          </p:cNvPr>
          <p:cNvSpPr>
            <a:spLocks noGrp="1"/>
          </p:cNvSpPr>
          <p:nvPr>
            <p:ph idx="1"/>
          </p:nvPr>
        </p:nvSpPr>
        <p:spPr>
          <a:xfrm>
            <a:off x="469901" y="1625599"/>
            <a:ext cx="11201400" cy="5143501"/>
          </a:xfrm>
        </p:spPr>
        <p:txBody>
          <a:bodyPr>
            <a:normAutofit/>
          </a:bodyPr>
          <a:lstStyle/>
          <a:p>
            <a:r>
              <a:rPr lang="en-US" sz="2400" dirty="0"/>
              <a:t>With regards to which platforms to release new games for in 2017 the PS4 is popular throughout all the major regions. The XONE in both North America and Europe. Therefore, publishing games on PS4 will have a good return on investment. </a:t>
            </a:r>
          </a:p>
          <a:p>
            <a:endParaRPr lang="en-US" sz="2400" dirty="0"/>
          </a:p>
          <a:p>
            <a:r>
              <a:rPr lang="en-US" sz="2400" dirty="0"/>
              <a:t>The 3DS and PSV are very popular platforms in the Japanese market. The 3DS is the best-selling platform in this market so publishing new games on this platform may result in a good return on investment.</a:t>
            </a:r>
          </a:p>
          <a:p>
            <a:endParaRPr lang="en-US" dirty="0"/>
          </a:p>
        </p:txBody>
      </p:sp>
    </p:spTree>
    <p:extLst>
      <p:ext uri="{BB962C8B-B14F-4D97-AF65-F5344CB8AC3E}">
        <p14:creationId xmlns:p14="http://schemas.microsoft.com/office/powerpoint/2010/main" val="25401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a:blip r:embed="rId3"/>
          <a:stretch/>
        </a:blipFill>
        <a:effectLst/>
      </p:bgPr>
    </p:bg>
    <p:spTree>
      <p:nvGrpSpPr>
        <p:cNvPr id="1" name=""/>
        <p:cNvGrpSpPr/>
        <p:nvPr/>
      </p:nvGrpSpPr>
      <p:grpSpPr>
        <a:xfrm>
          <a:off x="0" y="0"/>
          <a:ext cx="0" cy="0"/>
          <a:chOff x="0" y="0"/>
          <a:chExt cx="0" cy="0"/>
        </a:xfrm>
      </p:grpSpPr>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9" name="Content Placeholder 8">
            <a:extLst>
              <a:ext uri="{FF2B5EF4-FFF2-40B4-BE49-F238E27FC236}">
                <a16:creationId xmlns:a16="http://schemas.microsoft.com/office/drawing/2014/main" id="{199BD597-EC82-BE06-4DA5-CEE32BCC0455}"/>
              </a:ext>
            </a:extLst>
          </p:cNvPr>
          <p:cNvSpPr>
            <a:spLocks noGrp="1"/>
          </p:cNvSpPr>
          <p:nvPr>
            <p:ph idx="4294967295"/>
          </p:nvPr>
        </p:nvSpPr>
        <p:spPr>
          <a:xfrm>
            <a:off x="0" y="2141538"/>
            <a:ext cx="10131425" cy="3649662"/>
          </a:xfrm>
        </p:spPr>
        <p:txBody>
          <a:bodyPr>
            <a:normAutofit/>
          </a:bodyPr>
          <a:lstStyle/>
          <a:p>
            <a:r>
              <a:rPr lang="en-US" sz="3600" dirty="0"/>
              <a:t>Expectation 1: Popular game genres and platforms will be similar across geographic regions.</a:t>
            </a:r>
          </a:p>
          <a:p>
            <a:endParaRPr lang="en-US" sz="3600" dirty="0"/>
          </a:p>
          <a:p>
            <a:r>
              <a:rPr lang="en-US" sz="3600" dirty="0"/>
              <a:t>Expectation 2: GameCo's biggest competitors will be consistent across geographic regions.</a:t>
            </a:r>
          </a:p>
        </p:txBody>
      </p:sp>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63F6-16DA-5D78-61A9-39F6E4561873}"/>
              </a:ext>
            </a:extLst>
          </p:cNvPr>
          <p:cNvSpPr>
            <a:spLocks noGrp="1"/>
          </p:cNvSpPr>
          <p:nvPr>
            <p:ph type="title"/>
          </p:nvPr>
        </p:nvSpPr>
        <p:spPr>
          <a:xfrm>
            <a:off x="685801" y="169332"/>
            <a:ext cx="10131425" cy="1456267"/>
          </a:xfrm>
        </p:spPr>
        <p:txBody>
          <a:bodyPr/>
          <a:lstStyle/>
          <a:p>
            <a:r>
              <a:rPr lang="en-US" dirty="0"/>
              <a:t>New Insights and Recommendations cont’d:</a:t>
            </a:r>
          </a:p>
        </p:txBody>
      </p:sp>
      <p:sp>
        <p:nvSpPr>
          <p:cNvPr id="3" name="Content Placeholder 2">
            <a:extLst>
              <a:ext uri="{FF2B5EF4-FFF2-40B4-BE49-F238E27FC236}">
                <a16:creationId xmlns:a16="http://schemas.microsoft.com/office/drawing/2014/main" id="{E0A1F6EC-5619-CAEA-194D-721B614583FB}"/>
              </a:ext>
            </a:extLst>
          </p:cNvPr>
          <p:cNvSpPr>
            <a:spLocks noGrp="1"/>
          </p:cNvSpPr>
          <p:nvPr>
            <p:ph idx="1"/>
          </p:nvPr>
        </p:nvSpPr>
        <p:spPr>
          <a:xfrm>
            <a:off x="469901" y="1625599"/>
            <a:ext cx="11201400" cy="5143501"/>
          </a:xfrm>
        </p:spPr>
        <p:txBody>
          <a:bodyPr>
            <a:normAutofit/>
          </a:bodyPr>
          <a:lstStyle/>
          <a:p>
            <a:r>
              <a:rPr lang="en-US" sz="2400" dirty="0"/>
              <a:t>GameCo’s main competitors in each market are unique to each region. The data suggest that treating each market independently with regards to competitors may be the best option. Avoiding major competitors releasing similar titles in particular regions in 2017 or attempting to gain market share on competitors are both possible routes.</a:t>
            </a:r>
          </a:p>
          <a:p>
            <a:endParaRPr lang="en-US" dirty="0"/>
          </a:p>
        </p:txBody>
      </p:sp>
    </p:spTree>
    <p:extLst>
      <p:ext uri="{BB962C8B-B14F-4D97-AF65-F5344CB8AC3E}">
        <p14:creationId xmlns:p14="http://schemas.microsoft.com/office/powerpoint/2010/main" val="303008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609600"/>
            <a:ext cx="8554473" cy="1456267"/>
          </a:xfrm>
        </p:spPr>
        <p:txBody>
          <a:bodyPr/>
          <a:lstStyle/>
          <a:p>
            <a:r>
              <a:rPr lang="en-US" dirty="0"/>
              <a:t>Focus of this Analysis:</a:t>
            </a:r>
          </a:p>
        </p:txBody>
      </p:sp>
      <p:sp>
        <p:nvSpPr>
          <p:cNvPr id="4" name="Content Placeholder 3">
            <a:extLst>
              <a:ext uri="{FF2B5EF4-FFF2-40B4-BE49-F238E27FC236}">
                <a16:creationId xmlns:a16="http://schemas.microsoft.com/office/drawing/2014/main" id="{D6B2084B-743F-3582-51AA-8E0B059E68FF}"/>
              </a:ext>
            </a:extLst>
          </p:cNvPr>
          <p:cNvSpPr>
            <a:spLocks noGrp="1"/>
          </p:cNvSpPr>
          <p:nvPr>
            <p:ph idx="1"/>
          </p:nvPr>
        </p:nvSpPr>
        <p:spPr/>
        <p:txBody>
          <a:bodyPr>
            <a:normAutofit/>
          </a:bodyPr>
          <a:lstStyle/>
          <a:p>
            <a:pPr>
              <a:lnSpc>
                <a:spcPct val="107000"/>
              </a:lnSpc>
              <a:spcBef>
                <a:spcPct val="0"/>
              </a:spcBef>
              <a:spcAft>
                <a:spcPts val="800"/>
              </a:spcAft>
            </a:pPr>
            <a:r>
              <a:rPr lang="en-US" sz="2400" cap="all" dirty="0">
                <a:ln w="3175" cmpd="sng">
                  <a:noFill/>
                </a:ln>
                <a:latin typeface="+mj-lt"/>
                <a:ea typeface="+mj-ea"/>
                <a:cs typeface="+mj-cs"/>
              </a:rPr>
              <a:t>Are certain types of games more popular than others?</a:t>
            </a:r>
          </a:p>
          <a:p>
            <a:pPr marL="0" indent="0">
              <a:lnSpc>
                <a:spcPct val="107000"/>
              </a:lnSpc>
              <a:spcBef>
                <a:spcPct val="0"/>
              </a:spcBef>
              <a:spcAft>
                <a:spcPts val="800"/>
              </a:spcAft>
              <a:buNone/>
            </a:pPr>
            <a:endParaRPr lang="en-US" sz="2400" cap="all" dirty="0">
              <a:ln w="3175" cmpd="sng">
                <a:noFill/>
              </a:ln>
              <a:latin typeface="+mj-lt"/>
              <a:ea typeface="+mj-ea"/>
              <a:cs typeface="+mj-cs"/>
            </a:endParaRPr>
          </a:p>
          <a:p>
            <a:pPr>
              <a:lnSpc>
                <a:spcPct val="107000"/>
              </a:lnSpc>
              <a:spcBef>
                <a:spcPct val="0"/>
              </a:spcBef>
              <a:spcAft>
                <a:spcPts val="800"/>
              </a:spcAft>
            </a:pPr>
            <a:r>
              <a:rPr lang="en-US" sz="2400" cap="all" dirty="0">
                <a:ln w="3175" cmpd="sng">
                  <a:noFill/>
                </a:ln>
                <a:latin typeface="+mj-lt"/>
                <a:ea typeface="+mj-ea"/>
                <a:cs typeface="+mj-cs"/>
              </a:rPr>
              <a:t>What other publishers will likely be the main competitors in certain markets?</a:t>
            </a:r>
          </a:p>
          <a:p>
            <a:pPr marL="0" indent="0">
              <a:lnSpc>
                <a:spcPct val="107000"/>
              </a:lnSpc>
              <a:spcBef>
                <a:spcPct val="0"/>
              </a:spcBef>
              <a:spcAft>
                <a:spcPts val="800"/>
              </a:spcAft>
              <a:buNone/>
            </a:pPr>
            <a:endParaRPr lang="en-US" sz="3600" cap="all" dirty="0">
              <a:ln w="3175" cmpd="sng">
                <a:noFill/>
              </a:ln>
              <a:latin typeface="+mj-lt"/>
              <a:ea typeface="+mj-ea"/>
              <a:cs typeface="+mj-cs"/>
            </a:endParaRP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3696-8033-B133-C842-52FBF3836A01}"/>
              </a:ext>
            </a:extLst>
          </p:cNvPr>
          <p:cNvSpPr>
            <a:spLocks noGrp="1"/>
          </p:cNvSpPr>
          <p:nvPr>
            <p:ph type="title"/>
          </p:nvPr>
        </p:nvSpPr>
        <p:spPr/>
        <p:txBody>
          <a:bodyPr>
            <a:normAutofit fontScale="90000"/>
          </a:bodyPr>
          <a:lstStyle/>
          <a:p>
            <a:r>
              <a:rPr lang="en-US" sz="3600" cap="all" dirty="0">
                <a:ln w="3175" cmpd="sng">
                  <a:noFill/>
                </a:ln>
                <a:latin typeface="+mj-lt"/>
                <a:ea typeface="+mj-ea"/>
                <a:cs typeface="+mj-cs"/>
              </a:rPr>
              <a:t>Are certain types of games more popular than others?</a:t>
            </a:r>
            <a:br>
              <a:rPr lang="en-US" sz="3600" cap="all" dirty="0">
                <a:ln w="3175" cmpd="sng">
                  <a:noFill/>
                </a:ln>
                <a:latin typeface="+mj-lt"/>
                <a:ea typeface="+mj-ea"/>
                <a:cs typeface="+mj-cs"/>
              </a:rPr>
            </a:br>
            <a:endParaRPr lang="en-US" dirty="0"/>
          </a:p>
        </p:txBody>
      </p:sp>
      <p:sp>
        <p:nvSpPr>
          <p:cNvPr id="3" name="Content Placeholder 2">
            <a:extLst>
              <a:ext uri="{FF2B5EF4-FFF2-40B4-BE49-F238E27FC236}">
                <a16:creationId xmlns:a16="http://schemas.microsoft.com/office/drawing/2014/main" id="{9C1E93A0-7692-7F45-B263-20D86EE9F98C}"/>
              </a:ext>
            </a:extLst>
          </p:cNvPr>
          <p:cNvSpPr>
            <a:spLocks noGrp="1"/>
          </p:cNvSpPr>
          <p:nvPr>
            <p:ph idx="1"/>
          </p:nvPr>
        </p:nvSpPr>
        <p:spPr/>
        <p:txBody>
          <a:bodyPr>
            <a:normAutofit/>
          </a:bodyPr>
          <a:lstStyle/>
          <a:p>
            <a:r>
              <a:rPr lang="en-US" sz="2400" dirty="0"/>
              <a:t>To answer this question, I summarized and visualized the data to display the total units sold in for each genre in a particular region for the year 2016.  </a:t>
            </a:r>
          </a:p>
        </p:txBody>
      </p:sp>
    </p:spTree>
    <p:extLst>
      <p:ext uri="{BB962C8B-B14F-4D97-AF65-F5344CB8AC3E}">
        <p14:creationId xmlns:p14="http://schemas.microsoft.com/office/powerpoint/2010/main" val="191797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pic>
        <p:nvPicPr>
          <p:cNvPr id="21" name="Picture 10">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33733CA-CB6B-B1A6-13C9-15F5DBE72129}"/>
              </a:ext>
            </a:extLst>
          </p:cNvPr>
          <p:cNvSpPr>
            <a:spLocks noGrp="1"/>
          </p:cNvSpPr>
          <p:nvPr>
            <p:ph type="title"/>
          </p:nvPr>
        </p:nvSpPr>
        <p:spPr>
          <a:xfrm>
            <a:off x="8119870" y="639097"/>
            <a:ext cx="3462530" cy="5575439"/>
          </a:xfrm>
        </p:spPr>
        <p:txBody>
          <a:bodyPr>
            <a:normAutofit/>
          </a:bodyPr>
          <a:lstStyle/>
          <a:p>
            <a:r>
              <a:rPr lang="en-US" sz="2400" dirty="0">
                <a:solidFill>
                  <a:schemeClr val="bg1"/>
                </a:solidFill>
              </a:rPr>
              <a:t>Currently the best-selling genres in North America are shooter, action, and sports.</a:t>
            </a:r>
          </a:p>
        </p:txBody>
      </p:sp>
      <p:sp useBgFill="1">
        <p:nvSpPr>
          <p:cNvPr id="22"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dirty="0">
              <a:solidFill>
                <a:schemeClr val="tx1"/>
              </a:solidFill>
            </a:endParaRPr>
          </a:p>
        </p:txBody>
      </p:sp>
      <p:graphicFrame>
        <p:nvGraphicFramePr>
          <p:cNvPr id="4" name="Content Placeholder 3">
            <a:extLst>
              <a:ext uri="{FF2B5EF4-FFF2-40B4-BE49-F238E27FC236}">
                <a16:creationId xmlns:a16="http://schemas.microsoft.com/office/drawing/2014/main" id="{592063A3-01F3-4ACB-BDA7-E37BFFC6B475}"/>
              </a:ext>
            </a:extLst>
          </p:cNvPr>
          <p:cNvGraphicFramePr>
            <a:graphicFrameLocks noGrp="1"/>
          </p:cNvGraphicFramePr>
          <p:nvPr>
            <p:ph idx="1"/>
            <p:extLst>
              <p:ext uri="{D42A27DB-BD31-4B8C-83A1-F6EECF244321}">
                <p14:modId xmlns:p14="http://schemas.microsoft.com/office/powerpoint/2010/main" val="1403552012"/>
              </p:ext>
            </p:extLst>
          </p:nvPr>
        </p:nvGraphicFramePr>
        <p:xfrm>
          <a:off x="1286934" y="1282565"/>
          <a:ext cx="5604255" cy="4334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762256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A814D12-6365-167E-B8A3-F0D6EC64084B}"/>
              </a:ext>
            </a:extLst>
          </p:cNvPr>
          <p:cNvSpPr>
            <a:spLocks noGrp="1"/>
          </p:cNvSpPr>
          <p:nvPr>
            <p:ph type="title"/>
          </p:nvPr>
        </p:nvSpPr>
        <p:spPr>
          <a:xfrm>
            <a:off x="8119870" y="639097"/>
            <a:ext cx="3462530" cy="5575439"/>
          </a:xfrm>
        </p:spPr>
        <p:txBody>
          <a:bodyPr>
            <a:normAutofit/>
          </a:bodyPr>
          <a:lstStyle/>
          <a:p>
            <a:r>
              <a:rPr lang="en-US" sz="2400" dirty="0">
                <a:solidFill>
                  <a:schemeClr val="bg1"/>
                </a:solidFill>
              </a:rPr>
              <a:t>The platforms currently selling the most games in North America are the PS4, XONE, and WIIU.</a:t>
            </a:r>
          </a:p>
        </p:txBody>
      </p:sp>
      <p:sp useBgFill="1">
        <p:nvSpPr>
          <p:cNvPr id="13"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dirty="0">
              <a:solidFill>
                <a:schemeClr val="tx1"/>
              </a:solidFill>
            </a:endParaRPr>
          </a:p>
        </p:txBody>
      </p:sp>
      <p:graphicFrame>
        <p:nvGraphicFramePr>
          <p:cNvPr id="4" name="Content Placeholder 3">
            <a:extLst>
              <a:ext uri="{FF2B5EF4-FFF2-40B4-BE49-F238E27FC236}">
                <a16:creationId xmlns:a16="http://schemas.microsoft.com/office/drawing/2014/main" id="{B728D176-12DD-4001-8BF9-B72D10AB4CB8}"/>
              </a:ext>
            </a:extLst>
          </p:cNvPr>
          <p:cNvGraphicFramePr>
            <a:graphicFrameLocks noGrp="1"/>
          </p:cNvGraphicFramePr>
          <p:nvPr>
            <p:ph idx="1"/>
            <p:extLst>
              <p:ext uri="{D42A27DB-BD31-4B8C-83A1-F6EECF244321}">
                <p14:modId xmlns:p14="http://schemas.microsoft.com/office/powerpoint/2010/main" val="1212457467"/>
              </p:ext>
            </p:extLst>
          </p:nvPr>
        </p:nvGraphicFramePr>
        <p:xfrm>
          <a:off x="1286934" y="1282565"/>
          <a:ext cx="5604255" cy="4334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2941053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33733CA-CB6B-B1A6-13C9-15F5DBE72129}"/>
              </a:ext>
            </a:extLst>
          </p:cNvPr>
          <p:cNvSpPr>
            <a:spLocks noGrp="1"/>
          </p:cNvSpPr>
          <p:nvPr>
            <p:ph type="title"/>
          </p:nvPr>
        </p:nvSpPr>
        <p:spPr>
          <a:xfrm>
            <a:off x="8119870" y="639097"/>
            <a:ext cx="3868930" cy="5575439"/>
          </a:xfrm>
        </p:spPr>
        <p:txBody>
          <a:bodyPr>
            <a:normAutofit/>
          </a:bodyPr>
          <a:lstStyle/>
          <a:p>
            <a:pPr>
              <a:lnSpc>
                <a:spcPct val="90000"/>
              </a:lnSpc>
            </a:pPr>
            <a:r>
              <a:rPr lang="en-US" sz="2400" dirty="0">
                <a:solidFill>
                  <a:schemeClr val="bg1"/>
                </a:solidFill>
              </a:rPr>
              <a:t>Currently the best-selling genres in Europe are shooter, sports, and action.</a:t>
            </a:r>
          </a:p>
        </p:txBody>
      </p:sp>
      <p:sp useBgFill="1">
        <p:nvSpPr>
          <p:cNvPr id="31"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dirty="0">
              <a:solidFill>
                <a:schemeClr val="tx1"/>
              </a:solidFill>
            </a:endParaRPr>
          </a:p>
        </p:txBody>
      </p:sp>
      <p:graphicFrame>
        <p:nvGraphicFramePr>
          <p:cNvPr id="9" name="Content Placeholder 8">
            <a:extLst>
              <a:ext uri="{FF2B5EF4-FFF2-40B4-BE49-F238E27FC236}">
                <a16:creationId xmlns:a16="http://schemas.microsoft.com/office/drawing/2014/main" id="{C6E58DA6-B40E-4197-A073-16179056972F}"/>
              </a:ext>
            </a:extLst>
          </p:cNvPr>
          <p:cNvGraphicFramePr>
            <a:graphicFrameLocks noGrp="1"/>
          </p:cNvGraphicFramePr>
          <p:nvPr>
            <p:ph idx="1"/>
            <p:extLst>
              <p:ext uri="{D42A27DB-BD31-4B8C-83A1-F6EECF244321}">
                <p14:modId xmlns:p14="http://schemas.microsoft.com/office/powerpoint/2010/main" val="1761182718"/>
              </p:ext>
            </p:extLst>
          </p:nvPr>
        </p:nvGraphicFramePr>
        <p:xfrm>
          <a:off x="1286934" y="1282565"/>
          <a:ext cx="5604255" cy="4334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58966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63F569E-A75F-AA0C-1E29-281C577F0B86}"/>
              </a:ext>
            </a:extLst>
          </p:cNvPr>
          <p:cNvSpPr>
            <a:spLocks noGrp="1"/>
          </p:cNvSpPr>
          <p:nvPr>
            <p:ph type="title"/>
          </p:nvPr>
        </p:nvSpPr>
        <p:spPr>
          <a:xfrm>
            <a:off x="8119870" y="639097"/>
            <a:ext cx="3462530" cy="5575439"/>
          </a:xfrm>
        </p:spPr>
        <p:txBody>
          <a:bodyPr>
            <a:normAutofit/>
          </a:bodyPr>
          <a:lstStyle/>
          <a:p>
            <a:r>
              <a:rPr lang="en-US" sz="2400" dirty="0">
                <a:solidFill>
                  <a:schemeClr val="bg1"/>
                </a:solidFill>
              </a:rPr>
              <a:t>The platforms currently selling the most games in Europe are the PS4, XONE, and PC.</a:t>
            </a:r>
          </a:p>
        </p:txBody>
      </p:sp>
      <p:sp useBgFill="1">
        <p:nvSpPr>
          <p:cNvPr id="22"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graphicFrame>
        <p:nvGraphicFramePr>
          <p:cNvPr id="10" name="Content Placeholder 9">
            <a:extLst>
              <a:ext uri="{FF2B5EF4-FFF2-40B4-BE49-F238E27FC236}">
                <a16:creationId xmlns:a16="http://schemas.microsoft.com/office/drawing/2014/main" id="{C818BC91-F984-4020-B83F-CD94C25D60F5}"/>
              </a:ext>
            </a:extLst>
          </p:cNvPr>
          <p:cNvGraphicFramePr>
            <a:graphicFrameLocks noGrp="1"/>
          </p:cNvGraphicFramePr>
          <p:nvPr>
            <p:ph idx="1"/>
            <p:extLst>
              <p:ext uri="{D42A27DB-BD31-4B8C-83A1-F6EECF244321}">
                <p14:modId xmlns:p14="http://schemas.microsoft.com/office/powerpoint/2010/main" val="3075112204"/>
              </p:ext>
            </p:extLst>
          </p:nvPr>
        </p:nvGraphicFramePr>
        <p:xfrm>
          <a:off x="1286934" y="1282565"/>
          <a:ext cx="5604255" cy="4334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561756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CA99863-760A-6284-A3DA-0FF754977399}"/>
              </a:ext>
            </a:extLst>
          </p:cNvPr>
          <p:cNvSpPr>
            <a:spLocks noGrp="1"/>
          </p:cNvSpPr>
          <p:nvPr>
            <p:ph type="title"/>
          </p:nvPr>
        </p:nvSpPr>
        <p:spPr>
          <a:xfrm>
            <a:off x="8119870" y="639097"/>
            <a:ext cx="3462530" cy="5575439"/>
          </a:xfrm>
        </p:spPr>
        <p:txBody>
          <a:bodyPr>
            <a:normAutofit/>
          </a:bodyPr>
          <a:lstStyle/>
          <a:p>
            <a:r>
              <a:rPr lang="en-US" sz="2400" dirty="0">
                <a:solidFill>
                  <a:schemeClr val="bg1"/>
                </a:solidFill>
              </a:rPr>
              <a:t>Currently the best-selling genres in Japan are Action, roleplaying, and adventure.</a:t>
            </a:r>
          </a:p>
        </p:txBody>
      </p:sp>
      <p:sp useBgFill="1">
        <p:nvSpPr>
          <p:cNvPr id="13"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dirty="0">
              <a:solidFill>
                <a:schemeClr val="tx1"/>
              </a:solidFill>
            </a:endParaRPr>
          </a:p>
        </p:txBody>
      </p:sp>
      <p:graphicFrame>
        <p:nvGraphicFramePr>
          <p:cNvPr id="4" name="Content Placeholder 3">
            <a:extLst>
              <a:ext uri="{FF2B5EF4-FFF2-40B4-BE49-F238E27FC236}">
                <a16:creationId xmlns:a16="http://schemas.microsoft.com/office/drawing/2014/main" id="{3CF4E018-61F8-4977-AFE0-A7B22DF68C01}"/>
              </a:ext>
            </a:extLst>
          </p:cNvPr>
          <p:cNvGraphicFramePr>
            <a:graphicFrameLocks noGrp="1"/>
          </p:cNvGraphicFramePr>
          <p:nvPr>
            <p:ph idx="1"/>
            <p:extLst>
              <p:ext uri="{D42A27DB-BD31-4B8C-83A1-F6EECF244321}">
                <p14:modId xmlns:p14="http://schemas.microsoft.com/office/powerpoint/2010/main" val="3176058627"/>
              </p:ext>
            </p:extLst>
          </p:nvPr>
        </p:nvGraphicFramePr>
        <p:xfrm>
          <a:off x="1286934" y="1282565"/>
          <a:ext cx="5604255" cy="4334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9490914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219</TotalTime>
  <Words>868</Words>
  <Application>Microsoft Office PowerPoint</Application>
  <PresentationFormat>Widescreen</PresentationFormat>
  <Paragraphs>54</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Celestial</vt:lpstr>
      <vt:lpstr>GameCo</vt:lpstr>
      <vt:lpstr>PowerPoint Presentation</vt:lpstr>
      <vt:lpstr>Focus of this Analysis:</vt:lpstr>
      <vt:lpstr>Are certain types of games more popular than others? </vt:lpstr>
      <vt:lpstr>Currently the best-selling genres in North America are shooter, action, and sports.</vt:lpstr>
      <vt:lpstr>The platforms currently selling the most games in North America are the PS4, XONE, and WIIU.</vt:lpstr>
      <vt:lpstr>Currently the best-selling genres in Europe are shooter, sports, and action.</vt:lpstr>
      <vt:lpstr>The platforms currently selling the most games in Europe are the PS4, XONE, and PC.</vt:lpstr>
      <vt:lpstr>Currently the best-selling genres in Japan are Action, roleplaying, and adventure.</vt:lpstr>
      <vt:lpstr>The platforms currently selling the most games in Japan are the 3DS, PS4, and PSV.</vt:lpstr>
      <vt:lpstr>Are certain types of games more popular than others?</vt:lpstr>
      <vt:lpstr>What other publishers will likely be the main competitors in certain markets? </vt:lpstr>
      <vt:lpstr>top 10 selling publishers in north America from 2012-2016. </vt:lpstr>
      <vt:lpstr>top 10 selling publishers in Europe from 2012-2016. </vt:lpstr>
      <vt:lpstr>top 10 selling publishers in Japan from 2012-2016. </vt:lpstr>
      <vt:lpstr>top 10 selling publishers globally from 2012-2016. </vt:lpstr>
      <vt:lpstr>What other publishers will likely be the main competitors in certain markets?</vt:lpstr>
      <vt:lpstr>Insights and Recommendations:</vt:lpstr>
      <vt:lpstr>New Insights and Recommendations Cont’d:</vt:lpstr>
      <vt:lpstr>New Insights and Recommendations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GameCo</dc:title>
  <dc:creator>Robert Cheadle</dc:creator>
  <cp:lastModifiedBy>Robert Cheadle</cp:lastModifiedBy>
  <cp:revision>2</cp:revision>
  <dcterms:created xsi:type="dcterms:W3CDTF">2022-07-11T04:37:26Z</dcterms:created>
  <dcterms:modified xsi:type="dcterms:W3CDTF">2022-07-16T13:45:45Z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