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8" r:id="rId2"/>
    <p:sldId id="289" r:id="rId3"/>
    <p:sldId id="290" r:id="rId4"/>
    <p:sldId id="295" r:id="rId5"/>
    <p:sldId id="292" r:id="rId6"/>
    <p:sldId id="294" r:id="rId7"/>
    <p:sldId id="297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[Robert_Cheadle_Final_Project.xlsx]na_sales_by_publisher!PivotTable1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NA Sales (2012-2016) per Publisher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087738691405011"/>
          <c:y val="0.17304607905383457"/>
          <c:w val="0.59756934686233942"/>
          <c:h val="0.479548336311017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na_sales_by_publisher!$B$5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76-4FEA-BC4F-5E129FE3C6B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76-4FEA-BC4F-5E129FE3C6B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76-4FEA-BC4F-5E129FE3C6B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76-4FEA-BC4F-5E129FE3C6B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776-4FEA-BC4F-5E129FE3C6B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76-4FEA-BC4F-5E129FE3C6B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776-4FEA-BC4F-5E129FE3C6B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776-4FEA-BC4F-5E129FE3C6B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776-4FEA-BC4F-5E129FE3C6B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776-4FEA-BC4F-5E129FE3C6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na_sales_by_publisher!$A$6:$A$16</c:f>
              <c:strCache>
                <c:ptCount val="10"/>
                <c:pt idx="0">
                  <c:v>Microsoft Game Studios</c:v>
                </c:pt>
                <c:pt idx="1">
                  <c:v>Take-Two Interactive</c:v>
                </c:pt>
                <c:pt idx="2">
                  <c:v>Nintendo</c:v>
                </c:pt>
                <c:pt idx="3">
                  <c:v>Hello Games</c:v>
                </c:pt>
                <c:pt idx="4">
                  <c:v>NCSoft</c:v>
                </c:pt>
                <c:pt idx="5">
                  <c:v>Activision</c:v>
                </c:pt>
                <c:pt idx="6">
                  <c:v>Electronic Arts</c:v>
                </c:pt>
                <c:pt idx="7">
                  <c:v>Sony Computer Entertainment Europe</c:v>
                </c:pt>
                <c:pt idx="8">
                  <c:v>Bethesda Softworks</c:v>
                </c:pt>
                <c:pt idx="9">
                  <c:v>Sony Computer Entertainment</c:v>
                </c:pt>
              </c:strCache>
            </c:strRef>
          </c:cat>
          <c:val>
            <c:numRef>
              <c:f>na_sales_by_publisher!$B$6:$B$16</c:f>
              <c:numCache>
                <c:formatCode>0.00</c:formatCode>
                <c:ptCount val="10"/>
                <c:pt idx="0">
                  <c:v>0.9712121212121213</c:v>
                </c:pt>
                <c:pt idx="1">
                  <c:v>0.71829545454545474</c:v>
                </c:pt>
                <c:pt idx="2">
                  <c:v>0.58844827586206916</c:v>
                </c:pt>
                <c:pt idx="3">
                  <c:v>0.57999999999999996</c:v>
                </c:pt>
                <c:pt idx="4">
                  <c:v>0.51500000000000001</c:v>
                </c:pt>
                <c:pt idx="5">
                  <c:v>0.51308571428571448</c:v>
                </c:pt>
                <c:pt idx="6">
                  <c:v>0.47187499999999999</c:v>
                </c:pt>
                <c:pt idx="7">
                  <c:v>0.46307692307692311</c:v>
                </c:pt>
                <c:pt idx="8">
                  <c:v>0.44451612903225801</c:v>
                </c:pt>
                <c:pt idx="9">
                  <c:v>0.39671875000000018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776-4FEA-BC4F-5E129FE3C6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86391167"/>
        <c:axId val="486382015"/>
      </c:barChart>
      <c:catAx>
        <c:axId val="48639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82015"/>
        <c:crosses val="autoZero"/>
        <c:auto val="1"/>
        <c:lblAlgn val="ctr"/>
        <c:lblOffset val="100"/>
        <c:noMultiLvlLbl val="0"/>
      </c:catAx>
      <c:valAx>
        <c:axId val="486382015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48639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430968076934405"/>
          <c:y val="0.17979847104509347"/>
          <c:w val="0.19209350752240931"/>
          <c:h val="0.59076877786965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6C8FC-B25E-4E15-90CC-D1CBECFDFCB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B13F0B-17C3-49CC-B658-A3B07C2E35CC}">
      <dgm:prSet/>
      <dgm:spPr/>
      <dgm:t>
        <a:bodyPr/>
        <a:lstStyle/>
        <a:p>
          <a:r>
            <a:rPr lang="en-US"/>
            <a:t>Overview</a:t>
          </a:r>
        </a:p>
      </dgm:t>
    </dgm:pt>
    <dgm:pt modelId="{3AB590C4-C844-4C7B-B7FC-B7F29F6E4F8E}" type="parTrans" cxnId="{7E73559C-0080-493E-83CE-11209C395F76}">
      <dgm:prSet/>
      <dgm:spPr/>
      <dgm:t>
        <a:bodyPr/>
        <a:lstStyle/>
        <a:p>
          <a:endParaRPr lang="en-US"/>
        </a:p>
      </dgm:t>
    </dgm:pt>
    <dgm:pt modelId="{97E2B029-F247-45B3-B4A4-C23EA69B0753}" type="sibTrans" cxnId="{7E73559C-0080-493E-83CE-11209C395F76}">
      <dgm:prSet/>
      <dgm:spPr/>
      <dgm:t>
        <a:bodyPr/>
        <a:lstStyle/>
        <a:p>
          <a:endParaRPr lang="en-US"/>
        </a:p>
      </dgm:t>
    </dgm:pt>
    <dgm:pt modelId="{28D81DBE-AF89-4ABF-9FBB-8DFB4894C072}">
      <dgm:prSet/>
      <dgm:spPr/>
      <dgm:t>
        <a:bodyPr/>
        <a:lstStyle/>
        <a:p>
          <a:r>
            <a:rPr lang="en-US"/>
            <a:t>Context</a:t>
          </a:r>
        </a:p>
      </dgm:t>
    </dgm:pt>
    <dgm:pt modelId="{E1E7169C-0B41-465D-AB65-C3C72F3ABC79}" type="parTrans" cxnId="{64E700BE-4431-479B-B95E-B111FD5DDDFA}">
      <dgm:prSet/>
      <dgm:spPr/>
      <dgm:t>
        <a:bodyPr/>
        <a:lstStyle/>
        <a:p>
          <a:endParaRPr lang="en-US"/>
        </a:p>
      </dgm:t>
    </dgm:pt>
    <dgm:pt modelId="{85684C9B-F6F7-415E-B138-2A207A0EC7B4}" type="sibTrans" cxnId="{64E700BE-4431-479B-B95E-B111FD5DDDFA}">
      <dgm:prSet/>
      <dgm:spPr/>
      <dgm:t>
        <a:bodyPr/>
        <a:lstStyle/>
        <a:p>
          <a:endParaRPr lang="en-US"/>
        </a:p>
      </dgm:t>
    </dgm:pt>
    <dgm:pt modelId="{002C8180-35DA-4E41-9F1A-92146FFEC028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6642CDAA-BCFA-4A61-8316-1B798D0860A3}" type="parTrans" cxnId="{5C2368CF-C1B3-400F-8627-732A51EA38A2}">
      <dgm:prSet/>
      <dgm:spPr/>
      <dgm:t>
        <a:bodyPr/>
        <a:lstStyle/>
        <a:p>
          <a:endParaRPr lang="en-US"/>
        </a:p>
      </dgm:t>
    </dgm:pt>
    <dgm:pt modelId="{9BCE839A-76D1-484F-961D-E9FF5AC47B2E}" type="sibTrans" cxnId="{5C2368CF-C1B3-400F-8627-732A51EA38A2}">
      <dgm:prSet/>
      <dgm:spPr/>
      <dgm:t>
        <a:bodyPr/>
        <a:lstStyle/>
        <a:p>
          <a:endParaRPr lang="en-US"/>
        </a:p>
      </dgm:t>
    </dgm:pt>
    <dgm:pt modelId="{FE16E144-DE2C-45CC-B875-57EEF477F038}">
      <dgm:prSet/>
      <dgm:spPr/>
      <dgm:t>
        <a:bodyPr/>
        <a:lstStyle/>
        <a:p>
          <a:r>
            <a:rPr lang="en-US"/>
            <a:t>Tools, Skills, Methodologies</a:t>
          </a:r>
        </a:p>
      </dgm:t>
    </dgm:pt>
    <dgm:pt modelId="{F9E51A18-773C-432D-98F8-A5EE586D8A8B}" type="parTrans" cxnId="{267D7E8E-170B-4E2E-871C-A65EF2C39A7E}">
      <dgm:prSet/>
      <dgm:spPr/>
      <dgm:t>
        <a:bodyPr/>
        <a:lstStyle/>
        <a:p>
          <a:endParaRPr lang="en-US"/>
        </a:p>
      </dgm:t>
    </dgm:pt>
    <dgm:pt modelId="{7DD3BCC2-CAE6-4C0C-86D1-41471EFF63D2}" type="sibTrans" cxnId="{267D7E8E-170B-4E2E-871C-A65EF2C39A7E}">
      <dgm:prSet/>
      <dgm:spPr/>
      <dgm:t>
        <a:bodyPr/>
        <a:lstStyle/>
        <a:p>
          <a:endParaRPr lang="en-US"/>
        </a:p>
      </dgm:t>
    </dgm:pt>
    <dgm:pt modelId="{9B7297BC-36D0-4A0B-97D6-2247D9E13FF4}">
      <dgm:prSet/>
      <dgm:spPr/>
      <dgm:t>
        <a:bodyPr/>
        <a:lstStyle/>
        <a:p>
          <a:r>
            <a:rPr lang="en-US"/>
            <a:t>Data</a:t>
          </a:r>
        </a:p>
      </dgm:t>
    </dgm:pt>
    <dgm:pt modelId="{B7BAF441-7882-49D1-B9DB-5BC8C88CDF63}" type="parTrans" cxnId="{0F0E46DF-3E31-41FE-AB8B-12E7BD8AC4C3}">
      <dgm:prSet/>
      <dgm:spPr/>
      <dgm:t>
        <a:bodyPr/>
        <a:lstStyle/>
        <a:p>
          <a:endParaRPr lang="en-US"/>
        </a:p>
      </dgm:t>
    </dgm:pt>
    <dgm:pt modelId="{9EABAFF7-DD64-4A6B-A76B-68954963167B}" type="sibTrans" cxnId="{0F0E46DF-3E31-41FE-AB8B-12E7BD8AC4C3}">
      <dgm:prSet/>
      <dgm:spPr/>
      <dgm:t>
        <a:bodyPr/>
        <a:lstStyle/>
        <a:p>
          <a:endParaRPr lang="en-US"/>
        </a:p>
      </dgm:t>
    </dgm:pt>
    <dgm:pt modelId="{DC67D589-74DF-4831-AE38-FABD1048BEA8}">
      <dgm:prSet/>
      <dgm:spPr/>
      <dgm:t>
        <a:bodyPr/>
        <a:lstStyle/>
        <a:p>
          <a:r>
            <a:rPr lang="en-US"/>
            <a:t>Process</a:t>
          </a:r>
        </a:p>
      </dgm:t>
    </dgm:pt>
    <dgm:pt modelId="{EEE28F78-DB98-4F3F-85A7-B22C0C377123}" type="parTrans" cxnId="{FCE45ABE-5F99-4A73-9AF5-E9EF7D006E66}">
      <dgm:prSet/>
      <dgm:spPr/>
      <dgm:t>
        <a:bodyPr/>
        <a:lstStyle/>
        <a:p>
          <a:endParaRPr lang="en-US"/>
        </a:p>
      </dgm:t>
    </dgm:pt>
    <dgm:pt modelId="{705D8DCF-C48A-4EA5-9D24-3F5E233F5F2D}" type="sibTrans" cxnId="{FCE45ABE-5F99-4A73-9AF5-E9EF7D006E66}">
      <dgm:prSet/>
      <dgm:spPr/>
      <dgm:t>
        <a:bodyPr/>
        <a:lstStyle/>
        <a:p>
          <a:endParaRPr lang="en-US"/>
        </a:p>
      </dgm:t>
    </dgm:pt>
    <dgm:pt modelId="{B518D561-B3B0-4630-B523-E56E6F8E62E7}">
      <dgm:prSet/>
      <dgm:spPr/>
      <dgm:t>
        <a:bodyPr/>
        <a:lstStyle/>
        <a:p>
          <a:r>
            <a:rPr lang="en-US" dirty="0"/>
            <a:t>Results and Recommendations</a:t>
          </a:r>
        </a:p>
      </dgm:t>
    </dgm:pt>
    <dgm:pt modelId="{11696D35-CC39-49D4-8065-EF0C0731D878}" type="parTrans" cxnId="{E35E627D-15A7-4D18-9B12-2382AFFBB59F}">
      <dgm:prSet/>
      <dgm:spPr/>
      <dgm:t>
        <a:bodyPr/>
        <a:lstStyle/>
        <a:p>
          <a:endParaRPr lang="en-US"/>
        </a:p>
      </dgm:t>
    </dgm:pt>
    <dgm:pt modelId="{7333A495-35E2-441D-8A6A-1EA32734464E}" type="sibTrans" cxnId="{E35E627D-15A7-4D18-9B12-2382AFFBB59F}">
      <dgm:prSet/>
      <dgm:spPr/>
      <dgm:t>
        <a:bodyPr/>
        <a:lstStyle/>
        <a:p>
          <a:endParaRPr lang="en-US"/>
        </a:p>
      </dgm:t>
    </dgm:pt>
    <dgm:pt modelId="{B4811B85-6213-45F5-8E28-E94AF95C5806}" type="pres">
      <dgm:prSet presAssocID="{2246C8FC-B25E-4E15-90CC-D1CBECFDFCB0}" presName="linear" presStyleCnt="0">
        <dgm:presLayoutVars>
          <dgm:animLvl val="lvl"/>
          <dgm:resizeHandles val="exact"/>
        </dgm:presLayoutVars>
      </dgm:prSet>
      <dgm:spPr/>
    </dgm:pt>
    <dgm:pt modelId="{97B7CD16-98F0-422D-AC01-1302386FDCA7}" type="pres">
      <dgm:prSet presAssocID="{3BB13F0B-17C3-49CC-B658-A3B07C2E35C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56C451-1DC7-4265-B4E5-55E9A344C927}" type="pres">
      <dgm:prSet presAssocID="{97E2B029-F247-45B3-B4A4-C23EA69B0753}" presName="spacer" presStyleCnt="0"/>
      <dgm:spPr/>
    </dgm:pt>
    <dgm:pt modelId="{F924B53E-CA4E-4924-BC0D-B7F10B4E18D6}" type="pres">
      <dgm:prSet presAssocID="{28D81DBE-AF89-4ABF-9FBB-8DFB4894C07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AF3C843-7849-4335-9687-97784BA56AFD}" type="pres">
      <dgm:prSet presAssocID="{85684C9B-F6F7-415E-B138-2A207A0EC7B4}" presName="spacer" presStyleCnt="0"/>
      <dgm:spPr/>
    </dgm:pt>
    <dgm:pt modelId="{9458C6ED-9321-48C3-B728-6CB5DADDC392}" type="pres">
      <dgm:prSet presAssocID="{002C8180-35DA-4E41-9F1A-92146FFEC02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E2BE26E-9116-4367-9034-07A45B309AA3}" type="pres">
      <dgm:prSet presAssocID="{9BCE839A-76D1-484F-961D-E9FF5AC47B2E}" presName="spacer" presStyleCnt="0"/>
      <dgm:spPr/>
    </dgm:pt>
    <dgm:pt modelId="{0E42B43E-86CD-4139-BB36-04B3EBD08E37}" type="pres">
      <dgm:prSet presAssocID="{FE16E144-DE2C-45CC-B875-57EEF477F03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E25A31E-08A9-4FA4-976E-E4D5A2C17DA7}" type="pres">
      <dgm:prSet presAssocID="{7DD3BCC2-CAE6-4C0C-86D1-41471EFF63D2}" presName="spacer" presStyleCnt="0"/>
      <dgm:spPr/>
    </dgm:pt>
    <dgm:pt modelId="{328848E4-CA3A-4F1B-9571-E80934A9B814}" type="pres">
      <dgm:prSet presAssocID="{9B7297BC-36D0-4A0B-97D6-2247D9E13FF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94FAA83-615B-4C7E-BDF9-CCD13EC0816A}" type="pres">
      <dgm:prSet presAssocID="{9EABAFF7-DD64-4A6B-A76B-68954963167B}" presName="spacer" presStyleCnt="0"/>
      <dgm:spPr/>
    </dgm:pt>
    <dgm:pt modelId="{3C3E5951-DC3A-415B-AED0-4E81F86C5BFD}" type="pres">
      <dgm:prSet presAssocID="{DC67D589-74DF-4831-AE38-FABD1048BEA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CFD358B-1169-4320-9CF6-1369D73EE5D4}" type="pres">
      <dgm:prSet presAssocID="{705D8DCF-C48A-4EA5-9D24-3F5E233F5F2D}" presName="spacer" presStyleCnt="0"/>
      <dgm:spPr/>
    </dgm:pt>
    <dgm:pt modelId="{A13DE734-8A80-4197-8928-E6C6FBA6C019}" type="pres">
      <dgm:prSet presAssocID="{B518D561-B3B0-4630-B523-E56E6F8E62E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083AF32-96F8-4333-B183-68DA3A09F41C}" type="presOf" srcId="{9B7297BC-36D0-4A0B-97D6-2247D9E13FF4}" destId="{328848E4-CA3A-4F1B-9571-E80934A9B814}" srcOrd="0" destOrd="0" presId="urn:microsoft.com/office/officeart/2005/8/layout/vList2"/>
    <dgm:cxn modelId="{314C523A-57C8-49EB-9413-7A9C8C729579}" type="presOf" srcId="{3BB13F0B-17C3-49CC-B658-A3B07C2E35CC}" destId="{97B7CD16-98F0-422D-AC01-1302386FDCA7}" srcOrd="0" destOrd="0" presId="urn:microsoft.com/office/officeart/2005/8/layout/vList2"/>
    <dgm:cxn modelId="{E4D50C50-0266-4851-A952-4177ED20E6CB}" type="presOf" srcId="{28D81DBE-AF89-4ABF-9FBB-8DFB4894C072}" destId="{F924B53E-CA4E-4924-BC0D-B7F10B4E18D6}" srcOrd="0" destOrd="0" presId="urn:microsoft.com/office/officeart/2005/8/layout/vList2"/>
    <dgm:cxn modelId="{6EA73572-C719-49FF-80E7-3069C8E2E835}" type="presOf" srcId="{2246C8FC-B25E-4E15-90CC-D1CBECFDFCB0}" destId="{B4811B85-6213-45F5-8E28-E94AF95C5806}" srcOrd="0" destOrd="0" presId="urn:microsoft.com/office/officeart/2005/8/layout/vList2"/>
    <dgm:cxn modelId="{E35E627D-15A7-4D18-9B12-2382AFFBB59F}" srcId="{2246C8FC-B25E-4E15-90CC-D1CBECFDFCB0}" destId="{B518D561-B3B0-4630-B523-E56E6F8E62E7}" srcOrd="6" destOrd="0" parTransId="{11696D35-CC39-49D4-8065-EF0C0731D878}" sibTransId="{7333A495-35E2-441D-8A6A-1EA32734464E}"/>
    <dgm:cxn modelId="{267D7E8E-170B-4E2E-871C-A65EF2C39A7E}" srcId="{2246C8FC-B25E-4E15-90CC-D1CBECFDFCB0}" destId="{FE16E144-DE2C-45CC-B875-57EEF477F038}" srcOrd="3" destOrd="0" parTransId="{F9E51A18-773C-432D-98F8-A5EE586D8A8B}" sibTransId="{7DD3BCC2-CAE6-4C0C-86D1-41471EFF63D2}"/>
    <dgm:cxn modelId="{7E73559C-0080-493E-83CE-11209C395F76}" srcId="{2246C8FC-B25E-4E15-90CC-D1CBECFDFCB0}" destId="{3BB13F0B-17C3-49CC-B658-A3B07C2E35CC}" srcOrd="0" destOrd="0" parTransId="{3AB590C4-C844-4C7B-B7FC-B7F29F6E4F8E}" sibTransId="{97E2B029-F247-45B3-B4A4-C23EA69B0753}"/>
    <dgm:cxn modelId="{64E700BE-4431-479B-B95E-B111FD5DDDFA}" srcId="{2246C8FC-B25E-4E15-90CC-D1CBECFDFCB0}" destId="{28D81DBE-AF89-4ABF-9FBB-8DFB4894C072}" srcOrd="1" destOrd="0" parTransId="{E1E7169C-0B41-465D-AB65-C3C72F3ABC79}" sibTransId="{85684C9B-F6F7-415E-B138-2A207A0EC7B4}"/>
    <dgm:cxn modelId="{FCE45ABE-5F99-4A73-9AF5-E9EF7D006E66}" srcId="{2246C8FC-B25E-4E15-90CC-D1CBECFDFCB0}" destId="{DC67D589-74DF-4831-AE38-FABD1048BEA8}" srcOrd="5" destOrd="0" parTransId="{EEE28F78-DB98-4F3F-85A7-B22C0C377123}" sibTransId="{705D8DCF-C48A-4EA5-9D24-3F5E233F5F2D}"/>
    <dgm:cxn modelId="{5C2368CF-C1B3-400F-8627-732A51EA38A2}" srcId="{2246C8FC-B25E-4E15-90CC-D1CBECFDFCB0}" destId="{002C8180-35DA-4E41-9F1A-92146FFEC028}" srcOrd="2" destOrd="0" parTransId="{6642CDAA-BCFA-4A61-8316-1B798D0860A3}" sibTransId="{9BCE839A-76D1-484F-961D-E9FF5AC47B2E}"/>
    <dgm:cxn modelId="{B809D6CF-95D9-47DB-A439-81055B3E56A5}" type="presOf" srcId="{002C8180-35DA-4E41-9F1A-92146FFEC028}" destId="{9458C6ED-9321-48C3-B728-6CB5DADDC392}" srcOrd="0" destOrd="0" presId="urn:microsoft.com/office/officeart/2005/8/layout/vList2"/>
    <dgm:cxn modelId="{0F0E46DF-3E31-41FE-AB8B-12E7BD8AC4C3}" srcId="{2246C8FC-B25E-4E15-90CC-D1CBECFDFCB0}" destId="{9B7297BC-36D0-4A0B-97D6-2247D9E13FF4}" srcOrd="4" destOrd="0" parTransId="{B7BAF441-7882-49D1-B9DB-5BC8C88CDF63}" sibTransId="{9EABAFF7-DD64-4A6B-A76B-68954963167B}"/>
    <dgm:cxn modelId="{76036FEF-7BB4-4557-AE95-E8A7A36BDD4F}" type="presOf" srcId="{B518D561-B3B0-4630-B523-E56E6F8E62E7}" destId="{A13DE734-8A80-4197-8928-E6C6FBA6C019}" srcOrd="0" destOrd="0" presId="urn:microsoft.com/office/officeart/2005/8/layout/vList2"/>
    <dgm:cxn modelId="{2AAC72F5-66D8-4A36-875D-840B534ACBDC}" type="presOf" srcId="{DC67D589-74DF-4831-AE38-FABD1048BEA8}" destId="{3C3E5951-DC3A-415B-AED0-4E81F86C5BFD}" srcOrd="0" destOrd="0" presId="urn:microsoft.com/office/officeart/2005/8/layout/vList2"/>
    <dgm:cxn modelId="{4728E3FD-341F-4E39-BE3B-53967BAE86A5}" type="presOf" srcId="{FE16E144-DE2C-45CC-B875-57EEF477F038}" destId="{0E42B43E-86CD-4139-BB36-04B3EBD08E37}" srcOrd="0" destOrd="0" presId="urn:microsoft.com/office/officeart/2005/8/layout/vList2"/>
    <dgm:cxn modelId="{D44C87B1-22ED-454A-9B08-37BBAEB6706C}" type="presParOf" srcId="{B4811B85-6213-45F5-8E28-E94AF95C5806}" destId="{97B7CD16-98F0-422D-AC01-1302386FDCA7}" srcOrd="0" destOrd="0" presId="urn:microsoft.com/office/officeart/2005/8/layout/vList2"/>
    <dgm:cxn modelId="{AE57E1BB-C945-4306-888D-A1F3BCEBAB4B}" type="presParOf" srcId="{B4811B85-6213-45F5-8E28-E94AF95C5806}" destId="{3F56C451-1DC7-4265-B4E5-55E9A344C927}" srcOrd="1" destOrd="0" presId="urn:microsoft.com/office/officeart/2005/8/layout/vList2"/>
    <dgm:cxn modelId="{0B77AC28-3664-4A10-97EB-BC91B2D846B1}" type="presParOf" srcId="{B4811B85-6213-45F5-8E28-E94AF95C5806}" destId="{F924B53E-CA4E-4924-BC0D-B7F10B4E18D6}" srcOrd="2" destOrd="0" presId="urn:microsoft.com/office/officeart/2005/8/layout/vList2"/>
    <dgm:cxn modelId="{75326E63-F045-4C9E-8E14-652BC74F7A9C}" type="presParOf" srcId="{B4811B85-6213-45F5-8E28-E94AF95C5806}" destId="{2AF3C843-7849-4335-9687-97784BA56AFD}" srcOrd="3" destOrd="0" presId="urn:microsoft.com/office/officeart/2005/8/layout/vList2"/>
    <dgm:cxn modelId="{AB5A3BB9-D471-48CE-83C3-CDBE901AAF93}" type="presParOf" srcId="{B4811B85-6213-45F5-8E28-E94AF95C5806}" destId="{9458C6ED-9321-48C3-B728-6CB5DADDC392}" srcOrd="4" destOrd="0" presId="urn:microsoft.com/office/officeart/2005/8/layout/vList2"/>
    <dgm:cxn modelId="{C5C1CACE-967B-45C1-9C58-9F3B63FAD938}" type="presParOf" srcId="{B4811B85-6213-45F5-8E28-E94AF95C5806}" destId="{CE2BE26E-9116-4367-9034-07A45B309AA3}" srcOrd="5" destOrd="0" presId="urn:microsoft.com/office/officeart/2005/8/layout/vList2"/>
    <dgm:cxn modelId="{DD676CD5-B076-40C1-805B-B280D9CF6877}" type="presParOf" srcId="{B4811B85-6213-45F5-8E28-E94AF95C5806}" destId="{0E42B43E-86CD-4139-BB36-04B3EBD08E37}" srcOrd="6" destOrd="0" presId="urn:microsoft.com/office/officeart/2005/8/layout/vList2"/>
    <dgm:cxn modelId="{455B6BEC-7561-4D14-8114-DD5C50C7ED09}" type="presParOf" srcId="{B4811B85-6213-45F5-8E28-E94AF95C5806}" destId="{1E25A31E-08A9-4FA4-976E-E4D5A2C17DA7}" srcOrd="7" destOrd="0" presId="urn:microsoft.com/office/officeart/2005/8/layout/vList2"/>
    <dgm:cxn modelId="{B1AE7523-68B3-4C17-BE04-E5F99132FC28}" type="presParOf" srcId="{B4811B85-6213-45F5-8E28-E94AF95C5806}" destId="{328848E4-CA3A-4F1B-9571-E80934A9B814}" srcOrd="8" destOrd="0" presId="urn:microsoft.com/office/officeart/2005/8/layout/vList2"/>
    <dgm:cxn modelId="{3D191086-D3D3-4D4B-A1E6-BD3A4F0E8A06}" type="presParOf" srcId="{B4811B85-6213-45F5-8E28-E94AF95C5806}" destId="{794FAA83-615B-4C7E-BDF9-CCD13EC0816A}" srcOrd="9" destOrd="0" presId="urn:microsoft.com/office/officeart/2005/8/layout/vList2"/>
    <dgm:cxn modelId="{7859C6E3-1E6C-4423-A34A-1B87335E89FB}" type="presParOf" srcId="{B4811B85-6213-45F5-8E28-E94AF95C5806}" destId="{3C3E5951-DC3A-415B-AED0-4E81F86C5BFD}" srcOrd="10" destOrd="0" presId="urn:microsoft.com/office/officeart/2005/8/layout/vList2"/>
    <dgm:cxn modelId="{697E0C56-266A-41E2-BBFF-2E0AE41EF0C6}" type="presParOf" srcId="{B4811B85-6213-45F5-8E28-E94AF95C5806}" destId="{ECFD358B-1169-4320-9CF6-1369D73EE5D4}" srcOrd="11" destOrd="0" presId="urn:microsoft.com/office/officeart/2005/8/layout/vList2"/>
    <dgm:cxn modelId="{854C5410-438A-4CDB-BED2-89ED9260BCC8}" type="presParOf" srcId="{B4811B85-6213-45F5-8E28-E94AF95C5806}" destId="{A13DE734-8A80-4197-8928-E6C6FBA6C01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D36D9-32E1-49BF-B8B7-034BC7BAEA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5D992B-88AC-4E2B-9749-27323DCD9D29}">
      <dgm:prSet/>
      <dgm:spPr/>
      <dgm:t>
        <a:bodyPr/>
        <a:lstStyle/>
        <a:p>
          <a:r>
            <a:rPr lang="en-US" dirty="0"/>
            <a:t>GameCo executives are open to hearing any insights gained from the data but are specifically interested in these questions: </a:t>
          </a:r>
        </a:p>
      </dgm:t>
    </dgm:pt>
    <dgm:pt modelId="{907AB3D4-5D30-4756-B2BC-FC4B127E8B5B}" type="parTrans" cxnId="{28B46CFF-71BB-45A5-91ED-9F73DB99A81C}">
      <dgm:prSet/>
      <dgm:spPr/>
      <dgm:t>
        <a:bodyPr/>
        <a:lstStyle/>
        <a:p>
          <a:endParaRPr lang="en-US"/>
        </a:p>
      </dgm:t>
    </dgm:pt>
    <dgm:pt modelId="{9A568EF9-7765-4B76-9879-35BC79F3FB3E}" type="sibTrans" cxnId="{28B46CFF-71BB-45A5-91ED-9F73DB99A81C}">
      <dgm:prSet/>
      <dgm:spPr/>
      <dgm:t>
        <a:bodyPr/>
        <a:lstStyle/>
        <a:p>
          <a:endParaRPr lang="en-US"/>
        </a:p>
      </dgm:t>
    </dgm:pt>
    <dgm:pt modelId="{E906E441-9ADB-4673-8097-7CCE9B01A252}">
      <dgm:prSet/>
      <dgm:spPr/>
      <dgm:t>
        <a:bodyPr/>
        <a:lstStyle/>
        <a:p>
          <a:r>
            <a:rPr lang="en-US"/>
            <a:t>● Are certain types of games more popular than others?</a:t>
          </a:r>
        </a:p>
      </dgm:t>
    </dgm:pt>
    <dgm:pt modelId="{F4ABBF78-9A71-47E4-A842-59B148E55FEF}" type="parTrans" cxnId="{4589B99F-F291-4C3F-A4D1-0503EA961218}">
      <dgm:prSet/>
      <dgm:spPr/>
      <dgm:t>
        <a:bodyPr/>
        <a:lstStyle/>
        <a:p>
          <a:endParaRPr lang="en-US"/>
        </a:p>
      </dgm:t>
    </dgm:pt>
    <dgm:pt modelId="{3369C7B0-DBFB-4BD6-899D-64D5D2FD7D39}" type="sibTrans" cxnId="{4589B99F-F291-4C3F-A4D1-0503EA961218}">
      <dgm:prSet/>
      <dgm:spPr/>
      <dgm:t>
        <a:bodyPr/>
        <a:lstStyle/>
        <a:p>
          <a:endParaRPr lang="en-US"/>
        </a:p>
      </dgm:t>
    </dgm:pt>
    <dgm:pt modelId="{4DAB7D2F-D4FF-46A2-9087-D06A18F5280F}">
      <dgm:prSet/>
      <dgm:spPr/>
      <dgm:t>
        <a:bodyPr/>
        <a:lstStyle/>
        <a:p>
          <a:r>
            <a:rPr lang="en-US"/>
            <a:t>● What other publishers will likely be the main competitors in certain markets? </a:t>
          </a:r>
        </a:p>
      </dgm:t>
    </dgm:pt>
    <dgm:pt modelId="{7CA11274-911C-49AF-AD0E-C19225078E80}" type="parTrans" cxnId="{A962FC45-26B3-432C-BF22-D383CF93E864}">
      <dgm:prSet/>
      <dgm:spPr/>
      <dgm:t>
        <a:bodyPr/>
        <a:lstStyle/>
        <a:p>
          <a:endParaRPr lang="en-US"/>
        </a:p>
      </dgm:t>
    </dgm:pt>
    <dgm:pt modelId="{F28E22CF-BFCC-4A9D-8238-6C89496BE8EB}" type="sibTrans" cxnId="{A962FC45-26B3-432C-BF22-D383CF93E864}">
      <dgm:prSet/>
      <dgm:spPr/>
      <dgm:t>
        <a:bodyPr/>
        <a:lstStyle/>
        <a:p>
          <a:endParaRPr lang="en-US"/>
        </a:p>
      </dgm:t>
    </dgm:pt>
    <dgm:pt modelId="{611EFAAC-643E-4AAC-B12A-3FD4C4CC4A58}">
      <dgm:prSet/>
      <dgm:spPr/>
      <dgm:t>
        <a:bodyPr/>
        <a:lstStyle/>
        <a:p>
          <a:r>
            <a:rPr lang="en-US"/>
            <a:t>● Have any games decreased or increased in popularity over time? </a:t>
          </a:r>
        </a:p>
      </dgm:t>
    </dgm:pt>
    <dgm:pt modelId="{C4797360-9917-4DBF-A12C-35C39095DBE4}" type="parTrans" cxnId="{FFDC5F34-3059-45E4-98C4-4EACB3687B6A}">
      <dgm:prSet/>
      <dgm:spPr/>
      <dgm:t>
        <a:bodyPr/>
        <a:lstStyle/>
        <a:p>
          <a:endParaRPr lang="en-US"/>
        </a:p>
      </dgm:t>
    </dgm:pt>
    <dgm:pt modelId="{893BB7E4-A7E8-46B3-B9BD-731F864993F8}" type="sibTrans" cxnId="{FFDC5F34-3059-45E4-98C4-4EACB3687B6A}">
      <dgm:prSet/>
      <dgm:spPr/>
      <dgm:t>
        <a:bodyPr/>
        <a:lstStyle/>
        <a:p>
          <a:endParaRPr lang="en-US"/>
        </a:p>
      </dgm:t>
    </dgm:pt>
    <dgm:pt modelId="{FC1C0A78-C609-4BBB-8E45-B5F39F5D98E6}">
      <dgm:prSet/>
      <dgm:spPr/>
      <dgm:t>
        <a:bodyPr/>
        <a:lstStyle/>
        <a:p>
          <a:r>
            <a:rPr lang="en-US"/>
            <a:t>● How have their sales figures varied between geographic regions over time?</a:t>
          </a:r>
        </a:p>
      </dgm:t>
    </dgm:pt>
    <dgm:pt modelId="{C86B6EDE-B910-4F21-B761-4333B344BC66}" type="parTrans" cxnId="{CD239B52-5C41-4642-9198-2440DEBA1826}">
      <dgm:prSet/>
      <dgm:spPr/>
      <dgm:t>
        <a:bodyPr/>
        <a:lstStyle/>
        <a:p>
          <a:endParaRPr lang="en-US"/>
        </a:p>
      </dgm:t>
    </dgm:pt>
    <dgm:pt modelId="{56FD5178-080D-4D90-946A-7C966DB97794}" type="sibTrans" cxnId="{CD239B52-5C41-4642-9198-2440DEBA1826}">
      <dgm:prSet/>
      <dgm:spPr/>
      <dgm:t>
        <a:bodyPr/>
        <a:lstStyle/>
        <a:p>
          <a:endParaRPr lang="en-US"/>
        </a:p>
      </dgm:t>
    </dgm:pt>
    <dgm:pt modelId="{3AF7E0AF-C1AB-4E92-861C-61465CC04EB6}" type="pres">
      <dgm:prSet presAssocID="{F4BD36D9-32E1-49BF-B8B7-034BC7BAEAA4}" presName="linear" presStyleCnt="0">
        <dgm:presLayoutVars>
          <dgm:animLvl val="lvl"/>
          <dgm:resizeHandles val="exact"/>
        </dgm:presLayoutVars>
      </dgm:prSet>
      <dgm:spPr/>
    </dgm:pt>
    <dgm:pt modelId="{30101FFA-AF0B-43D8-B812-28FEE170B796}" type="pres">
      <dgm:prSet presAssocID="{035D992B-88AC-4E2B-9749-27323DCD9D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760415-B5EB-4257-8832-487016CB9DB0}" type="pres">
      <dgm:prSet presAssocID="{9A568EF9-7765-4B76-9879-35BC79F3FB3E}" presName="spacer" presStyleCnt="0"/>
      <dgm:spPr/>
    </dgm:pt>
    <dgm:pt modelId="{D2D224B2-EC2B-428C-BDF2-024A6AE69B35}" type="pres">
      <dgm:prSet presAssocID="{E906E441-9ADB-4673-8097-7CCE9B01A2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8F76E2-80ED-4F44-B624-8817DE9E3606}" type="pres">
      <dgm:prSet presAssocID="{3369C7B0-DBFB-4BD6-899D-64D5D2FD7D39}" presName="spacer" presStyleCnt="0"/>
      <dgm:spPr/>
    </dgm:pt>
    <dgm:pt modelId="{759D5532-E9D1-479F-90DA-AB63C15363BA}" type="pres">
      <dgm:prSet presAssocID="{4DAB7D2F-D4FF-46A2-9087-D06A18F528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115D94-5AFE-401F-83B1-66D7216750D0}" type="pres">
      <dgm:prSet presAssocID="{F28E22CF-BFCC-4A9D-8238-6C89496BE8EB}" presName="spacer" presStyleCnt="0"/>
      <dgm:spPr/>
    </dgm:pt>
    <dgm:pt modelId="{FB10754A-2716-4794-B781-514C0D28FE7E}" type="pres">
      <dgm:prSet presAssocID="{611EFAAC-643E-4AAC-B12A-3FD4C4CC4A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6231F8-4E2D-4803-B641-A8A585BE64CF}" type="pres">
      <dgm:prSet presAssocID="{893BB7E4-A7E8-46B3-B9BD-731F864993F8}" presName="spacer" presStyleCnt="0"/>
      <dgm:spPr/>
    </dgm:pt>
    <dgm:pt modelId="{2CA5A435-2F90-4805-BF55-6593C90431E8}" type="pres">
      <dgm:prSet presAssocID="{FC1C0A78-C609-4BBB-8E45-B5F39F5D98E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DC5F34-3059-45E4-98C4-4EACB3687B6A}" srcId="{F4BD36D9-32E1-49BF-B8B7-034BC7BAEAA4}" destId="{611EFAAC-643E-4AAC-B12A-3FD4C4CC4A58}" srcOrd="3" destOrd="0" parTransId="{C4797360-9917-4DBF-A12C-35C39095DBE4}" sibTransId="{893BB7E4-A7E8-46B3-B9BD-731F864993F8}"/>
    <dgm:cxn modelId="{80783936-6337-4B83-86E2-9CE7872A947E}" type="presOf" srcId="{E906E441-9ADB-4673-8097-7CCE9B01A252}" destId="{D2D224B2-EC2B-428C-BDF2-024A6AE69B35}" srcOrd="0" destOrd="0" presId="urn:microsoft.com/office/officeart/2005/8/layout/vList2"/>
    <dgm:cxn modelId="{A962FC45-26B3-432C-BF22-D383CF93E864}" srcId="{F4BD36D9-32E1-49BF-B8B7-034BC7BAEAA4}" destId="{4DAB7D2F-D4FF-46A2-9087-D06A18F5280F}" srcOrd="2" destOrd="0" parTransId="{7CA11274-911C-49AF-AD0E-C19225078E80}" sibTransId="{F28E22CF-BFCC-4A9D-8238-6C89496BE8EB}"/>
    <dgm:cxn modelId="{CD239B52-5C41-4642-9198-2440DEBA1826}" srcId="{F4BD36D9-32E1-49BF-B8B7-034BC7BAEAA4}" destId="{FC1C0A78-C609-4BBB-8E45-B5F39F5D98E6}" srcOrd="4" destOrd="0" parTransId="{C86B6EDE-B910-4F21-B761-4333B344BC66}" sibTransId="{56FD5178-080D-4D90-946A-7C966DB97794}"/>
    <dgm:cxn modelId="{6143D053-DA9D-4A9B-8BC9-A4BF57D480E1}" type="presOf" srcId="{035D992B-88AC-4E2B-9749-27323DCD9D29}" destId="{30101FFA-AF0B-43D8-B812-28FEE170B796}" srcOrd="0" destOrd="0" presId="urn:microsoft.com/office/officeart/2005/8/layout/vList2"/>
    <dgm:cxn modelId="{0140C797-3DEE-44FD-ABED-91C25F42FC9C}" type="presOf" srcId="{4DAB7D2F-D4FF-46A2-9087-D06A18F5280F}" destId="{759D5532-E9D1-479F-90DA-AB63C15363BA}" srcOrd="0" destOrd="0" presId="urn:microsoft.com/office/officeart/2005/8/layout/vList2"/>
    <dgm:cxn modelId="{4589B99F-F291-4C3F-A4D1-0503EA961218}" srcId="{F4BD36D9-32E1-49BF-B8B7-034BC7BAEAA4}" destId="{E906E441-9ADB-4673-8097-7CCE9B01A252}" srcOrd="1" destOrd="0" parTransId="{F4ABBF78-9A71-47E4-A842-59B148E55FEF}" sibTransId="{3369C7B0-DBFB-4BD6-899D-64D5D2FD7D39}"/>
    <dgm:cxn modelId="{035ACBA2-30A0-44F8-9FC2-E2192B1E24C1}" type="presOf" srcId="{611EFAAC-643E-4AAC-B12A-3FD4C4CC4A58}" destId="{FB10754A-2716-4794-B781-514C0D28FE7E}" srcOrd="0" destOrd="0" presId="urn:microsoft.com/office/officeart/2005/8/layout/vList2"/>
    <dgm:cxn modelId="{D03E86BC-38E5-4AFB-B904-23E89C5CFBBE}" type="presOf" srcId="{FC1C0A78-C609-4BBB-8E45-B5F39F5D98E6}" destId="{2CA5A435-2F90-4805-BF55-6593C90431E8}" srcOrd="0" destOrd="0" presId="urn:microsoft.com/office/officeart/2005/8/layout/vList2"/>
    <dgm:cxn modelId="{4D17AEDE-B52C-47B4-9F67-6FC0FF848500}" type="presOf" srcId="{F4BD36D9-32E1-49BF-B8B7-034BC7BAEAA4}" destId="{3AF7E0AF-C1AB-4E92-861C-61465CC04EB6}" srcOrd="0" destOrd="0" presId="urn:microsoft.com/office/officeart/2005/8/layout/vList2"/>
    <dgm:cxn modelId="{28B46CFF-71BB-45A5-91ED-9F73DB99A81C}" srcId="{F4BD36D9-32E1-49BF-B8B7-034BC7BAEAA4}" destId="{035D992B-88AC-4E2B-9749-27323DCD9D29}" srcOrd="0" destOrd="0" parTransId="{907AB3D4-5D30-4756-B2BC-FC4B127E8B5B}" sibTransId="{9A568EF9-7765-4B76-9879-35BC79F3FB3E}"/>
    <dgm:cxn modelId="{57E38B94-0160-4565-BB73-048F9EF1B644}" type="presParOf" srcId="{3AF7E0AF-C1AB-4E92-861C-61465CC04EB6}" destId="{30101FFA-AF0B-43D8-B812-28FEE170B796}" srcOrd="0" destOrd="0" presId="urn:microsoft.com/office/officeart/2005/8/layout/vList2"/>
    <dgm:cxn modelId="{B0822D13-64AE-42E0-8367-035C8EAEB2CA}" type="presParOf" srcId="{3AF7E0AF-C1AB-4E92-861C-61465CC04EB6}" destId="{5A760415-B5EB-4257-8832-487016CB9DB0}" srcOrd="1" destOrd="0" presId="urn:microsoft.com/office/officeart/2005/8/layout/vList2"/>
    <dgm:cxn modelId="{2D9420EB-C2C9-409A-8CFE-19849F784ECE}" type="presParOf" srcId="{3AF7E0AF-C1AB-4E92-861C-61465CC04EB6}" destId="{D2D224B2-EC2B-428C-BDF2-024A6AE69B35}" srcOrd="2" destOrd="0" presId="urn:microsoft.com/office/officeart/2005/8/layout/vList2"/>
    <dgm:cxn modelId="{3F106EB2-D142-43E6-9A3E-F7ACC9641B3B}" type="presParOf" srcId="{3AF7E0AF-C1AB-4E92-861C-61465CC04EB6}" destId="{F08F76E2-80ED-4F44-B624-8817DE9E3606}" srcOrd="3" destOrd="0" presId="urn:microsoft.com/office/officeart/2005/8/layout/vList2"/>
    <dgm:cxn modelId="{0040CEE5-C6AA-45AD-8EE1-D6BA35782AC8}" type="presParOf" srcId="{3AF7E0AF-C1AB-4E92-861C-61465CC04EB6}" destId="{759D5532-E9D1-479F-90DA-AB63C15363BA}" srcOrd="4" destOrd="0" presId="urn:microsoft.com/office/officeart/2005/8/layout/vList2"/>
    <dgm:cxn modelId="{46CCE965-3B43-40B7-A98B-14A76332756B}" type="presParOf" srcId="{3AF7E0AF-C1AB-4E92-861C-61465CC04EB6}" destId="{88115D94-5AFE-401F-83B1-66D7216750D0}" srcOrd="5" destOrd="0" presId="urn:microsoft.com/office/officeart/2005/8/layout/vList2"/>
    <dgm:cxn modelId="{384DF95B-EC6D-4125-B5FA-D8872271F900}" type="presParOf" srcId="{3AF7E0AF-C1AB-4E92-861C-61465CC04EB6}" destId="{FB10754A-2716-4794-B781-514C0D28FE7E}" srcOrd="6" destOrd="0" presId="urn:microsoft.com/office/officeart/2005/8/layout/vList2"/>
    <dgm:cxn modelId="{BA714590-C8B8-4EE9-8DF2-9A14E6AD6177}" type="presParOf" srcId="{3AF7E0AF-C1AB-4E92-861C-61465CC04EB6}" destId="{E16231F8-4E2D-4803-B641-A8A585BE64CF}" srcOrd="7" destOrd="0" presId="urn:microsoft.com/office/officeart/2005/8/layout/vList2"/>
    <dgm:cxn modelId="{C1FF5FE5-E50F-4603-97E3-89FAD8CC8781}" type="presParOf" srcId="{3AF7E0AF-C1AB-4E92-861C-61465CC04EB6}" destId="{2CA5A435-2F90-4805-BF55-6593C90431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840918-67D3-46DB-82CF-C39071F310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BDAA1E-A6D3-40EC-9909-989503B4EC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Understanding your Data Set</a:t>
          </a:r>
        </a:p>
      </dgm:t>
    </dgm:pt>
    <dgm:pt modelId="{C26E742F-C8E9-4F46-9FA5-981EE95463A3}" type="parTrans" cxnId="{BB24C923-0EB6-4329-B10A-6687A35BBCF4}">
      <dgm:prSet/>
      <dgm:spPr/>
      <dgm:t>
        <a:bodyPr/>
        <a:lstStyle/>
        <a:p>
          <a:endParaRPr lang="en-US"/>
        </a:p>
      </dgm:t>
    </dgm:pt>
    <dgm:pt modelId="{56EEC0A5-0AD7-4732-BCCD-AC9AD8A5FA58}" type="sibTrans" cxnId="{BB24C923-0EB6-4329-B10A-6687A35BBCF4}">
      <dgm:prSet/>
      <dgm:spPr/>
      <dgm:t>
        <a:bodyPr/>
        <a:lstStyle/>
        <a:p>
          <a:endParaRPr lang="en-US"/>
        </a:p>
      </dgm:t>
    </dgm:pt>
    <dgm:pt modelId="{2A7A881A-5BBA-443F-BA95-713035C870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Cleaning Your Data</a:t>
          </a:r>
        </a:p>
      </dgm:t>
    </dgm:pt>
    <dgm:pt modelId="{B6190194-6CE5-47CE-84B9-9CE8EE54E786}" type="parTrans" cxnId="{786F65A3-C6C8-4F99-9302-7AD1B9DCCB82}">
      <dgm:prSet/>
      <dgm:spPr/>
      <dgm:t>
        <a:bodyPr/>
        <a:lstStyle/>
        <a:p>
          <a:endParaRPr lang="en-US"/>
        </a:p>
      </dgm:t>
    </dgm:pt>
    <dgm:pt modelId="{8B5F6325-957B-4B92-B198-3F25B32401F1}" type="sibTrans" cxnId="{786F65A3-C6C8-4F99-9302-7AD1B9DCCB82}">
      <dgm:prSet/>
      <dgm:spPr/>
      <dgm:t>
        <a:bodyPr/>
        <a:lstStyle/>
        <a:p>
          <a:endParaRPr lang="en-US"/>
        </a:p>
      </dgm:t>
    </dgm:pt>
    <dgm:pt modelId="{E6CB7B23-691D-4024-AF43-7552473045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Grouping &amp; Summarizing Your Data</a:t>
          </a:r>
        </a:p>
      </dgm:t>
    </dgm:pt>
    <dgm:pt modelId="{06E4BB50-7F72-42AA-9E55-AF778A30E34C}" type="parTrans" cxnId="{5BCE3C96-6C44-4E01-AA2B-FD8C2EF7ADB7}">
      <dgm:prSet/>
      <dgm:spPr/>
      <dgm:t>
        <a:bodyPr/>
        <a:lstStyle/>
        <a:p>
          <a:endParaRPr lang="en-US"/>
        </a:p>
      </dgm:t>
    </dgm:pt>
    <dgm:pt modelId="{2802CF15-9961-48D9-B08A-BFF3DACBBDD6}" type="sibTrans" cxnId="{5BCE3C96-6C44-4E01-AA2B-FD8C2EF7ADB7}">
      <dgm:prSet/>
      <dgm:spPr/>
      <dgm:t>
        <a:bodyPr/>
        <a:lstStyle/>
        <a:p>
          <a:endParaRPr lang="en-US"/>
        </a:p>
      </dgm:t>
    </dgm:pt>
    <dgm:pt modelId="{3B294DF3-61A4-4F55-B075-14651A1214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Conducting a Descriptive Analysis</a:t>
          </a:r>
        </a:p>
      </dgm:t>
    </dgm:pt>
    <dgm:pt modelId="{DDB36CB6-3C0B-4E44-8DBB-60CCBB74CA09}" type="parTrans" cxnId="{83E0F858-60BF-497D-BAF7-31DF734FB90E}">
      <dgm:prSet/>
      <dgm:spPr/>
      <dgm:t>
        <a:bodyPr/>
        <a:lstStyle/>
        <a:p>
          <a:endParaRPr lang="en-US"/>
        </a:p>
      </dgm:t>
    </dgm:pt>
    <dgm:pt modelId="{43092089-3AB8-41E6-93CD-A02D854E7733}" type="sibTrans" cxnId="{83E0F858-60BF-497D-BAF7-31DF734FB90E}">
      <dgm:prSet/>
      <dgm:spPr/>
      <dgm:t>
        <a:bodyPr/>
        <a:lstStyle/>
        <a:p>
          <a:endParaRPr lang="en-US"/>
        </a:p>
      </dgm:t>
    </dgm:pt>
    <dgm:pt modelId="{4E5E09FE-82CF-4289-9853-D20AA33B28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Developing Insights</a:t>
          </a:r>
        </a:p>
      </dgm:t>
    </dgm:pt>
    <dgm:pt modelId="{82361595-6C26-4DEF-ADD4-468588257072}" type="parTrans" cxnId="{45D2B69F-2F53-4A0C-A7DE-166A5FA24E41}">
      <dgm:prSet/>
      <dgm:spPr/>
      <dgm:t>
        <a:bodyPr/>
        <a:lstStyle/>
        <a:p>
          <a:endParaRPr lang="en-US"/>
        </a:p>
      </dgm:t>
    </dgm:pt>
    <dgm:pt modelId="{98A63DBC-6A2B-41A1-AE40-6EB20444A536}" type="sibTrans" cxnId="{45D2B69F-2F53-4A0C-A7DE-166A5FA24E41}">
      <dgm:prSet/>
      <dgm:spPr/>
      <dgm:t>
        <a:bodyPr/>
        <a:lstStyle/>
        <a:p>
          <a:endParaRPr lang="en-US"/>
        </a:p>
      </dgm:t>
    </dgm:pt>
    <dgm:pt modelId="{993C7B4C-425E-440A-A159-833257D74C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Visualizing Insights</a:t>
          </a:r>
        </a:p>
      </dgm:t>
    </dgm:pt>
    <dgm:pt modelId="{EDA58BBF-06BC-46C8-A196-D2F287DA32A6}" type="parTrans" cxnId="{6B499DFC-693C-4A29-8FC2-641C4BE09BB4}">
      <dgm:prSet/>
      <dgm:spPr/>
      <dgm:t>
        <a:bodyPr/>
        <a:lstStyle/>
        <a:p>
          <a:endParaRPr lang="en-US"/>
        </a:p>
      </dgm:t>
    </dgm:pt>
    <dgm:pt modelId="{0395E358-0B25-49F5-A3BF-E95567061161}" type="sibTrans" cxnId="{6B499DFC-693C-4A29-8FC2-641C4BE09BB4}">
      <dgm:prSet/>
      <dgm:spPr/>
      <dgm:t>
        <a:bodyPr/>
        <a:lstStyle/>
        <a:p>
          <a:endParaRPr lang="en-US"/>
        </a:p>
      </dgm:t>
    </dgm:pt>
    <dgm:pt modelId="{CC105C0E-9AFD-4F27-B849-B3BF130C5B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Produce a presentation that tells an analytical story.</a:t>
          </a:r>
        </a:p>
      </dgm:t>
    </dgm:pt>
    <dgm:pt modelId="{B169C647-AFB0-4764-89A2-DD9A279CFCDF}" type="parTrans" cxnId="{EF219AE9-B3A2-4C21-B588-11D2F0FC5D5F}">
      <dgm:prSet/>
      <dgm:spPr/>
      <dgm:t>
        <a:bodyPr/>
        <a:lstStyle/>
        <a:p>
          <a:endParaRPr lang="en-US"/>
        </a:p>
      </dgm:t>
    </dgm:pt>
    <dgm:pt modelId="{BBF1C570-D45A-4337-875D-BC9237CCBD26}" type="sibTrans" cxnId="{EF219AE9-B3A2-4C21-B588-11D2F0FC5D5F}">
      <dgm:prSet/>
      <dgm:spPr/>
      <dgm:t>
        <a:bodyPr/>
        <a:lstStyle/>
        <a:p>
          <a:endParaRPr lang="en-US"/>
        </a:p>
      </dgm:t>
    </dgm:pt>
    <dgm:pt modelId="{9590BEE5-010B-4C8F-A8FD-81E3ACF3CEFD}" type="pres">
      <dgm:prSet presAssocID="{B9840918-67D3-46DB-82CF-C39071F31090}" presName="root" presStyleCnt="0">
        <dgm:presLayoutVars>
          <dgm:dir/>
          <dgm:resizeHandles val="exact"/>
        </dgm:presLayoutVars>
      </dgm:prSet>
      <dgm:spPr/>
    </dgm:pt>
    <dgm:pt modelId="{F73A75D2-129D-46E0-8F5A-D6998CFE0302}" type="pres">
      <dgm:prSet presAssocID="{E2BDAA1E-A6D3-40EC-9909-989503B4EC11}" presName="compNode" presStyleCnt="0"/>
      <dgm:spPr/>
    </dgm:pt>
    <dgm:pt modelId="{1D87D035-59DB-41C5-9A6C-A00F4C380AFE}" type="pres">
      <dgm:prSet presAssocID="{E2BDAA1E-A6D3-40EC-9909-989503B4EC11}" presName="iconBgRect" presStyleLbl="bgShp" presStyleIdx="0" presStyleCnt="7"/>
      <dgm:spPr/>
    </dgm:pt>
    <dgm:pt modelId="{D2EF4E8C-690F-44E6-8304-938B814485B3}" type="pres">
      <dgm:prSet presAssocID="{E2BDAA1E-A6D3-40EC-9909-989503B4EC1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B098E4-9C20-4B56-92E0-4F63C62B310F}" type="pres">
      <dgm:prSet presAssocID="{E2BDAA1E-A6D3-40EC-9909-989503B4EC11}" presName="spaceRect" presStyleCnt="0"/>
      <dgm:spPr/>
    </dgm:pt>
    <dgm:pt modelId="{5E53CAC7-9E52-412B-86CB-7114B15283C9}" type="pres">
      <dgm:prSet presAssocID="{E2BDAA1E-A6D3-40EC-9909-989503B4EC11}" presName="textRect" presStyleLbl="revTx" presStyleIdx="0" presStyleCnt="7">
        <dgm:presLayoutVars>
          <dgm:chMax val="1"/>
          <dgm:chPref val="1"/>
        </dgm:presLayoutVars>
      </dgm:prSet>
      <dgm:spPr/>
    </dgm:pt>
    <dgm:pt modelId="{E9C22402-CB33-4B2D-8B8B-59341FEAA935}" type="pres">
      <dgm:prSet presAssocID="{56EEC0A5-0AD7-4732-BCCD-AC9AD8A5FA58}" presName="sibTrans" presStyleCnt="0"/>
      <dgm:spPr/>
    </dgm:pt>
    <dgm:pt modelId="{550C7035-518D-4D27-87F6-D361BB106331}" type="pres">
      <dgm:prSet presAssocID="{2A7A881A-5BBA-443F-BA95-713035C87039}" presName="compNode" presStyleCnt="0"/>
      <dgm:spPr/>
    </dgm:pt>
    <dgm:pt modelId="{0D174AF9-7A59-4CBD-9D17-9E4E33857951}" type="pres">
      <dgm:prSet presAssocID="{2A7A881A-5BBA-443F-BA95-713035C87039}" presName="iconBgRect" presStyleLbl="bgShp" presStyleIdx="1" presStyleCnt="7"/>
      <dgm:spPr/>
    </dgm:pt>
    <dgm:pt modelId="{ACEFCFB4-EF08-41D8-8329-E09B4B5FE22B}" type="pres">
      <dgm:prSet presAssocID="{2A7A881A-5BBA-443F-BA95-713035C8703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5984152-B928-4C5C-B797-2E41213FA24A}" type="pres">
      <dgm:prSet presAssocID="{2A7A881A-5BBA-443F-BA95-713035C87039}" presName="spaceRect" presStyleCnt="0"/>
      <dgm:spPr/>
    </dgm:pt>
    <dgm:pt modelId="{6AAC9822-25E0-4E21-B2D1-604735BCDC12}" type="pres">
      <dgm:prSet presAssocID="{2A7A881A-5BBA-443F-BA95-713035C87039}" presName="textRect" presStyleLbl="revTx" presStyleIdx="1" presStyleCnt="7">
        <dgm:presLayoutVars>
          <dgm:chMax val="1"/>
          <dgm:chPref val="1"/>
        </dgm:presLayoutVars>
      </dgm:prSet>
      <dgm:spPr/>
    </dgm:pt>
    <dgm:pt modelId="{DBFFCDB7-A27D-4A3A-91E6-1C528885F901}" type="pres">
      <dgm:prSet presAssocID="{8B5F6325-957B-4B92-B198-3F25B32401F1}" presName="sibTrans" presStyleCnt="0"/>
      <dgm:spPr/>
    </dgm:pt>
    <dgm:pt modelId="{5C1A1E5E-F1B4-4F41-A0CB-189281A8A8DA}" type="pres">
      <dgm:prSet presAssocID="{E6CB7B23-691D-4024-AF43-75524730457D}" presName="compNode" presStyleCnt="0"/>
      <dgm:spPr/>
    </dgm:pt>
    <dgm:pt modelId="{9781A864-E9E0-49E7-ACC7-3A52BF31BB55}" type="pres">
      <dgm:prSet presAssocID="{E6CB7B23-691D-4024-AF43-75524730457D}" presName="iconBgRect" presStyleLbl="bgShp" presStyleIdx="2" presStyleCnt="7"/>
      <dgm:spPr/>
    </dgm:pt>
    <dgm:pt modelId="{E56579F9-9FFB-41F2-B69A-0995811B8919}" type="pres">
      <dgm:prSet presAssocID="{E6CB7B23-691D-4024-AF43-75524730457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F5B4BFB-A341-41B9-A0E7-E08F8BEACCAE}" type="pres">
      <dgm:prSet presAssocID="{E6CB7B23-691D-4024-AF43-75524730457D}" presName="spaceRect" presStyleCnt="0"/>
      <dgm:spPr/>
    </dgm:pt>
    <dgm:pt modelId="{35520086-434A-4567-BCDE-104488FA6063}" type="pres">
      <dgm:prSet presAssocID="{E6CB7B23-691D-4024-AF43-75524730457D}" presName="textRect" presStyleLbl="revTx" presStyleIdx="2" presStyleCnt="7">
        <dgm:presLayoutVars>
          <dgm:chMax val="1"/>
          <dgm:chPref val="1"/>
        </dgm:presLayoutVars>
      </dgm:prSet>
      <dgm:spPr/>
    </dgm:pt>
    <dgm:pt modelId="{CC209F1C-72AC-48B2-BA5C-1B616F6DB076}" type="pres">
      <dgm:prSet presAssocID="{2802CF15-9961-48D9-B08A-BFF3DACBBDD6}" presName="sibTrans" presStyleCnt="0"/>
      <dgm:spPr/>
    </dgm:pt>
    <dgm:pt modelId="{A41D1FD4-93E1-440E-B0CE-E3B4615E2013}" type="pres">
      <dgm:prSet presAssocID="{3B294DF3-61A4-4F55-B075-14651A121424}" presName="compNode" presStyleCnt="0"/>
      <dgm:spPr/>
    </dgm:pt>
    <dgm:pt modelId="{1AD0AA2B-A63B-46FF-8448-BE12A63D8A57}" type="pres">
      <dgm:prSet presAssocID="{3B294DF3-61A4-4F55-B075-14651A121424}" presName="iconBgRect" presStyleLbl="bgShp" presStyleIdx="3" presStyleCnt="7"/>
      <dgm:spPr/>
    </dgm:pt>
    <dgm:pt modelId="{16230FB5-1656-49B5-93F2-D0E2DCAD8600}" type="pres">
      <dgm:prSet presAssocID="{3B294DF3-61A4-4F55-B075-14651A12142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6BD1319-C01F-454A-8AAA-41B3934B0BC2}" type="pres">
      <dgm:prSet presAssocID="{3B294DF3-61A4-4F55-B075-14651A121424}" presName="spaceRect" presStyleCnt="0"/>
      <dgm:spPr/>
    </dgm:pt>
    <dgm:pt modelId="{DEB81036-97AD-4047-BB4D-B3DE3461B858}" type="pres">
      <dgm:prSet presAssocID="{3B294DF3-61A4-4F55-B075-14651A121424}" presName="textRect" presStyleLbl="revTx" presStyleIdx="3" presStyleCnt="7">
        <dgm:presLayoutVars>
          <dgm:chMax val="1"/>
          <dgm:chPref val="1"/>
        </dgm:presLayoutVars>
      </dgm:prSet>
      <dgm:spPr/>
    </dgm:pt>
    <dgm:pt modelId="{284E6E8B-4A90-4CBC-B9DE-3F5E33133FD0}" type="pres">
      <dgm:prSet presAssocID="{43092089-3AB8-41E6-93CD-A02D854E7733}" presName="sibTrans" presStyleCnt="0"/>
      <dgm:spPr/>
    </dgm:pt>
    <dgm:pt modelId="{BB3868D2-678C-4BFD-9005-73F7B4E627B0}" type="pres">
      <dgm:prSet presAssocID="{4E5E09FE-82CF-4289-9853-D20AA33B281C}" presName="compNode" presStyleCnt="0"/>
      <dgm:spPr/>
    </dgm:pt>
    <dgm:pt modelId="{D56F164D-F01E-46B0-9CA3-9B6A168E9105}" type="pres">
      <dgm:prSet presAssocID="{4E5E09FE-82CF-4289-9853-D20AA33B281C}" presName="iconBgRect" presStyleLbl="bgShp" presStyleIdx="4" presStyleCnt="7"/>
      <dgm:spPr/>
    </dgm:pt>
    <dgm:pt modelId="{582E3D9A-A733-407E-815F-0F669F2FBDBB}" type="pres">
      <dgm:prSet presAssocID="{4E5E09FE-82CF-4289-9853-D20AA33B281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438DD0D-505D-4863-92BC-20C58F260622}" type="pres">
      <dgm:prSet presAssocID="{4E5E09FE-82CF-4289-9853-D20AA33B281C}" presName="spaceRect" presStyleCnt="0"/>
      <dgm:spPr/>
    </dgm:pt>
    <dgm:pt modelId="{20A142FB-F2B9-40F4-883A-266288AA29BF}" type="pres">
      <dgm:prSet presAssocID="{4E5E09FE-82CF-4289-9853-D20AA33B281C}" presName="textRect" presStyleLbl="revTx" presStyleIdx="4" presStyleCnt="7">
        <dgm:presLayoutVars>
          <dgm:chMax val="1"/>
          <dgm:chPref val="1"/>
        </dgm:presLayoutVars>
      </dgm:prSet>
      <dgm:spPr/>
    </dgm:pt>
    <dgm:pt modelId="{6E39D513-4191-4FD7-ACE6-759812366562}" type="pres">
      <dgm:prSet presAssocID="{98A63DBC-6A2B-41A1-AE40-6EB20444A536}" presName="sibTrans" presStyleCnt="0"/>
      <dgm:spPr/>
    </dgm:pt>
    <dgm:pt modelId="{B90FC43A-4010-47F8-B313-09FAB12AD33A}" type="pres">
      <dgm:prSet presAssocID="{993C7B4C-425E-440A-A159-833257D74C8E}" presName="compNode" presStyleCnt="0"/>
      <dgm:spPr/>
    </dgm:pt>
    <dgm:pt modelId="{171ABE05-1293-4623-B6B8-2312001B15DF}" type="pres">
      <dgm:prSet presAssocID="{993C7B4C-425E-440A-A159-833257D74C8E}" presName="iconBgRect" presStyleLbl="bgShp" presStyleIdx="5" presStyleCnt="7"/>
      <dgm:spPr/>
    </dgm:pt>
    <dgm:pt modelId="{147D1567-4D45-4EEE-8326-AA8C6A99A536}" type="pres">
      <dgm:prSet presAssocID="{993C7B4C-425E-440A-A159-833257D74C8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202A4D1-EA6E-4DBE-B044-D5A2E8E1A2E6}" type="pres">
      <dgm:prSet presAssocID="{993C7B4C-425E-440A-A159-833257D74C8E}" presName="spaceRect" presStyleCnt="0"/>
      <dgm:spPr/>
    </dgm:pt>
    <dgm:pt modelId="{26359FF7-AC20-4CF5-8E66-9B4050CB13A3}" type="pres">
      <dgm:prSet presAssocID="{993C7B4C-425E-440A-A159-833257D74C8E}" presName="textRect" presStyleLbl="revTx" presStyleIdx="5" presStyleCnt="7">
        <dgm:presLayoutVars>
          <dgm:chMax val="1"/>
          <dgm:chPref val="1"/>
        </dgm:presLayoutVars>
      </dgm:prSet>
      <dgm:spPr/>
    </dgm:pt>
    <dgm:pt modelId="{177B1E87-800D-4D25-B8E1-C311B601F271}" type="pres">
      <dgm:prSet presAssocID="{0395E358-0B25-49F5-A3BF-E95567061161}" presName="sibTrans" presStyleCnt="0"/>
      <dgm:spPr/>
    </dgm:pt>
    <dgm:pt modelId="{8CE0DD8A-F268-4BC5-B7A4-6921E9004588}" type="pres">
      <dgm:prSet presAssocID="{CC105C0E-9AFD-4F27-B849-B3BF130C5BB7}" presName="compNode" presStyleCnt="0"/>
      <dgm:spPr/>
    </dgm:pt>
    <dgm:pt modelId="{4249665A-836E-484B-995C-9CF18930B924}" type="pres">
      <dgm:prSet presAssocID="{CC105C0E-9AFD-4F27-B849-B3BF130C5BB7}" presName="iconBgRect" presStyleLbl="bgShp" presStyleIdx="6" presStyleCnt="7"/>
      <dgm:spPr/>
    </dgm:pt>
    <dgm:pt modelId="{3B3A03E1-BEAA-4B43-A106-EC31C28ABCEA}" type="pres">
      <dgm:prSet presAssocID="{CC105C0E-9AFD-4F27-B849-B3BF130C5BB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917D5A8E-0B5C-401C-A30D-141548FF2D19}" type="pres">
      <dgm:prSet presAssocID="{CC105C0E-9AFD-4F27-B849-B3BF130C5BB7}" presName="spaceRect" presStyleCnt="0"/>
      <dgm:spPr/>
    </dgm:pt>
    <dgm:pt modelId="{AC310DCD-8542-40CD-9BAB-0F29731BEDDD}" type="pres">
      <dgm:prSet presAssocID="{CC105C0E-9AFD-4F27-B849-B3BF130C5BB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D03C90D-66BA-448E-AB02-B80EA3CCBDAF}" type="presOf" srcId="{2A7A881A-5BBA-443F-BA95-713035C87039}" destId="{6AAC9822-25E0-4E21-B2D1-604735BCDC12}" srcOrd="0" destOrd="0" presId="urn:microsoft.com/office/officeart/2018/5/layout/IconCircleLabelList"/>
    <dgm:cxn modelId="{BB24C923-0EB6-4329-B10A-6687A35BBCF4}" srcId="{B9840918-67D3-46DB-82CF-C39071F31090}" destId="{E2BDAA1E-A6D3-40EC-9909-989503B4EC11}" srcOrd="0" destOrd="0" parTransId="{C26E742F-C8E9-4F46-9FA5-981EE95463A3}" sibTransId="{56EEC0A5-0AD7-4732-BCCD-AC9AD8A5FA58}"/>
    <dgm:cxn modelId="{BC5D524B-8CE8-4799-B039-EBA4AE642813}" type="presOf" srcId="{B9840918-67D3-46DB-82CF-C39071F31090}" destId="{9590BEE5-010B-4C8F-A8FD-81E3ACF3CEFD}" srcOrd="0" destOrd="0" presId="urn:microsoft.com/office/officeart/2018/5/layout/IconCircleLabelList"/>
    <dgm:cxn modelId="{83E0F858-60BF-497D-BAF7-31DF734FB90E}" srcId="{B9840918-67D3-46DB-82CF-C39071F31090}" destId="{3B294DF3-61A4-4F55-B075-14651A121424}" srcOrd="3" destOrd="0" parTransId="{DDB36CB6-3C0B-4E44-8DBB-60CCBB74CA09}" sibTransId="{43092089-3AB8-41E6-93CD-A02D854E7733}"/>
    <dgm:cxn modelId="{D8B0E059-676A-4FDA-B818-A6B33AB0857A}" type="presOf" srcId="{3B294DF3-61A4-4F55-B075-14651A121424}" destId="{DEB81036-97AD-4047-BB4D-B3DE3461B858}" srcOrd="0" destOrd="0" presId="urn:microsoft.com/office/officeart/2018/5/layout/IconCircleLabelList"/>
    <dgm:cxn modelId="{CF3F7D7C-B4CF-4D00-8B5A-9F3C641DD65D}" type="presOf" srcId="{4E5E09FE-82CF-4289-9853-D20AA33B281C}" destId="{20A142FB-F2B9-40F4-883A-266288AA29BF}" srcOrd="0" destOrd="0" presId="urn:microsoft.com/office/officeart/2018/5/layout/IconCircleLabelList"/>
    <dgm:cxn modelId="{5BCE3C96-6C44-4E01-AA2B-FD8C2EF7ADB7}" srcId="{B9840918-67D3-46DB-82CF-C39071F31090}" destId="{E6CB7B23-691D-4024-AF43-75524730457D}" srcOrd="2" destOrd="0" parTransId="{06E4BB50-7F72-42AA-9E55-AF778A30E34C}" sibTransId="{2802CF15-9961-48D9-B08A-BFF3DACBBDD6}"/>
    <dgm:cxn modelId="{45D2B69F-2F53-4A0C-A7DE-166A5FA24E41}" srcId="{B9840918-67D3-46DB-82CF-C39071F31090}" destId="{4E5E09FE-82CF-4289-9853-D20AA33B281C}" srcOrd="4" destOrd="0" parTransId="{82361595-6C26-4DEF-ADD4-468588257072}" sibTransId="{98A63DBC-6A2B-41A1-AE40-6EB20444A536}"/>
    <dgm:cxn modelId="{786F65A3-C6C8-4F99-9302-7AD1B9DCCB82}" srcId="{B9840918-67D3-46DB-82CF-C39071F31090}" destId="{2A7A881A-5BBA-443F-BA95-713035C87039}" srcOrd="1" destOrd="0" parTransId="{B6190194-6CE5-47CE-84B9-9CE8EE54E786}" sibTransId="{8B5F6325-957B-4B92-B198-3F25B32401F1}"/>
    <dgm:cxn modelId="{3D9C7FCE-87D2-4D29-B6FE-CA5704508DC4}" type="presOf" srcId="{E6CB7B23-691D-4024-AF43-75524730457D}" destId="{35520086-434A-4567-BCDE-104488FA6063}" srcOrd="0" destOrd="0" presId="urn:microsoft.com/office/officeart/2018/5/layout/IconCircleLabelList"/>
    <dgm:cxn modelId="{CB51C0DD-CC95-403E-926C-359DA730FBE5}" type="presOf" srcId="{993C7B4C-425E-440A-A159-833257D74C8E}" destId="{26359FF7-AC20-4CF5-8E66-9B4050CB13A3}" srcOrd="0" destOrd="0" presId="urn:microsoft.com/office/officeart/2018/5/layout/IconCircleLabelList"/>
    <dgm:cxn modelId="{EF219AE9-B3A2-4C21-B588-11D2F0FC5D5F}" srcId="{B9840918-67D3-46DB-82CF-C39071F31090}" destId="{CC105C0E-9AFD-4F27-B849-B3BF130C5BB7}" srcOrd="6" destOrd="0" parTransId="{B169C647-AFB0-4764-89A2-DD9A279CFCDF}" sibTransId="{BBF1C570-D45A-4337-875D-BC9237CCBD26}"/>
    <dgm:cxn modelId="{6B499DFC-693C-4A29-8FC2-641C4BE09BB4}" srcId="{B9840918-67D3-46DB-82CF-C39071F31090}" destId="{993C7B4C-425E-440A-A159-833257D74C8E}" srcOrd="5" destOrd="0" parTransId="{EDA58BBF-06BC-46C8-A196-D2F287DA32A6}" sibTransId="{0395E358-0B25-49F5-A3BF-E95567061161}"/>
    <dgm:cxn modelId="{FA3A12FE-2D2A-47C2-A575-402DCA6B8B06}" type="presOf" srcId="{E2BDAA1E-A6D3-40EC-9909-989503B4EC11}" destId="{5E53CAC7-9E52-412B-86CB-7114B15283C9}" srcOrd="0" destOrd="0" presId="urn:microsoft.com/office/officeart/2018/5/layout/IconCircleLabelList"/>
    <dgm:cxn modelId="{CCBBEDFF-D3E0-4BD0-816E-35A358EE5F29}" type="presOf" srcId="{CC105C0E-9AFD-4F27-B849-B3BF130C5BB7}" destId="{AC310DCD-8542-40CD-9BAB-0F29731BEDDD}" srcOrd="0" destOrd="0" presId="urn:microsoft.com/office/officeart/2018/5/layout/IconCircleLabelList"/>
    <dgm:cxn modelId="{BD936262-2A6F-4BD7-B63C-F0BD3F98F21A}" type="presParOf" srcId="{9590BEE5-010B-4C8F-A8FD-81E3ACF3CEFD}" destId="{F73A75D2-129D-46E0-8F5A-D6998CFE0302}" srcOrd="0" destOrd="0" presId="urn:microsoft.com/office/officeart/2018/5/layout/IconCircleLabelList"/>
    <dgm:cxn modelId="{8E2FF0DC-1B9F-4117-BC20-C728EB9491D2}" type="presParOf" srcId="{F73A75D2-129D-46E0-8F5A-D6998CFE0302}" destId="{1D87D035-59DB-41C5-9A6C-A00F4C380AFE}" srcOrd="0" destOrd="0" presId="urn:microsoft.com/office/officeart/2018/5/layout/IconCircleLabelList"/>
    <dgm:cxn modelId="{3EE7F8A9-83F8-4047-B5F4-3E28E7B32711}" type="presParOf" srcId="{F73A75D2-129D-46E0-8F5A-D6998CFE0302}" destId="{D2EF4E8C-690F-44E6-8304-938B814485B3}" srcOrd="1" destOrd="0" presId="urn:microsoft.com/office/officeart/2018/5/layout/IconCircleLabelList"/>
    <dgm:cxn modelId="{7238DC82-E216-4D52-A3A8-401BDE2B7187}" type="presParOf" srcId="{F73A75D2-129D-46E0-8F5A-D6998CFE0302}" destId="{AAB098E4-9C20-4B56-92E0-4F63C62B310F}" srcOrd="2" destOrd="0" presId="urn:microsoft.com/office/officeart/2018/5/layout/IconCircleLabelList"/>
    <dgm:cxn modelId="{BDC1AAFA-3502-4895-A1F0-74E97E2C5FA4}" type="presParOf" srcId="{F73A75D2-129D-46E0-8F5A-D6998CFE0302}" destId="{5E53CAC7-9E52-412B-86CB-7114B15283C9}" srcOrd="3" destOrd="0" presId="urn:microsoft.com/office/officeart/2018/5/layout/IconCircleLabelList"/>
    <dgm:cxn modelId="{73CC44D3-77D1-4908-A486-1A4FB1FC4652}" type="presParOf" srcId="{9590BEE5-010B-4C8F-A8FD-81E3ACF3CEFD}" destId="{E9C22402-CB33-4B2D-8B8B-59341FEAA935}" srcOrd="1" destOrd="0" presId="urn:microsoft.com/office/officeart/2018/5/layout/IconCircleLabelList"/>
    <dgm:cxn modelId="{6F9DD746-FFD9-4F77-B5F8-8ECBD1BA60EE}" type="presParOf" srcId="{9590BEE5-010B-4C8F-A8FD-81E3ACF3CEFD}" destId="{550C7035-518D-4D27-87F6-D361BB106331}" srcOrd="2" destOrd="0" presId="urn:microsoft.com/office/officeart/2018/5/layout/IconCircleLabelList"/>
    <dgm:cxn modelId="{006CB77A-8F35-4F1E-81DC-837E59F87DD3}" type="presParOf" srcId="{550C7035-518D-4D27-87F6-D361BB106331}" destId="{0D174AF9-7A59-4CBD-9D17-9E4E33857951}" srcOrd="0" destOrd="0" presId="urn:microsoft.com/office/officeart/2018/5/layout/IconCircleLabelList"/>
    <dgm:cxn modelId="{A4C7C034-3E0D-4487-A261-DB7107D30B26}" type="presParOf" srcId="{550C7035-518D-4D27-87F6-D361BB106331}" destId="{ACEFCFB4-EF08-41D8-8329-E09B4B5FE22B}" srcOrd="1" destOrd="0" presId="urn:microsoft.com/office/officeart/2018/5/layout/IconCircleLabelList"/>
    <dgm:cxn modelId="{0D7E6EF0-518D-4BC8-8789-73E756116F23}" type="presParOf" srcId="{550C7035-518D-4D27-87F6-D361BB106331}" destId="{A5984152-B928-4C5C-B797-2E41213FA24A}" srcOrd="2" destOrd="0" presId="urn:microsoft.com/office/officeart/2018/5/layout/IconCircleLabelList"/>
    <dgm:cxn modelId="{69A3C4E4-04B3-4CD5-8F26-69D288955A36}" type="presParOf" srcId="{550C7035-518D-4D27-87F6-D361BB106331}" destId="{6AAC9822-25E0-4E21-B2D1-604735BCDC12}" srcOrd="3" destOrd="0" presId="urn:microsoft.com/office/officeart/2018/5/layout/IconCircleLabelList"/>
    <dgm:cxn modelId="{EA454083-9FCB-4D7A-ADE2-6519AD602EE3}" type="presParOf" srcId="{9590BEE5-010B-4C8F-A8FD-81E3ACF3CEFD}" destId="{DBFFCDB7-A27D-4A3A-91E6-1C528885F901}" srcOrd="3" destOrd="0" presId="urn:microsoft.com/office/officeart/2018/5/layout/IconCircleLabelList"/>
    <dgm:cxn modelId="{67422C25-63C9-4201-B9CE-101972FDD06A}" type="presParOf" srcId="{9590BEE5-010B-4C8F-A8FD-81E3ACF3CEFD}" destId="{5C1A1E5E-F1B4-4F41-A0CB-189281A8A8DA}" srcOrd="4" destOrd="0" presId="urn:microsoft.com/office/officeart/2018/5/layout/IconCircleLabelList"/>
    <dgm:cxn modelId="{664335FA-0A21-4904-B6C1-031D112EB921}" type="presParOf" srcId="{5C1A1E5E-F1B4-4F41-A0CB-189281A8A8DA}" destId="{9781A864-E9E0-49E7-ACC7-3A52BF31BB55}" srcOrd="0" destOrd="0" presId="urn:microsoft.com/office/officeart/2018/5/layout/IconCircleLabelList"/>
    <dgm:cxn modelId="{E517C55F-AD49-4AB8-9F2F-D5CAFC8490E9}" type="presParOf" srcId="{5C1A1E5E-F1B4-4F41-A0CB-189281A8A8DA}" destId="{E56579F9-9FFB-41F2-B69A-0995811B8919}" srcOrd="1" destOrd="0" presId="urn:microsoft.com/office/officeart/2018/5/layout/IconCircleLabelList"/>
    <dgm:cxn modelId="{26B14B49-8ED0-4EFB-A2E6-DF9FADBAB381}" type="presParOf" srcId="{5C1A1E5E-F1B4-4F41-A0CB-189281A8A8DA}" destId="{1F5B4BFB-A341-41B9-A0E7-E08F8BEACCAE}" srcOrd="2" destOrd="0" presId="urn:microsoft.com/office/officeart/2018/5/layout/IconCircleLabelList"/>
    <dgm:cxn modelId="{038F17F6-F46E-425F-B0A1-089092D4E9A5}" type="presParOf" srcId="{5C1A1E5E-F1B4-4F41-A0CB-189281A8A8DA}" destId="{35520086-434A-4567-BCDE-104488FA6063}" srcOrd="3" destOrd="0" presId="urn:microsoft.com/office/officeart/2018/5/layout/IconCircleLabelList"/>
    <dgm:cxn modelId="{821E85FA-1B3B-47ED-9315-79C8C8025272}" type="presParOf" srcId="{9590BEE5-010B-4C8F-A8FD-81E3ACF3CEFD}" destId="{CC209F1C-72AC-48B2-BA5C-1B616F6DB076}" srcOrd="5" destOrd="0" presId="urn:microsoft.com/office/officeart/2018/5/layout/IconCircleLabelList"/>
    <dgm:cxn modelId="{F598D628-842E-4414-BF83-F2010BC64AF7}" type="presParOf" srcId="{9590BEE5-010B-4C8F-A8FD-81E3ACF3CEFD}" destId="{A41D1FD4-93E1-440E-B0CE-E3B4615E2013}" srcOrd="6" destOrd="0" presId="urn:microsoft.com/office/officeart/2018/5/layout/IconCircleLabelList"/>
    <dgm:cxn modelId="{47608BE3-8E61-4665-AFB9-59A37CD15A05}" type="presParOf" srcId="{A41D1FD4-93E1-440E-B0CE-E3B4615E2013}" destId="{1AD0AA2B-A63B-46FF-8448-BE12A63D8A57}" srcOrd="0" destOrd="0" presId="urn:microsoft.com/office/officeart/2018/5/layout/IconCircleLabelList"/>
    <dgm:cxn modelId="{EAC5D7CE-9542-4CE5-B70B-9B9E096FA521}" type="presParOf" srcId="{A41D1FD4-93E1-440E-B0CE-E3B4615E2013}" destId="{16230FB5-1656-49B5-93F2-D0E2DCAD8600}" srcOrd="1" destOrd="0" presId="urn:microsoft.com/office/officeart/2018/5/layout/IconCircleLabelList"/>
    <dgm:cxn modelId="{D6AEDFE8-323E-4BA1-BCE6-E33EDEDB8C0B}" type="presParOf" srcId="{A41D1FD4-93E1-440E-B0CE-E3B4615E2013}" destId="{D6BD1319-C01F-454A-8AAA-41B3934B0BC2}" srcOrd="2" destOrd="0" presId="urn:microsoft.com/office/officeart/2018/5/layout/IconCircleLabelList"/>
    <dgm:cxn modelId="{721B7DB8-A112-4114-8839-0808268D3822}" type="presParOf" srcId="{A41D1FD4-93E1-440E-B0CE-E3B4615E2013}" destId="{DEB81036-97AD-4047-BB4D-B3DE3461B858}" srcOrd="3" destOrd="0" presId="urn:microsoft.com/office/officeart/2018/5/layout/IconCircleLabelList"/>
    <dgm:cxn modelId="{1EB24D38-F1DB-46E7-AE03-10639BBDEDF5}" type="presParOf" srcId="{9590BEE5-010B-4C8F-A8FD-81E3ACF3CEFD}" destId="{284E6E8B-4A90-4CBC-B9DE-3F5E33133FD0}" srcOrd="7" destOrd="0" presId="urn:microsoft.com/office/officeart/2018/5/layout/IconCircleLabelList"/>
    <dgm:cxn modelId="{79800A2B-7909-4E50-B6D6-2F52183FE08E}" type="presParOf" srcId="{9590BEE5-010B-4C8F-A8FD-81E3ACF3CEFD}" destId="{BB3868D2-678C-4BFD-9005-73F7B4E627B0}" srcOrd="8" destOrd="0" presId="urn:microsoft.com/office/officeart/2018/5/layout/IconCircleLabelList"/>
    <dgm:cxn modelId="{CDF1E812-C347-4D9A-A9D5-24E915B80566}" type="presParOf" srcId="{BB3868D2-678C-4BFD-9005-73F7B4E627B0}" destId="{D56F164D-F01E-46B0-9CA3-9B6A168E9105}" srcOrd="0" destOrd="0" presId="urn:microsoft.com/office/officeart/2018/5/layout/IconCircleLabelList"/>
    <dgm:cxn modelId="{B0267BA4-6730-4128-B8E3-DEF92D8A2024}" type="presParOf" srcId="{BB3868D2-678C-4BFD-9005-73F7B4E627B0}" destId="{582E3D9A-A733-407E-815F-0F669F2FBDBB}" srcOrd="1" destOrd="0" presId="urn:microsoft.com/office/officeart/2018/5/layout/IconCircleLabelList"/>
    <dgm:cxn modelId="{1B2B415A-A4D8-4036-999B-0171782114C8}" type="presParOf" srcId="{BB3868D2-678C-4BFD-9005-73F7B4E627B0}" destId="{4438DD0D-505D-4863-92BC-20C58F260622}" srcOrd="2" destOrd="0" presId="urn:microsoft.com/office/officeart/2018/5/layout/IconCircleLabelList"/>
    <dgm:cxn modelId="{58038E88-CC30-4132-8D7E-49F46C3E67C6}" type="presParOf" srcId="{BB3868D2-678C-4BFD-9005-73F7B4E627B0}" destId="{20A142FB-F2B9-40F4-883A-266288AA29BF}" srcOrd="3" destOrd="0" presId="urn:microsoft.com/office/officeart/2018/5/layout/IconCircleLabelList"/>
    <dgm:cxn modelId="{4318E34C-146F-4B34-88B4-DA2E2BD93DC7}" type="presParOf" srcId="{9590BEE5-010B-4C8F-A8FD-81E3ACF3CEFD}" destId="{6E39D513-4191-4FD7-ACE6-759812366562}" srcOrd="9" destOrd="0" presId="urn:microsoft.com/office/officeart/2018/5/layout/IconCircleLabelList"/>
    <dgm:cxn modelId="{9EA55D54-D8F0-47D5-AB73-9D28BD090E58}" type="presParOf" srcId="{9590BEE5-010B-4C8F-A8FD-81E3ACF3CEFD}" destId="{B90FC43A-4010-47F8-B313-09FAB12AD33A}" srcOrd="10" destOrd="0" presId="urn:microsoft.com/office/officeart/2018/5/layout/IconCircleLabelList"/>
    <dgm:cxn modelId="{2584FA02-CDBA-4AEE-B8F5-98AF4E9F9380}" type="presParOf" srcId="{B90FC43A-4010-47F8-B313-09FAB12AD33A}" destId="{171ABE05-1293-4623-B6B8-2312001B15DF}" srcOrd="0" destOrd="0" presId="urn:microsoft.com/office/officeart/2018/5/layout/IconCircleLabelList"/>
    <dgm:cxn modelId="{FFD704D1-8FCC-475F-AB43-8A1C71E961E6}" type="presParOf" srcId="{B90FC43A-4010-47F8-B313-09FAB12AD33A}" destId="{147D1567-4D45-4EEE-8326-AA8C6A99A536}" srcOrd="1" destOrd="0" presId="urn:microsoft.com/office/officeart/2018/5/layout/IconCircleLabelList"/>
    <dgm:cxn modelId="{7D71B61F-CEFB-406B-A087-7C62E6907022}" type="presParOf" srcId="{B90FC43A-4010-47F8-B313-09FAB12AD33A}" destId="{6202A4D1-EA6E-4DBE-B044-D5A2E8E1A2E6}" srcOrd="2" destOrd="0" presId="urn:microsoft.com/office/officeart/2018/5/layout/IconCircleLabelList"/>
    <dgm:cxn modelId="{D1EE4E5A-292D-4941-BAA6-33A52C9C8D73}" type="presParOf" srcId="{B90FC43A-4010-47F8-B313-09FAB12AD33A}" destId="{26359FF7-AC20-4CF5-8E66-9B4050CB13A3}" srcOrd="3" destOrd="0" presId="urn:microsoft.com/office/officeart/2018/5/layout/IconCircleLabelList"/>
    <dgm:cxn modelId="{6B72A66A-7636-4EDE-8E19-1358ABD765AA}" type="presParOf" srcId="{9590BEE5-010B-4C8F-A8FD-81E3ACF3CEFD}" destId="{177B1E87-800D-4D25-B8E1-C311B601F271}" srcOrd="11" destOrd="0" presId="urn:microsoft.com/office/officeart/2018/5/layout/IconCircleLabelList"/>
    <dgm:cxn modelId="{16DA7CCA-F6E4-4D46-9AAE-C97990FDABE0}" type="presParOf" srcId="{9590BEE5-010B-4C8F-A8FD-81E3ACF3CEFD}" destId="{8CE0DD8A-F268-4BC5-B7A4-6921E9004588}" srcOrd="12" destOrd="0" presId="urn:microsoft.com/office/officeart/2018/5/layout/IconCircleLabelList"/>
    <dgm:cxn modelId="{CCFDDDEA-BBBC-43F2-8A03-AA0A040CD768}" type="presParOf" srcId="{8CE0DD8A-F268-4BC5-B7A4-6921E9004588}" destId="{4249665A-836E-484B-995C-9CF18930B924}" srcOrd="0" destOrd="0" presId="urn:microsoft.com/office/officeart/2018/5/layout/IconCircleLabelList"/>
    <dgm:cxn modelId="{F9B69436-C517-44A3-B31D-61EA52D7CC0D}" type="presParOf" srcId="{8CE0DD8A-F268-4BC5-B7A4-6921E9004588}" destId="{3B3A03E1-BEAA-4B43-A106-EC31C28ABCEA}" srcOrd="1" destOrd="0" presId="urn:microsoft.com/office/officeart/2018/5/layout/IconCircleLabelList"/>
    <dgm:cxn modelId="{3A476AC5-3CF0-4CE7-806C-68CBFA2CB380}" type="presParOf" srcId="{8CE0DD8A-F268-4BC5-B7A4-6921E9004588}" destId="{917D5A8E-0B5C-401C-A30D-141548FF2D19}" srcOrd="2" destOrd="0" presId="urn:microsoft.com/office/officeart/2018/5/layout/IconCircleLabelList"/>
    <dgm:cxn modelId="{C142F706-F17E-4F7F-9D33-4B4684423887}" type="presParOf" srcId="{8CE0DD8A-F268-4BC5-B7A4-6921E9004588}" destId="{AC310DCD-8542-40CD-9BAB-0F29731BED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CD16-98F0-422D-AC01-1302386FDCA7}">
      <dsp:nvSpPr>
        <dsp:cNvPr id="0" name=""/>
        <dsp:cNvSpPr/>
      </dsp:nvSpPr>
      <dsp:spPr>
        <a:xfrm>
          <a:off x="0" y="2816"/>
          <a:ext cx="6545199" cy="6236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Overview</a:t>
          </a:r>
        </a:p>
      </dsp:txBody>
      <dsp:txXfrm>
        <a:off x="30442" y="33258"/>
        <a:ext cx="6484315" cy="562726"/>
      </dsp:txXfrm>
    </dsp:sp>
    <dsp:sp modelId="{F924B53E-CA4E-4924-BC0D-B7F10B4E18D6}">
      <dsp:nvSpPr>
        <dsp:cNvPr id="0" name=""/>
        <dsp:cNvSpPr/>
      </dsp:nvSpPr>
      <dsp:spPr>
        <a:xfrm>
          <a:off x="0" y="701306"/>
          <a:ext cx="6545199" cy="623610"/>
        </a:xfrm>
        <a:prstGeom prst="roundRect">
          <a:avLst/>
        </a:prstGeom>
        <a:gradFill rotWithShape="0">
          <a:gsLst>
            <a:gs pos="0">
              <a:schemeClr val="accent5">
                <a:hueOff val="-860746"/>
                <a:satOff val="-4704"/>
                <a:lumOff val="-817"/>
                <a:alphaOff val="0"/>
                <a:tint val="98000"/>
                <a:lumMod val="100000"/>
              </a:schemeClr>
            </a:gs>
            <a:gs pos="100000">
              <a:schemeClr val="accent5">
                <a:hueOff val="-860746"/>
                <a:satOff val="-4704"/>
                <a:lumOff val="-81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Context</a:t>
          </a:r>
        </a:p>
      </dsp:txBody>
      <dsp:txXfrm>
        <a:off x="30442" y="731748"/>
        <a:ext cx="6484315" cy="562726"/>
      </dsp:txXfrm>
    </dsp:sp>
    <dsp:sp modelId="{9458C6ED-9321-48C3-B728-6CB5DADDC392}">
      <dsp:nvSpPr>
        <dsp:cNvPr id="0" name=""/>
        <dsp:cNvSpPr/>
      </dsp:nvSpPr>
      <dsp:spPr>
        <a:xfrm>
          <a:off x="0" y="1399796"/>
          <a:ext cx="6545199" cy="623610"/>
        </a:xfrm>
        <a:prstGeom prst="roundRect">
          <a:avLst/>
        </a:prstGeom>
        <a:gradFill rotWithShape="0">
          <a:gsLst>
            <a:gs pos="0">
              <a:schemeClr val="accent5">
                <a:hueOff val="-1721492"/>
                <a:satOff val="-9408"/>
                <a:lumOff val="-1634"/>
                <a:alphaOff val="0"/>
                <a:tint val="98000"/>
                <a:lumMod val="100000"/>
              </a:schemeClr>
            </a:gs>
            <a:gs pos="100000">
              <a:schemeClr val="accent5">
                <a:hueOff val="-1721492"/>
                <a:satOff val="-9408"/>
                <a:lumOff val="-163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Objective</a:t>
          </a:r>
        </a:p>
      </dsp:txBody>
      <dsp:txXfrm>
        <a:off x="30442" y="1430238"/>
        <a:ext cx="6484315" cy="562726"/>
      </dsp:txXfrm>
    </dsp:sp>
    <dsp:sp modelId="{0E42B43E-86CD-4139-BB36-04B3EBD08E37}">
      <dsp:nvSpPr>
        <dsp:cNvPr id="0" name=""/>
        <dsp:cNvSpPr/>
      </dsp:nvSpPr>
      <dsp:spPr>
        <a:xfrm>
          <a:off x="0" y="2098286"/>
          <a:ext cx="6545199" cy="623610"/>
        </a:xfrm>
        <a:prstGeom prst="roundRect">
          <a:avLst/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Tools, Skills, Methodologies</a:t>
          </a:r>
        </a:p>
      </dsp:txBody>
      <dsp:txXfrm>
        <a:off x="30442" y="2128728"/>
        <a:ext cx="6484315" cy="562726"/>
      </dsp:txXfrm>
    </dsp:sp>
    <dsp:sp modelId="{328848E4-CA3A-4F1B-9571-E80934A9B814}">
      <dsp:nvSpPr>
        <dsp:cNvPr id="0" name=""/>
        <dsp:cNvSpPr/>
      </dsp:nvSpPr>
      <dsp:spPr>
        <a:xfrm>
          <a:off x="0" y="2796776"/>
          <a:ext cx="6545199" cy="623610"/>
        </a:xfrm>
        <a:prstGeom prst="roundRect">
          <a:avLst/>
        </a:prstGeom>
        <a:gradFill rotWithShape="0">
          <a:gsLst>
            <a:gs pos="0">
              <a:schemeClr val="accent5">
                <a:hueOff val="-3442985"/>
                <a:satOff val="-18815"/>
                <a:lumOff val="-3268"/>
                <a:alphaOff val="0"/>
                <a:tint val="98000"/>
                <a:lumMod val="100000"/>
              </a:schemeClr>
            </a:gs>
            <a:gs pos="100000">
              <a:schemeClr val="accent5">
                <a:hueOff val="-3442985"/>
                <a:satOff val="-18815"/>
                <a:lumOff val="-32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</a:t>
          </a:r>
        </a:p>
      </dsp:txBody>
      <dsp:txXfrm>
        <a:off x="30442" y="2827218"/>
        <a:ext cx="6484315" cy="562726"/>
      </dsp:txXfrm>
    </dsp:sp>
    <dsp:sp modelId="{3C3E5951-DC3A-415B-AED0-4E81F86C5BFD}">
      <dsp:nvSpPr>
        <dsp:cNvPr id="0" name=""/>
        <dsp:cNvSpPr/>
      </dsp:nvSpPr>
      <dsp:spPr>
        <a:xfrm>
          <a:off x="0" y="3495266"/>
          <a:ext cx="6545199" cy="623610"/>
        </a:xfrm>
        <a:prstGeom prst="roundRect">
          <a:avLst/>
        </a:prstGeom>
        <a:gradFill rotWithShape="0">
          <a:gsLst>
            <a:gs pos="0">
              <a:schemeClr val="accent5">
                <a:hueOff val="-4303731"/>
                <a:satOff val="-23519"/>
                <a:lumOff val="-4085"/>
                <a:alphaOff val="0"/>
                <a:tint val="98000"/>
                <a:lumMod val="100000"/>
              </a:schemeClr>
            </a:gs>
            <a:gs pos="100000">
              <a:schemeClr val="accent5">
                <a:hueOff val="-4303731"/>
                <a:satOff val="-23519"/>
                <a:lumOff val="-40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Process</a:t>
          </a:r>
        </a:p>
      </dsp:txBody>
      <dsp:txXfrm>
        <a:off x="30442" y="3525708"/>
        <a:ext cx="6484315" cy="562726"/>
      </dsp:txXfrm>
    </dsp:sp>
    <dsp:sp modelId="{A13DE734-8A80-4197-8928-E6C6FBA6C019}">
      <dsp:nvSpPr>
        <dsp:cNvPr id="0" name=""/>
        <dsp:cNvSpPr/>
      </dsp:nvSpPr>
      <dsp:spPr>
        <a:xfrm>
          <a:off x="0" y="4193756"/>
          <a:ext cx="6545199" cy="623610"/>
        </a:xfrm>
        <a:prstGeom prst="roundRect">
          <a:avLst/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Results and Recommendations</a:t>
          </a:r>
        </a:p>
      </dsp:txBody>
      <dsp:txXfrm>
        <a:off x="30442" y="4224198"/>
        <a:ext cx="6484315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1FFA-AF0B-43D8-B812-28FEE170B796}">
      <dsp:nvSpPr>
        <dsp:cNvPr id="0" name=""/>
        <dsp:cNvSpPr/>
      </dsp:nvSpPr>
      <dsp:spPr>
        <a:xfrm>
          <a:off x="0" y="533543"/>
          <a:ext cx="1086314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GameCo executives are open to hearing any insights gained from the data but are specifically interested in these questions: </a:t>
          </a:r>
        </a:p>
      </dsp:txBody>
      <dsp:txXfrm>
        <a:off x="18734" y="552277"/>
        <a:ext cx="10825677" cy="346292"/>
      </dsp:txXfrm>
    </dsp:sp>
    <dsp:sp modelId="{D2D224B2-EC2B-428C-BDF2-024A6AE69B35}">
      <dsp:nvSpPr>
        <dsp:cNvPr id="0" name=""/>
        <dsp:cNvSpPr/>
      </dsp:nvSpPr>
      <dsp:spPr>
        <a:xfrm>
          <a:off x="0" y="963383"/>
          <a:ext cx="1086314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● Are certain types of games more popular than others?</a:t>
          </a:r>
        </a:p>
      </dsp:txBody>
      <dsp:txXfrm>
        <a:off x="18734" y="982117"/>
        <a:ext cx="10825677" cy="346292"/>
      </dsp:txXfrm>
    </dsp:sp>
    <dsp:sp modelId="{759D5532-E9D1-479F-90DA-AB63C15363BA}">
      <dsp:nvSpPr>
        <dsp:cNvPr id="0" name=""/>
        <dsp:cNvSpPr/>
      </dsp:nvSpPr>
      <dsp:spPr>
        <a:xfrm>
          <a:off x="0" y="1393223"/>
          <a:ext cx="1086314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● What other publishers will likely be the main competitors in certain markets? </a:t>
          </a:r>
        </a:p>
      </dsp:txBody>
      <dsp:txXfrm>
        <a:off x="18734" y="1411957"/>
        <a:ext cx="10825677" cy="346292"/>
      </dsp:txXfrm>
    </dsp:sp>
    <dsp:sp modelId="{FB10754A-2716-4794-B781-514C0D28FE7E}">
      <dsp:nvSpPr>
        <dsp:cNvPr id="0" name=""/>
        <dsp:cNvSpPr/>
      </dsp:nvSpPr>
      <dsp:spPr>
        <a:xfrm>
          <a:off x="0" y="1823064"/>
          <a:ext cx="1086314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● Have any games decreased or increased in popularity over time? </a:t>
          </a:r>
        </a:p>
      </dsp:txBody>
      <dsp:txXfrm>
        <a:off x="18734" y="1841798"/>
        <a:ext cx="10825677" cy="346292"/>
      </dsp:txXfrm>
    </dsp:sp>
    <dsp:sp modelId="{2CA5A435-2F90-4805-BF55-6593C90431E8}">
      <dsp:nvSpPr>
        <dsp:cNvPr id="0" name=""/>
        <dsp:cNvSpPr/>
      </dsp:nvSpPr>
      <dsp:spPr>
        <a:xfrm>
          <a:off x="0" y="2252904"/>
          <a:ext cx="1086314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● How have their sales figures varied between geographic regions over time?</a:t>
          </a:r>
        </a:p>
      </dsp:txBody>
      <dsp:txXfrm>
        <a:off x="18734" y="2271638"/>
        <a:ext cx="10825677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D035-59DB-41C5-9A6C-A00F4C380AFE}">
      <dsp:nvSpPr>
        <dsp:cNvPr id="0" name=""/>
        <dsp:cNvSpPr/>
      </dsp:nvSpPr>
      <dsp:spPr>
        <a:xfrm>
          <a:off x="253780" y="735070"/>
          <a:ext cx="793476" cy="793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F4E8C-690F-44E6-8304-938B814485B3}">
      <dsp:nvSpPr>
        <dsp:cNvPr id="0" name=""/>
        <dsp:cNvSpPr/>
      </dsp:nvSpPr>
      <dsp:spPr>
        <a:xfrm>
          <a:off x="422881" y="904171"/>
          <a:ext cx="455273" cy="455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AC7-9E52-412B-86CB-7114B15283C9}">
      <dsp:nvSpPr>
        <dsp:cNvPr id="0" name=""/>
        <dsp:cNvSpPr/>
      </dsp:nvSpPr>
      <dsp:spPr>
        <a:xfrm>
          <a:off x="127" y="1775695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Understanding your Data Set</a:t>
          </a:r>
        </a:p>
      </dsp:txBody>
      <dsp:txXfrm>
        <a:off x="127" y="1775695"/>
        <a:ext cx="1300781" cy="520312"/>
      </dsp:txXfrm>
    </dsp:sp>
    <dsp:sp modelId="{0D174AF9-7A59-4CBD-9D17-9E4E33857951}">
      <dsp:nvSpPr>
        <dsp:cNvPr id="0" name=""/>
        <dsp:cNvSpPr/>
      </dsp:nvSpPr>
      <dsp:spPr>
        <a:xfrm>
          <a:off x="1782198" y="735070"/>
          <a:ext cx="793476" cy="7934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FCFB4-EF08-41D8-8329-E09B4B5FE22B}">
      <dsp:nvSpPr>
        <dsp:cNvPr id="0" name=""/>
        <dsp:cNvSpPr/>
      </dsp:nvSpPr>
      <dsp:spPr>
        <a:xfrm>
          <a:off x="1951299" y="904171"/>
          <a:ext cx="455273" cy="455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C9822-25E0-4E21-B2D1-604735BCDC12}">
      <dsp:nvSpPr>
        <dsp:cNvPr id="0" name=""/>
        <dsp:cNvSpPr/>
      </dsp:nvSpPr>
      <dsp:spPr>
        <a:xfrm>
          <a:off x="1528545" y="1775695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Cleaning Your Data</a:t>
          </a:r>
        </a:p>
      </dsp:txBody>
      <dsp:txXfrm>
        <a:off x="1528545" y="1775695"/>
        <a:ext cx="1300781" cy="520312"/>
      </dsp:txXfrm>
    </dsp:sp>
    <dsp:sp modelId="{9781A864-E9E0-49E7-ACC7-3A52BF31BB55}">
      <dsp:nvSpPr>
        <dsp:cNvPr id="0" name=""/>
        <dsp:cNvSpPr/>
      </dsp:nvSpPr>
      <dsp:spPr>
        <a:xfrm>
          <a:off x="3310616" y="735070"/>
          <a:ext cx="793476" cy="7934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579F9-9FFB-41F2-B69A-0995811B8919}">
      <dsp:nvSpPr>
        <dsp:cNvPr id="0" name=""/>
        <dsp:cNvSpPr/>
      </dsp:nvSpPr>
      <dsp:spPr>
        <a:xfrm>
          <a:off x="3479717" y="904171"/>
          <a:ext cx="455273" cy="455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20086-434A-4567-BCDE-104488FA6063}">
      <dsp:nvSpPr>
        <dsp:cNvPr id="0" name=""/>
        <dsp:cNvSpPr/>
      </dsp:nvSpPr>
      <dsp:spPr>
        <a:xfrm>
          <a:off x="3056963" y="1775695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Grouping &amp; Summarizing Your Data</a:t>
          </a:r>
        </a:p>
      </dsp:txBody>
      <dsp:txXfrm>
        <a:off x="3056963" y="1775695"/>
        <a:ext cx="1300781" cy="520312"/>
      </dsp:txXfrm>
    </dsp:sp>
    <dsp:sp modelId="{1AD0AA2B-A63B-46FF-8448-BE12A63D8A57}">
      <dsp:nvSpPr>
        <dsp:cNvPr id="0" name=""/>
        <dsp:cNvSpPr/>
      </dsp:nvSpPr>
      <dsp:spPr>
        <a:xfrm>
          <a:off x="4839034" y="735070"/>
          <a:ext cx="793476" cy="7934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30FB5-1656-49B5-93F2-D0E2DCAD8600}">
      <dsp:nvSpPr>
        <dsp:cNvPr id="0" name=""/>
        <dsp:cNvSpPr/>
      </dsp:nvSpPr>
      <dsp:spPr>
        <a:xfrm>
          <a:off x="5008135" y="904171"/>
          <a:ext cx="455273" cy="4552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81036-97AD-4047-BB4D-B3DE3461B858}">
      <dsp:nvSpPr>
        <dsp:cNvPr id="0" name=""/>
        <dsp:cNvSpPr/>
      </dsp:nvSpPr>
      <dsp:spPr>
        <a:xfrm>
          <a:off x="4585381" y="1775695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Conducting a Descriptive Analysis</a:t>
          </a:r>
        </a:p>
      </dsp:txBody>
      <dsp:txXfrm>
        <a:off x="4585381" y="1775695"/>
        <a:ext cx="1300781" cy="520312"/>
      </dsp:txXfrm>
    </dsp:sp>
    <dsp:sp modelId="{D56F164D-F01E-46B0-9CA3-9B6A168E9105}">
      <dsp:nvSpPr>
        <dsp:cNvPr id="0" name=""/>
        <dsp:cNvSpPr/>
      </dsp:nvSpPr>
      <dsp:spPr>
        <a:xfrm>
          <a:off x="1017989" y="2621203"/>
          <a:ext cx="793476" cy="79347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E3D9A-A733-407E-815F-0F669F2FBDBB}">
      <dsp:nvSpPr>
        <dsp:cNvPr id="0" name=""/>
        <dsp:cNvSpPr/>
      </dsp:nvSpPr>
      <dsp:spPr>
        <a:xfrm>
          <a:off x="1187090" y="2790304"/>
          <a:ext cx="455273" cy="4552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142FB-F2B9-40F4-883A-266288AA29BF}">
      <dsp:nvSpPr>
        <dsp:cNvPr id="0" name=""/>
        <dsp:cNvSpPr/>
      </dsp:nvSpPr>
      <dsp:spPr>
        <a:xfrm>
          <a:off x="764336" y="3661828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Developing Insights</a:t>
          </a:r>
        </a:p>
      </dsp:txBody>
      <dsp:txXfrm>
        <a:off x="764336" y="3661828"/>
        <a:ext cx="1300781" cy="520312"/>
      </dsp:txXfrm>
    </dsp:sp>
    <dsp:sp modelId="{171ABE05-1293-4623-B6B8-2312001B15DF}">
      <dsp:nvSpPr>
        <dsp:cNvPr id="0" name=""/>
        <dsp:cNvSpPr/>
      </dsp:nvSpPr>
      <dsp:spPr>
        <a:xfrm>
          <a:off x="2546407" y="2621203"/>
          <a:ext cx="793476" cy="793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D1567-4D45-4EEE-8326-AA8C6A99A536}">
      <dsp:nvSpPr>
        <dsp:cNvPr id="0" name=""/>
        <dsp:cNvSpPr/>
      </dsp:nvSpPr>
      <dsp:spPr>
        <a:xfrm>
          <a:off x="2715508" y="2790304"/>
          <a:ext cx="455273" cy="4552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59FF7-AC20-4CF5-8E66-9B4050CB13A3}">
      <dsp:nvSpPr>
        <dsp:cNvPr id="0" name=""/>
        <dsp:cNvSpPr/>
      </dsp:nvSpPr>
      <dsp:spPr>
        <a:xfrm>
          <a:off x="2292754" y="3661828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Visualizing Insights</a:t>
          </a:r>
        </a:p>
      </dsp:txBody>
      <dsp:txXfrm>
        <a:off x="2292754" y="3661828"/>
        <a:ext cx="1300781" cy="520312"/>
      </dsp:txXfrm>
    </dsp:sp>
    <dsp:sp modelId="{4249665A-836E-484B-995C-9CF18930B924}">
      <dsp:nvSpPr>
        <dsp:cNvPr id="0" name=""/>
        <dsp:cNvSpPr/>
      </dsp:nvSpPr>
      <dsp:spPr>
        <a:xfrm>
          <a:off x="4074825" y="2621203"/>
          <a:ext cx="793476" cy="7934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A03E1-BEAA-4B43-A106-EC31C28ABCEA}">
      <dsp:nvSpPr>
        <dsp:cNvPr id="0" name=""/>
        <dsp:cNvSpPr/>
      </dsp:nvSpPr>
      <dsp:spPr>
        <a:xfrm>
          <a:off x="4243926" y="2790304"/>
          <a:ext cx="455273" cy="45527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10DCD-8542-40CD-9BAB-0F29731BEDDD}">
      <dsp:nvSpPr>
        <dsp:cNvPr id="0" name=""/>
        <dsp:cNvSpPr/>
      </dsp:nvSpPr>
      <dsp:spPr>
        <a:xfrm>
          <a:off x="3821172" y="3661828"/>
          <a:ext cx="1300781" cy="52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Produce a presentation that tells an analytical story.</a:t>
          </a:r>
        </a:p>
      </dsp:txBody>
      <dsp:txXfrm>
        <a:off x="3821172" y="3661828"/>
        <a:ext cx="1300781" cy="52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FC1C-3428-42C9-823B-0E8BBB6592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C0AC0-B422-460F-8D25-95EED78F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87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3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60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41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25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8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7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79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16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87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2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9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4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6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6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4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s.careerfoundry.com/public/courses/intro-to-data/E1/vgsales.xls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hart" Target="../charts/chart1.xml"/><Relationship Id="rId5" Type="http://schemas.openxmlformats.org/officeDocument/2006/relationships/image" Target="../media/image23.svg"/><Relationship Id="rId10" Type="http://schemas.openxmlformats.org/officeDocument/2006/relationships/image" Target="../media/image26.sv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drive/folders/1KlP_ac9djWOa8-xXm4fSfExa_LOCXv9f?usp=sharing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478" y="1019076"/>
            <a:ext cx="4302125" cy="1326148"/>
          </a:xfrm>
        </p:spPr>
        <p:txBody>
          <a:bodyPr>
            <a:normAutofit/>
          </a:bodyPr>
          <a:lstStyle/>
          <a:p>
            <a:r>
              <a:rPr lang="en-US" sz="8000" b="1" dirty="0"/>
              <a:t>GameCo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293" y="2181323"/>
            <a:ext cx="4388389" cy="691273"/>
          </a:xfrm>
        </p:spPr>
        <p:txBody>
          <a:bodyPr>
            <a:normAutofit/>
          </a:bodyPr>
          <a:lstStyle/>
          <a:p>
            <a:r>
              <a:rPr lang="en-US" sz="2400" dirty="0"/>
              <a:t>2017 Marketing Budget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F2567-C817-017A-E4A1-8CCC5A047851}"/>
              </a:ext>
            </a:extLst>
          </p:cNvPr>
          <p:cNvSpPr txBox="1"/>
          <p:nvPr/>
        </p:nvSpPr>
        <p:spPr>
          <a:xfrm>
            <a:off x="1966823" y="2687930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 Cheadle</a:t>
            </a:r>
          </a:p>
        </p:txBody>
      </p:sp>
    </p:spTree>
    <p:extLst>
      <p:ext uri="{BB962C8B-B14F-4D97-AF65-F5344CB8AC3E}">
        <p14:creationId xmlns:p14="http://schemas.microsoft.com/office/powerpoint/2010/main" val="23586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A1F6698-0366-E7DA-DEC6-ACF40131BAE6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2590799" cy="499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6A4BEF5-DB3D-C47B-DC86-32EC8E969A7D}"/>
              </a:ext>
            </a:extLst>
          </p:cNvPr>
          <p:cNvGraphicFramePr/>
          <p:nvPr/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0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D42E3A5-7EC4-3A34-4F10-9FA95EBB8DD9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Overview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736D7D5-85DD-616F-1549-C0F0D34689B5}"/>
              </a:ext>
            </a:extLst>
          </p:cNvPr>
          <p:cNvSpPr txBox="1">
            <a:spLocks/>
          </p:cNvSpPr>
          <p:nvPr/>
        </p:nvSpPr>
        <p:spPr>
          <a:xfrm>
            <a:off x="163902" y="2261420"/>
            <a:ext cx="548640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 a descriptive analysis of a video game data set to gain insights of how video games developed by GameCo, a fictional video game company, would fare in the market. </a:t>
            </a:r>
          </a:p>
        </p:txBody>
      </p:sp>
      <p:pic>
        <p:nvPicPr>
          <p:cNvPr id="14" name="Graphic 13" descr="Game controller">
            <a:extLst>
              <a:ext uri="{FF2B5EF4-FFF2-40B4-BE49-F238E27FC236}">
                <a16:creationId xmlns:a16="http://schemas.microsoft.com/office/drawing/2014/main" id="{FADB813E-CED9-8391-93F7-9F6DBC8B5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77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14" y="138031"/>
            <a:ext cx="8596668" cy="62696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176" y="913290"/>
            <a:ext cx="8596668" cy="2732514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574"/>
              </a:buClr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Gameco would like a complete analysis that walks GameCo through a problem, including understanding the business problem, grouping and summarizing data, formulating hypotheses, using data to (dis)confirm those hypotheses, and visualizing and presenting the insights you’ve uncovered.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9863A8-BF64-79CE-DCCB-6B98B9BF5F87}"/>
              </a:ext>
            </a:extLst>
          </p:cNvPr>
          <p:cNvSpPr txBox="1">
            <a:spLocks/>
          </p:cNvSpPr>
          <p:nvPr/>
        </p:nvSpPr>
        <p:spPr>
          <a:xfrm>
            <a:off x="447903" y="2802037"/>
            <a:ext cx="8596668" cy="626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Objective</a:t>
            </a:r>
          </a:p>
        </p:txBody>
      </p:sp>
      <p:graphicFrame>
        <p:nvGraphicFramePr>
          <p:cNvPr id="26" name="Text Placeholder 2">
            <a:extLst>
              <a:ext uri="{FF2B5EF4-FFF2-40B4-BE49-F238E27FC236}">
                <a16:creationId xmlns:a16="http://schemas.microsoft.com/office/drawing/2014/main" id="{3ABFEF32-F35F-5CB1-7917-A7DACEFF2C89}"/>
              </a:ext>
            </a:extLst>
          </p:cNvPr>
          <p:cNvGraphicFramePr/>
          <p:nvPr/>
        </p:nvGraphicFramePr>
        <p:xfrm>
          <a:off x="998175" y="3429000"/>
          <a:ext cx="10863145" cy="317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03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47ED87-067F-ED8C-4D65-782629839BD2}"/>
              </a:ext>
            </a:extLst>
          </p:cNvPr>
          <p:cNvSpPr txBox="1">
            <a:spLocks/>
          </p:cNvSpPr>
          <p:nvPr/>
        </p:nvSpPr>
        <p:spPr>
          <a:xfrm>
            <a:off x="503767" y="297442"/>
            <a:ext cx="3659389" cy="170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Tools, Skills, Methodologies</a:t>
            </a:r>
            <a:b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470AF-DAFD-032F-B934-81514277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877" y="3462229"/>
            <a:ext cx="146217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Data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DC1F54B-7DB0-4E49-815B-F586CFC7B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4972" y="296060"/>
            <a:ext cx="2749236" cy="3413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cap="none" dirty="0"/>
              <a:t>Excel </a:t>
            </a:r>
          </a:p>
          <a:p>
            <a:pPr algn="l">
              <a:buFont typeface="Arial"/>
              <a:buChar char="•"/>
            </a:pPr>
            <a:r>
              <a:rPr lang="en-US" cap="none" dirty="0"/>
              <a:t>Grouping data </a:t>
            </a:r>
          </a:p>
          <a:p>
            <a:pPr algn="l">
              <a:buFont typeface="Arial"/>
              <a:buChar char="•"/>
            </a:pPr>
            <a:r>
              <a:rPr lang="en-US" cap="none" dirty="0"/>
              <a:t>Summarizing</a:t>
            </a:r>
          </a:p>
          <a:p>
            <a:pPr algn="l">
              <a:buFont typeface="Arial"/>
              <a:buChar char="•"/>
            </a:pPr>
            <a:r>
              <a:rPr lang="en-US" cap="none" dirty="0"/>
              <a:t> data Descriptive analysis </a:t>
            </a:r>
          </a:p>
          <a:p>
            <a:pPr algn="l">
              <a:buFont typeface="Arial"/>
              <a:buChar char="•"/>
            </a:pPr>
            <a:r>
              <a:rPr lang="en-US" cap="none" dirty="0"/>
              <a:t>Visualizing results in Excel </a:t>
            </a:r>
          </a:p>
          <a:p>
            <a:pPr algn="l">
              <a:buFont typeface="Arial"/>
              <a:buChar char="•"/>
            </a:pPr>
            <a:r>
              <a:rPr lang="en-US" cap="none" dirty="0"/>
              <a:t>Presenting results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A108F-BB6C-25B6-BC33-65698D17D29F}"/>
              </a:ext>
            </a:extLst>
          </p:cNvPr>
          <p:cNvSpPr txBox="1"/>
          <p:nvPr/>
        </p:nvSpPr>
        <p:spPr>
          <a:xfrm>
            <a:off x="4988660" y="4037163"/>
            <a:ext cx="5551097" cy="271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Video Game Sales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tracks the total number of units of games sold (not financial figures) from 1980 to 2016.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numbers represent units sold in millions. When you see the number “1.2,” for instance, this represents a total of 1.2 million units sold.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52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469518E-1984-40C5-8331-A9E60271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DE7C794-BE51-C611-4882-A7ABAA2D5055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3351530" cy="499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Process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080CBFED-3D40-4F55-DFC8-1680E11B3A3E}"/>
              </a:ext>
            </a:extLst>
          </p:cNvPr>
          <p:cNvGraphicFramePr/>
          <p:nvPr/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93040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EEBB35A9-78D0-0C35-4D08-FBF6CFFFDEC6}"/>
              </a:ext>
            </a:extLst>
          </p:cNvPr>
          <p:cNvSpPr/>
          <p:nvPr/>
        </p:nvSpPr>
        <p:spPr>
          <a:xfrm>
            <a:off x="2308417" y="119672"/>
            <a:ext cx="881402" cy="881402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19A722-BDB4-C1D2-E481-561FA4582DC1}"/>
              </a:ext>
            </a:extLst>
          </p:cNvPr>
          <p:cNvGrpSpPr/>
          <p:nvPr/>
        </p:nvGrpSpPr>
        <p:grpSpPr>
          <a:xfrm>
            <a:off x="2026658" y="1298903"/>
            <a:ext cx="1444921" cy="577968"/>
            <a:chOff x="3463" y="1651507"/>
            <a:chExt cx="1444921" cy="5779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2F61AF-432B-2229-3E45-7430425EE5D3}"/>
                </a:ext>
              </a:extLst>
            </p:cNvPr>
            <p:cNvSpPr/>
            <p:nvPr/>
          </p:nvSpPr>
          <p:spPr>
            <a:xfrm>
              <a:off x="3463" y="1651507"/>
              <a:ext cx="1444921" cy="577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9FEB2B-4BE3-CA8F-06D7-751D68859D8C}"/>
                </a:ext>
              </a:extLst>
            </p:cNvPr>
            <p:cNvSpPr txBox="1"/>
            <p:nvPr/>
          </p:nvSpPr>
          <p:spPr>
            <a:xfrm>
              <a:off x="3463" y="1651507"/>
              <a:ext cx="1444921" cy="577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cap="all"/>
              </a:pPr>
              <a:r>
                <a:rPr kumimoji="0" lang="en-US" sz="11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Understanding your Data Set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C2B719-84D8-AF12-C8B6-0C5C0797EB5E}"/>
              </a:ext>
            </a:extLst>
          </p:cNvPr>
          <p:cNvSpPr txBox="1"/>
          <p:nvPr/>
        </p:nvSpPr>
        <p:spPr>
          <a:xfrm>
            <a:off x="724694" y="2750024"/>
            <a:ext cx="43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Descriptive Stats for North American Sales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CF77CD-0734-6F86-AEA4-76D137DF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10" y="1764520"/>
            <a:ext cx="3714284" cy="962159"/>
          </a:xfrm>
          <a:prstGeom prst="rect">
            <a:avLst/>
          </a:prstGeom>
        </p:spPr>
      </p:pic>
      <p:sp>
        <p:nvSpPr>
          <p:cNvPr id="16" name="Rectangle 15" descr="Database">
            <a:extLst>
              <a:ext uri="{FF2B5EF4-FFF2-40B4-BE49-F238E27FC236}">
                <a16:creationId xmlns:a16="http://schemas.microsoft.com/office/drawing/2014/main" id="{889630B0-C4D1-4D88-1581-8695BB96DC89}"/>
              </a:ext>
            </a:extLst>
          </p:cNvPr>
          <p:cNvSpPr/>
          <p:nvPr/>
        </p:nvSpPr>
        <p:spPr>
          <a:xfrm>
            <a:off x="2496257" y="307512"/>
            <a:ext cx="505722" cy="5057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5BE52D5B-E844-6719-7B3F-26FE16D4A3F6}"/>
              </a:ext>
            </a:extLst>
          </p:cNvPr>
          <p:cNvSpPr/>
          <p:nvPr/>
        </p:nvSpPr>
        <p:spPr>
          <a:xfrm>
            <a:off x="8279722" y="142965"/>
            <a:ext cx="881402" cy="881402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" name="Rectangle 17" descr="Table">
            <a:extLst>
              <a:ext uri="{FF2B5EF4-FFF2-40B4-BE49-F238E27FC236}">
                <a16:creationId xmlns:a16="http://schemas.microsoft.com/office/drawing/2014/main" id="{278CDA22-B21B-5340-5FCE-ED04A15F5364}"/>
              </a:ext>
            </a:extLst>
          </p:cNvPr>
          <p:cNvSpPr/>
          <p:nvPr/>
        </p:nvSpPr>
        <p:spPr>
          <a:xfrm>
            <a:off x="8467562" y="307512"/>
            <a:ext cx="505722" cy="50572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E9CEF8-871B-5247-2C3D-835E09AF7F5B}"/>
              </a:ext>
            </a:extLst>
          </p:cNvPr>
          <p:cNvGrpSpPr/>
          <p:nvPr/>
        </p:nvGrpSpPr>
        <p:grpSpPr>
          <a:xfrm>
            <a:off x="7997963" y="1298903"/>
            <a:ext cx="1444921" cy="577968"/>
            <a:chOff x="3399030" y="1651507"/>
            <a:chExt cx="1444921" cy="5779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ABE7F5-2621-89F4-8937-BE3D450EFC95}"/>
                </a:ext>
              </a:extLst>
            </p:cNvPr>
            <p:cNvSpPr/>
            <p:nvPr/>
          </p:nvSpPr>
          <p:spPr>
            <a:xfrm>
              <a:off x="3399030" y="1651507"/>
              <a:ext cx="1444921" cy="577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2D3CED-59C5-6D59-A9A0-95A8867BDBF1}"/>
                </a:ext>
              </a:extLst>
            </p:cNvPr>
            <p:cNvSpPr txBox="1"/>
            <p:nvPr/>
          </p:nvSpPr>
          <p:spPr>
            <a:xfrm>
              <a:off x="3399030" y="1651507"/>
              <a:ext cx="1444921" cy="577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cap="all"/>
              </a:pPr>
              <a:r>
                <a:rPr kumimoji="0" lang="en-US" sz="1100" b="0" i="0" u="none" strike="noStrike" kern="1200" cap="all" spc="0" normalizeH="0" baseline="0" noProof="0">
                  <a:ln>
                    <a:noFill/>
                  </a:ln>
                  <a:solidFill>
                    <a:prstClr val="white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Grouping &amp; Summarizing Your Data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B4BAA50-480D-B793-47C4-3657D1BC4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6806" y="1764520"/>
            <a:ext cx="4034997" cy="21240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FB2E335-A9EC-7071-220A-AD2AFEF9BA6D}"/>
              </a:ext>
            </a:extLst>
          </p:cNvPr>
          <p:cNvSpPr txBox="1"/>
          <p:nvPr/>
        </p:nvSpPr>
        <p:spPr>
          <a:xfrm>
            <a:off x="6754588" y="3984808"/>
            <a:ext cx="433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Pivot table with slicers to group and summarize data for analysis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6AF0260A-F4BB-4F70-300F-5316341B5052}"/>
              </a:ext>
            </a:extLst>
          </p:cNvPr>
          <p:cNvSpPr/>
          <p:nvPr/>
        </p:nvSpPr>
        <p:spPr>
          <a:xfrm>
            <a:off x="608846" y="4356342"/>
            <a:ext cx="881402" cy="881402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" name="Rectangle 25" descr="Eye">
            <a:extLst>
              <a:ext uri="{FF2B5EF4-FFF2-40B4-BE49-F238E27FC236}">
                <a16:creationId xmlns:a16="http://schemas.microsoft.com/office/drawing/2014/main" id="{30F76321-AB98-FFCE-1914-A30230CE6679}"/>
              </a:ext>
            </a:extLst>
          </p:cNvPr>
          <p:cNvSpPr/>
          <p:nvPr/>
        </p:nvSpPr>
        <p:spPr>
          <a:xfrm>
            <a:off x="796686" y="4544182"/>
            <a:ext cx="505722" cy="50572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F928C5-3686-D1E6-EEF0-203AD5F1E07C}"/>
              </a:ext>
            </a:extLst>
          </p:cNvPr>
          <p:cNvGrpSpPr/>
          <p:nvPr/>
        </p:nvGrpSpPr>
        <p:grpSpPr>
          <a:xfrm>
            <a:off x="327086" y="5512279"/>
            <a:ext cx="1444921" cy="577968"/>
            <a:chOff x="2550138" y="3746643"/>
            <a:chExt cx="1444921" cy="5779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B4CAC3-D6FD-D5D2-7675-48E93C63DD22}"/>
                </a:ext>
              </a:extLst>
            </p:cNvPr>
            <p:cNvSpPr/>
            <p:nvPr/>
          </p:nvSpPr>
          <p:spPr>
            <a:xfrm>
              <a:off x="2550138" y="3746643"/>
              <a:ext cx="1444921" cy="577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5333AF-2014-7FB6-DBFB-85E095624E10}"/>
                </a:ext>
              </a:extLst>
            </p:cNvPr>
            <p:cNvSpPr txBox="1"/>
            <p:nvPr/>
          </p:nvSpPr>
          <p:spPr>
            <a:xfrm>
              <a:off x="2550138" y="3746643"/>
              <a:ext cx="1444921" cy="577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cap="all"/>
              </a:pPr>
              <a:r>
                <a:rPr kumimoji="0" lang="en-US" sz="1100" b="0" i="0" u="none" strike="noStrike" kern="1200" cap="all" spc="0" normalizeH="0" baseline="0" noProof="0">
                  <a:ln>
                    <a:noFill/>
                  </a:ln>
                  <a:solidFill>
                    <a:prstClr val="white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Visualizing Insights</a:t>
              </a:r>
            </a:p>
          </p:txBody>
        </p:sp>
      </p:grpSp>
      <p:sp>
        <p:nvSpPr>
          <p:cNvPr id="30" name="Title 5">
            <a:extLst>
              <a:ext uri="{FF2B5EF4-FFF2-40B4-BE49-F238E27FC236}">
                <a16:creationId xmlns:a16="http://schemas.microsoft.com/office/drawing/2014/main" id="{BA34B15B-78FF-932E-10A8-00D3CD4FF111}"/>
              </a:ext>
            </a:extLst>
          </p:cNvPr>
          <p:cNvSpPr txBox="1">
            <a:spLocks/>
          </p:cNvSpPr>
          <p:nvPr/>
        </p:nvSpPr>
        <p:spPr>
          <a:xfrm>
            <a:off x="8422375" y="2789942"/>
            <a:ext cx="1946972" cy="44921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all" spc="0" normalizeH="0" baseline="0" noProof="0" dirty="0">
              <a:ln w="3175" cmpd="sng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1" name="Content Placeholder 7">
            <a:extLst>
              <a:ext uri="{FF2B5EF4-FFF2-40B4-BE49-F238E27FC236}">
                <a16:creationId xmlns:a16="http://schemas.microsoft.com/office/drawing/2014/main" id="{324C4C22-09D6-AB7B-C1B2-90ABF6B1193E}"/>
              </a:ext>
            </a:extLst>
          </p:cNvPr>
          <p:cNvGraphicFramePr>
            <a:graphicFrameLocks/>
          </p:cNvGraphicFramePr>
          <p:nvPr/>
        </p:nvGraphicFramePr>
        <p:xfrm>
          <a:off x="1589439" y="3429000"/>
          <a:ext cx="3764279" cy="325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440D481-C282-242D-142A-174DF0548D1F}"/>
              </a:ext>
            </a:extLst>
          </p:cNvPr>
          <p:cNvSpPr txBox="1"/>
          <p:nvPr/>
        </p:nvSpPr>
        <p:spPr>
          <a:xfrm>
            <a:off x="5353718" y="4938448"/>
            <a:ext cx="1997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10 selling publishers in north America from 2012-2016. </a:t>
            </a:r>
          </a:p>
        </p:txBody>
      </p:sp>
    </p:spTree>
    <p:extLst>
      <p:ext uri="{BB962C8B-B14F-4D97-AF65-F5344CB8AC3E}">
        <p14:creationId xmlns:p14="http://schemas.microsoft.com/office/powerpoint/2010/main" val="182736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400"/>
              <a:t>Results and Recommendations</a:t>
            </a:r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428206" y="639098"/>
            <a:ext cx="478653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8EAC1-376B-04FD-91AE-713C54821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1" y="3626339"/>
            <a:ext cx="5454122" cy="248396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21A60F36-1B28-AEB7-8E4D-06FB151633D7}"/>
              </a:ext>
            </a:extLst>
          </p:cNvPr>
          <p:cNvSpPr txBox="1"/>
          <p:nvPr/>
        </p:nvSpPr>
        <p:spPr>
          <a:xfrm>
            <a:off x="1130060" y="4856672"/>
            <a:ext cx="22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Gameco Project Link</a:t>
            </a:r>
          </a:p>
        </p:txBody>
      </p:sp>
    </p:spTree>
    <p:extLst>
      <p:ext uri="{BB962C8B-B14F-4D97-AF65-F5344CB8AC3E}">
        <p14:creationId xmlns:p14="http://schemas.microsoft.com/office/powerpoint/2010/main" val="2246490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337</Words>
  <Application>Microsoft Office PowerPoint</Application>
  <PresentationFormat>Widescreen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GameCo</vt:lpstr>
      <vt:lpstr>PowerPoint Presentation</vt:lpstr>
      <vt:lpstr>PowerPoint Presentation</vt:lpstr>
      <vt:lpstr>Context</vt:lpstr>
      <vt:lpstr>Data</vt:lpstr>
      <vt:lpstr>PowerPoint Presentation</vt:lpstr>
      <vt:lpstr>PowerPoint Presentation</vt:lpstr>
      <vt:lpstr>Results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</dc:title>
  <dc:creator>Robert Cheadle</dc:creator>
  <cp:lastModifiedBy>Robert Cheadle</cp:lastModifiedBy>
  <cp:revision>1</cp:revision>
  <dcterms:created xsi:type="dcterms:W3CDTF">2023-01-18T22:42:32Z</dcterms:created>
  <dcterms:modified xsi:type="dcterms:W3CDTF">2023-01-18T22:43:34Z</dcterms:modified>
</cp:coreProperties>
</file>