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1"/>
  </p:notesMasterIdLst>
  <p:sldIdLst>
    <p:sldId id="256" r:id="rId2"/>
    <p:sldId id="289" r:id="rId3"/>
    <p:sldId id="290" r:id="rId4"/>
    <p:sldId id="295" r:id="rId5"/>
    <p:sldId id="292" r:id="rId6"/>
    <p:sldId id="294" r:id="rId7"/>
    <p:sldId id="297" r:id="rId8"/>
    <p:sldId id="296" r:id="rId9"/>
    <p:sldId id="29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FB4EF8-7638-4D2A-A105-44D120FF3252}" v="15" dt="2023-01-18T22:31:38.4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111" d="100"/>
          <a:sy n="111" d="100"/>
        </p:scale>
        <p:origin x="58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Cheadle" userId="b18cd7d3fa260a11" providerId="LiveId" clId="{93FB4EF8-7638-4D2A-A105-44D120FF3252}"/>
    <pc:docChg chg="undo custSel addSld modSld sldOrd">
      <pc:chgData name="Robert Cheadle" userId="b18cd7d3fa260a11" providerId="LiveId" clId="{93FB4EF8-7638-4D2A-A105-44D120FF3252}" dt="2023-01-18T22:41:35.222" v="250"/>
      <pc:docMkLst>
        <pc:docMk/>
      </pc:docMkLst>
      <pc:sldChg chg="ord">
        <pc:chgData name="Robert Cheadle" userId="b18cd7d3fa260a11" providerId="LiveId" clId="{93FB4EF8-7638-4D2A-A105-44D120FF3252}" dt="2023-01-18T22:41:35.222" v="250"/>
        <pc:sldMkLst>
          <pc:docMk/>
          <pc:sldMk cId="384420023" sldId="256"/>
        </pc:sldMkLst>
      </pc:sldChg>
      <pc:sldChg chg="addSp delSp modSp mod">
        <pc:chgData name="Robert Cheadle" userId="b18cd7d3fa260a11" providerId="LiveId" clId="{93FB4EF8-7638-4D2A-A105-44D120FF3252}" dt="2023-01-18T22:40:33.579" v="246" actId="1076"/>
        <pc:sldMkLst>
          <pc:docMk/>
          <pc:sldMk cId="1740874288" sldId="296"/>
        </pc:sldMkLst>
        <pc:spChg chg="del">
          <ac:chgData name="Robert Cheadle" userId="b18cd7d3fa260a11" providerId="LiveId" clId="{93FB4EF8-7638-4D2A-A105-44D120FF3252}" dt="2023-01-18T22:23:03.902" v="93" actId="478"/>
          <ac:spMkLst>
            <pc:docMk/>
            <pc:sldMk cId="1740874288" sldId="296"/>
            <ac:spMk id="2" creationId="{EA1738A7-C16B-260C-D3B3-80A2C6521A56}"/>
          </ac:spMkLst>
        </pc:spChg>
        <pc:spChg chg="del">
          <ac:chgData name="Robert Cheadle" userId="b18cd7d3fa260a11" providerId="LiveId" clId="{93FB4EF8-7638-4D2A-A105-44D120FF3252}" dt="2023-01-18T22:23:05.307" v="94" actId="478"/>
          <ac:spMkLst>
            <pc:docMk/>
            <pc:sldMk cId="1740874288" sldId="296"/>
            <ac:spMk id="3" creationId="{47B83E7A-5495-F32E-6296-8C82930DAD38}"/>
          </ac:spMkLst>
        </pc:spChg>
        <pc:spChg chg="add mod">
          <ac:chgData name="Robert Cheadle" userId="b18cd7d3fa260a11" providerId="LiveId" clId="{93FB4EF8-7638-4D2A-A105-44D120FF3252}" dt="2023-01-18T22:23:18.988" v="95"/>
          <ac:spMkLst>
            <pc:docMk/>
            <pc:sldMk cId="1740874288" sldId="296"/>
            <ac:spMk id="5" creationId="{F8E1954F-8CE4-2767-5A64-791AD7E69506}"/>
          </ac:spMkLst>
        </pc:spChg>
        <pc:spChg chg="add mod">
          <ac:chgData name="Robert Cheadle" userId="b18cd7d3fa260a11" providerId="LiveId" clId="{93FB4EF8-7638-4D2A-A105-44D120FF3252}" dt="2023-01-18T22:28:07.610" v="136" actId="1076"/>
          <ac:spMkLst>
            <pc:docMk/>
            <pc:sldMk cId="1740874288" sldId="296"/>
            <ac:spMk id="6" creationId="{76684B04-5732-1D7A-A9DB-0E985DA3D499}"/>
          </ac:spMkLst>
        </pc:spChg>
        <pc:spChg chg="add mod">
          <ac:chgData name="Robert Cheadle" userId="b18cd7d3fa260a11" providerId="LiveId" clId="{93FB4EF8-7638-4D2A-A105-44D120FF3252}" dt="2023-01-18T22:23:31.687" v="96"/>
          <ac:spMkLst>
            <pc:docMk/>
            <pc:sldMk cId="1740874288" sldId="296"/>
            <ac:spMk id="8" creationId="{9FEBBE6A-E306-023C-720A-D2F4AD05F2CE}"/>
          </ac:spMkLst>
        </pc:spChg>
        <pc:spChg chg="add mod">
          <ac:chgData name="Robert Cheadle" userId="b18cd7d3fa260a11" providerId="LiveId" clId="{93FB4EF8-7638-4D2A-A105-44D120FF3252}" dt="2023-01-18T22:23:31.687" v="96"/>
          <ac:spMkLst>
            <pc:docMk/>
            <pc:sldMk cId="1740874288" sldId="296"/>
            <ac:spMk id="9" creationId="{29803880-2438-D067-1C28-B432694BB820}"/>
          </ac:spMkLst>
        </pc:spChg>
        <pc:spChg chg="add mod">
          <ac:chgData name="Robert Cheadle" userId="b18cd7d3fa260a11" providerId="LiveId" clId="{93FB4EF8-7638-4D2A-A105-44D120FF3252}" dt="2023-01-18T22:28:18.805" v="139" actId="1076"/>
          <ac:spMkLst>
            <pc:docMk/>
            <pc:sldMk cId="1740874288" sldId="296"/>
            <ac:spMk id="12" creationId="{04990D61-1570-E00B-BD17-5A3F6AC0A068}"/>
          </ac:spMkLst>
        </pc:spChg>
        <pc:spChg chg="add del">
          <ac:chgData name="Robert Cheadle" userId="b18cd7d3fa260a11" providerId="LiveId" clId="{93FB4EF8-7638-4D2A-A105-44D120FF3252}" dt="2023-01-18T22:26:49.255" v="130" actId="478"/>
          <ac:spMkLst>
            <pc:docMk/>
            <pc:sldMk cId="1740874288" sldId="296"/>
            <ac:spMk id="14" creationId="{7E356C1B-ED8A-70C6-31A1-A596D673FB09}"/>
          </ac:spMkLst>
        </pc:spChg>
        <pc:spChg chg="add mod">
          <ac:chgData name="Robert Cheadle" userId="b18cd7d3fa260a11" providerId="LiveId" clId="{93FB4EF8-7638-4D2A-A105-44D120FF3252}" dt="2023-01-18T22:27:41.968" v="132"/>
          <ac:spMkLst>
            <pc:docMk/>
            <pc:sldMk cId="1740874288" sldId="296"/>
            <ac:spMk id="16" creationId="{68A73370-157E-2A81-C957-3BE04CE8D571}"/>
          </ac:spMkLst>
        </pc:spChg>
        <pc:spChg chg="add mod">
          <ac:chgData name="Robert Cheadle" userId="b18cd7d3fa260a11" providerId="LiveId" clId="{93FB4EF8-7638-4D2A-A105-44D120FF3252}" dt="2023-01-18T22:27:41.968" v="132"/>
          <ac:spMkLst>
            <pc:docMk/>
            <pc:sldMk cId="1740874288" sldId="296"/>
            <ac:spMk id="17" creationId="{FDC3DC9C-FAB0-D829-61AA-A98808B9C4DD}"/>
          </ac:spMkLst>
        </pc:spChg>
        <pc:spChg chg="add mod">
          <ac:chgData name="Robert Cheadle" userId="b18cd7d3fa260a11" providerId="LiveId" clId="{93FB4EF8-7638-4D2A-A105-44D120FF3252}" dt="2023-01-18T22:29:43.876" v="179" actId="1076"/>
          <ac:spMkLst>
            <pc:docMk/>
            <pc:sldMk cId="1740874288" sldId="296"/>
            <ac:spMk id="20" creationId="{77BDB10A-0C91-B4EB-ED91-8AE86248FE87}"/>
          </ac:spMkLst>
        </pc:spChg>
        <pc:spChg chg="add mod">
          <ac:chgData name="Robert Cheadle" userId="b18cd7d3fa260a11" providerId="LiveId" clId="{93FB4EF8-7638-4D2A-A105-44D120FF3252}" dt="2023-01-18T22:31:02.072" v="226"/>
          <ac:spMkLst>
            <pc:docMk/>
            <pc:sldMk cId="1740874288" sldId="296"/>
            <ac:spMk id="21" creationId="{A1011C00-E036-BFAE-71A8-17FF306BAA80}"/>
          </ac:spMkLst>
        </pc:spChg>
        <pc:grpChg chg="add mod">
          <ac:chgData name="Robert Cheadle" userId="b18cd7d3fa260a11" providerId="LiveId" clId="{93FB4EF8-7638-4D2A-A105-44D120FF3252}" dt="2023-01-18T22:28:11.446" v="137" actId="1076"/>
          <ac:grpSpMkLst>
            <pc:docMk/>
            <pc:sldMk cId="1740874288" sldId="296"/>
            <ac:grpSpMk id="4" creationId="{7F9379FE-3644-CB95-E7BA-A163B15EC62C}"/>
          </ac:grpSpMkLst>
        </pc:grpChg>
        <pc:grpChg chg="add mod">
          <ac:chgData name="Robert Cheadle" userId="b18cd7d3fa260a11" providerId="LiveId" clId="{93FB4EF8-7638-4D2A-A105-44D120FF3252}" dt="2023-01-18T22:23:34.991" v="97" actId="1076"/>
          <ac:grpSpMkLst>
            <pc:docMk/>
            <pc:sldMk cId="1740874288" sldId="296"/>
            <ac:grpSpMk id="7" creationId="{DDFCC99E-0A49-176A-58B5-92D2F7C17C4F}"/>
          </ac:grpSpMkLst>
        </pc:grpChg>
        <pc:grpChg chg="add mod">
          <ac:chgData name="Robert Cheadle" userId="b18cd7d3fa260a11" providerId="LiveId" clId="{93FB4EF8-7638-4D2A-A105-44D120FF3252}" dt="2023-01-18T22:28:24.233" v="140" actId="1076"/>
          <ac:grpSpMkLst>
            <pc:docMk/>
            <pc:sldMk cId="1740874288" sldId="296"/>
            <ac:grpSpMk id="15" creationId="{18E72AFD-8B8A-883A-E0EE-EAF7465161BC}"/>
          </ac:grpSpMkLst>
        </pc:grpChg>
        <pc:picChg chg="add mod">
          <ac:chgData name="Robert Cheadle" userId="b18cd7d3fa260a11" providerId="LiveId" clId="{93FB4EF8-7638-4D2A-A105-44D120FF3252}" dt="2023-01-18T22:28:14.685" v="138" actId="1076"/>
          <ac:picMkLst>
            <pc:docMk/>
            <pc:sldMk cId="1740874288" sldId="296"/>
            <ac:picMk id="11" creationId="{4599F375-63DB-44BE-621C-6252E16579EC}"/>
          </ac:picMkLst>
        </pc:picChg>
        <pc:picChg chg="add mod">
          <ac:chgData name="Robert Cheadle" userId="b18cd7d3fa260a11" providerId="LiveId" clId="{93FB4EF8-7638-4D2A-A105-44D120FF3252}" dt="2023-01-18T22:29:15.949" v="143" actId="1076"/>
          <ac:picMkLst>
            <pc:docMk/>
            <pc:sldMk cId="1740874288" sldId="296"/>
            <ac:picMk id="19" creationId="{3136A975-0447-53DB-A1B8-D72D9074E6FA}"/>
          </ac:picMkLst>
        </pc:picChg>
        <pc:picChg chg="add mod">
          <ac:chgData name="Robert Cheadle" userId="b18cd7d3fa260a11" providerId="LiveId" clId="{93FB4EF8-7638-4D2A-A105-44D120FF3252}" dt="2023-01-18T22:40:33.579" v="246" actId="1076"/>
          <ac:picMkLst>
            <pc:docMk/>
            <pc:sldMk cId="1740874288" sldId="296"/>
            <ac:picMk id="23" creationId="{C6383D74-EABD-B3B3-9677-9A84A7EC80B1}"/>
          </ac:picMkLst>
        </pc:picChg>
      </pc:sldChg>
      <pc:sldChg chg="addSp delSp modSp new mod">
        <pc:chgData name="Robert Cheadle" userId="b18cd7d3fa260a11" providerId="LiveId" clId="{93FB4EF8-7638-4D2A-A105-44D120FF3252}" dt="2023-01-18T22:22:56.392" v="92"/>
        <pc:sldMkLst>
          <pc:docMk/>
          <pc:sldMk cId="2318961903" sldId="297"/>
        </pc:sldMkLst>
        <pc:spChg chg="del">
          <ac:chgData name="Robert Cheadle" userId="b18cd7d3fa260a11" providerId="LiveId" clId="{93FB4EF8-7638-4D2A-A105-44D120FF3252}" dt="2023-01-18T22:16:28.622" v="1" actId="478"/>
          <ac:spMkLst>
            <pc:docMk/>
            <pc:sldMk cId="2318961903" sldId="297"/>
            <ac:spMk id="2" creationId="{D8EE8FE2-C008-04C7-69EF-24D809129C76}"/>
          </ac:spMkLst>
        </pc:spChg>
        <pc:spChg chg="del">
          <ac:chgData name="Robert Cheadle" userId="b18cd7d3fa260a11" providerId="LiveId" clId="{93FB4EF8-7638-4D2A-A105-44D120FF3252}" dt="2023-01-18T22:16:31.551" v="2" actId="478"/>
          <ac:spMkLst>
            <pc:docMk/>
            <pc:sldMk cId="2318961903" sldId="297"/>
            <ac:spMk id="3" creationId="{28BBABA5-0334-820F-6FE3-D131EC9BED0A}"/>
          </ac:spMkLst>
        </pc:spChg>
        <pc:spChg chg="add mod">
          <ac:chgData name="Robert Cheadle" userId="b18cd7d3fa260a11" providerId="LiveId" clId="{93FB4EF8-7638-4D2A-A105-44D120FF3252}" dt="2023-01-18T22:16:33.596" v="3"/>
          <ac:spMkLst>
            <pc:docMk/>
            <pc:sldMk cId="2318961903" sldId="297"/>
            <ac:spMk id="5" creationId="{B32CBAA9-BB29-F6AA-A107-861A4B069ACD}"/>
          </ac:spMkLst>
        </pc:spChg>
        <pc:spChg chg="add mod">
          <ac:chgData name="Robert Cheadle" userId="b18cd7d3fa260a11" providerId="LiveId" clId="{93FB4EF8-7638-4D2A-A105-44D120FF3252}" dt="2023-01-18T22:16:33.596" v="3"/>
          <ac:spMkLst>
            <pc:docMk/>
            <pc:sldMk cId="2318961903" sldId="297"/>
            <ac:spMk id="6" creationId="{5D529D5E-8028-934D-9482-42753F56F053}"/>
          </ac:spMkLst>
        </pc:spChg>
        <pc:spChg chg="add mod">
          <ac:chgData name="Robert Cheadle" userId="b18cd7d3fa260a11" providerId="LiveId" clId="{93FB4EF8-7638-4D2A-A105-44D120FF3252}" dt="2023-01-18T22:19:45.296" v="43"/>
          <ac:spMkLst>
            <pc:docMk/>
            <pc:sldMk cId="2318961903" sldId="297"/>
            <ac:spMk id="9" creationId="{167FA9AD-7858-CB66-FCCC-116D20FD516C}"/>
          </ac:spMkLst>
        </pc:spChg>
        <pc:spChg chg="add mod">
          <ac:chgData name="Robert Cheadle" userId="b18cd7d3fa260a11" providerId="LiveId" clId="{93FB4EF8-7638-4D2A-A105-44D120FF3252}" dt="2023-01-18T22:21:43.351" v="48"/>
          <ac:spMkLst>
            <pc:docMk/>
            <pc:sldMk cId="2318961903" sldId="297"/>
            <ac:spMk id="13" creationId="{7D4CAC6F-06E5-1FC0-FC50-CDFC9B98A353}"/>
          </ac:spMkLst>
        </pc:spChg>
        <pc:spChg chg="add mod">
          <ac:chgData name="Robert Cheadle" userId="b18cd7d3fa260a11" providerId="LiveId" clId="{93FB4EF8-7638-4D2A-A105-44D120FF3252}" dt="2023-01-18T22:21:43.351" v="48"/>
          <ac:spMkLst>
            <pc:docMk/>
            <pc:sldMk cId="2318961903" sldId="297"/>
            <ac:spMk id="14" creationId="{1286CFD4-E830-47DD-E2FB-5B5EBBAE8337}"/>
          </ac:spMkLst>
        </pc:spChg>
        <pc:spChg chg="add mod">
          <ac:chgData name="Robert Cheadle" userId="b18cd7d3fa260a11" providerId="LiveId" clId="{93FB4EF8-7638-4D2A-A105-44D120FF3252}" dt="2023-01-18T22:22:56.392" v="92"/>
          <ac:spMkLst>
            <pc:docMk/>
            <pc:sldMk cId="2318961903" sldId="297"/>
            <ac:spMk id="15" creationId="{8AC9B8C8-6E2E-A25B-8156-7C1F3A3A468E}"/>
          </ac:spMkLst>
        </pc:spChg>
        <pc:grpChg chg="add mod">
          <ac:chgData name="Robert Cheadle" userId="b18cd7d3fa260a11" providerId="LiveId" clId="{93FB4EF8-7638-4D2A-A105-44D120FF3252}" dt="2023-01-18T22:16:37.262" v="4" actId="1076"/>
          <ac:grpSpMkLst>
            <pc:docMk/>
            <pc:sldMk cId="2318961903" sldId="297"/>
            <ac:grpSpMk id="4" creationId="{4FC80420-FA16-8FBA-7A1F-799A5C645803}"/>
          </ac:grpSpMkLst>
        </pc:grpChg>
        <pc:grpChg chg="add mod">
          <ac:chgData name="Robert Cheadle" userId="b18cd7d3fa260a11" providerId="LiveId" clId="{93FB4EF8-7638-4D2A-A105-44D120FF3252}" dt="2023-01-18T22:21:46.530" v="49" actId="1076"/>
          <ac:grpSpMkLst>
            <pc:docMk/>
            <pc:sldMk cId="2318961903" sldId="297"/>
            <ac:grpSpMk id="12" creationId="{17E48DB1-DDC6-1A07-1575-E7B0D1C1D658}"/>
          </ac:grpSpMkLst>
        </pc:grpChg>
        <pc:picChg chg="add mod">
          <ac:chgData name="Robert Cheadle" userId="b18cd7d3fa260a11" providerId="LiveId" clId="{93FB4EF8-7638-4D2A-A105-44D120FF3252}" dt="2023-01-18T22:18:08.766" v="8" actId="14100"/>
          <ac:picMkLst>
            <pc:docMk/>
            <pc:sldMk cId="2318961903" sldId="297"/>
            <ac:picMk id="8" creationId="{55136393-E944-6D8D-10D2-5D33817167A2}"/>
          </ac:picMkLst>
        </pc:picChg>
        <pc:picChg chg="add mod">
          <ac:chgData name="Robert Cheadle" userId="b18cd7d3fa260a11" providerId="LiveId" clId="{93FB4EF8-7638-4D2A-A105-44D120FF3252}" dt="2023-01-18T22:21:34.046" v="47" actId="1076"/>
          <ac:picMkLst>
            <pc:docMk/>
            <pc:sldMk cId="2318961903" sldId="297"/>
            <ac:picMk id="11" creationId="{DE90E559-807D-6CC0-4E0D-A39B9F5E26D8}"/>
          </ac:picMkLst>
        </pc:picChg>
      </pc:sldChg>
      <pc:sldChg chg="addSp modSp new mod">
        <pc:chgData name="Robert Cheadle" userId="b18cd7d3fa260a11" providerId="LiveId" clId="{93FB4EF8-7638-4D2A-A105-44D120FF3252}" dt="2023-01-18T22:34:28.585" v="241" actId="14100"/>
        <pc:sldMkLst>
          <pc:docMk/>
          <pc:sldMk cId="1896887548" sldId="298"/>
        </pc:sldMkLst>
        <pc:spChg chg="add mod">
          <ac:chgData name="Robert Cheadle" userId="b18cd7d3fa260a11" providerId="LiveId" clId="{93FB4EF8-7638-4D2A-A105-44D120FF3252}" dt="2023-01-18T22:31:45.813" v="231" actId="1076"/>
          <ac:spMkLst>
            <pc:docMk/>
            <pc:sldMk cId="1896887548" sldId="298"/>
            <ac:spMk id="2" creationId="{458C1AA6-AE80-7A67-DC34-80214DC42A79}"/>
          </ac:spMkLst>
        </pc:spChg>
        <pc:picChg chg="add mod">
          <ac:chgData name="Robert Cheadle" userId="b18cd7d3fa260a11" providerId="LiveId" clId="{93FB4EF8-7638-4D2A-A105-44D120FF3252}" dt="2023-01-18T22:32:35.365" v="233" actId="1076"/>
          <ac:picMkLst>
            <pc:docMk/>
            <pc:sldMk cId="1896887548" sldId="298"/>
            <ac:picMk id="4" creationId="{756AAB98-CBEF-272A-0633-8EFB734F2D8A}"/>
          </ac:picMkLst>
        </pc:picChg>
        <pc:picChg chg="add mod">
          <ac:chgData name="Robert Cheadle" userId="b18cd7d3fa260a11" providerId="LiveId" clId="{93FB4EF8-7638-4D2A-A105-44D120FF3252}" dt="2023-01-18T22:33:40.574" v="237" actId="1076"/>
          <ac:picMkLst>
            <pc:docMk/>
            <pc:sldMk cId="1896887548" sldId="298"/>
            <ac:picMk id="6" creationId="{74C21612-EFDA-9171-6E58-543177D9D1C5}"/>
          </ac:picMkLst>
        </pc:picChg>
        <pc:picChg chg="add mod">
          <ac:chgData name="Robert Cheadle" userId="b18cd7d3fa260a11" providerId="LiveId" clId="{93FB4EF8-7638-4D2A-A105-44D120FF3252}" dt="2023-01-18T22:34:28.585" v="241" actId="14100"/>
          <ac:picMkLst>
            <pc:docMk/>
            <pc:sldMk cId="1896887548" sldId="298"/>
            <ac:picMk id="8" creationId="{B913B459-C517-C229-381C-9CAB376130B8}"/>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46C8FC-B25E-4E15-90CC-D1CBECFDFCB0}"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3BB13F0B-17C3-49CC-B658-A3B07C2E35CC}">
      <dgm:prSet/>
      <dgm:spPr/>
      <dgm:t>
        <a:bodyPr/>
        <a:lstStyle/>
        <a:p>
          <a:r>
            <a:rPr lang="en-US" dirty="0"/>
            <a:t>Overview</a:t>
          </a:r>
        </a:p>
      </dgm:t>
    </dgm:pt>
    <dgm:pt modelId="{3AB590C4-C844-4C7B-B7FC-B7F29F6E4F8E}" type="parTrans" cxnId="{7E73559C-0080-493E-83CE-11209C395F76}">
      <dgm:prSet/>
      <dgm:spPr/>
      <dgm:t>
        <a:bodyPr/>
        <a:lstStyle/>
        <a:p>
          <a:endParaRPr lang="en-US"/>
        </a:p>
      </dgm:t>
    </dgm:pt>
    <dgm:pt modelId="{97E2B029-F247-45B3-B4A4-C23EA69B0753}" type="sibTrans" cxnId="{7E73559C-0080-493E-83CE-11209C395F76}">
      <dgm:prSet/>
      <dgm:spPr/>
      <dgm:t>
        <a:bodyPr/>
        <a:lstStyle/>
        <a:p>
          <a:endParaRPr lang="en-US"/>
        </a:p>
      </dgm:t>
    </dgm:pt>
    <dgm:pt modelId="{28D81DBE-AF89-4ABF-9FBB-8DFB4894C072}">
      <dgm:prSet/>
      <dgm:spPr/>
      <dgm:t>
        <a:bodyPr/>
        <a:lstStyle/>
        <a:p>
          <a:r>
            <a:rPr lang="en-US" dirty="0"/>
            <a:t>Context</a:t>
          </a:r>
        </a:p>
      </dgm:t>
    </dgm:pt>
    <dgm:pt modelId="{E1E7169C-0B41-465D-AB65-C3C72F3ABC79}" type="parTrans" cxnId="{64E700BE-4431-479B-B95E-B111FD5DDDFA}">
      <dgm:prSet/>
      <dgm:spPr/>
      <dgm:t>
        <a:bodyPr/>
        <a:lstStyle/>
        <a:p>
          <a:endParaRPr lang="en-US"/>
        </a:p>
      </dgm:t>
    </dgm:pt>
    <dgm:pt modelId="{85684C9B-F6F7-415E-B138-2A207A0EC7B4}" type="sibTrans" cxnId="{64E700BE-4431-479B-B95E-B111FD5DDDFA}">
      <dgm:prSet/>
      <dgm:spPr/>
      <dgm:t>
        <a:bodyPr/>
        <a:lstStyle/>
        <a:p>
          <a:endParaRPr lang="en-US"/>
        </a:p>
      </dgm:t>
    </dgm:pt>
    <dgm:pt modelId="{002C8180-35DA-4E41-9F1A-92146FFEC028}">
      <dgm:prSet/>
      <dgm:spPr/>
      <dgm:t>
        <a:bodyPr/>
        <a:lstStyle/>
        <a:p>
          <a:r>
            <a:rPr lang="en-US" dirty="0"/>
            <a:t>Objectives</a:t>
          </a:r>
        </a:p>
      </dgm:t>
    </dgm:pt>
    <dgm:pt modelId="{6642CDAA-BCFA-4A61-8316-1B798D0860A3}" type="parTrans" cxnId="{5C2368CF-C1B3-400F-8627-732A51EA38A2}">
      <dgm:prSet/>
      <dgm:spPr/>
      <dgm:t>
        <a:bodyPr/>
        <a:lstStyle/>
        <a:p>
          <a:endParaRPr lang="en-US"/>
        </a:p>
      </dgm:t>
    </dgm:pt>
    <dgm:pt modelId="{9BCE839A-76D1-484F-961D-E9FF5AC47B2E}" type="sibTrans" cxnId="{5C2368CF-C1B3-400F-8627-732A51EA38A2}">
      <dgm:prSet/>
      <dgm:spPr/>
      <dgm:t>
        <a:bodyPr/>
        <a:lstStyle/>
        <a:p>
          <a:endParaRPr lang="en-US"/>
        </a:p>
      </dgm:t>
    </dgm:pt>
    <dgm:pt modelId="{FE16E144-DE2C-45CC-B875-57EEF477F038}">
      <dgm:prSet/>
      <dgm:spPr/>
      <dgm:t>
        <a:bodyPr/>
        <a:lstStyle/>
        <a:p>
          <a:r>
            <a:rPr lang="en-US" dirty="0"/>
            <a:t>Tools, Skills, Methodologies</a:t>
          </a:r>
        </a:p>
      </dgm:t>
    </dgm:pt>
    <dgm:pt modelId="{F9E51A18-773C-432D-98F8-A5EE586D8A8B}" type="parTrans" cxnId="{267D7E8E-170B-4E2E-871C-A65EF2C39A7E}">
      <dgm:prSet/>
      <dgm:spPr/>
      <dgm:t>
        <a:bodyPr/>
        <a:lstStyle/>
        <a:p>
          <a:endParaRPr lang="en-US"/>
        </a:p>
      </dgm:t>
    </dgm:pt>
    <dgm:pt modelId="{7DD3BCC2-CAE6-4C0C-86D1-41471EFF63D2}" type="sibTrans" cxnId="{267D7E8E-170B-4E2E-871C-A65EF2C39A7E}">
      <dgm:prSet/>
      <dgm:spPr/>
      <dgm:t>
        <a:bodyPr/>
        <a:lstStyle/>
        <a:p>
          <a:endParaRPr lang="en-US"/>
        </a:p>
      </dgm:t>
    </dgm:pt>
    <dgm:pt modelId="{9B7297BC-36D0-4A0B-97D6-2247D9E13FF4}">
      <dgm:prSet/>
      <dgm:spPr/>
      <dgm:t>
        <a:bodyPr/>
        <a:lstStyle/>
        <a:p>
          <a:r>
            <a:rPr lang="en-US" dirty="0"/>
            <a:t>Data</a:t>
          </a:r>
        </a:p>
      </dgm:t>
    </dgm:pt>
    <dgm:pt modelId="{B7BAF441-7882-49D1-B9DB-5BC8C88CDF63}" type="parTrans" cxnId="{0F0E46DF-3E31-41FE-AB8B-12E7BD8AC4C3}">
      <dgm:prSet/>
      <dgm:spPr/>
      <dgm:t>
        <a:bodyPr/>
        <a:lstStyle/>
        <a:p>
          <a:endParaRPr lang="en-US"/>
        </a:p>
      </dgm:t>
    </dgm:pt>
    <dgm:pt modelId="{9EABAFF7-DD64-4A6B-A76B-68954963167B}" type="sibTrans" cxnId="{0F0E46DF-3E31-41FE-AB8B-12E7BD8AC4C3}">
      <dgm:prSet/>
      <dgm:spPr/>
      <dgm:t>
        <a:bodyPr/>
        <a:lstStyle/>
        <a:p>
          <a:endParaRPr lang="en-US"/>
        </a:p>
      </dgm:t>
    </dgm:pt>
    <dgm:pt modelId="{DC67D589-74DF-4831-AE38-FABD1048BEA8}">
      <dgm:prSet/>
      <dgm:spPr/>
      <dgm:t>
        <a:bodyPr/>
        <a:lstStyle/>
        <a:p>
          <a:r>
            <a:rPr lang="en-US" dirty="0"/>
            <a:t>Process</a:t>
          </a:r>
        </a:p>
      </dgm:t>
    </dgm:pt>
    <dgm:pt modelId="{EEE28F78-DB98-4F3F-85A7-B22C0C377123}" type="parTrans" cxnId="{FCE45ABE-5F99-4A73-9AF5-E9EF7D006E66}">
      <dgm:prSet/>
      <dgm:spPr/>
      <dgm:t>
        <a:bodyPr/>
        <a:lstStyle/>
        <a:p>
          <a:endParaRPr lang="en-US"/>
        </a:p>
      </dgm:t>
    </dgm:pt>
    <dgm:pt modelId="{705D8DCF-C48A-4EA5-9D24-3F5E233F5F2D}" type="sibTrans" cxnId="{FCE45ABE-5F99-4A73-9AF5-E9EF7D006E66}">
      <dgm:prSet/>
      <dgm:spPr/>
      <dgm:t>
        <a:bodyPr/>
        <a:lstStyle/>
        <a:p>
          <a:endParaRPr lang="en-US"/>
        </a:p>
      </dgm:t>
    </dgm:pt>
    <dgm:pt modelId="{B518D561-B3B0-4630-B523-E56E6F8E62E7}">
      <dgm:prSet/>
      <dgm:spPr/>
      <dgm:t>
        <a:bodyPr/>
        <a:lstStyle/>
        <a:p>
          <a:r>
            <a:rPr lang="en-US" dirty="0"/>
            <a:t>Results and Recommendations</a:t>
          </a:r>
        </a:p>
      </dgm:t>
    </dgm:pt>
    <dgm:pt modelId="{11696D35-CC39-49D4-8065-EF0C0731D878}" type="parTrans" cxnId="{E35E627D-15A7-4D18-9B12-2382AFFBB59F}">
      <dgm:prSet/>
      <dgm:spPr/>
      <dgm:t>
        <a:bodyPr/>
        <a:lstStyle/>
        <a:p>
          <a:endParaRPr lang="en-US"/>
        </a:p>
      </dgm:t>
    </dgm:pt>
    <dgm:pt modelId="{7333A495-35E2-441D-8A6A-1EA32734464E}" type="sibTrans" cxnId="{E35E627D-15A7-4D18-9B12-2382AFFBB59F}">
      <dgm:prSet/>
      <dgm:spPr/>
      <dgm:t>
        <a:bodyPr/>
        <a:lstStyle/>
        <a:p>
          <a:endParaRPr lang="en-US"/>
        </a:p>
      </dgm:t>
    </dgm:pt>
    <dgm:pt modelId="{B4811B85-6213-45F5-8E28-E94AF95C5806}" type="pres">
      <dgm:prSet presAssocID="{2246C8FC-B25E-4E15-90CC-D1CBECFDFCB0}" presName="linear" presStyleCnt="0">
        <dgm:presLayoutVars>
          <dgm:animLvl val="lvl"/>
          <dgm:resizeHandles val="exact"/>
        </dgm:presLayoutVars>
      </dgm:prSet>
      <dgm:spPr/>
    </dgm:pt>
    <dgm:pt modelId="{97B7CD16-98F0-422D-AC01-1302386FDCA7}" type="pres">
      <dgm:prSet presAssocID="{3BB13F0B-17C3-49CC-B658-A3B07C2E35CC}" presName="parentText" presStyleLbl="node1" presStyleIdx="0" presStyleCnt="7">
        <dgm:presLayoutVars>
          <dgm:chMax val="0"/>
          <dgm:bulletEnabled val="1"/>
        </dgm:presLayoutVars>
      </dgm:prSet>
      <dgm:spPr/>
    </dgm:pt>
    <dgm:pt modelId="{3F56C451-1DC7-4265-B4E5-55E9A344C927}" type="pres">
      <dgm:prSet presAssocID="{97E2B029-F247-45B3-B4A4-C23EA69B0753}" presName="spacer" presStyleCnt="0"/>
      <dgm:spPr/>
    </dgm:pt>
    <dgm:pt modelId="{F924B53E-CA4E-4924-BC0D-B7F10B4E18D6}" type="pres">
      <dgm:prSet presAssocID="{28D81DBE-AF89-4ABF-9FBB-8DFB4894C072}" presName="parentText" presStyleLbl="node1" presStyleIdx="1" presStyleCnt="7">
        <dgm:presLayoutVars>
          <dgm:chMax val="0"/>
          <dgm:bulletEnabled val="1"/>
        </dgm:presLayoutVars>
      </dgm:prSet>
      <dgm:spPr/>
    </dgm:pt>
    <dgm:pt modelId="{2AF3C843-7849-4335-9687-97784BA56AFD}" type="pres">
      <dgm:prSet presAssocID="{85684C9B-F6F7-415E-B138-2A207A0EC7B4}" presName="spacer" presStyleCnt="0"/>
      <dgm:spPr/>
    </dgm:pt>
    <dgm:pt modelId="{9458C6ED-9321-48C3-B728-6CB5DADDC392}" type="pres">
      <dgm:prSet presAssocID="{002C8180-35DA-4E41-9F1A-92146FFEC028}" presName="parentText" presStyleLbl="node1" presStyleIdx="2" presStyleCnt="7">
        <dgm:presLayoutVars>
          <dgm:chMax val="0"/>
          <dgm:bulletEnabled val="1"/>
        </dgm:presLayoutVars>
      </dgm:prSet>
      <dgm:spPr/>
    </dgm:pt>
    <dgm:pt modelId="{CE2BE26E-9116-4367-9034-07A45B309AA3}" type="pres">
      <dgm:prSet presAssocID="{9BCE839A-76D1-484F-961D-E9FF5AC47B2E}" presName="spacer" presStyleCnt="0"/>
      <dgm:spPr/>
    </dgm:pt>
    <dgm:pt modelId="{0E42B43E-86CD-4139-BB36-04B3EBD08E37}" type="pres">
      <dgm:prSet presAssocID="{FE16E144-DE2C-45CC-B875-57EEF477F038}" presName="parentText" presStyleLbl="node1" presStyleIdx="3" presStyleCnt="7">
        <dgm:presLayoutVars>
          <dgm:chMax val="0"/>
          <dgm:bulletEnabled val="1"/>
        </dgm:presLayoutVars>
      </dgm:prSet>
      <dgm:spPr/>
    </dgm:pt>
    <dgm:pt modelId="{1E25A31E-08A9-4FA4-976E-E4D5A2C17DA7}" type="pres">
      <dgm:prSet presAssocID="{7DD3BCC2-CAE6-4C0C-86D1-41471EFF63D2}" presName="spacer" presStyleCnt="0"/>
      <dgm:spPr/>
    </dgm:pt>
    <dgm:pt modelId="{328848E4-CA3A-4F1B-9571-E80934A9B814}" type="pres">
      <dgm:prSet presAssocID="{9B7297BC-36D0-4A0B-97D6-2247D9E13FF4}" presName="parentText" presStyleLbl="node1" presStyleIdx="4" presStyleCnt="7">
        <dgm:presLayoutVars>
          <dgm:chMax val="0"/>
          <dgm:bulletEnabled val="1"/>
        </dgm:presLayoutVars>
      </dgm:prSet>
      <dgm:spPr/>
    </dgm:pt>
    <dgm:pt modelId="{794FAA83-615B-4C7E-BDF9-CCD13EC0816A}" type="pres">
      <dgm:prSet presAssocID="{9EABAFF7-DD64-4A6B-A76B-68954963167B}" presName="spacer" presStyleCnt="0"/>
      <dgm:spPr/>
    </dgm:pt>
    <dgm:pt modelId="{3C3E5951-DC3A-415B-AED0-4E81F86C5BFD}" type="pres">
      <dgm:prSet presAssocID="{DC67D589-74DF-4831-AE38-FABD1048BEA8}" presName="parentText" presStyleLbl="node1" presStyleIdx="5" presStyleCnt="7">
        <dgm:presLayoutVars>
          <dgm:chMax val="0"/>
          <dgm:bulletEnabled val="1"/>
        </dgm:presLayoutVars>
      </dgm:prSet>
      <dgm:spPr/>
    </dgm:pt>
    <dgm:pt modelId="{ECFD358B-1169-4320-9CF6-1369D73EE5D4}" type="pres">
      <dgm:prSet presAssocID="{705D8DCF-C48A-4EA5-9D24-3F5E233F5F2D}" presName="spacer" presStyleCnt="0"/>
      <dgm:spPr/>
    </dgm:pt>
    <dgm:pt modelId="{A13DE734-8A80-4197-8928-E6C6FBA6C019}" type="pres">
      <dgm:prSet presAssocID="{B518D561-B3B0-4630-B523-E56E6F8E62E7}" presName="parentText" presStyleLbl="node1" presStyleIdx="6" presStyleCnt="7">
        <dgm:presLayoutVars>
          <dgm:chMax val="0"/>
          <dgm:bulletEnabled val="1"/>
        </dgm:presLayoutVars>
      </dgm:prSet>
      <dgm:spPr/>
    </dgm:pt>
  </dgm:ptLst>
  <dgm:cxnLst>
    <dgm:cxn modelId="{6083AF32-96F8-4333-B183-68DA3A09F41C}" type="presOf" srcId="{9B7297BC-36D0-4A0B-97D6-2247D9E13FF4}" destId="{328848E4-CA3A-4F1B-9571-E80934A9B814}" srcOrd="0" destOrd="0" presId="urn:microsoft.com/office/officeart/2005/8/layout/vList2"/>
    <dgm:cxn modelId="{314C523A-57C8-49EB-9413-7A9C8C729579}" type="presOf" srcId="{3BB13F0B-17C3-49CC-B658-A3B07C2E35CC}" destId="{97B7CD16-98F0-422D-AC01-1302386FDCA7}" srcOrd="0" destOrd="0" presId="urn:microsoft.com/office/officeart/2005/8/layout/vList2"/>
    <dgm:cxn modelId="{E4D50C50-0266-4851-A952-4177ED20E6CB}" type="presOf" srcId="{28D81DBE-AF89-4ABF-9FBB-8DFB4894C072}" destId="{F924B53E-CA4E-4924-BC0D-B7F10B4E18D6}" srcOrd="0" destOrd="0" presId="urn:microsoft.com/office/officeart/2005/8/layout/vList2"/>
    <dgm:cxn modelId="{6EA73572-C719-49FF-80E7-3069C8E2E835}" type="presOf" srcId="{2246C8FC-B25E-4E15-90CC-D1CBECFDFCB0}" destId="{B4811B85-6213-45F5-8E28-E94AF95C5806}" srcOrd="0" destOrd="0" presId="urn:microsoft.com/office/officeart/2005/8/layout/vList2"/>
    <dgm:cxn modelId="{E35E627D-15A7-4D18-9B12-2382AFFBB59F}" srcId="{2246C8FC-B25E-4E15-90CC-D1CBECFDFCB0}" destId="{B518D561-B3B0-4630-B523-E56E6F8E62E7}" srcOrd="6" destOrd="0" parTransId="{11696D35-CC39-49D4-8065-EF0C0731D878}" sibTransId="{7333A495-35E2-441D-8A6A-1EA32734464E}"/>
    <dgm:cxn modelId="{267D7E8E-170B-4E2E-871C-A65EF2C39A7E}" srcId="{2246C8FC-B25E-4E15-90CC-D1CBECFDFCB0}" destId="{FE16E144-DE2C-45CC-B875-57EEF477F038}" srcOrd="3" destOrd="0" parTransId="{F9E51A18-773C-432D-98F8-A5EE586D8A8B}" sibTransId="{7DD3BCC2-CAE6-4C0C-86D1-41471EFF63D2}"/>
    <dgm:cxn modelId="{7E73559C-0080-493E-83CE-11209C395F76}" srcId="{2246C8FC-B25E-4E15-90CC-D1CBECFDFCB0}" destId="{3BB13F0B-17C3-49CC-B658-A3B07C2E35CC}" srcOrd="0" destOrd="0" parTransId="{3AB590C4-C844-4C7B-B7FC-B7F29F6E4F8E}" sibTransId="{97E2B029-F247-45B3-B4A4-C23EA69B0753}"/>
    <dgm:cxn modelId="{64E700BE-4431-479B-B95E-B111FD5DDDFA}" srcId="{2246C8FC-B25E-4E15-90CC-D1CBECFDFCB0}" destId="{28D81DBE-AF89-4ABF-9FBB-8DFB4894C072}" srcOrd="1" destOrd="0" parTransId="{E1E7169C-0B41-465D-AB65-C3C72F3ABC79}" sibTransId="{85684C9B-F6F7-415E-B138-2A207A0EC7B4}"/>
    <dgm:cxn modelId="{FCE45ABE-5F99-4A73-9AF5-E9EF7D006E66}" srcId="{2246C8FC-B25E-4E15-90CC-D1CBECFDFCB0}" destId="{DC67D589-74DF-4831-AE38-FABD1048BEA8}" srcOrd="5" destOrd="0" parTransId="{EEE28F78-DB98-4F3F-85A7-B22C0C377123}" sibTransId="{705D8DCF-C48A-4EA5-9D24-3F5E233F5F2D}"/>
    <dgm:cxn modelId="{5C2368CF-C1B3-400F-8627-732A51EA38A2}" srcId="{2246C8FC-B25E-4E15-90CC-D1CBECFDFCB0}" destId="{002C8180-35DA-4E41-9F1A-92146FFEC028}" srcOrd="2" destOrd="0" parTransId="{6642CDAA-BCFA-4A61-8316-1B798D0860A3}" sibTransId="{9BCE839A-76D1-484F-961D-E9FF5AC47B2E}"/>
    <dgm:cxn modelId="{B809D6CF-95D9-47DB-A439-81055B3E56A5}" type="presOf" srcId="{002C8180-35DA-4E41-9F1A-92146FFEC028}" destId="{9458C6ED-9321-48C3-B728-6CB5DADDC392}" srcOrd="0" destOrd="0" presId="urn:microsoft.com/office/officeart/2005/8/layout/vList2"/>
    <dgm:cxn modelId="{0F0E46DF-3E31-41FE-AB8B-12E7BD8AC4C3}" srcId="{2246C8FC-B25E-4E15-90CC-D1CBECFDFCB0}" destId="{9B7297BC-36D0-4A0B-97D6-2247D9E13FF4}" srcOrd="4" destOrd="0" parTransId="{B7BAF441-7882-49D1-B9DB-5BC8C88CDF63}" sibTransId="{9EABAFF7-DD64-4A6B-A76B-68954963167B}"/>
    <dgm:cxn modelId="{76036FEF-7BB4-4557-AE95-E8A7A36BDD4F}" type="presOf" srcId="{B518D561-B3B0-4630-B523-E56E6F8E62E7}" destId="{A13DE734-8A80-4197-8928-E6C6FBA6C019}" srcOrd="0" destOrd="0" presId="urn:microsoft.com/office/officeart/2005/8/layout/vList2"/>
    <dgm:cxn modelId="{2AAC72F5-66D8-4A36-875D-840B534ACBDC}" type="presOf" srcId="{DC67D589-74DF-4831-AE38-FABD1048BEA8}" destId="{3C3E5951-DC3A-415B-AED0-4E81F86C5BFD}" srcOrd="0" destOrd="0" presId="urn:microsoft.com/office/officeart/2005/8/layout/vList2"/>
    <dgm:cxn modelId="{4728E3FD-341F-4E39-BE3B-53967BAE86A5}" type="presOf" srcId="{FE16E144-DE2C-45CC-B875-57EEF477F038}" destId="{0E42B43E-86CD-4139-BB36-04B3EBD08E37}" srcOrd="0" destOrd="0" presId="urn:microsoft.com/office/officeart/2005/8/layout/vList2"/>
    <dgm:cxn modelId="{D44C87B1-22ED-454A-9B08-37BBAEB6706C}" type="presParOf" srcId="{B4811B85-6213-45F5-8E28-E94AF95C5806}" destId="{97B7CD16-98F0-422D-AC01-1302386FDCA7}" srcOrd="0" destOrd="0" presId="urn:microsoft.com/office/officeart/2005/8/layout/vList2"/>
    <dgm:cxn modelId="{AE57E1BB-C945-4306-888D-A1F3BCEBAB4B}" type="presParOf" srcId="{B4811B85-6213-45F5-8E28-E94AF95C5806}" destId="{3F56C451-1DC7-4265-B4E5-55E9A344C927}" srcOrd="1" destOrd="0" presId="urn:microsoft.com/office/officeart/2005/8/layout/vList2"/>
    <dgm:cxn modelId="{0B77AC28-3664-4A10-97EB-BC91B2D846B1}" type="presParOf" srcId="{B4811B85-6213-45F5-8E28-E94AF95C5806}" destId="{F924B53E-CA4E-4924-BC0D-B7F10B4E18D6}" srcOrd="2" destOrd="0" presId="urn:microsoft.com/office/officeart/2005/8/layout/vList2"/>
    <dgm:cxn modelId="{75326E63-F045-4C9E-8E14-652BC74F7A9C}" type="presParOf" srcId="{B4811B85-6213-45F5-8E28-E94AF95C5806}" destId="{2AF3C843-7849-4335-9687-97784BA56AFD}" srcOrd="3" destOrd="0" presId="urn:microsoft.com/office/officeart/2005/8/layout/vList2"/>
    <dgm:cxn modelId="{AB5A3BB9-D471-48CE-83C3-CDBE901AAF93}" type="presParOf" srcId="{B4811B85-6213-45F5-8E28-E94AF95C5806}" destId="{9458C6ED-9321-48C3-B728-6CB5DADDC392}" srcOrd="4" destOrd="0" presId="urn:microsoft.com/office/officeart/2005/8/layout/vList2"/>
    <dgm:cxn modelId="{C5C1CACE-967B-45C1-9C58-9F3B63FAD938}" type="presParOf" srcId="{B4811B85-6213-45F5-8E28-E94AF95C5806}" destId="{CE2BE26E-9116-4367-9034-07A45B309AA3}" srcOrd="5" destOrd="0" presId="urn:microsoft.com/office/officeart/2005/8/layout/vList2"/>
    <dgm:cxn modelId="{DD676CD5-B076-40C1-805B-B280D9CF6877}" type="presParOf" srcId="{B4811B85-6213-45F5-8E28-E94AF95C5806}" destId="{0E42B43E-86CD-4139-BB36-04B3EBD08E37}" srcOrd="6" destOrd="0" presId="urn:microsoft.com/office/officeart/2005/8/layout/vList2"/>
    <dgm:cxn modelId="{455B6BEC-7561-4D14-8114-DD5C50C7ED09}" type="presParOf" srcId="{B4811B85-6213-45F5-8E28-E94AF95C5806}" destId="{1E25A31E-08A9-4FA4-976E-E4D5A2C17DA7}" srcOrd="7" destOrd="0" presId="urn:microsoft.com/office/officeart/2005/8/layout/vList2"/>
    <dgm:cxn modelId="{B1AE7523-68B3-4C17-BE04-E5F99132FC28}" type="presParOf" srcId="{B4811B85-6213-45F5-8E28-E94AF95C5806}" destId="{328848E4-CA3A-4F1B-9571-E80934A9B814}" srcOrd="8" destOrd="0" presId="urn:microsoft.com/office/officeart/2005/8/layout/vList2"/>
    <dgm:cxn modelId="{3D191086-D3D3-4D4B-A1E6-BD3A4F0E8A06}" type="presParOf" srcId="{B4811B85-6213-45F5-8E28-E94AF95C5806}" destId="{794FAA83-615B-4C7E-BDF9-CCD13EC0816A}" srcOrd="9" destOrd="0" presId="urn:microsoft.com/office/officeart/2005/8/layout/vList2"/>
    <dgm:cxn modelId="{7859C6E3-1E6C-4423-A34A-1B87335E89FB}" type="presParOf" srcId="{B4811B85-6213-45F5-8E28-E94AF95C5806}" destId="{3C3E5951-DC3A-415B-AED0-4E81F86C5BFD}" srcOrd="10" destOrd="0" presId="urn:microsoft.com/office/officeart/2005/8/layout/vList2"/>
    <dgm:cxn modelId="{697E0C56-266A-41E2-BBFF-2E0AE41EF0C6}" type="presParOf" srcId="{B4811B85-6213-45F5-8E28-E94AF95C5806}" destId="{ECFD358B-1169-4320-9CF6-1369D73EE5D4}" srcOrd="11" destOrd="0" presId="urn:microsoft.com/office/officeart/2005/8/layout/vList2"/>
    <dgm:cxn modelId="{854C5410-438A-4CDB-BED2-89ED9260BCC8}" type="presParOf" srcId="{B4811B85-6213-45F5-8E28-E94AF95C5806}" destId="{A13DE734-8A80-4197-8928-E6C6FBA6C019}"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7972AF-77D5-43CF-9ABA-38A57E6737B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65ED7A0-C9F0-4CA8-A7C0-F6750A6F2D38}">
      <dgm:prSet/>
      <dgm:spPr/>
      <dgm:t>
        <a:bodyPr/>
        <a:lstStyle/>
        <a:p>
          <a:r>
            <a:rPr lang="en-US" dirty="0"/>
            <a:t>Provide information to support a staffing plan, detailing what data can help inform the timing and spatial distribution of medical personnel throughout the United States. </a:t>
          </a:r>
        </a:p>
      </dgm:t>
    </dgm:pt>
    <dgm:pt modelId="{0BA60215-DEC2-419F-B637-E604AE624632}" type="parTrans" cxnId="{70A3B666-685F-403B-BB19-FA93E7E74D5E}">
      <dgm:prSet/>
      <dgm:spPr/>
      <dgm:t>
        <a:bodyPr/>
        <a:lstStyle/>
        <a:p>
          <a:endParaRPr lang="en-US"/>
        </a:p>
      </dgm:t>
    </dgm:pt>
    <dgm:pt modelId="{9C9F718E-C5DB-4004-BF4B-5339C9262C21}" type="sibTrans" cxnId="{70A3B666-685F-403B-BB19-FA93E7E74D5E}">
      <dgm:prSet/>
      <dgm:spPr/>
      <dgm:t>
        <a:bodyPr/>
        <a:lstStyle/>
        <a:p>
          <a:endParaRPr lang="en-US"/>
        </a:p>
      </dgm:t>
    </dgm:pt>
    <dgm:pt modelId="{66728539-4E0D-4A1B-970C-BC6CD209E967}">
      <dgm:prSet/>
      <dgm:spPr/>
      <dgm:t>
        <a:bodyPr/>
        <a:lstStyle/>
        <a:p>
          <a:r>
            <a:rPr lang="en-US" dirty="0"/>
            <a:t>● Determine whether influenza occurs seasonally or throughout the entire year. If seasonal, does it start and end at the same time (month) in every state? </a:t>
          </a:r>
        </a:p>
      </dgm:t>
    </dgm:pt>
    <dgm:pt modelId="{10160561-BFD8-4BC8-A5BF-78E64DC02053}" type="parTrans" cxnId="{D9124E50-7846-45C4-9BA6-A3EF807A7ABA}">
      <dgm:prSet/>
      <dgm:spPr/>
      <dgm:t>
        <a:bodyPr/>
        <a:lstStyle/>
        <a:p>
          <a:endParaRPr lang="en-US"/>
        </a:p>
      </dgm:t>
    </dgm:pt>
    <dgm:pt modelId="{80E810D5-46DE-4BF1-A4D1-106BD15E293E}" type="sibTrans" cxnId="{D9124E50-7846-45C4-9BA6-A3EF807A7ABA}">
      <dgm:prSet/>
      <dgm:spPr/>
      <dgm:t>
        <a:bodyPr/>
        <a:lstStyle/>
        <a:p>
          <a:endParaRPr lang="en-US"/>
        </a:p>
      </dgm:t>
    </dgm:pt>
    <dgm:pt modelId="{A75229FE-52FD-4E6A-BCC3-584A3C0A44CB}">
      <dgm:prSet/>
      <dgm:spPr/>
      <dgm:t>
        <a:bodyPr/>
        <a:lstStyle/>
        <a:p>
          <a:r>
            <a:rPr lang="en-US" dirty="0"/>
            <a:t>● Prioritize states with large vulnerable populations. Consider categorizing each state as low, medium-, or high-need based on its vulnerable population count. </a:t>
          </a:r>
        </a:p>
      </dgm:t>
    </dgm:pt>
    <dgm:pt modelId="{1D98EE9D-7E59-4FCD-B9B4-3CDE783AFA98}" type="parTrans" cxnId="{AEAC324D-7BFB-47A0-AC60-0BE4AF17F024}">
      <dgm:prSet/>
      <dgm:spPr/>
      <dgm:t>
        <a:bodyPr/>
        <a:lstStyle/>
        <a:p>
          <a:endParaRPr lang="en-US"/>
        </a:p>
      </dgm:t>
    </dgm:pt>
    <dgm:pt modelId="{E47213A9-AF54-4E20-9F77-318BAF1F5AB6}" type="sibTrans" cxnId="{AEAC324D-7BFB-47A0-AC60-0BE4AF17F024}">
      <dgm:prSet/>
      <dgm:spPr/>
      <dgm:t>
        <a:bodyPr/>
        <a:lstStyle/>
        <a:p>
          <a:endParaRPr lang="en-US"/>
        </a:p>
      </dgm:t>
    </dgm:pt>
    <dgm:pt modelId="{2571819B-4CA4-4549-9B2E-7B50359C073E}">
      <dgm:prSet/>
      <dgm:spPr/>
      <dgm:t>
        <a:bodyPr/>
        <a:lstStyle/>
        <a:p>
          <a:r>
            <a:rPr lang="en-US" dirty="0"/>
            <a:t>● Assess data limitations that may prevent you from conducting your desired analyses.</a:t>
          </a:r>
        </a:p>
      </dgm:t>
    </dgm:pt>
    <dgm:pt modelId="{2435433C-5574-4C59-A3B4-350FAF88977B}" type="parTrans" cxnId="{81E2AFE9-E3F4-49A2-8765-87905E41FB39}">
      <dgm:prSet/>
      <dgm:spPr/>
      <dgm:t>
        <a:bodyPr/>
        <a:lstStyle/>
        <a:p>
          <a:endParaRPr lang="en-US"/>
        </a:p>
      </dgm:t>
    </dgm:pt>
    <dgm:pt modelId="{486A579F-5F06-4ED8-8D1C-281DB031746B}" type="sibTrans" cxnId="{81E2AFE9-E3F4-49A2-8765-87905E41FB39}">
      <dgm:prSet/>
      <dgm:spPr/>
      <dgm:t>
        <a:bodyPr/>
        <a:lstStyle/>
        <a:p>
          <a:endParaRPr lang="en-US"/>
        </a:p>
      </dgm:t>
    </dgm:pt>
    <dgm:pt modelId="{D42A15CE-EA3B-49D8-9D9B-723E6BE2DE45}" type="pres">
      <dgm:prSet presAssocID="{C77972AF-77D5-43CF-9ABA-38A57E6737BA}" presName="vert0" presStyleCnt="0">
        <dgm:presLayoutVars>
          <dgm:dir/>
          <dgm:animOne val="branch"/>
          <dgm:animLvl val="lvl"/>
        </dgm:presLayoutVars>
      </dgm:prSet>
      <dgm:spPr/>
    </dgm:pt>
    <dgm:pt modelId="{25603427-4FF2-4EAA-868D-51711895924A}" type="pres">
      <dgm:prSet presAssocID="{265ED7A0-C9F0-4CA8-A7C0-F6750A6F2D38}" presName="thickLine" presStyleLbl="alignNode1" presStyleIdx="0" presStyleCnt="4"/>
      <dgm:spPr/>
    </dgm:pt>
    <dgm:pt modelId="{F54E0BB4-79A2-4523-AB0D-033FD40B1066}" type="pres">
      <dgm:prSet presAssocID="{265ED7A0-C9F0-4CA8-A7C0-F6750A6F2D38}" presName="horz1" presStyleCnt="0"/>
      <dgm:spPr/>
    </dgm:pt>
    <dgm:pt modelId="{3D0F0507-7B7C-4633-9723-126A6E39C5ED}" type="pres">
      <dgm:prSet presAssocID="{265ED7A0-C9F0-4CA8-A7C0-F6750A6F2D38}" presName="tx1" presStyleLbl="revTx" presStyleIdx="0" presStyleCnt="4"/>
      <dgm:spPr/>
    </dgm:pt>
    <dgm:pt modelId="{C544826E-4B7C-444C-A58B-5C82834F2E73}" type="pres">
      <dgm:prSet presAssocID="{265ED7A0-C9F0-4CA8-A7C0-F6750A6F2D38}" presName="vert1" presStyleCnt="0"/>
      <dgm:spPr/>
    </dgm:pt>
    <dgm:pt modelId="{4BB77A4C-0A5F-47EB-B640-B3DE34E86F35}" type="pres">
      <dgm:prSet presAssocID="{66728539-4E0D-4A1B-970C-BC6CD209E967}" presName="thickLine" presStyleLbl="alignNode1" presStyleIdx="1" presStyleCnt="4"/>
      <dgm:spPr/>
    </dgm:pt>
    <dgm:pt modelId="{C3872D81-7E3B-4DB4-BDBA-E999D015CD7D}" type="pres">
      <dgm:prSet presAssocID="{66728539-4E0D-4A1B-970C-BC6CD209E967}" presName="horz1" presStyleCnt="0"/>
      <dgm:spPr/>
    </dgm:pt>
    <dgm:pt modelId="{4474E848-D3F0-4FFF-AA81-6507E22FFABC}" type="pres">
      <dgm:prSet presAssocID="{66728539-4E0D-4A1B-970C-BC6CD209E967}" presName="tx1" presStyleLbl="revTx" presStyleIdx="1" presStyleCnt="4"/>
      <dgm:spPr/>
    </dgm:pt>
    <dgm:pt modelId="{CDF10F25-9D83-4936-A557-C48664A97BD4}" type="pres">
      <dgm:prSet presAssocID="{66728539-4E0D-4A1B-970C-BC6CD209E967}" presName="vert1" presStyleCnt="0"/>
      <dgm:spPr/>
    </dgm:pt>
    <dgm:pt modelId="{33CCBFFD-9EE3-4A05-8765-614F93045A80}" type="pres">
      <dgm:prSet presAssocID="{A75229FE-52FD-4E6A-BCC3-584A3C0A44CB}" presName="thickLine" presStyleLbl="alignNode1" presStyleIdx="2" presStyleCnt="4"/>
      <dgm:spPr/>
    </dgm:pt>
    <dgm:pt modelId="{A562186D-E3C6-4326-B59C-15D2943E7938}" type="pres">
      <dgm:prSet presAssocID="{A75229FE-52FD-4E6A-BCC3-584A3C0A44CB}" presName="horz1" presStyleCnt="0"/>
      <dgm:spPr/>
    </dgm:pt>
    <dgm:pt modelId="{8D838D77-84F5-4F26-AC66-37FB4A12B01D}" type="pres">
      <dgm:prSet presAssocID="{A75229FE-52FD-4E6A-BCC3-584A3C0A44CB}" presName="tx1" presStyleLbl="revTx" presStyleIdx="2" presStyleCnt="4"/>
      <dgm:spPr/>
    </dgm:pt>
    <dgm:pt modelId="{F961F241-9EFB-42D5-9F22-D1FBD016E4F9}" type="pres">
      <dgm:prSet presAssocID="{A75229FE-52FD-4E6A-BCC3-584A3C0A44CB}" presName="vert1" presStyleCnt="0"/>
      <dgm:spPr/>
    </dgm:pt>
    <dgm:pt modelId="{498AE384-A37B-4FFF-A009-5CA0AFBB5875}" type="pres">
      <dgm:prSet presAssocID="{2571819B-4CA4-4549-9B2E-7B50359C073E}" presName="thickLine" presStyleLbl="alignNode1" presStyleIdx="3" presStyleCnt="4"/>
      <dgm:spPr/>
    </dgm:pt>
    <dgm:pt modelId="{5913A20B-7F8B-4B5C-B95D-CD1633073F33}" type="pres">
      <dgm:prSet presAssocID="{2571819B-4CA4-4549-9B2E-7B50359C073E}" presName="horz1" presStyleCnt="0"/>
      <dgm:spPr/>
    </dgm:pt>
    <dgm:pt modelId="{F31C04AA-1A48-454E-841D-A3F9FA85C7A8}" type="pres">
      <dgm:prSet presAssocID="{2571819B-4CA4-4549-9B2E-7B50359C073E}" presName="tx1" presStyleLbl="revTx" presStyleIdx="3" presStyleCnt="4"/>
      <dgm:spPr/>
    </dgm:pt>
    <dgm:pt modelId="{17B4F360-50AF-4907-9A01-A7B1A78A7436}" type="pres">
      <dgm:prSet presAssocID="{2571819B-4CA4-4549-9B2E-7B50359C073E}" presName="vert1" presStyleCnt="0"/>
      <dgm:spPr/>
    </dgm:pt>
  </dgm:ptLst>
  <dgm:cxnLst>
    <dgm:cxn modelId="{2A29C53A-F5F7-468A-BAB3-6321FB6A2674}" type="presOf" srcId="{C77972AF-77D5-43CF-9ABA-38A57E6737BA}" destId="{D42A15CE-EA3B-49D8-9D9B-723E6BE2DE45}" srcOrd="0" destOrd="0" presId="urn:microsoft.com/office/officeart/2008/layout/LinedList"/>
    <dgm:cxn modelId="{4E25A75B-2197-40EE-A46F-C5796D2462D7}" type="presOf" srcId="{A75229FE-52FD-4E6A-BCC3-584A3C0A44CB}" destId="{8D838D77-84F5-4F26-AC66-37FB4A12B01D}" srcOrd="0" destOrd="0" presId="urn:microsoft.com/office/officeart/2008/layout/LinedList"/>
    <dgm:cxn modelId="{70A3B666-685F-403B-BB19-FA93E7E74D5E}" srcId="{C77972AF-77D5-43CF-9ABA-38A57E6737BA}" destId="{265ED7A0-C9F0-4CA8-A7C0-F6750A6F2D38}" srcOrd="0" destOrd="0" parTransId="{0BA60215-DEC2-419F-B637-E604AE624632}" sibTransId="{9C9F718E-C5DB-4004-BF4B-5339C9262C21}"/>
    <dgm:cxn modelId="{AEAC324D-7BFB-47A0-AC60-0BE4AF17F024}" srcId="{C77972AF-77D5-43CF-9ABA-38A57E6737BA}" destId="{A75229FE-52FD-4E6A-BCC3-584A3C0A44CB}" srcOrd="2" destOrd="0" parTransId="{1D98EE9D-7E59-4FCD-B9B4-3CDE783AFA98}" sibTransId="{E47213A9-AF54-4E20-9F77-318BAF1F5AB6}"/>
    <dgm:cxn modelId="{D9124E50-7846-45C4-9BA6-A3EF807A7ABA}" srcId="{C77972AF-77D5-43CF-9ABA-38A57E6737BA}" destId="{66728539-4E0D-4A1B-970C-BC6CD209E967}" srcOrd="1" destOrd="0" parTransId="{10160561-BFD8-4BC8-A5BF-78E64DC02053}" sibTransId="{80E810D5-46DE-4BF1-A4D1-106BD15E293E}"/>
    <dgm:cxn modelId="{9B3EC088-7770-41B2-AC93-3E39D3653DC5}" type="presOf" srcId="{2571819B-4CA4-4549-9B2E-7B50359C073E}" destId="{F31C04AA-1A48-454E-841D-A3F9FA85C7A8}" srcOrd="0" destOrd="0" presId="urn:microsoft.com/office/officeart/2008/layout/LinedList"/>
    <dgm:cxn modelId="{D6D62AAB-D07E-43DD-B790-A39B6BA79423}" type="presOf" srcId="{66728539-4E0D-4A1B-970C-BC6CD209E967}" destId="{4474E848-D3F0-4FFF-AA81-6507E22FFABC}" srcOrd="0" destOrd="0" presId="urn:microsoft.com/office/officeart/2008/layout/LinedList"/>
    <dgm:cxn modelId="{ADF4CADB-A279-4376-BA83-9D27187413BD}" type="presOf" srcId="{265ED7A0-C9F0-4CA8-A7C0-F6750A6F2D38}" destId="{3D0F0507-7B7C-4633-9723-126A6E39C5ED}" srcOrd="0" destOrd="0" presId="urn:microsoft.com/office/officeart/2008/layout/LinedList"/>
    <dgm:cxn modelId="{81E2AFE9-E3F4-49A2-8765-87905E41FB39}" srcId="{C77972AF-77D5-43CF-9ABA-38A57E6737BA}" destId="{2571819B-4CA4-4549-9B2E-7B50359C073E}" srcOrd="3" destOrd="0" parTransId="{2435433C-5574-4C59-A3B4-350FAF88977B}" sibTransId="{486A579F-5F06-4ED8-8D1C-281DB031746B}"/>
    <dgm:cxn modelId="{3D13CDF3-5274-4EDC-A53D-D63A2C728128}" type="presParOf" srcId="{D42A15CE-EA3B-49D8-9D9B-723E6BE2DE45}" destId="{25603427-4FF2-4EAA-868D-51711895924A}" srcOrd="0" destOrd="0" presId="urn:microsoft.com/office/officeart/2008/layout/LinedList"/>
    <dgm:cxn modelId="{05C03CA1-325D-4298-BA75-D7C0BEFE80EE}" type="presParOf" srcId="{D42A15CE-EA3B-49D8-9D9B-723E6BE2DE45}" destId="{F54E0BB4-79A2-4523-AB0D-033FD40B1066}" srcOrd="1" destOrd="0" presId="urn:microsoft.com/office/officeart/2008/layout/LinedList"/>
    <dgm:cxn modelId="{B0AC4843-D17A-4C96-87F9-20231252985E}" type="presParOf" srcId="{F54E0BB4-79A2-4523-AB0D-033FD40B1066}" destId="{3D0F0507-7B7C-4633-9723-126A6E39C5ED}" srcOrd="0" destOrd="0" presId="urn:microsoft.com/office/officeart/2008/layout/LinedList"/>
    <dgm:cxn modelId="{A314519F-8FAA-424A-8868-5F3A19EE5DD9}" type="presParOf" srcId="{F54E0BB4-79A2-4523-AB0D-033FD40B1066}" destId="{C544826E-4B7C-444C-A58B-5C82834F2E73}" srcOrd="1" destOrd="0" presId="urn:microsoft.com/office/officeart/2008/layout/LinedList"/>
    <dgm:cxn modelId="{726C96CD-E565-4BA6-8E7B-8714C4313207}" type="presParOf" srcId="{D42A15CE-EA3B-49D8-9D9B-723E6BE2DE45}" destId="{4BB77A4C-0A5F-47EB-B640-B3DE34E86F35}" srcOrd="2" destOrd="0" presId="urn:microsoft.com/office/officeart/2008/layout/LinedList"/>
    <dgm:cxn modelId="{133C1F7B-CE6C-4A63-8E0B-5F05B8291DB6}" type="presParOf" srcId="{D42A15CE-EA3B-49D8-9D9B-723E6BE2DE45}" destId="{C3872D81-7E3B-4DB4-BDBA-E999D015CD7D}" srcOrd="3" destOrd="0" presId="urn:microsoft.com/office/officeart/2008/layout/LinedList"/>
    <dgm:cxn modelId="{D3E3B811-928A-441D-B61B-026E4DBA6086}" type="presParOf" srcId="{C3872D81-7E3B-4DB4-BDBA-E999D015CD7D}" destId="{4474E848-D3F0-4FFF-AA81-6507E22FFABC}" srcOrd="0" destOrd="0" presId="urn:microsoft.com/office/officeart/2008/layout/LinedList"/>
    <dgm:cxn modelId="{0EFD8C5A-7B02-47B0-9439-A801345B7E6C}" type="presParOf" srcId="{C3872D81-7E3B-4DB4-BDBA-E999D015CD7D}" destId="{CDF10F25-9D83-4936-A557-C48664A97BD4}" srcOrd="1" destOrd="0" presId="urn:microsoft.com/office/officeart/2008/layout/LinedList"/>
    <dgm:cxn modelId="{BC03B5EA-F5BA-4EFC-BC23-9B2604450A8B}" type="presParOf" srcId="{D42A15CE-EA3B-49D8-9D9B-723E6BE2DE45}" destId="{33CCBFFD-9EE3-4A05-8765-614F93045A80}" srcOrd="4" destOrd="0" presId="urn:microsoft.com/office/officeart/2008/layout/LinedList"/>
    <dgm:cxn modelId="{A7517E5C-8233-42EE-9A69-7941755EC5E0}" type="presParOf" srcId="{D42A15CE-EA3B-49D8-9D9B-723E6BE2DE45}" destId="{A562186D-E3C6-4326-B59C-15D2943E7938}" srcOrd="5" destOrd="0" presId="urn:microsoft.com/office/officeart/2008/layout/LinedList"/>
    <dgm:cxn modelId="{4854E612-5277-466F-A785-ACE78EDB6650}" type="presParOf" srcId="{A562186D-E3C6-4326-B59C-15D2943E7938}" destId="{8D838D77-84F5-4F26-AC66-37FB4A12B01D}" srcOrd="0" destOrd="0" presId="urn:microsoft.com/office/officeart/2008/layout/LinedList"/>
    <dgm:cxn modelId="{D2633AE2-08AD-4558-9D54-135CA37501E1}" type="presParOf" srcId="{A562186D-E3C6-4326-B59C-15D2943E7938}" destId="{F961F241-9EFB-42D5-9F22-D1FBD016E4F9}" srcOrd="1" destOrd="0" presId="urn:microsoft.com/office/officeart/2008/layout/LinedList"/>
    <dgm:cxn modelId="{AA5CF7D2-6371-4A5D-B2FE-67276ACFAF70}" type="presParOf" srcId="{D42A15CE-EA3B-49D8-9D9B-723E6BE2DE45}" destId="{498AE384-A37B-4FFF-A009-5CA0AFBB5875}" srcOrd="6" destOrd="0" presId="urn:microsoft.com/office/officeart/2008/layout/LinedList"/>
    <dgm:cxn modelId="{26B18FDF-5B4E-4F5D-82AA-99615AA01D51}" type="presParOf" srcId="{D42A15CE-EA3B-49D8-9D9B-723E6BE2DE45}" destId="{5913A20B-7F8B-4B5C-B95D-CD1633073F33}" srcOrd="7" destOrd="0" presId="urn:microsoft.com/office/officeart/2008/layout/LinedList"/>
    <dgm:cxn modelId="{2476E7F2-60A4-4488-A5D0-60FF5B1F315B}" type="presParOf" srcId="{5913A20B-7F8B-4B5C-B95D-CD1633073F33}" destId="{F31C04AA-1A48-454E-841D-A3F9FA85C7A8}" srcOrd="0" destOrd="0" presId="urn:microsoft.com/office/officeart/2008/layout/LinedList"/>
    <dgm:cxn modelId="{FD03C538-A14A-4961-A9BC-924BC88C7986}" type="presParOf" srcId="{5913A20B-7F8B-4B5C-B95D-CD1633073F33}" destId="{17B4F360-50AF-4907-9A01-A7B1A78A743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9DFFE0-59AA-4E8E-8684-9826F6515137}"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7F3CA907-A84C-4B11-93D8-380B656A7AB8}">
      <dgm:prSet/>
      <dgm:spPr/>
      <dgm:t>
        <a:bodyPr/>
        <a:lstStyle/>
        <a:p>
          <a:r>
            <a:rPr lang="en-US" dirty="0"/>
            <a:t>Designing a Data Research Project</a:t>
          </a:r>
        </a:p>
      </dgm:t>
    </dgm:pt>
    <dgm:pt modelId="{805CC6C1-0CE6-47EF-98B8-A1CB7F332C69}" type="parTrans" cxnId="{EFD3EE13-F9A2-46FC-A063-BC7F10F73A51}">
      <dgm:prSet/>
      <dgm:spPr/>
      <dgm:t>
        <a:bodyPr/>
        <a:lstStyle/>
        <a:p>
          <a:endParaRPr lang="en-US"/>
        </a:p>
      </dgm:t>
    </dgm:pt>
    <dgm:pt modelId="{6CBB74ED-0FFF-48CE-958A-704AE822C43E}" type="sibTrans" cxnId="{EFD3EE13-F9A2-46FC-A063-BC7F10F73A51}">
      <dgm:prSet/>
      <dgm:spPr/>
      <dgm:t>
        <a:bodyPr/>
        <a:lstStyle/>
        <a:p>
          <a:endParaRPr lang="en-US"/>
        </a:p>
      </dgm:t>
    </dgm:pt>
    <dgm:pt modelId="{075EC87A-048B-4FBC-8E4D-176F5D2E0BB5}">
      <dgm:prSet/>
      <dgm:spPr/>
      <dgm:t>
        <a:bodyPr/>
        <a:lstStyle/>
        <a:p>
          <a:r>
            <a:rPr lang="en-US" dirty="0"/>
            <a:t>Data Profiling &amp; Integrity</a:t>
          </a:r>
        </a:p>
      </dgm:t>
    </dgm:pt>
    <dgm:pt modelId="{7B174D68-5680-41D3-9E1F-EB6C136AFB1E}" type="parTrans" cxnId="{C3F4FF58-9D86-4487-969D-D481286AE728}">
      <dgm:prSet/>
      <dgm:spPr/>
      <dgm:t>
        <a:bodyPr/>
        <a:lstStyle/>
        <a:p>
          <a:endParaRPr lang="en-US"/>
        </a:p>
      </dgm:t>
    </dgm:pt>
    <dgm:pt modelId="{A1E491AF-2B18-4600-820F-C84F74A7D310}" type="sibTrans" cxnId="{C3F4FF58-9D86-4487-969D-D481286AE728}">
      <dgm:prSet/>
      <dgm:spPr/>
      <dgm:t>
        <a:bodyPr/>
        <a:lstStyle/>
        <a:p>
          <a:endParaRPr lang="en-US"/>
        </a:p>
      </dgm:t>
    </dgm:pt>
    <dgm:pt modelId="{811F69C4-6091-470E-BCE6-F3783F0A7F29}">
      <dgm:prSet/>
      <dgm:spPr/>
      <dgm:t>
        <a:bodyPr/>
        <a:lstStyle/>
        <a:p>
          <a:r>
            <a:rPr lang="en-US" dirty="0"/>
            <a:t>Data Quality Measures</a:t>
          </a:r>
        </a:p>
      </dgm:t>
    </dgm:pt>
    <dgm:pt modelId="{01F203F8-AF54-403C-91CF-854149A5906E}" type="parTrans" cxnId="{AB852488-B632-463A-B700-302169C372C2}">
      <dgm:prSet/>
      <dgm:spPr/>
      <dgm:t>
        <a:bodyPr/>
        <a:lstStyle/>
        <a:p>
          <a:endParaRPr lang="en-US"/>
        </a:p>
      </dgm:t>
    </dgm:pt>
    <dgm:pt modelId="{CE81F3AB-BBD0-4D88-9123-A1D31A704CC2}" type="sibTrans" cxnId="{AB852488-B632-463A-B700-302169C372C2}">
      <dgm:prSet/>
      <dgm:spPr/>
      <dgm:t>
        <a:bodyPr/>
        <a:lstStyle/>
        <a:p>
          <a:endParaRPr lang="en-US"/>
        </a:p>
      </dgm:t>
    </dgm:pt>
    <dgm:pt modelId="{F02BA31D-D011-4974-ADB5-9966B69B3294}">
      <dgm:prSet/>
      <dgm:spPr/>
      <dgm:t>
        <a:bodyPr/>
        <a:lstStyle/>
        <a:p>
          <a:r>
            <a:rPr lang="en-US" dirty="0"/>
            <a:t>Data Transformation &amp; Integration</a:t>
          </a:r>
        </a:p>
      </dgm:t>
    </dgm:pt>
    <dgm:pt modelId="{5FAFE3F8-9872-4E64-B28C-3E71C64B36FF}" type="parTrans" cxnId="{7C036C6A-240A-429A-8245-BFF5F708D948}">
      <dgm:prSet/>
      <dgm:spPr/>
      <dgm:t>
        <a:bodyPr/>
        <a:lstStyle/>
        <a:p>
          <a:endParaRPr lang="en-US"/>
        </a:p>
      </dgm:t>
    </dgm:pt>
    <dgm:pt modelId="{D1B44A77-E52B-4507-B520-5EAD8FE3E495}" type="sibTrans" cxnId="{7C036C6A-240A-429A-8245-BFF5F708D948}">
      <dgm:prSet/>
      <dgm:spPr/>
      <dgm:t>
        <a:bodyPr/>
        <a:lstStyle/>
        <a:p>
          <a:endParaRPr lang="en-US"/>
        </a:p>
      </dgm:t>
    </dgm:pt>
    <dgm:pt modelId="{E6222C56-541B-430B-A451-DE164EAC7422}">
      <dgm:prSet/>
      <dgm:spPr/>
      <dgm:t>
        <a:bodyPr/>
        <a:lstStyle/>
        <a:p>
          <a:r>
            <a:rPr lang="en-US" dirty="0"/>
            <a:t>Conducting Statistical Analyses</a:t>
          </a:r>
        </a:p>
      </dgm:t>
    </dgm:pt>
    <dgm:pt modelId="{09308DC0-E808-460D-8461-0EFCC70EDD56}" type="parTrans" cxnId="{37D943AF-3957-4769-B2D4-71A2AF884B0D}">
      <dgm:prSet/>
      <dgm:spPr/>
      <dgm:t>
        <a:bodyPr/>
        <a:lstStyle/>
        <a:p>
          <a:endParaRPr lang="en-US"/>
        </a:p>
      </dgm:t>
    </dgm:pt>
    <dgm:pt modelId="{D8A250DB-2BD4-4499-BF8B-985E731DB488}" type="sibTrans" cxnId="{37D943AF-3957-4769-B2D4-71A2AF884B0D}">
      <dgm:prSet/>
      <dgm:spPr/>
      <dgm:t>
        <a:bodyPr/>
        <a:lstStyle/>
        <a:p>
          <a:endParaRPr lang="en-US"/>
        </a:p>
      </dgm:t>
    </dgm:pt>
    <dgm:pt modelId="{68F88ECD-D09C-4436-BE9F-FFFB9FAFC73E}">
      <dgm:prSet/>
      <dgm:spPr/>
      <dgm:t>
        <a:bodyPr/>
        <a:lstStyle/>
        <a:p>
          <a:r>
            <a:rPr lang="en-US" dirty="0"/>
            <a:t>Statistical Hypothesis Testing</a:t>
          </a:r>
        </a:p>
      </dgm:t>
    </dgm:pt>
    <dgm:pt modelId="{76E17726-A6F2-4B78-A7E1-2E019FD47A17}" type="parTrans" cxnId="{4943BBE6-C01A-4461-BE12-E0B7BF356FF8}">
      <dgm:prSet/>
      <dgm:spPr/>
      <dgm:t>
        <a:bodyPr/>
        <a:lstStyle/>
        <a:p>
          <a:endParaRPr lang="en-US"/>
        </a:p>
      </dgm:t>
    </dgm:pt>
    <dgm:pt modelId="{C24599D7-5E4B-42D4-B78C-F444E73BF293}" type="sibTrans" cxnId="{4943BBE6-C01A-4461-BE12-E0B7BF356FF8}">
      <dgm:prSet/>
      <dgm:spPr/>
      <dgm:t>
        <a:bodyPr/>
        <a:lstStyle/>
        <a:p>
          <a:endParaRPr lang="en-US"/>
        </a:p>
      </dgm:t>
    </dgm:pt>
    <dgm:pt modelId="{43B7C50F-F140-4E3E-9F6A-0B27B9C160B8}">
      <dgm:prSet/>
      <dgm:spPr/>
      <dgm:t>
        <a:bodyPr/>
        <a:lstStyle/>
        <a:p>
          <a:r>
            <a:rPr lang="en-US" dirty="0"/>
            <a:t>Create Interim Report</a:t>
          </a:r>
        </a:p>
      </dgm:t>
    </dgm:pt>
    <dgm:pt modelId="{D2E80B5C-594D-4744-814B-6F3B35DBD2F9}" type="parTrans" cxnId="{FE5C2D9B-4BFB-46A0-9E33-D8AAC4E884E8}">
      <dgm:prSet/>
      <dgm:spPr/>
      <dgm:t>
        <a:bodyPr/>
        <a:lstStyle/>
        <a:p>
          <a:endParaRPr lang="en-US"/>
        </a:p>
      </dgm:t>
    </dgm:pt>
    <dgm:pt modelId="{EAA8F0A9-6CC3-4E45-A3AE-1E19D0035191}" type="sibTrans" cxnId="{FE5C2D9B-4BFB-46A0-9E33-D8AAC4E884E8}">
      <dgm:prSet/>
      <dgm:spPr/>
      <dgm:t>
        <a:bodyPr/>
        <a:lstStyle/>
        <a:p>
          <a:endParaRPr lang="en-US"/>
        </a:p>
      </dgm:t>
    </dgm:pt>
    <dgm:pt modelId="{07700841-1700-4FC0-BA10-1F64ACD1A552}">
      <dgm:prSet/>
      <dgm:spPr/>
      <dgm:t>
        <a:bodyPr/>
        <a:lstStyle/>
        <a:p>
          <a:r>
            <a:rPr lang="en-US" dirty="0"/>
            <a:t>Composition &amp; Comparison Charts in Tableau</a:t>
          </a:r>
        </a:p>
      </dgm:t>
    </dgm:pt>
    <dgm:pt modelId="{9CD7022F-3691-4907-88AD-776DD6C937A4}" type="parTrans" cxnId="{C6E711D9-0C52-4AC7-8838-D288FE6A1DC9}">
      <dgm:prSet/>
      <dgm:spPr/>
      <dgm:t>
        <a:bodyPr/>
        <a:lstStyle/>
        <a:p>
          <a:endParaRPr lang="en-US"/>
        </a:p>
      </dgm:t>
    </dgm:pt>
    <dgm:pt modelId="{A363A529-AB85-43D8-B5C7-6C2FEFFE82EA}" type="sibTrans" cxnId="{C6E711D9-0C52-4AC7-8838-D288FE6A1DC9}">
      <dgm:prSet/>
      <dgm:spPr/>
      <dgm:t>
        <a:bodyPr/>
        <a:lstStyle/>
        <a:p>
          <a:endParaRPr lang="en-US"/>
        </a:p>
      </dgm:t>
    </dgm:pt>
    <dgm:pt modelId="{2E7FD163-2015-4C54-B363-8D127CFC0D16}">
      <dgm:prSet/>
      <dgm:spPr/>
      <dgm:t>
        <a:bodyPr/>
        <a:lstStyle/>
        <a:p>
          <a:r>
            <a:rPr lang="en-US" dirty="0"/>
            <a:t>Temporal Visualizations &amp; Forecasting  in Tableau</a:t>
          </a:r>
        </a:p>
      </dgm:t>
    </dgm:pt>
    <dgm:pt modelId="{8E3A64C4-9CC0-4CB6-94CA-C928111D2516}" type="parTrans" cxnId="{190DD51D-48FA-4E8A-BFEA-ED6EDB57C907}">
      <dgm:prSet/>
      <dgm:spPr/>
      <dgm:t>
        <a:bodyPr/>
        <a:lstStyle/>
        <a:p>
          <a:endParaRPr lang="en-US"/>
        </a:p>
      </dgm:t>
    </dgm:pt>
    <dgm:pt modelId="{8B621C64-7B4A-4BE6-B81F-B976EE6C2C1A}" type="sibTrans" cxnId="{190DD51D-48FA-4E8A-BFEA-ED6EDB57C907}">
      <dgm:prSet/>
      <dgm:spPr/>
      <dgm:t>
        <a:bodyPr/>
        <a:lstStyle/>
        <a:p>
          <a:endParaRPr lang="en-US"/>
        </a:p>
      </dgm:t>
    </dgm:pt>
    <dgm:pt modelId="{0FCEDD07-2FA5-4624-9D9F-F58886E99367}">
      <dgm:prSet/>
      <dgm:spPr/>
      <dgm:t>
        <a:bodyPr/>
        <a:lstStyle/>
        <a:p>
          <a:r>
            <a:rPr lang="en-US" dirty="0"/>
            <a:t>Statistical Visualizations: Histograms &amp; Box Plots in Tableau</a:t>
          </a:r>
        </a:p>
      </dgm:t>
    </dgm:pt>
    <dgm:pt modelId="{C497E4EB-0764-4626-950F-E09CA499228B}" type="parTrans" cxnId="{800A501B-B58A-4C5D-AD27-38CCAF9105F1}">
      <dgm:prSet/>
      <dgm:spPr/>
      <dgm:t>
        <a:bodyPr/>
        <a:lstStyle/>
        <a:p>
          <a:endParaRPr lang="en-US"/>
        </a:p>
      </dgm:t>
    </dgm:pt>
    <dgm:pt modelId="{4219BFAB-947F-44B6-9E9C-EAA372E2EAF0}" type="sibTrans" cxnId="{800A501B-B58A-4C5D-AD27-38CCAF9105F1}">
      <dgm:prSet/>
      <dgm:spPr/>
      <dgm:t>
        <a:bodyPr/>
        <a:lstStyle/>
        <a:p>
          <a:endParaRPr lang="en-US"/>
        </a:p>
      </dgm:t>
    </dgm:pt>
    <dgm:pt modelId="{198F16CC-B6AA-479F-9FB4-8E87324BF7D0}">
      <dgm:prSet/>
      <dgm:spPr/>
      <dgm:t>
        <a:bodyPr/>
        <a:lstStyle/>
        <a:p>
          <a:r>
            <a:rPr lang="en-US" dirty="0"/>
            <a:t>Statistical Visualizations: Scatter Plots &amp; Bubble Charts in Tableau</a:t>
          </a:r>
        </a:p>
      </dgm:t>
    </dgm:pt>
    <dgm:pt modelId="{DE04F5CD-DD43-47BD-8934-BF8CC209E772}" type="parTrans" cxnId="{A47BF74B-360B-4674-AFEA-E9A392049F97}">
      <dgm:prSet/>
      <dgm:spPr/>
      <dgm:t>
        <a:bodyPr/>
        <a:lstStyle/>
        <a:p>
          <a:endParaRPr lang="en-US"/>
        </a:p>
      </dgm:t>
    </dgm:pt>
    <dgm:pt modelId="{78B2442B-EA14-4E6D-8EB7-08BEE4F61A2A}" type="sibTrans" cxnId="{A47BF74B-360B-4674-AFEA-E9A392049F97}">
      <dgm:prSet/>
      <dgm:spPr/>
      <dgm:t>
        <a:bodyPr/>
        <a:lstStyle/>
        <a:p>
          <a:endParaRPr lang="en-US"/>
        </a:p>
      </dgm:t>
    </dgm:pt>
    <dgm:pt modelId="{65080B8B-8029-43BB-8B90-C930C0909ED4}">
      <dgm:prSet/>
      <dgm:spPr/>
      <dgm:t>
        <a:bodyPr/>
        <a:lstStyle/>
        <a:p>
          <a:r>
            <a:rPr lang="en-US" dirty="0"/>
            <a:t>Spatial and Textual Analysis in Tableau</a:t>
          </a:r>
        </a:p>
      </dgm:t>
    </dgm:pt>
    <dgm:pt modelId="{9875EAED-4AAD-4EBC-B9ED-06E01895737F}" type="parTrans" cxnId="{8B071C88-0083-4C5F-B62F-73BE8C0DDDF8}">
      <dgm:prSet/>
      <dgm:spPr/>
      <dgm:t>
        <a:bodyPr/>
        <a:lstStyle/>
        <a:p>
          <a:endParaRPr lang="en-US"/>
        </a:p>
      </dgm:t>
    </dgm:pt>
    <dgm:pt modelId="{9F33F2C5-2DA4-4F38-A0FD-721AED5CCEE4}" type="sibTrans" cxnId="{8B071C88-0083-4C5F-B62F-73BE8C0DDDF8}">
      <dgm:prSet/>
      <dgm:spPr/>
      <dgm:t>
        <a:bodyPr/>
        <a:lstStyle/>
        <a:p>
          <a:endParaRPr lang="en-US"/>
        </a:p>
      </dgm:t>
    </dgm:pt>
    <dgm:pt modelId="{7B9A6772-95D8-4761-91A3-E8CC8732A8B3}">
      <dgm:prSet/>
      <dgm:spPr/>
      <dgm:t>
        <a:bodyPr/>
        <a:lstStyle/>
        <a:p>
          <a:r>
            <a:rPr lang="en-US" dirty="0"/>
            <a:t>Publish your analysis as a Tableau Storyboard</a:t>
          </a:r>
        </a:p>
      </dgm:t>
    </dgm:pt>
    <dgm:pt modelId="{826FC30C-8528-48E9-B0CA-14E66F104538}" type="parTrans" cxnId="{22EBB841-ACF2-4070-99EB-5C340112963E}">
      <dgm:prSet/>
      <dgm:spPr/>
      <dgm:t>
        <a:bodyPr/>
        <a:lstStyle/>
        <a:p>
          <a:endParaRPr lang="en-US"/>
        </a:p>
      </dgm:t>
    </dgm:pt>
    <dgm:pt modelId="{58224841-D41C-4FF6-90CA-0143A3A7F595}" type="sibTrans" cxnId="{22EBB841-ACF2-4070-99EB-5C340112963E}">
      <dgm:prSet/>
      <dgm:spPr/>
      <dgm:t>
        <a:bodyPr/>
        <a:lstStyle/>
        <a:p>
          <a:endParaRPr lang="en-US"/>
        </a:p>
      </dgm:t>
    </dgm:pt>
    <dgm:pt modelId="{88BE8576-A2E3-4180-BA56-8A6FC4A78686}">
      <dgm:prSet/>
      <dgm:spPr/>
      <dgm:t>
        <a:bodyPr/>
        <a:lstStyle/>
        <a:p>
          <a:r>
            <a:rPr lang="en-US" dirty="0"/>
            <a:t>Record a video presentation for your stakeholders.</a:t>
          </a:r>
        </a:p>
      </dgm:t>
    </dgm:pt>
    <dgm:pt modelId="{CA04D255-2DD5-447F-ABC4-1899CABF02C1}" type="parTrans" cxnId="{8EBF1A53-1D56-46F1-89B1-F63527E1C7F0}">
      <dgm:prSet/>
      <dgm:spPr/>
      <dgm:t>
        <a:bodyPr/>
        <a:lstStyle/>
        <a:p>
          <a:endParaRPr lang="en-US"/>
        </a:p>
      </dgm:t>
    </dgm:pt>
    <dgm:pt modelId="{25F998DB-28A6-477A-8D3D-DAA288C7B519}" type="sibTrans" cxnId="{8EBF1A53-1D56-46F1-89B1-F63527E1C7F0}">
      <dgm:prSet/>
      <dgm:spPr/>
      <dgm:t>
        <a:bodyPr/>
        <a:lstStyle/>
        <a:p>
          <a:endParaRPr lang="en-US"/>
        </a:p>
      </dgm:t>
    </dgm:pt>
    <dgm:pt modelId="{FD03189C-4173-4FE4-9390-B33A3DEB940A}" type="pres">
      <dgm:prSet presAssocID="{E99DFFE0-59AA-4E8E-8684-9826F6515137}" presName="diagram" presStyleCnt="0">
        <dgm:presLayoutVars>
          <dgm:dir/>
          <dgm:resizeHandles val="exact"/>
        </dgm:presLayoutVars>
      </dgm:prSet>
      <dgm:spPr/>
    </dgm:pt>
    <dgm:pt modelId="{841629CF-F9A0-442F-93E3-56042C1F0C6C}" type="pres">
      <dgm:prSet presAssocID="{7F3CA907-A84C-4B11-93D8-380B656A7AB8}" presName="node" presStyleLbl="node1" presStyleIdx="0" presStyleCnt="14">
        <dgm:presLayoutVars>
          <dgm:bulletEnabled val="1"/>
        </dgm:presLayoutVars>
      </dgm:prSet>
      <dgm:spPr/>
    </dgm:pt>
    <dgm:pt modelId="{22F312D0-39ED-4519-9350-9CEB1C1709DC}" type="pres">
      <dgm:prSet presAssocID="{6CBB74ED-0FFF-48CE-958A-704AE822C43E}" presName="sibTrans" presStyleCnt="0"/>
      <dgm:spPr/>
    </dgm:pt>
    <dgm:pt modelId="{613ED49B-1792-4CBD-8EF2-636C390480BD}" type="pres">
      <dgm:prSet presAssocID="{075EC87A-048B-4FBC-8E4D-176F5D2E0BB5}" presName="node" presStyleLbl="node1" presStyleIdx="1" presStyleCnt="14">
        <dgm:presLayoutVars>
          <dgm:bulletEnabled val="1"/>
        </dgm:presLayoutVars>
      </dgm:prSet>
      <dgm:spPr/>
    </dgm:pt>
    <dgm:pt modelId="{CCF29BC7-EBDE-4E6A-83E0-7D76CC44EC83}" type="pres">
      <dgm:prSet presAssocID="{A1E491AF-2B18-4600-820F-C84F74A7D310}" presName="sibTrans" presStyleCnt="0"/>
      <dgm:spPr/>
    </dgm:pt>
    <dgm:pt modelId="{7600E896-2A92-4A4F-8E3A-E373AF2808E7}" type="pres">
      <dgm:prSet presAssocID="{811F69C4-6091-470E-BCE6-F3783F0A7F29}" presName="node" presStyleLbl="node1" presStyleIdx="2" presStyleCnt="14">
        <dgm:presLayoutVars>
          <dgm:bulletEnabled val="1"/>
        </dgm:presLayoutVars>
      </dgm:prSet>
      <dgm:spPr/>
    </dgm:pt>
    <dgm:pt modelId="{422A1250-8E00-4056-9543-B8C10EC67DF7}" type="pres">
      <dgm:prSet presAssocID="{CE81F3AB-BBD0-4D88-9123-A1D31A704CC2}" presName="sibTrans" presStyleCnt="0"/>
      <dgm:spPr/>
    </dgm:pt>
    <dgm:pt modelId="{38C620FC-E5F5-4355-A96A-4DBCB60060CC}" type="pres">
      <dgm:prSet presAssocID="{F02BA31D-D011-4974-ADB5-9966B69B3294}" presName="node" presStyleLbl="node1" presStyleIdx="3" presStyleCnt="14">
        <dgm:presLayoutVars>
          <dgm:bulletEnabled val="1"/>
        </dgm:presLayoutVars>
      </dgm:prSet>
      <dgm:spPr/>
    </dgm:pt>
    <dgm:pt modelId="{4DA3E1AC-F9EB-4EDE-AA4F-29DB891CA562}" type="pres">
      <dgm:prSet presAssocID="{D1B44A77-E52B-4507-B520-5EAD8FE3E495}" presName="sibTrans" presStyleCnt="0"/>
      <dgm:spPr/>
    </dgm:pt>
    <dgm:pt modelId="{D62E5FAB-1FB6-4DFC-8A18-3E86A4557971}" type="pres">
      <dgm:prSet presAssocID="{E6222C56-541B-430B-A451-DE164EAC7422}" presName="node" presStyleLbl="node1" presStyleIdx="4" presStyleCnt="14">
        <dgm:presLayoutVars>
          <dgm:bulletEnabled val="1"/>
        </dgm:presLayoutVars>
      </dgm:prSet>
      <dgm:spPr/>
    </dgm:pt>
    <dgm:pt modelId="{195EBFA8-5A05-4079-9F19-53A84CAD2788}" type="pres">
      <dgm:prSet presAssocID="{D8A250DB-2BD4-4499-BF8B-985E731DB488}" presName="sibTrans" presStyleCnt="0"/>
      <dgm:spPr/>
    </dgm:pt>
    <dgm:pt modelId="{B5F22DCA-C494-4427-99EC-A1A7923492AE}" type="pres">
      <dgm:prSet presAssocID="{68F88ECD-D09C-4436-BE9F-FFFB9FAFC73E}" presName="node" presStyleLbl="node1" presStyleIdx="5" presStyleCnt="14">
        <dgm:presLayoutVars>
          <dgm:bulletEnabled val="1"/>
        </dgm:presLayoutVars>
      </dgm:prSet>
      <dgm:spPr/>
    </dgm:pt>
    <dgm:pt modelId="{6B3C4BF3-971E-4061-A475-2CBD9C6A4A49}" type="pres">
      <dgm:prSet presAssocID="{C24599D7-5E4B-42D4-B78C-F444E73BF293}" presName="sibTrans" presStyleCnt="0"/>
      <dgm:spPr/>
    </dgm:pt>
    <dgm:pt modelId="{5E06703D-5B41-4A51-88B2-1B05610E10F0}" type="pres">
      <dgm:prSet presAssocID="{43B7C50F-F140-4E3E-9F6A-0B27B9C160B8}" presName="node" presStyleLbl="node1" presStyleIdx="6" presStyleCnt="14">
        <dgm:presLayoutVars>
          <dgm:bulletEnabled val="1"/>
        </dgm:presLayoutVars>
      </dgm:prSet>
      <dgm:spPr/>
    </dgm:pt>
    <dgm:pt modelId="{AEDD1D12-FEF3-4FEF-87CD-BE8D25C91C30}" type="pres">
      <dgm:prSet presAssocID="{EAA8F0A9-6CC3-4E45-A3AE-1E19D0035191}" presName="sibTrans" presStyleCnt="0"/>
      <dgm:spPr/>
    </dgm:pt>
    <dgm:pt modelId="{2B22A532-927C-42DB-A350-23596F5D27CC}" type="pres">
      <dgm:prSet presAssocID="{07700841-1700-4FC0-BA10-1F64ACD1A552}" presName="node" presStyleLbl="node1" presStyleIdx="7" presStyleCnt="14">
        <dgm:presLayoutVars>
          <dgm:bulletEnabled val="1"/>
        </dgm:presLayoutVars>
      </dgm:prSet>
      <dgm:spPr/>
    </dgm:pt>
    <dgm:pt modelId="{A2227EAA-107D-49D8-95A7-FA06CEB23A04}" type="pres">
      <dgm:prSet presAssocID="{A363A529-AB85-43D8-B5C7-6C2FEFFE82EA}" presName="sibTrans" presStyleCnt="0"/>
      <dgm:spPr/>
    </dgm:pt>
    <dgm:pt modelId="{1DFD5F09-E513-4447-864A-5AD34C6FF917}" type="pres">
      <dgm:prSet presAssocID="{2E7FD163-2015-4C54-B363-8D127CFC0D16}" presName="node" presStyleLbl="node1" presStyleIdx="8" presStyleCnt="14">
        <dgm:presLayoutVars>
          <dgm:bulletEnabled val="1"/>
        </dgm:presLayoutVars>
      </dgm:prSet>
      <dgm:spPr/>
    </dgm:pt>
    <dgm:pt modelId="{7C7541CA-1B70-4706-97B9-4512BB7A92B3}" type="pres">
      <dgm:prSet presAssocID="{8B621C64-7B4A-4BE6-B81F-B976EE6C2C1A}" presName="sibTrans" presStyleCnt="0"/>
      <dgm:spPr/>
    </dgm:pt>
    <dgm:pt modelId="{8109CC83-BDAA-4813-84A8-803A6262F7FB}" type="pres">
      <dgm:prSet presAssocID="{0FCEDD07-2FA5-4624-9D9F-F58886E99367}" presName="node" presStyleLbl="node1" presStyleIdx="9" presStyleCnt="14">
        <dgm:presLayoutVars>
          <dgm:bulletEnabled val="1"/>
        </dgm:presLayoutVars>
      </dgm:prSet>
      <dgm:spPr/>
    </dgm:pt>
    <dgm:pt modelId="{08437F85-0898-4983-B0A7-16E09F7932AA}" type="pres">
      <dgm:prSet presAssocID="{4219BFAB-947F-44B6-9E9C-EAA372E2EAF0}" presName="sibTrans" presStyleCnt="0"/>
      <dgm:spPr/>
    </dgm:pt>
    <dgm:pt modelId="{F3CCF695-1A24-4943-9187-79F3B69D380A}" type="pres">
      <dgm:prSet presAssocID="{198F16CC-B6AA-479F-9FB4-8E87324BF7D0}" presName="node" presStyleLbl="node1" presStyleIdx="10" presStyleCnt="14">
        <dgm:presLayoutVars>
          <dgm:bulletEnabled val="1"/>
        </dgm:presLayoutVars>
      </dgm:prSet>
      <dgm:spPr/>
    </dgm:pt>
    <dgm:pt modelId="{E83AA3EA-19E3-4178-B0C0-D67D7150FA59}" type="pres">
      <dgm:prSet presAssocID="{78B2442B-EA14-4E6D-8EB7-08BEE4F61A2A}" presName="sibTrans" presStyleCnt="0"/>
      <dgm:spPr/>
    </dgm:pt>
    <dgm:pt modelId="{C35745CC-4BB2-49B6-B94C-6F887AE12BC7}" type="pres">
      <dgm:prSet presAssocID="{65080B8B-8029-43BB-8B90-C930C0909ED4}" presName="node" presStyleLbl="node1" presStyleIdx="11" presStyleCnt="14">
        <dgm:presLayoutVars>
          <dgm:bulletEnabled val="1"/>
        </dgm:presLayoutVars>
      </dgm:prSet>
      <dgm:spPr/>
    </dgm:pt>
    <dgm:pt modelId="{FF885446-CCC6-4CEE-AAFE-A34942067764}" type="pres">
      <dgm:prSet presAssocID="{9F33F2C5-2DA4-4F38-A0FD-721AED5CCEE4}" presName="sibTrans" presStyleCnt="0"/>
      <dgm:spPr/>
    </dgm:pt>
    <dgm:pt modelId="{E272D627-A527-4188-8DEE-E1990E7181FF}" type="pres">
      <dgm:prSet presAssocID="{7B9A6772-95D8-4761-91A3-E8CC8732A8B3}" presName="node" presStyleLbl="node1" presStyleIdx="12" presStyleCnt="14">
        <dgm:presLayoutVars>
          <dgm:bulletEnabled val="1"/>
        </dgm:presLayoutVars>
      </dgm:prSet>
      <dgm:spPr/>
    </dgm:pt>
    <dgm:pt modelId="{B9D54F2F-B26A-4C4C-B709-E048C9F71575}" type="pres">
      <dgm:prSet presAssocID="{58224841-D41C-4FF6-90CA-0143A3A7F595}" presName="sibTrans" presStyleCnt="0"/>
      <dgm:spPr/>
    </dgm:pt>
    <dgm:pt modelId="{661CF149-AF9F-49A0-A011-E85041B3CED5}" type="pres">
      <dgm:prSet presAssocID="{88BE8576-A2E3-4180-BA56-8A6FC4A78686}" presName="node" presStyleLbl="node1" presStyleIdx="13" presStyleCnt="14">
        <dgm:presLayoutVars>
          <dgm:bulletEnabled val="1"/>
        </dgm:presLayoutVars>
      </dgm:prSet>
      <dgm:spPr/>
    </dgm:pt>
  </dgm:ptLst>
  <dgm:cxnLst>
    <dgm:cxn modelId="{EFD3EE13-F9A2-46FC-A063-BC7F10F73A51}" srcId="{E99DFFE0-59AA-4E8E-8684-9826F6515137}" destId="{7F3CA907-A84C-4B11-93D8-380B656A7AB8}" srcOrd="0" destOrd="0" parTransId="{805CC6C1-0CE6-47EF-98B8-A1CB7F332C69}" sibTransId="{6CBB74ED-0FFF-48CE-958A-704AE822C43E}"/>
    <dgm:cxn modelId="{96308D14-4514-4F02-84E3-0F432A0834F3}" type="presOf" srcId="{68F88ECD-D09C-4436-BE9F-FFFB9FAFC73E}" destId="{B5F22DCA-C494-4427-99EC-A1A7923492AE}" srcOrd="0" destOrd="0" presId="urn:microsoft.com/office/officeart/2005/8/layout/default"/>
    <dgm:cxn modelId="{800A501B-B58A-4C5D-AD27-38CCAF9105F1}" srcId="{E99DFFE0-59AA-4E8E-8684-9826F6515137}" destId="{0FCEDD07-2FA5-4624-9D9F-F58886E99367}" srcOrd="9" destOrd="0" parTransId="{C497E4EB-0764-4626-950F-E09CA499228B}" sibTransId="{4219BFAB-947F-44B6-9E9C-EAA372E2EAF0}"/>
    <dgm:cxn modelId="{190DD51D-48FA-4E8A-BFEA-ED6EDB57C907}" srcId="{E99DFFE0-59AA-4E8E-8684-9826F6515137}" destId="{2E7FD163-2015-4C54-B363-8D127CFC0D16}" srcOrd="8" destOrd="0" parTransId="{8E3A64C4-9CC0-4CB6-94CA-C928111D2516}" sibTransId="{8B621C64-7B4A-4BE6-B81F-B976EE6C2C1A}"/>
    <dgm:cxn modelId="{A53A7230-8EB5-4BEB-9CF1-72CD9CD663A5}" type="presOf" srcId="{075EC87A-048B-4FBC-8E4D-176F5D2E0BB5}" destId="{613ED49B-1792-4CBD-8EF2-636C390480BD}" srcOrd="0" destOrd="0" presId="urn:microsoft.com/office/officeart/2005/8/layout/default"/>
    <dgm:cxn modelId="{2CF84A5C-7F89-4537-AEF0-AE54FBBE8AF1}" type="presOf" srcId="{0FCEDD07-2FA5-4624-9D9F-F58886E99367}" destId="{8109CC83-BDAA-4813-84A8-803A6262F7FB}" srcOrd="0" destOrd="0" presId="urn:microsoft.com/office/officeart/2005/8/layout/default"/>
    <dgm:cxn modelId="{8AA4B45C-E479-447B-9F56-76F844549376}" type="presOf" srcId="{7F3CA907-A84C-4B11-93D8-380B656A7AB8}" destId="{841629CF-F9A0-442F-93E3-56042C1F0C6C}" srcOrd="0" destOrd="0" presId="urn:microsoft.com/office/officeart/2005/8/layout/default"/>
    <dgm:cxn modelId="{66C7F25C-7AE4-448D-8B2A-67D5D9C899A5}" type="presOf" srcId="{F02BA31D-D011-4974-ADB5-9966B69B3294}" destId="{38C620FC-E5F5-4355-A96A-4DBCB60060CC}" srcOrd="0" destOrd="0" presId="urn:microsoft.com/office/officeart/2005/8/layout/default"/>
    <dgm:cxn modelId="{22EBB841-ACF2-4070-99EB-5C340112963E}" srcId="{E99DFFE0-59AA-4E8E-8684-9826F6515137}" destId="{7B9A6772-95D8-4761-91A3-E8CC8732A8B3}" srcOrd="12" destOrd="0" parTransId="{826FC30C-8528-48E9-B0CA-14E66F104538}" sibTransId="{58224841-D41C-4FF6-90CA-0143A3A7F595}"/>
    <dgm:cxn modelId="{7C036C6A-240A-429A-8245-BFF5F708D948}" srcId="{E99DFFE0-59AA-4E8E-8684-9826F6515137}" destId="{F02BA31D-D011-4974-ADB5-9966B69B3294}" srcOrd="3" destOrd="0" parTransId="{5FAFE3F8-9872-4E64-B28C-3E71C64B36FF}" sibTransId="{D1B44A77-E52B-4507-B520-5EAD8FE3E495}"/>
    <dgm:cxn modelId="{A47BF74B-360B-4674-AFEA-E9A392049F97}" srcId="{E99DFFE0-59AA-4E8E-8684-9826F6515137}" destId="{198F16CC-B6AA-479F-9FB4-8E87324BF7D0}" srcOrd="10" destOrd="0" parTransId="{DE04F5CD-DD43-47BD-8934-BF8CC209E772}" sibTransId="{78B2442B-EA14-4E6D-8EB7-08BEE4F61A2A}"/>
    <dgm:cxn modelId="{A6D4434F-E32E-462B-9DBE-E53D229AD7FF}" type="presOf" srcId="{43B7C50F-F140-4E3E-9F6A-0B27B9C160B8}" destId="{5E06703D-5B41-4A51-88B2-1B05610E10F0}" srcOrd="0" destOrd="0" presId="urn:microsoft.com/office/officeart/2005/8/layout/default"/>
    <dgm:cxn modelId="{8EBF1A53-1D56-46F1-89B1-F63527E1C7F0}" srcId="{E99DFFE0-59AA-4E8E-8684-9826F6515137}" destId="{88BE8576-A2E3-4180-BA56-8A6FC4A78686}" srcOrd="13" destOrd="0" parTransId="{CA04D255-2DD5-447F-ABC4-1899CABF02C1}" sibTransId="{25F998DB-28A6-477A-8D3D-DAA288C7B519}"/>
    <dgm:cxn modelId="{BD590457-4692-4939-904A-F9EB53FA2BA3}" type="presOf" srcId="{2E7FD163-2015-4C54-B363-8D127CFC0D16}" destId="{1DFD5F09-E513-4447-864A-5AD34C6FF917}" srcOrd="0" destOrd="0" presId="urn:microsoft.com/office/officeart/2005/8/layout/default"/>
    <dgm:cxn modelId="{10261177-D536-4E68-B8FC-533A6E988F67}" type="presOf" srcId="{E6222C56-541B-430B-A451-DE164EAC7422}" destId="{D62E5FAB-1FB6-4DFC-8A18-3E86A4557971}" srcOrd="0" destOrd="0" presId="urn:microsoft.com/office/officeart/2005/8/layout/default"/>
    <dgm:cxn modelId="{C3F4FF58-9D86-4487-969D-D481286AE728}" srcId="{E99DFFE0-59AA-4E8E-8684-9826F6515137}" destId="{075EC87A-048B-4FBC-8E4D-176F5D2E0BB5}" srcOrd="1" destOrd="0" parTransId="{7B174D68-5680-41D3-9E1F-EB6C136AFB1E}" sibTransId="{A1E491AF-2B18-4600-820F-C84F74A7D310}"/>
    <dgm:cxn modelId="{8B071C88-0083-4C5F-B62F-73BE8C0DDDF8}" srcId="{E99DFFE0-59AA-4E8E-8684-9826F6515137}" destId="{65080B8B-8029-43BB-8B90-C930C0909ED4}" srcOrd="11" destOrd="0" parTransId="{9875EAED-4AAD-4EBC-B9ED-06E01895737F}" sibTransId="{9F33F2C5-2DA4-4F38-A0FD-721AED5CCEE4}"/>
    <dgm:cxn modelId="{AB852488-B632-463A-B700-302169C372C2}" srcId="{E99DFFE0-59AA-4E8E-8684-9826F6515137}" destId="{811F69C4-6091-470E-BCE6-F3783F0A7F29}" srcOrd="2" destOrd="0" parTransId="{01F203F8-AF54-403C-91CF-854149A5906E}" sibTransId="{CE81F3AB-BBD0-4D88-9123-A1D31A704CC2}"/>
    <dgm:cxn modelId="{FE5C2D9B-4BFB-46A0-9E33-D8AAC4E884E8}" srcId="{E99DFFE0-59AA-4E8E-8684-9826F6515137}" destId="{43B7C50F-F140-4E3E-9F6A-0B27B9C160B8}" srcOrd="6" destOrd="0" parTransId="{D2E80B5C-594D-4744-814B-6F3B35DBD2F9}" sibTransId="{EAA8F0A9-6CC3-4E45-A3AE-1E19D0035191}"/>
    <dgm:cxn modelId="{B01A779D-D5E3-440D-8D0E-B08458B7C257}" type="presOf" srcId="{811F69C4-6091-470E-BCE6-F3783F0A7F29}" destId="{7600E896-2A92-4A4F-8E3A-E373AF2808E7}" srcOrd="0" destOrd="0" presId="urn:microsoft.com/office/officeart/2005/8/layout/default"/>
    <dgm:cxn modelId="{892D16A5-E8F1-4AF8-89DD-64E350414180}" type="presOf" srcId="{07700841-1700-4FC0-BA10-1F64ACD1A552}" destId="{2B22A532-927C-42DB-A350-23596F5D27CC}" srcOrd="0" destOrd="0" presId="urn:microsoft.com/office/officeart/2005/8/layout/default"/>
    <dgm:cxn modelId="{37D943AF-3957-4769-B2D4-71A2AF884B0D}" srcId="{E99DFFE0-59AA-4E8E-8684-9826F6515137}" destId="{E6222C56-541B-430B-A451-DE164EAC7422}" srcOrd="4" destOrd="0" parTransId="{09308DC0-E808-460D-8461-0EFCC70EDD56}" sibTransId="{D8A250DB-2BD4-4499-BF8B-985E731DB488}"/>
    <dgm:cxn modelId="{57DBA3B0-E1AD-4FF4-B747-9C3E20951253}" type="presOf" srcId="{88BE8576-A2E3-4180-BA56-8A6FC4A78686}" destId="{661CF149-AF9F-49A0-A011-E85041B3CED5}" srcOrd="0" destOrd="0" presId="urn:microsoft.com/office/officeart/2005/8/layout/default"/>
    <dgm:cxn modelId="{5B9782D6-612F-4FC0-984D-4188584D3428}" type="presOf" srcId="{65080B8B-8029-43BB-8B90-C930C0909ED4}" destId="{C35745CC-4BB2-49B6-B94C-6F887AE12BC7}" srcOrd="0" destOrd="0" presId="urn:microsoft.com/office/officeart/2005/8/layout/default"/>
    <dgm:cxn modelId="{C6E711D9-0C52-4AC7-8838-D288FE6A1DC9}" srcId="{E99DFFE0-59AA-4E8E-8684-9826F6515137}" destId="{07700841-1700-4FC0-BA10-1F64ACD1A552}" srcOrd="7" destOrd="0" parTransId="{9CD7022F-3691-4907-88AD-776DD6C937A4}" sibTransId="{A363A529-AB85-43D8-B5C7-6C2FEFFE82EA}"/>
    <dgm:cxn modelId="{A6E94BDC-6248-4226-BC81-43061EBEF1DC}" type="presOf" srcId="{7B9A6772-95D8-4761-91A3-E8CC8732A8B3}" destId="{E272D627-A527-4188-8DEE-E1990E7181FF}" srcOrd="0" destOrd="0" presId="urn:microsoft.com/office/officeart/2005/8/layout/default"/>
    <dgm:cxn modelId="{178FADDF-8819-4270-931B-F1860FA70479}" type="presOf" srcId="{198F16CC-B6AA-479F-9FB4-8E87324BF7D0}" destId="{F3CCF695-1A24-4943-9187-79F3B69D380A}" srcOrd="0" destOrd="0" presId="urn:microsoft.com/office/officeart/2005/8/layout/default"/>
    <dgm:cxn modelId="{4943BBE6-C01A-4461-BE12-E0B7BF356FF8}" srcId="{E99DFFE0-59AA-4E8E-8684-9826F6515137}" destId="{68F88ECD-D09C-4436-BE9F-FFFB9FAFC73E}" srcOrd="5" destOrd="0" parTransId="{76E17726-A6F2-4B78-A7E1-2E019FD47A17}" sibTransId="{C24599D7-5E4B-42D4-B78C-F444E73BF293}"/>
    <dgm:cxn modelId="{EB7ACAF5-EB3D-43AE-A03A-B5229C5CA25C}" type="presOf" srcId="{E99DFFE0-59AA-4E8E-8684-9826F6515137}" destId="{FD03189C-4173-4FE4-9390-B33A3DEB940A}" srcOrd="0" destOrd="0" presId="urn:microsoft.com/office/officeart/2005/8/layout/default"/>
    <dgm:cxn modelId="{5F370D42-13CE-490B-B962-44F3FCEEF1F8}" type="presParOf" srcId="{FD03189C-4173-4FE4-9390-B33A3DEB940A}" destId="{841629CF-F9A0-442F-93E3-56042C1F0C6C}" srcOrd="0" destOrd="0" presId="urn:microsoft.com/office/officeart/2005/8/layout/default"/>
    <dgm:cxn modelId="{2F38EEB8-390B-4631-AE27-DD52A2785ACF}" type="presParOf" srcId="{FD03189C-4173-4FE4-9390-B33A3DEB940A}" destId="{22F312D0-39ED-4519-9350-9CEB1C1709DC}" srcOrd="1" destOrd="0" presId="urn:microsoft.com/office/officeart/2005/8/layout/default"/>
    <dgm:cxn modelId="{26026CBE-6D59-4D90-B77C-44712C9C545E}" type="presParOf" srcId="{FD03189C-4173-4FE4-9390-B33A3DEB940A}" destId="{613ED49B-1792-4CBD-8EF2-636C390480BD}" srcOrd="2" destOrd="0" presId="urn:microsoft.com/office/officeart/2005/8/layout/default"/>
    <dgm:cxn modelId="{CB6E1F9D-0A68-4045-B286-8083ECB97D89}" type="presParOf" srcId="{FD03189C-4173-4FE4-9390-B33A3DEB940A}" destId="{CCF29BC7-EBDE-4E6A-83E0-7D76CC44EC83}" srcOrd="3" destOrd="0" presId="urn:microsoft.com/office/officeart/2005/8/layout/default"/>
    <dgm:cxn modelId="{83BE6DAE-13DE-4378-90A3-0D987BB40947}" type="presParOf" srcId="{FD03189C-4173-4FE4-9390-B33A3DEB940A}" destId="{7600E896-2A92-4A4F-8E3A-E373AF2808E7}" srcOrd="4" destOrd="0" presId="urn:microsoft.com/office/officeart/2005/8/layout/default"/>
    <dgm:cxn modelId="{FEA0F913-8216-499F-B6BC-1534FC50E349}" type="presParOf" srcId="{FD03189C-4173-4FE4-9390-B33A3DEB940A}" destId="{422A1250-8E00-4056-9543-B8C10EC67DF7}" srcOrd="5" destOrd="0" presId="urn:microsoft.com/office/officeart/2005/8/layout/default"/>
    <dgm:cxn modelId="{1AE1F942-069F-496E-B056-D695C42C2815}" type="presParOf" srcId="{FD03189C-4173-4FE4-9390-B33A3DEB940A}" destId="{38C620FC-E5F5-4355-A96A-4DBCB60060CC}" srcOrd="6" destOrd="0" presId="urn:microsoft.com/office/officeart/2005/8/layout/default"/>
    <dgm:cxn modelId="{08670AE7-6325-461B-9DCA-62AD5AAE9405}" type="presParOf" srcId="{FD03189C-4173-4FE4-9390-B33A3DEB940A}" destId="{4DA3E1AC-F9EB-4EDE-AA4F-29DB891CA562}" srcOrd="7" destOrd="0" presId="urn:microsoft.com/office/officeart/2005/8/layout/default"/>
    <dgm:cxn modelId="{220C743B-CC01-44BF-9211-2EA695AB8855}" type="presParOf" srcId="{FD03189C-4173-4FE4-9390-B33A3DEB940A}" destId="{D62E5FAB-1FB6-4DFC-8A18-3E86A4557971}" srcOrd="8" destOrd="0" presId="urn:microsoft.com/office/officeart/2005/8/layout/default"/>
    <dgm:cxn modelId="{B136EA5B-A539-4BD7-9019-A9EE6F357E2F}" type="presParOf" srcId="{FD03189C-4173-4FE4-9390-B33A3DEB940A}" destId="{195EBFA8-5A05-4079-9F19-53A84CAD2788}" srcOrd="9" destOrd="0" presId="urn:microsoft.com/office/officeart/2005/8/layout/default"/>
    <dgm:cxn modelId="{8D52A464-A038-4EB4-951E-17BC23EF475F}" type="presParOf" srcId="{FD03189C-4173-4FE4-9390-B33A3DEB940A}" destId="{B5F22DCA-C494-4427-99EC-A1A7923492AE}" srcOrd="10" destOrd="0" presId="urn:microsoft.com/office/officeart/2005/8/layout/default"/>
    <dgm:cxn modelId="{8547A68E-F1CC-48F2-A967-5D62BC98224E}" type="presParOf" srcId="{FD03189C-4173-4FE4-9390-B33A3DEB940A}" destId="{6B3C4BF3-971E-4061-A475-2CBD9C6A4A49}" srcOrd="11" destOrd="0" presId="urn:microsoft.com/office/officeart/2005/8/layout/default"/>
    <dgm:cxn modelId="{94C793BD-6284-41B7-A327-973C1BFDF864}" type="presParOf" srcId="{FD03189C-4173-4FE4-9390-B33A3DEB940A}" destId="{5E06703D-5B41-4A51-88B2-1B05610E10F0}" srcOrd="12" destOrd="0" presId="urn:microsoft.com/office/officeart/2005/8/layout/default"/>
    <dgm:cxn modelId="{F83D9358-8CE5-47B8-9E80-02C4B38236A4}" type="presParOf" srcId="{FD03189C-4173-4FE4-9390-B33A3DEB940A}" destId="{AEDD1D12-FEF3-4FEF-87CD-BE8D25C91C30}" srcOrd="13" destOrd="0" presId="urn:microsoft.com/office/officeart/2005/8/layout/default"/>
    <dgm:cxn modelId="{61C5757C-1697-49D3-942B-FEC5D7A65524}" type="presParOf" srcId="{FD03189C-4173-4FE4-9390-B33A3DEB940A}" destId="{2B22A532-927C-42DB-A350-23596F5D27CC}" srcOrd="14" destOrd="0" presId="urn:microsoft.com/office/officeart/2005/8/layout/default"/>
    <dgm:cxn modelId="{24702089-7380-4A7C-B291-00D7B517C044}" type="presParOf" srcId="{FD03189C-4173-4FE4-9390-B33A3DEB940A}" destId="{A2227EAA-107D-49D8-95A7-FA06CEB23A04}" srcOrd="15" destOrd="0" presId="urn:microsoft.com/office/officeart/2005/8/layout/default"/>
    <dgm:cxn modelId="{65709A0C-238B-41F5-8002-BFCD7F3532EA}" type="presParOf" srcId="{FD03189C-4173-4FE4-9390-B33A3DEB940A}" destId="{1DFD5F09-E513-4447-864A-5AD34C6FF917}" srcOrd="16" destOrd="0" presId="urn:microsoft.com/office/officeart/2005/8/layout/default"/>
    <dgm:cxn modelId="{6F3D8665-46CC-4B87-B081-E53437EE786D}" type="presParOf" srcId="{FD03189C-4173-4FE4-9390-B33A3DEB940A}" destId="{7C7541CA-1B70-4706-97B9-4512BB7A92B3}" srcOrd="17" destOrd="0" presId="urn:microsoft.com/office/officeart/2005/8/layout/default"/>
    <dgm:cxn modelId="{FDCEA69F-2D3C-4066-ADD9-2F8D55ED3540}" type="presParOf" srcId="{FD03189C-4173-4FE4-9390-B33A3DEB940A}" destId="{8109CC83-BDAA-4813-84A8-803A6262F7FB}" srcOrd="18" destOrd="0" presId="urn:microsoft.com/office/officeart/2005/8/layout/default"/>
    <dgm:cxn modelId="{C6FEB4CA-B1EA-49A6-8855-AC96D5086CCD}" type="presParOf" srcId="{FD03189C-4173-4FE4-9390-B33A3DEB940A}" destId="{08437F85-0898-4983-B0A7-16E09F7932AA}" srcOrd="19" destOrd="0" presId="urn:microsoft.com/office/officeart/2005/8/layout/default"/>
    <dgm:cxn modelId="{71EB133F-9F58-4372-85D4-04965CAF7C64}" type="presParOf" srcId="{FD03189C-4173-4FE4-9390-B33A3DEB940A}" destId="{F3CCF695-1A24-4943-9187-79F3B69D380A}" srcOrd="20" destOrd="0" presId="urn:microsoft.com/office/officeart/2005/8/layout/default"/>
    <dgm:cxn modelId="{5E448451-1C7E-49DD-9C23-B514B68339F0}" type="presParOf" srcId="{FD03189C-4173-4FE4-9390-B33A3DEB940A}" destId="{E83AA3EA-19E3-4178-B0C0-D67D7150FA59}" srcOrd="21" destOrd="0" presId="urn:microsoft.com/office/officeart/2005/8/layout/default"/>
    <dgm:cxn modelId="{0B01EE7C-F305-4D0F-A8AE-4F1C02A2F7EB}" type="presParOf" srcId="{FD03189C-4173-4FE4-9390-B33A3DEB940A}" destId="{C35745CC-4BB2-49B6-B94C-6F887AE12BC7}" srcOrd="22" destOrd="0" presId="urn:microsoft.com/office/officeart/2005/8/layout/default"/>
    <dgm:cxn modelId="{345DFD35-258C-432C-AEA8-17849537AC87}" type="presParOf" srcId="{FD03189C-4173-4FE4-9390-B33A3DEB940A}" destId="{FF885446-CCC6-4CEE-AAFE-A34942067764}" srcOrd="23" destOrd="0" presId="urn:microsoft.com/office/officeart/2005/8/layout/default"/>
    <dgm:cxn modelId="{CDD7D23D-6DCF-4C50-BC79-08A3CB043908}" type="presParOf" srcId="{FD03189C-4173-4FE4-9390-B33A3DEB940A}" destId="{E272D627-A527-4188-8DEE-E1990E7181FF}" srcOrd="24" destOrd="0" presId="urn:microsoft.com/office/officeart/2005/8/layout/default"/>
    <dgm:cxn modelId="{F78F621F-C0D7-4955-9163-1D4BE6E79C67}" type="presParOf" srcId="{FD03189C-4173-4FE4-9390-B33A3DEB940A}" destId="{B9D54F2F-B26A-4C4C-B709-E048C9F71575}" srcOrd="25" destOrd="0" presId="urn:microsoft.com/office/officeart/2005/8/layout/default"/>
    <dgm:cxn modelId="{0D973AAC-409C-4DC4-B839-4073AD1E210F}" type="presParOf" srcId="{FD03189C-4173-4FE4-9390-B33A3DEB940A}" destId="{661CF149-AF9F-49A0-A011-E85041B3CED5}" srcOrd="2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7CD16-98F0-422D-AC01-1302386FDCA7}">
      <dsp:nvSpPr>
        <dsp:cNvPr id="0" name=""/>
        <dsp:cNvSpPr/>
      </dsp:nvSpPr>
      <dsp:spPr>
        <a:xfrm>
          <a:off x="0" y="2816"/>
          <a:ext cx="6545199" cy="62361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Overview</a:t>
          </a:r>
        </a:p>
      </dsp:txBody>
      <dsp:txXfrm>
        <a:off x="30442" y="33258"/>
        <a:ext cx="6484315" cy="562726"/>
      </dsp:txXfrm>
    </dsp:sp>
    <dsp:sp modelId="{F924B53E-CA4E-4924-BC0D-B7F10B4E18D6}">
      <dsp:nvSpPr>
        <dsp:cNvPr id="0" name=""/>
        <dsp:cNvSpPr/>
      </dsp:nvSpPr>
      <dsp:spPr>
        <a:xfrm>
          <a:off x="0" y="701306"/>
          <a:ext cx="6545199" cy="623610"/>
        </a:xfrm>
        <a:prstGeom prst="roundRect">
          <a:avLst/>
        </a:prstGeom>
        <a:gradFill rotWithShape="0">
          <a:gsLst>
            <a:gs pos="0">
              <a:schemeClr val="accent5">
                <a:hueOff val="-249983"/>
                <a:satOff val="963"/>
                <a:lumOff val="-262"/>
                <a:alphaOff val="0"/>
                <a:satMod val="103000"/>
                <a:lumMod val="102000"/>
                <a:tint val="94000"/>
              </a:schemeClr>
            </a:gs>
            <a:gs pos="50000">
              <a:schemeClr val="accent5">
                <a:hueOff val="-249983"/>
                <a:satOff val="963"/>
                <a:lumOff val="-262"/>
                <a:alphaOff val="0"/>
                <a:satMod val="110000"/>
                <a:lumMod val="100000"/>
                <a:shade val="100000"/>
              </a:schemeClr>
            </a:gs>
            <a:gs pos="100000">
              <a:schemeClr val="accent5">
                <a:hueOff val="-249983"/>
                <a:satOff val="963"/>
                <a:lumOff val="-26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Context</a:t>
          </a:r>
        </a:p>
      </dsp:txBody>
      <dsp:txXfrm>
        <a:off x="30442" y="731748"/>
        <a:ext cx="6484315" cy="562726"/>
      </dsp:txXfrm>
    </dsp:sp>
    <dsp:sp modelId="{9458C6ED-9321-48C3-B728-6CB5DADDC392}">
      <dsp:nvSpPr>
        <dsp:cNvPr id="0" name=""/>
        <dsp:cNvSpPr/>
      </dsp:nvSpPr>
      <dsp:spPr>
        <a:xfrm>
          <a:off x="0" y="1399796"/>
          <a:ext cx="6545199" cy="623610"/>
        </a:xfrm>
        <a:prstGeom prst="roundRect">
          <a:avLst/>
        </a:prstGeom>
        <a:gradFill rotWithShape="0">
          <a:gsLst>
            <a:gs pos="0">
              <a:schemeClr val="accent5">
                <a:hueOff val="-499966"/>
                <a:satOff val="1927"/>
                <a:lumOff val="-523"/>
                <a:alphaOff val="0"/>
                <a:satMod val="103000"/>
                <a:lumMod val="102000"/>
                <a:tint val="94000"/>
              </a:schemeClr>
            </a:gs>
            <a:gs pos="50000">
              <a:schemeClr val="accent5">
                <a:hueOff val="-499966"/>
                <a:satOff val="1927"/>
                <a:lumOff val="-523"/>
                <a:alphaOff val="0"/>
                <a:satMod val="110000"/>
                <a:lumMod val="100000"/>
                <a:shade val="100000"/>
              </a:schemeClr>
            </a:gs>
            <a:gs pos="100000">
              <a:schemeClr val="accent5">
                <a:hueOff val="-499966"/>
                <a:satOff val="1927"/>
                <a:lumOff val="-52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Objectives</a:t>
          </a:r>
        </a:p>
      </dsp:txBody>
      <dsp:txXfrm>
        <a:off x="30442" y="1430238"/>
        <a:ext cx="6484315" cy="562726"/>
      </dsp:txXfrm>
    </dsp:sp>
    <dsp:sp modelId="{0E42B43E-86CD-4139-BB36-04B3EBD08E37}">
      <dsp:nvSpPr>
        <dsp:cNvPr id="0" name=""/>
        <dsp:cNvSpPr/>
      </dsp:nvSpPr>
      <dsp:spPr>
        <a:xfrm>
          <a:off x="0" y="2098286"/>
          <a:ext cx="6545199" cy="623610"/>
        </a:xfrm>
        <a:prstGeom prst="roundRect">
          <a:avLst/>
        </a:prstGeom>
        <a:gradFill rotWithShape="0">
          <a:gsLst>
            <a:gs pos="0">
              <a:schemeClr val="accent5">
                <a:hueOff val="-749949"/>
                <a:satOff val="2890"/>
                <a:lumOff val="-785"/>
                <a:alphaOff val="0"/>
                <a:satMod val="103000"/>
                <a:lumMod val="102000"/>
                <a:tint val="94000"/>
              </a:schemeClr>
            </a:gs>
            <a:gs pos="50000">
              <a:schemeClr val="accent5">
                <a:hueOff val="-749949"/>
                <a:satOff val="2890"/>
                <a:lumOff val="-785"/>
                <a:alphaOff val="0"/>
                <a:satMod val="110000"/>
                <a:lumMod val="100000"/>
                <a:shade val="100000"/>
              </a:schemeClr>
            </a:gs>
            <a:gs pos="100000">
              <a:schemeClr val="accent5">
                <a:hueOff val="-749949"/>
                <a:satOff val="2890"/>
                <a:lumOff val="-78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Tools, Skills, Methodologies</a:t>
          </a:r>
        </a:p>
      </dsp:txBody>
      <dsp:txXfrm>
        <a:off x="30442" y="2128728"/>
        <a:ext cx="6484315" cy="562726"/>
      </dsp:txXfrm>
    </dsp:sp>
    <dsp:sp modelId="{328848E4-CA3A-4F1B-9571-E80934A9B814}">
      <dsp:nvSpPr>
        <dsp:cNvPr id="0" name=""/>
        <dsp:cNvSpPr/>
      </dsp:nvSpPr>
      <dsp:spPr>
        <a:xfrm>
          <a:off x="0" y="2796776"/>
          <a:ext cx="6545199" cy="623610"/>
        </a:xfrm>
        <a:prstGeom prst="roundRect">
          <a:avLst/>
        </a:prstGeom>
        <a:gradFill rotWithShape="0">
          <a:gsLst>
            <a:gs pos="0">
              <a:schemeClr val="accent5">
                <a:hueOff val="-999933"/>
                <a:satOff val="3853"/>
                <a:lumOff val="-1046"/>
                <a:alphaOff val="0"/>
                <a:satMod val="103000"/>
                <a:lumMod val="102000"/>
                <a:tint val="94000"/>
              </a:schemeClr>
            </a:gs>
            <a:gs pos="50000">
              <a:schemeClr val="accent5">
                <a:hueOff val="-999933"/>
                <a:satOff val="3853"/>
                <a:lumOff val="-1046"/>
                <a:alphaOff val="0"/>
                <a:satMod val="110000"/>
                <a:lumMod val="100000"/>
                <a:shade val="100000"/>
              </a:schemeClr>
            </a:gs>
            <a:gs pos="100000">
              <a:schemeClr val="accent5">
                <a:hueOff val="-999933"/>
                <a:satOff val="3853"/>
                <a:lumOff val="-104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Data</a:t>
          </a:r>
        </a:p>
      </dsp:txBody>
      <dsp:txXfrm>
        <a:off x="30442" y="2827218"/>
        <a:ext cx="6484315" cy="562726"/>
      </dsp:txXfrm>
    </dsp:sp>
    <dsp:sp modelId="{3C3E5951-DC3A-415B-AED0-4E81F86C5BFD}">
      <dsp:nvSpPr>
        <dsp:cNvPr id="0" name=""/>
        <dsp:cNvSpPr/>
      </dsp:nvSpPr>
      <dsp:spPr>
        <a:xfrm>
          <a:off x="0" y="3495266"/>
          <a:ext cx="6545199" cy="623610"/>
        </a:xfrm>
        <a:prstGeom prst="roundRect">
          <a:avLst/>
        </a:prstGeom>
        <a:gradFill rotWithShape="0">
          <a:gsLst>
            <a:gs pos="0">
              <a:schemeClr val="accent5">
                <a:hueOff val="-1249916"/>
                <a:satOff val="4817"/>
                <a:lumOff val="-1308"/>
                <a:alphaOff val="0"/>
                <a:satMod val="103000"/>
                <a:lumMod val="102000"/>
                <a:tint val="94000"/>
              </a:schemeClr>
            </a:gs>
            <a:gs pos="50000">
              <a:schemeClr val="accent5">
                <a:hueOff val="-1249916"/>
                <a:satOff val="4817"/>
                <a:lumOff val="-1308"/>
                <a:alphaOff val="0"/>
                <a:satMod val="110000"/>
                <a:lumMod val="100000"/>
                <a:shade val="100000"/>
              </a:schemeClr>
            </a:gs>
            <a:gs pos="100000">
              <a:schemeClr val="accent5">
                <a:hueOff val="-1249916"/>
                <a:satOff val="4817"/>
                <a:lumOff val="-130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Process</a:t>
          </a:r>
        </a:p>
      </dsp:txBody>
      <dsp:txXfrm>
        <a:off x="30442" y="3525708"/>
        <a:ext cx="6484315" cy="562726"/>
      </dsp:txXfrm>
    </dsp:sp>
    <dsp:sp modelId="{A13DE734-8A80-4197-8928-E6C6FBA6C019}">
      <dsp:nvSpPr>
        <dsp:cNvPr id="0" name=""/>
        <dsp:cNvSpPr/>
      </dsp:nvSpPr>
      <dsp:spPr>
        <a:xfrm>
          <a:off x="0" y="4193756"/>
          <a:ext cx="6545199" cy="623610"/>
        </a:xfrm>
        <a:prstGeom prst="roundRect">
          <a:avLst/>
        </a:prstGeom>
        <a:gradFill rotWithShape="0">
          <a:gsLst>
            <a:gs pos="0">
              <a:schemeClr val="accent5">
                <a:hueOff val="-1499899"/>
                <a:satOff val="5780"/>
                <a:lumOff val="-1569"/>
                <a:alphaOff val="0"/>
                <a:satMod val="103000"/>
                <a:lumMod val="102000"/>
                <a:tint val="94000"/>
              </a:schemeClr>
            </a:gs>
            <a:gs pos="50000">
              <a:schemeClr val="accent5">
                <a:hueOff val="-1499899"/>
                <a:satOff val="5780"/>
                <a:lumOff val="-1569"/>
                <a:alphaOff val="0"/>
                <a:satMod val="110000"/>
                <a:lumMod val="100000"/>
                <a:shade val="100000"/>
              </a:schemeClr>
            </a:gs>
            <a:gs pos="100000">
              <a:schemeClr val="accent5">
                <a:hueOff val="-1499899"/>
                <a:satOff val="5780"/>
                <a:lumOff val="-156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Results and Recommendations</a:t>
          </a:r>
        </a:p>
      </dsp:txBody>
      <dsp:txXfrm>
        <a:off x="30442" y="4224198"/>
        <a:ext cx="6484315" cy="5627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603427-4FF2-4EAA-868D-51711895924A}">
      <dsp:nvSpPr>
        <dsp:cNvPr id="0" name=""/>
        <dsp:cNvSpPr/>
      </dsp:nvSpPr>
      <dsp:spPr>
        <a:xfrm>
          <a:off x="0" y="0"/>
          <a:ext cx="708429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0F0507-7B7C-4633-9723-126A6E39C5ED}">
      <dsp:nvSpPr>
        <dsp:cNvPr id="0" name=""/>
        <dsp:cNvSpPr/>
      </dsp:nvSpPr>
      <dsp:spPr>
        <a:xfrm>
          <a:off x="0" y="0"/>
          <a:ext cx="7084290" cy="784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Provide information to support a staffing plan, detailing what data can help inform the timing and spatial distribution of medical personnel throughout the United States. </a:t>
          </a:r>
        </a:p>
      </dsp:txBody>
      <dsp:txXfrm>
        <a:off x="0" y="0"/>
        <a:ext cx="7084290" cy="784830"/>
      </dsp:txXfrm>
    </dsp:sp>
    <dsp:sp modelId="{4BB77A4C-0A5F-47EB-B640-B3DE34E86F35}">
      <dsp:nvSpPr>
        <dsp:cNvPr id="0" name=""/>
        <dsp:cNvSpPr/>
      </dsp:nvSpPr>
      <dsp:spPr>
        <a:xfrm>
          <a:off x="0" y="784830"/>
          <a:ext cx="708429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74E848-D3F0-4FFF-AA81-6507E22FFABC}">
      <dsp:nvSpPr>
        <dsp:cNvPr id="0" name=""/>
        <dsp:cNvSpPr/>
      </dsp:nvSpPr>
      <dsp:spPr>
        <a:xfrm>
          <a:off x="0" y="784830"/>
          <a:ext cx="7084290" cy="784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 Determine whether influenza occurs seasonally or throughout the entire year. If seasonal, does it start and end at the same time (month) in every state? </a:t>
          </a:r>
        </a:p>
      </dsp:txBody>
      <dsp:txXfrm>
        <a:off x="0" y="784830"/>
        <a:ext cx="7084290" cy="784830"/>
      </dsp:txXfrm>
    </dsp:sp>
    <dsp:sp modelId="{33CCBFFD-9EE3-4A05-8765-614F93045A80}">
      <dsp:nvSpPr>
        <dsp:cNvPr id="0" name=""/>
        <dsp:cNvSpPr/>
      </dsp:nvSpPr>
      <dsp:spPr>
        <a:xfrm>
          <a:off x="0" y="1569660"/>
          <a:ext cx="708429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838D77-84F5-4F26-AC66-37FB4A12B01D}">
      <dsp:nvSpPr>
        <dsp:cNvPr id="0" name=""/>
        <dsp:cNvSpPr/>
      </dsp:nvSpPr>
      <dsp:spPr>
        <a:xfrm>
          <a:off x="0" y="1569660"/>
          <a:ext cx="7084290" cy="784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 Prioritize states with large vulnerable populations. Consider categorizing each state as low, medium-, or high-need based on its vulnerable population count. </a:t>
          </a:r>
        </a:p>
      </dsp:txBody>
      <dsp:txXfrm>
        <a:off x="0" y="1569660"/>
        <a:ext cx="7084290" cy="784830"/>
      </dsp:txXfrm>
    </dsp:sp>
    <dsp:sp modelId="{498AE384-A37B-4FFF-A009-5CA0AFBB5875}">
      <dsp:nvSpPr>
        <dsp:cNvPr id="0" name=""/>
        <dsp:cNvSpPr/>
      </dsp:nvSpPr>
      <dsp:spPr>
        <a:xfrm>
          <a:off x="0" y="2354490"/>
          <a:ext cx="708429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1C04AA-1A48-454E-841D-A3F9FA85C7A8}">
      <dsp:nvSpPr>
        <dsp:cNvPr id="0" name=""/>
        <dsp:cNvSpPr/>
      </dsp:nvSpPr>
      <dsp:spPr>
        <a:xfrm>
          <a:off x="0" y="2354490"/>
          <a:ext cx="7084290" cy="784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 Assess data limitations that may prevent you from conducting your desired analyses.</a:t>
          </a:r>
        </a:p>
      </dsp:txBody>
      <dsp:txXfrm>
        <a:off x="0" y="2354490"/>
        <a:ext cx="7084290" cy="7848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1629CF-F9A0-442F-93E3-56042C1F0C6C}">
      <dsp:nvSpPr>
        <dsp:cNvPr id="0" name=""/>
        <dsp:cNvSpPr/>
      </dsp:nvSpPr>
      <dsp:spPr>
        <a:xfrm>
          <a:off x="1799" y="196483"/>
          <a:ext cx="1427536" cy="8565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Designing a Data Research Project</a:t>
          </a:r>
        </a:p>
      </dsp:txBody>
      <dsp:txXfrm>
        <a:off x="1799" y="196483"/>
        <a:ext cx="1427536" cy="856522"/>
      </dsp:txXfrm>
    </dsp:sp>
    <dsp:sp modelId="{613ED49B-1792-4CBD-8EF2-636C390480BD}">
      <dsp:nvSpPr>
        <dsp:cNvPr id="0" name=""/>
        <dsp:cNvSpPr/>
      </dsp:nvSpPr>
      <dsp:spPr>
        <a:xfrm>
          <a:off x="1572089" y="196483"/>
          <a:ext cx="1427536" cy="8565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Data Profiling &amp; Integrity</a:t>
          </a:r>
        </a:p>
      </dsp:txBody>
      <dsp:txXfrm>
        <a:off x="1572089" y="196483"/>
        <a:ext cx="1427536" cy="856522"/>
      </dsp:txXfrm>
    </dsp:sp>
    <dsp:sp modelId="{7600E896-2A92-4A4F-8E3A-E373AF2808E7}">
      <dsp:nvSpPr>
        <dsp:cNvPr id="0" name=""/>
        <dsp:cNvSpPr/>
      </dsp:nvSpPr>
      <dsp:spPr>
        <a:xfrm>
          <a:off x="3142380" y="196483"/>
          <a:ext cx="1427536" cy="8565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Data Quality Measures</a:t>
          </a:r>
        </a:p>
      </dsp:txBody>
      <dsp:txXfrm>
        <a:off x="3142380" y="196483"/>
        <a:ext cx="1427536" cy="856522"/>
      </dsp:txXfrm>
    </dsp:sp>
    <dsp:sp modelId="{38C620FC-E5F5-4355-A96A-4DBCB60060CC}">
      <dsp:nvSpPr>
        <dsp:cNvPr id="0" name=""/>
        <dsp:cNvSpPr/>
      </dsp:nvSpPr>
      <dsp:spPr>
        <a:xfrm>
          <a:off x="4712670" y="196483"/>
          <a:ext cx="1427536" cy="8565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Data Transformation &amp; Integration</a:t>
          </a:r>
        </a:p>
      </dsp:txBody>
      <dsp:txXfrm>
        <a:off x="4712670" y="196483"/>
        <a:ext cx="1427536" cy="856522"/>
      </dsp:txXfrm>
    </dsp:sp>
    <dsp:sp modelId="{D62E5FAB-1FB6-4DFC-8A18-3E86A4557971}">
      <dsp:nvSpPr>
        <dsp:cNvPr id="0" name=""/>
        <dsp:cNvSpPr/>
      </dsp:nvSpPr>
      <dsp:spPr>
        <a:xfrm>
          <a:off x="1799" y="1195759"/>
          <a:ext cx="1427536" cy="8565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Conducting Statistical Analyses</a:t>
          </a:r>
        </a:p>
      </dsp:txBody>
      <dsp:txXfrm>
        <a:off x="1799" y="1195759"/>
        <a:ext cx="1427536" cy="856522"/>
      </dsp:txXfrm>
    </dsp:sp>
    <dsp:sp modelId="{B5F22DCA-C494-4427-99EC-A1A7923492AE}">
      <dsp:nvSpPr>
        <dsp:cNvPr id="0" name=""/>
        <dsp:cNvSpPr/>
      </dsp:nvSpPr>
      <dsp:spPr>
        <a:xfrm>
          <a:off x="1572089" y="1195759"/>
          <a:ext cx="1427536" cy="8565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Statistical Hypothesis Testing</a:t>
          </a:r>
        </a:p>
      </dsp:txBody>
      <dsp:txXfrm>
        <a:off x="1572089" y="1195759"/>
        <a:ext cx="1427536" cy="856522"/>
      </dsp:txXfrm>
    </dsp:sp>
    <dsp:sp modelId="{5E06703D-5B41-4A51-88B2-1B05610E10F0}">
      <dsp:nvSpPr>
        <dsp:cNvPr id="0" name=""/>
        <dsp:cNvSpPr/>
      </dsp:nvSpPr>
      <dsp:spPr>
        <a:xfrm>
          <a:off x="3142380" y="1195759"/>
          <a:ext cx="1427536" cy="8565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Create Interim Report</a:t>
          </a:r>
        </a:p>
      </dsp:txBody>
      <dsp:txXfrm>
        <a:off x="3142380" y="1195759"/>
        <a:ext cx="1427536" cy="856522"/>
      </dsp:txXfrm>
    </dsp:sp>
    <dsp:sp modelId="{2B22A532-927C-42DB-A350-23596F5D27CC}">
      <dsp:nvSpPr>
        <dsp:cNvPr id="0" name=""/>
        <dsp:cNvSpPr/>
      </dsp:nvSpPr>
      <dsp:spPr>
        <a:xfrm>
          <a:off x="4712670" y="1195759"/>
          <a:ext cx="1427536" cy="8565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Composition &amp; Comparison Charts in Tableau</a:t>
          </a:r>
        </a:p>
      </dsp:txBody>
      <dsp:txXfrm>
        <a:off x="4712670" y="1195759"/>
        <a:ext cx="1427536" cy="856522"/>
      </dsp:txXfrm>
    </dsp:sp>
    <dsp:sp modelId="{1DFD5F09-E513-4447-864A-5AD34C6FF917}">
      <dsp:nvSpPr>
        <dsp:cNvPr id="0" name=""/>
        <dsp:cNvSpPr/>
      </dsp:nvSpPr>
      <dsp:spPr>
        <a:xfrm>
          <a:off x="1799" y="2195035"/>
          <a:ext cx="1427536" cy="8565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Temporal Visualizations &amp; Forecasting  in Tableau</a:t>
          </a:r>
        </a:p>
      </dsp:txBody>
      <dsp:txXfrm>
        <a:off x="1799" y="2195035"/>
        <a:ext cx="1427536" cy="856522"/>
      </dsp:txXfrm>
    </dsp:sp>
    <dsp:sp modelId="{8109CC83-BDAA-4813-84A8-803A6262F7FB}">
      <dsp:nvSpPr>
        <dsp:cNvPr id="0" name=""/>
        <dsp:cNvSpPr/>
      </dsp:nvSpPr>
      <dsp:spPr>
        <a:xfrm>
          <a:off x="1572089" y="2195035"/>
          <a:ext cx="1427536" cy="8565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Statistical Visualizations: Histograms &amp; Box Plots in Tableau</a:t>
          </a:r>
        </a:p>
      </dsp:txBody>
      <dsp:txXfrm>
        <a:off x="1572089" y="2195035"/>
        <a:ext cx="1427536" cy="856522"/>
      </dsp:txXfrm>
    </dsp:sp>
    <dsp:sp modelId="{F3CCF695-1A24-4943-9187-79F3B69D380A}">
      <dsp:nvSpPr>
        <dsp:cNvPr id="0" name=""/>
        <dsp:cNvSpPr/>
      </dsp:nvSpPr>
      <dsp:spPr>
        <a:xfrm>
          <a:off x="3142380" y="2195035"/>
          <a:ext cx="1427536" cy="8565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Statistical Visualizations: Scatter Plots &amp; Bubble Charts in Tableau</a:t>
          </a:r>
        </a:p>
      </dsp:txBody>
      <dsp:txXfrm>
        <a:off x="3142380" y="2195035"/>
        <a:ext cx="1427536" cy="856522"/>
      </dsp:txXfrm>
    </dsp:sp>
    <dsp:sp modelId="{C35745CC-4BB2-49B6-B94C-6F887AE12BC7}">
      <dsp:nvSpPr>
        <dsp:cNvPr id="0" name=""/>
        <dsp:cNvSpPr/>
      </dsp:nvSpPr>
      <dsp:spPr>
        <a:xfrm>
          <a:off x="4712670" y="2195035"/>
          <a:ext cx="1427536" cy="8565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Spatial and Textual Analysis in Tableau</a:t>
          </a:r>
        </a:p>
      </dsp:txBody>
      <dsp:txXfrm>
        <a:off x="4712670" y="2195035"/>
        <a:ext cx="1427536" cy="856522"/>
      </dsp:txXfrm>
    </dsp:sp>
    <dsp:sp modelId="{E272D627-A527-4188-8DEE-E1990E7181FF}">
      <dsp:nvSpPr>
        <dsp:cNvPr id="0" name=""/>
        <dsp:cNvSpPr/>
      </dsp:nvSpPr>
      <dsp:spPr>
        <a:xfrm>
          <a:off x="1572089" y="3194311"/>
          <a:ext cx="1427536" cy="8565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Publish your analysis as a Tableau Storyboard</a:t>
          </a:r>
        </a:p>
      </dsp:txBody>
      <dsp:txXfrm>
        <a:off x="1572089" y="3194311"/>
        <a:ext cx="1427536" cy="856522"/>
      </dsp:txXfrm>
    </dsp:sp>
    <dsp:sp modelId="{661CF149-AF9F-49A0-A011-E85041B3CED5}">
      <dsp:nvSpPr>
        <dsp:cNvPr id="0" name=""/>
        <dsp:cNvSpPr/>
      </dsp:nvSpPr>
      <dsp:spPr>
        <a:xfrm>
          <a:off x="3142380" y="3194311"/>
          <a:ext cx="1427536" cy="8565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Record a video presentation for your stakeholders.</a:t>
          </a:r>
        </a:p>
      </dsp:txBody>
      <dsp:txXfrm>
        <a:off x="3142380" y="3194311"/>
        <a:ext cx="1427536" cy="85652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87DBA-D25B-4A00-9B2F-6513919D5181}" type="datetimeFigureOut">
              <a:rPr lang="en-US" smtClean="0"/>
              <a:t>1/18/2023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5C2495-22D3-422E-B418-4E1FECD05E7B}" type="slidenum">
              <a:rPr lang="en-US" smtClean="0"/>
              <a:t>‹#›</a:t>
            </a:fld>
            <a:endParaRPr lang="en-US" dirty="0"/>
          </a:p>
        </p:txBody>
      </p:sp>
    </p:spTree>
    <p:extLst>
      <p:ext uri="{BB962C8B-B14F-4D97-AF65-F5344CB8AC3E}">
        <p14:creationId xmlns:p14="http://schemas.microsoft.com/office/powerpoint/2010/main" val="2164976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3544625-0ADF-4414-89A2-9E135F0C84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5872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3544625-0ADF-4414-89A2-9E135F0C84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6630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3544625-0ADF-4414-89A2-9E135F0C84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9600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1/18/2023</a:t>
            </a:fld>
            <a:endParaRPr lang="en-US" dirty="0"/>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583042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1/18/2023</a:t>
            </a:fld>
            <a:endParaRPr lang="en-US" dirty="0"/>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3771411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1/18/2023</a:t>
            </a:fld>
            <a:endParaRPr lang="en-US" dirty="0"/>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155990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1/18/2023</a:t>
            </a:fld>
            <a:endParaRPr lang="en-US" dirty="0"/>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3193502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1/18/2023</a:t>
            </a:fld>
            <a:endParaRPr lang="en-US" dirty="0"/>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3275216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1/18/2023</a:t>
            </a:fld>
            <a:endParaRPr lang="en-US" dirty="0"/>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3365214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1/18/2023</a:t>
            </a:fld>
            <a:endParaRPr lang="en-US" dirty="0"/>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2855621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1/18/2023</a:t>
            </a:fld>
            <a:endParaRPr lang="en-US" dirty="0"/>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1734732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1/18/2023</a:t>
            </a:fld>
            <a:endParaRPr lang="en-US" dirty="0"/>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2727005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1/18/2023</a:t>
            </a:fld>
            <a:endParaRPr lang="en-US" dirty="0"/>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404193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1/18/2023</a:t>
            </a:fld>
            <a:endParaRPr lang="en-US" dirty="0"/>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3901948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1/18/2023</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402485728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hyperlink" Target="https://coach-courses-us.s3.amazonaws.com/public/courses/da_program/CDC_Influenza_Deaths_edited.xlsx"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coach-courses-us.s3.amazonaws.com/public/courses/data-immersion/A1-A2_Influenza_Project/Census_Population_transformed_202101.csv" TargetMode="Externa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file/d/1qxaFQBIxQjBKmv8dDdylZU3VaIp2xPOJ/view?usp=share_link"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docs.google.com/spreadsheets/d/1TlLceK_107yur2-7o52GEzbqc3hBHplc/edit?usp=share_link&amp;ouid=118127212870136415550&amp;rtpof=true&amp;sd=true"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file/d/1pkwGLFkmIxeTtxLeug6UA-I7vLRJapTy/view?usp=share_link"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public.tableau.com/views/robert_cheadle_02_09_storyboard_v04/FluProjectStoryboard?:language=en-US&amp;:display_count=n&amp;:origin=viz_share_link" TargetMode="Externa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7AAEFC-156E-1144-8D57-FBE2CD3B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 name="Picture 3">
            <a:extLst>
              <a:ext uri="{FF2B5EF4-FFF2-40B4-BE49-F238E27FC236}">
                <a16:creationId xmlns:a16="http://schemas.microsoft.com/office/drawing/2014/main" id="{ACF1E79B-FA2A-977C-02AA-933B2E9F2831}"/>
              </a:ext>
            </a:extLst>
          </p:cNvPr>
          <p:cNvPicPr>
            <a:picLocks noChangeAspect="1"/>
          </p:cNvPicPr>
          <p:nvPr/>
        </p:nvPicPr>
        <p:blipFill rotWithShape="1">
          <a:blip r:embed="rId2"/>
          <a:srcRect t="12791"/>
          <a:stretch/>
        </p:blipFill>
        <p:spPr>
          <a:xfrm>
            <a:off x="20" y="10"/>
            <a:ext cx="12191979" cy="6857989"/>
          </a:xfrm>
          <a:prstGeom prst="rect">
            <a:avLst/>
          </a:prstGeom>
        </p:spPr>
      </p:pic>
      <p:sp>
        <p:nvSpPr>
          <p:cNvPr id="49" name="Freeform: Shape 10">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7594"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rgbClr val="0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B8638E3-622F-14DD-1F0E-03DB5E901897}"/>
              </a:ext>
            </a:extLst>
          </p:cNvPr>
          <p:cNvSpPr>
            <a:spLocks noGrp="1"/>
          </p:cNvSpPr>
          <p:nvPr>
            <p:ph type="ctrTitle"/>
          </p:nvPr>
        </p:nvSpPr>
        <p:spPr>
          <a:xfrm>
            <a:off x="4521389" y="1826096"/>
            <a:ext cx="3149221" cy="2142699"/>
          </a:xfrm>
        </p:spPr>
        <p:txBody>
          <a:bodyPr anchor="b">
            <a:normAutofit/>
          </a:bodyPr>
          <a:lstStyle/>
          <a:p>
            <a:pPr algn="ctr">
              <a:lnSpc>
                <a:spcPct val="90000"/>
              </a:lnSpc>
            </a:pPr>
            <a:r>
              <a:rPr lang="en-US" sz="3100" dirty="0">
                <a:solidFill>
                  <a:srgbClr val="FFFFFF"/>
                </a:solidFill>
              </a:rPr>
              <a:t>Determining Staffing Needs in US States During Influenza Season</a:t>
            </a:r>
          </a:p>
        </p:txBody>
      </p:sp>
      <p:sp>
        <p:nvSpPr>
          <p:cNvPr id="3" name="Subtitle 2">
            <a:extLst>
              <a:ext uri="{FF2B5EF4-FFF2-40B4-BE49-F238E27FC236}">
                <a16:creationId xmlns:a16="http://schemas.microsoft.com/office/drawing/2014/main" id="{1575E3D0-E9C1-360F-2E2B-E5CEAD8DAB5C}"/>
              </a:ext>
            </a:extLst>
          </p:cNvPr>
          <p:cNvSpPr>
            <a:spLocks noGrp="1"/>
          </p:cNvSpPr>
          <p:nvPr>
            <p:ph type="subTitle" idx="1"/>
          </p:nvPr>
        </p:nvSpPr>
        <p:spPr>
          <a:xfrm>
            <a:off x="4642513" y="4196605"/>
            <a:ext cx="2906973" cy="948601"/>
          </a:xfrm>
        </p:spPr>
        <p:txBody>
          <a:bodyPr anchor="t">
            <a:normAutofit/>
          </a:bodyPr>
          <a:lstStyle/>
          <a:p>
            <a:pPr algn="ctr"/>
            <a:r>
              <a:rPr lang="en-US" dirty="0">
                <a:solidFill>
                  <a:srgbClr val="FFFFFF"/>
                </a:solidFill>
              </a:rPr>
              <a:t>Robert Cheadle</a:t>
            </a:r>
          </a:p>
        </p:txBody>
      </p:sp>
    </p:spTree>
    <p:extLst>
      <p:ext uri="{BB962C8B-B14F-4D97-AF65-F5344CB8AC3E}">
        <p14:creationId xmlns:p14="http://schemas.microsoft.com/office/powerpoint/2010/main" val="384420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A1F6698-0366-E7DA-DEC6-ACF40131BAE6}"/>
              </a:ext>
            </a:extLst>
          </p:cNvPr>
          <p:cNvSpPr txBox="1">
            <a:spLocks/>
          </p:cNvSpPr>
          <p:nvPr/>
        </p:nvSpPr>
        <p:spPr>
          <a:xfrm>
            <a:off x="685801" y="643466"/>
            <a:ext cx="3229707" cy="4995333"/>
          </a:xfrm>
          <a:prstGeom prst="rect">
            <a:avLst/>
          </a:prstGeom>
        </p:spPr>
        <p:txBody>
          <a:bodyPr vert="horz" lIns="91440" tIns="45720" rIns="91440" bIns="45720" rtlCol="0" anchor="ctr">
            <a:norm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Aft>
                <a:spcPts val="600"/>
              </a:spcAft>
            </a:pPr>
            <a:r>
              <a:rPr lang="en-US" sz="3600" dirty="0">
                <a:solidFill>
                  <a:srgbClr val="FFFFFF"/>
                </a:solidFill>
              </a:rPr>
              <a:t>Contents</a:t>
            </a:r>
          </a:p>
        </p:txBody>
      </p:sp>
      <p:graphicFrame>
        <p:nvGraphicFramePr>
          <p:cNvPr id="26" name="Content Placeholder 2">
            <a:extLst>
              <a:ext uri="{FF2B5EF4-FFF2-40B4-BE49-F238E27FC236}">
                <a16:creationId xmlns:a16="http://schemas.microsoft.com/office/drawing/2014/main" id="{66A4BEF5-DB3D-C47B-DC86-32EC8E969A7D}"/>
              </a:ext>
            </a:extLst>
          </p:cNvPr>
          <p:cNvGraphicFramePr/>
          <p:nvPr>
            <p:extLst>
              <p:ext uri="{D42A27DB-BD31-4B8C-83A1-F6EECF244321}">
                <p14:modId xmlns:p14="http://schemas.microsoft.com/office/powerpoint/2010/main" val="333376348"/>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91406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22">
            <a:extLst>
              <a:ext uri="{FF2B5EF4-FFF2-40B4-BE49-F238E27FC236}">
                <a16:creationId xmlns:a16="http://schemas.microsoft.com/office/drawing/2014/main" id="{0355D020-B9F7-4EB3-8480-1BE428257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7281E183-1025-3253-DAA8-68BF6BBF5F3A}"/>
              </a:ext>
            </a:extLst>
          </p:cNvPr>
          <p:cNvSpPr txBox="1">
            <a:spLocks/>
          </p:cNvSpPr>
          <p:nvPr/>
        </p:nvSpPr>
        <p:spPr>
          <a:xfrm>
            <a:off x="6092672" y="952499"/>
            <a:ext cx="5143501" cy="1508760"/>
          </a:xfrm>
          <a:prstGeom prst="rect">
            <a:avLst/>
          </a:prstGeom>
        </p:spPr>
        <p:txBody>
          <a:bodyPr vert="horz" lIns="91440" tIns="45720" rIns="91440" bIns="45720" rtlCol="0" anchor="ctr">
            <a:norm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spcAft>
                <a:spcPts val="600"/>
              </a:spcAft>
            </a:pPr>
            <a:r>
              <a:rPr lang="en-US" sz="4000" kern="1200" dirty="0">
                <a:solidFill>
                  <a:schemeClr val="tx2"/>
                </a:solidFill>
                <a:latin typeface="+mj-lt"/>
                <a:ea typeface="+mj-ea"/>
                <a:cs typeface="+mj-cs"/>
              </a:rPr>
              <a:t>Overview</a:t>
            </a:r>
          </a:p>
        </p:txBody>
      </p:sp>
      <p:sp>
        <p:nvSpPr>
          <p:cNvPr id="36" name="Freeform: Shape 24">
            <a:extLst>
              <a:ext uri="{FF2B5EF4-FFF2-40B4-BE49-F238E27FC236}">
                <a16:creationId xmlns:a16="http://schemas.microsoft.com/office/drawing/2014/main" id="{1A7935F8-81A6-44FF-B896-2E67958AAC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9597" y="1907347"/>
            <a:ext cx="2249810" cy="304413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solidFill>
            <a:schemeClr val="bg2">
              <a:lumMod val="75000"/>
              <a:alpha val="15000"/>
            </a:schemeClr>
          </a:solidFill>
          <a:ln w="25400" cap="rnd">
            <a:no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26">
            <a:extLst>
              <a:ext uri="{FF2B5EF4-FFF2-40B4-BE49-F238E27FC236}">
                <a16:creationId xmlns:a16="http://schemas.microsoft.com/office/drawing/2014/main" id="{721285E4-C6FA-43AA-968B-F08BB8541F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8393" y="1824533"/>
            <a:ext cx="2372219"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28">
            <a:extLst>
              <a:ext uri="{FF2B5EF4-FFF2-40B4-BE49-F238E27FC236}">
                <a16:creationId xmlns:a16="http://schemas.microsoft.com/office/drawing/2014/main" id="{85D3C335-07C9-4536-95C3-38B9B9CFC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563455" cy="2294745"/>
          </a:xfrm>
          <a:custGeom>
            <a:avLst/>
            <a:gdLst>
              <a:gd name="connsiteX0" fmla="*/ 0 w 1588440"/>
              <a:gd name="connsiteY0" fmla="*/ 0 h 2310709"/>
              <a:gd name="connsiteX1" fmla="*/ 1532882 w 1588440"/>
              <a:gd name="connsiteY1" fmla="*/ 0 h 2310709"/>
              <a:gd name="connsiteX2" fmla="*/ 1548735 w 1588440"/>
              <a:gd name="connsiteY2" fmla="*/ 39565 h 2310709"/>
              <a:gd name="connsiteX3" fmla="*/ 1588440 w 1588440"/>
              <a:gd name="connsiteY3" fmla="*/ 342897 h 2310709"/>
              <a:gd name="connsiteX4" fmla="*/ 1588440 w 1588440"/>
              <a:gd name="connsiteY4" fmla="*/ 438788 h 2310709"/>
              <a:gd name="connsiteX5" fmla="*/ 1588440 w 1588440"/>
              <a:gd name="connsiteY5" fmla="*/ 712498 h 2310709"/>
              <a:gd name="connsiteX6" fmla="*/ 1588440 w 1588440"/>
              <a:gd name="connsiteY6" fmla="*/ 864790 h 2310709"/>
              <a:gd name="connsiteX7" fmla="*/ 1588440 w 1588440"/>
              <a:gd name="connsiteY7" fmla="*/ 1074495 h 2310709"/>
              <a:gd name="connsiteX8" fmla="*/ 1588440 w 1588440"/>
              <a:gd name="connsiteY8" fmla="*/ 1234390 h 2310709"/>
              <a:gd name="connsiteX9" fmla="*/ 1294612 w 1588440"/>
              <a:gd name="connsiteY9" fmla="*/ 1861277 h 2310709"/>
              <a:gd name="connsiteX10" fmla="*/ 564068 w 1588440"/>
              <a:gd name="connsiteY10" fmla="*/ 2224184 h 2310709"/>
              <a:gd name="connsiteX11" fmla="*/ 465379 w 1588440"/>
              <a:gd name="connsiteY11" fmla="*/ 2310709 h 2310709"/>
              <a:gd name="connsiteX12" fmla="*/ 363004 w 1588440"/>
              <a:gd name="connsiteY12" fmla="*/ 2224184 h 2310709"/>
              <a:gd name="connsiteX13" fmla="*/ 79710 w 1588440"/>
              <a:gd name="connsiteY13" fmla="*/ 2058348 h 2310709"/>
              <a:gd name="connsiteX14" fmla="*/ 0 w 1588440"/>
              <a:gd name="connsiteY14" fmla="*/ 2024026 h 2310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88440" h="2310709">
                <a:moveTo>
                  <a:pt x="0" y="0"/>
                </a:moveTo>
                <a:lnTo>
                  <a:pt x="1532882" y="0"/>
                </a:lnTo>
                <a:lnTo>
                  <a:pt x="1548735" y="39565"/>
                </a:lnTo>
                <a:cubicBezTo>
                  <a:pt x="1575528" y="122898"/>
                  <a:pt x="1588440" y="221532"/>
                  <a:pt x="1588440" y="342897"/>
                </a:cubicBezTo>
                <a:lnTo>
                  <a:pt x="1588440" y="438788"/>
                </a:lnTo>
                <a:lnTo>
                  <a:pt x="1588440" y="712498"/>
                </a:lnTo>
                <a:lnTo>
                  <a:pt x="1588440" y="864790"/>
                </a:lnTo>
                <a:lnTo>
                  <a:pt x="1588440" y="1074495"/>
                </a:lnTo>
                <a:lnTo>
                  <a:pt x="1588440" y="1234390"/>
                </a:lnTo>
                <a:cubicBezTo>
                  <a:pt x="1588440" y="1558032"/>
                  <a:pt x="1496620" y="1720025"/>
                  <a:pt x="1294612" y="1861277"/>
                </a:cubicBezTo>
                <a:cubicBezTo>
                  <a:pt x="1084530" y="1982990"/>
                  <a:pt x="808776" y="2035079"/>
                  <a:pt x="564068" y="2224184"/>
                </a:cubicBezTo>
                <a:lnTo>
                  <a:pt x="465379" y="2310709"/>
                </a:lnTo>
                <a:lnTo>
                  <a:pt x="363004" y="2224184"/>
                </a:lnTo>
                <a:cubicBezTo>
                  <a:pt x="271238" y="2153269"/>
                  <a:pt x="175107" y="2101623"/>
                  <a:pt x="79710" y="2058348"/>
                </a:cubicBezTo>
                <a:lnTo>
                  <a:pt x="0" y="2024026"/>
                </a:ln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Freeform: Shape 30">
            <a:extLst>
              <a:ext uri="{FF2B5EF4-FFF2-40B4-BE49-F238E27FC236}">
                <a16:creationId xmlns:a16="http://schemas.microsoft.com/office/drawing/2014/main" id="{DD97B7E9-D716-42DF-975A-73D89F175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24420" cy="2377558"/>
          </a:xfrm>
          <a:custGeom>
            <a:avLst/>
            <a:gdLst>
              <a:gd name="connsiteX0" fmla="*/ 0 w 1624420"/>
              <a:gd name="connsiteY0" fmla="*/ 0 h 2377558"/>
              <a:gd name="connsiteX1" fmla="*/ 1586848 w 1624420"/>
              <a:gd name="connsiteY1" fmla="*/ 0 h 2377558"/>
              <a:gd name="connsiteX2" fmla="*/ 1605964 w 1624420"/>
              <a:gd name="connsiteY2" fmla="*/ 76379 h 2377558"/>
              <a:gd name="connsiteX3" fmla="*/ 1624420 w 1624420"/>
              <a:gd name="connsiteY3" fmla="*/ 302680 h 2377558"/>
              <a:gd name="connsiteX4" fmla="*/ 1624420 w 1624420"/>
              <a:gd name="connsiteY4" fmla="*/ 403788 h 2377558"/>
              <a:gd name="connsiteX5" fmla="*/ 1624420 w 1624420"/>
              <a:gd name="connsiteY5" fmla="*/ 692390 h 2377558"/>
              <a:gd name="connsiteX6" fmla="*/ 1624420 w 1624420"/>
              <a:gd name="connsiteY6" fmla="*/ 852968 h 2377558"/>
              <a:gd name="connsiteX7" fmla="*/ 1624420 w 1624420"/>
              <a:gd name="connsiteY7" fmla="*/ 1074083 h 2377558"/>
              <a:gd name="connsiteX8" fmla="*/ 1624420 w 1624420"/>
              <a:gd name="connsiteY8" fmla="*/ 1242678 h 2377558"/>
              <a:gd name="connsiteX9" fmla="*/ 1314605 w 1624420"/>
              <a:gd name="connsiteY9" fmla="*/ 1903673 h 2377558"/>
              <a:gd name="connsiteX10" fmla="*/ 544313 w 1624420"/>
              <a:gd name="connsiteY10" fmla="*/ 2286325 h 2377558"/>
              <a:gd name="connsiteX11" fmla="*/ 440255 w 1624420"/>
              <a:gd name="connsiteY11" fmla="*/ 2377558 h 2377558"/>
              <a:gd name="connsiteX12" fmla="*/ 332309 w 1624420"/>
              <a:gd name="connsiteY12" fmla="*/ 2286325 h 2377558"/>
              <a:gd name="connsiteX13" fmla="*/ 33602 w 1624420"/>
              <a:gd name="connsiteY13" fmla="*/ 2111466 h 2377558"/>
              <a:gd name="connsiteX14" fmla="*/ 0 w 1624420"/>
              <a:gd name="connsiteY14" fmla="*/ 2096998 h 2377558"/>
              <a:gd name="connsiteX0" fmla="*/ 0 w 1624420"/>
              <a:gd name="connsiteY0" fmla="*/ 0 h 2377558"/>
              <a:gd name="connsiteX1" fmla="*/ 1586848 w 1624420"/>
              <a:gd name="connsiteY1" fmla="*/ 0 h 2377558"/>
              <a:gd name="connsiteX2" fmla="*/ 1605964 w 1624420"/>
              <a:gd name="connsiteY2" fmla="*/ 76379 h 2377558"/>
              <a:gd name="connsiteX3" fmla="*/ 1624420 w 1624420"/>
              <a:gd name="connsiteY3" fmla="*/ 302680 h 2377558"/>
              <a:gd name="connsiteX4" fmla="*/ 1624420 w 1624420"/>
              <a:gd name="connsiteY4" fmla="*/ 403788 h 2377558"/>
              <a:gd name="connsiteX5" fmla="*/ 1624420 w 1624420"/>
              <a:gd name="connsiteY5" fmla="*/ 692390 h 2377558"/>
              <a:gd name="connsiteX6" fmla="*/ 1624420 w 1624420"/>
              <a:gd name="connsiteY6" fmla="*/ 852968 h 2377558"/>
              <a:gd name="connsiteX7" fmla="*/ 1624420 w 1624420"/>
              <a:gd name="connsiteY7" fmla="*/ 1074083 h 2377558"/>
              <a:gd name="connsiteX8" fmla="*/ 1624420 w 1624420"/>
              <a:gd name="connsiteY8" fmla="*/ 1242678 h 2377558"/>
              <a:gd name="connsiteX9" fmla="*/ 1314605 w 1624420"/>
              <a:gd name="connsiteY9" fmla="*/ 1903673 h 2377558"/>
              <a:gd name="connsiteX10" fmla="*/ 544313 w 1624420"/>
              <a:gd name="connsiteY10" fmla="*/ 2286325 h 2377558"/>
              <a:gd name="connsiteX11" fmla="*/ 440255 w 1624420"/>
              <a:gd name="connsiteY11" fmla="*/ 2377558 h 2377558"/>
              <a:gd name="connsiteX12" fmla="*/ 332309 w 1624420"/>
              <a:gd name="connsiteY12" fmla="*/ 2286325 h 2377558"/>
              <a:gd name="connsiteX13" fmla="*/ 33602 w 1624420"/>
              <a:gd name="connsiteY13" fmla="*/ 2111466 h 2377558"/>
              <a:gd name="connsiteX14" fmla="*/ 0 w 1624420"/>
              <a:gd name="connsiteY14" fmla="*/ 2096998 h 2377558"/>
              <a:gd name="connsiteX15" fmla="*/ 91440 w 1624420"/>
              <a:gd name="connsiteY15" fmla="*/ 91440 h 2377558"/>
              <a:gd name="connsiteX0" fmla="*/ 0 w 1624420"/>
              <a:gd name="connsiteY0" fmla="*/ 0 h 2377558"/>
              <a:gd name="connsiteX1" fmla="*/ 1586848 w 1624420"/>
              <a:gd name="connsiteY1" fmla="*/ 0 h 2377558"/>
              <a:gd name="connsiteX2" fmla="*/ 1605964 w 1624420"/>
              <a:gd name="connsiteY2" fmla="*/ 76379 h 2377558"/>
              <a:gd name="connsiteX3" fmla="*/ 1624420 w 1624420"/>
              <a:gd name="connsiteY3" fmla="*/ 302680 h 2377558"/>
              <a:gd name="connsiteX4" fmla="*/ 1624420 w 1624420"/>
              <a:gd name="connsiteY4" fmla="*/ 403788 h 2377558"/>
              <a:gd name="connsiteX5" fmla="*/ 1624420 w 1624420"/>
              <a:gd name="connsiteY5" fmla="*/ 692390 h 2377558"/>
              <a:gd name="connsiteX6" fmla="*/ 1624420 w 1624420"/>
              <a:gd name="connsiteY6" fmla="*/ 852968 h 2377558"/>
              <a:gd name="connsiteX7" fmla="*/ 1624420 w 1624420"/>
              <a:gd name="connsiteY7" fmla="*/ 1074083 h 2377558"/>
              <a:gd name="connsiteX8" fmla="*/ 1624420 w 1624420"/>
              <a:gd name="connsiteY8" fmla="*/ 1242678 h 2377558"/>
              <a:gd name="connsiteX9" fmla="*/ 1314605 w 1624420"/>
              <a:gd name="connsiteY9" fmla="*/ 1903673 h 2377558"/>
              <a:gd name="connsiteX10" fmla="*/ 544313 w 1624420"/>
              <a:gd name="connsiteY10" fmla="*/ 2286325 h 2377558"/>
              <a:gd name="connsiteX11" fmla="*/ 440255 w 1624420"/>
              <a:gd name="connsiteY11" fmla="*/ 2377558 h 2377558"/>
              <a:gd name="connsiteX12" fmla="*/ 332309 w 1624420"/>
              <a:gd name="connsiteY12" fmla="*/ 2286325 h 2377558"/>
              <a:gd name="connsiteX13" fmla="*/ 33602 w 1624420"/>
              <a:gd name="connsiteY13" fmla="*/ 2111466 h 2377558"/>
              <a:gd name="connsiteX14" fmla="*/ 0 w 1624420"/>
              <a:gd name="connsiteY14" fmla="*/ 2096998 h 2377558"/>
              <a:gd name="connsiteX0" fmla="*/ 1586848 w 1624420"/>
              <a:gd name="connsiteY0" fmla="*/ 0 h 2377558"/>
              <a:gd name="connsiteX1" fmla="*/ 1605964 w 1624420"/>
              <a:gd name="connsiteY1" fmla="*/ 76379 h 2377558"/>
              <a:gd name="connsiteX2" fmla="*/ 1624420 w 1624420"/>
              <a:gd name="connsiteY2" fmla="*/ 302680 h 2377558"/>
              <a:gd name="connsiteX3" fmla="*/ 1624420 w 1624420"/>
              <a:gd name="connsiteY3" fmla="*/ 403788 h 2377558"/>
              <a:gd name="connsiteX4" fmla="*/ 1624420 w 1624420"/>
              <a:gd name="connsiteY4" fmla="*/ 692390 h 2377558"/>
              <a:gd name="connsiteX5" fmla="*/ 1624420 w 1624420"/>
              <a:gd name="connsiteY5" fmla="*/ 852968 h 2377558"/>
              <a:gd name="connsiteX6" fmla="*/ 1624420 w 1624420"/>
              <a:gd name="connsiteY6" fmla="*/ 1074083 h 2377558"/>
              <a:gd name="connsiteX7" fmla="*/ 1624420 w 1624420"/>
              <a:gd name="connsiteY7" fmla="*/ 1242678 h 2377558"/>
              <a:gd name="connsiteX8" fmla="*/ 1314605 w 1624420"/>
              <a:gd name="connsiteY8" fmla="*/ 1903673 h 2377558"/>
              <a:gd name="connsiteX9" fmla="*/ 544313 w 1624420"/>
              <a:gd name="connsiteY9" fmla="*/ 2286325 h 2377558"/>
              <a:gd name="connsiteX10" fmla="*/ 440255 w 1624420"/>
              <a:gd name="connsiteY10" fmla="*/ 2377558 h 2377558"/>
              <a:gd name="connsiteX11" fmla="*/ 332309 w 1624420"/>
              <a:gd name="connsiteY11" fmla="*/ 2286325 h 2377558"/>
              <a:gd name="connsiteX12" fmla="*/ 33602 w 1624420"/>
              <a:gd name="connsiteY12" fmla="*/ 2111466 h 2377558"/>
              <a:gd name="connsiteX13" fmla="*/ 0 w 1624420"/>
              <a:gd name="connsiteY13" fmla="*/ 2096998 h 23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4420" h="2377558">
                <a:moveTo>
                  <a:pt x="1586848" y="0"/>
                </a:moveTo>
                <a:lnTo>
                  <a:pt x="1605964" y="76379"/>
                </a:lnTo>
                <a:cubicBezTo>
                  <a:pt x="1618369" y="142708"/>
                  <a:pt x="1624420" y="217368"/>
                  <a:pt x="1624420" y="302680"/>
                </a:cubicBezTo>
                <a:lnTo>
                  <a:pt x="1624420" y="403788"/>
                </a:lnTo>
                <a:lnTo>
                  <a:pt x="1624420" y="692390"/>
                </a:lnTo>
                <a:lnTo>
                  <a:pt x="1624420" y="852968"/>
                </a:lnTo>
                <a:lnTo>
                  <a:pt x="1624420" y="1074083"/>
                </a:lnTo>
                <a:lnTo>
                  <a:pt x="1624420" y="1242678"/>
                </a:lnTo>
                <a:cubicBezTo>
                  <a:pt x="1624420" y="1583929"/>
                  <a:pt x="1527604" y="1754736"/>
                  <a:pt x="1314605" y="1903673"/>
                </a:cubicBezTo>
                <a:cubicBezTo>
                  <a:pt x="1093093" y="2032009"/>
                  <a:pt x="802335" y="2086932"/>
                  <a:pt x="544313" y="2286325"/>
                </a:cubicBezTo>
                <a:lnTo>
                  <a:pt x="440255" y="2377558"/>
                </a:lnTo>
                <a:lnTo>
                  <a:pt x="332309" y="2286325"/>
                </a:lnTo>
                <a:cubicBezTo>
                  <a:pt x="235551" y="2211552"/>
                  <a:pt x="134190" y="2157096"/>
                  <a:pt x="33602" y="2111466"/>
                </a:cubicBezTo>
                <a:lnTo>
                  <a:pt x="0" y="2096998"/>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E46190F-6157-4EFA-8DE5-18CCA38CB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3707" y="0"/>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3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2 w 2249810"/>
              <a:gd name="connsiteY9" fmla="*/ 1845313 h 2294745"/>
              <a:gd name="connsiteX10" fmla="*/ 1225438 w 2249810"/>
              <a:gd name="connsiteY10" fmla="*/ 2208220 h 2294745"/>
              <a:gd name="connsiteX11" fmla="*/ 1126749 w 2249810"/>
              <a:gd name="connsiteY11" fmla="*/ 2294745 h 2294745"/>
              <a:gd name="connsiteX12" fmla="*/ 1024374 w 2249810"/>
              <a:gd name="connsiteY12" fmla="*/ 2208220 h 2294745"/>
              <a:gd name="connsiteX13" fmla="*/ 293829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3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3"/>
                </a:cubicBezTo>
                <a:lnTo>
                  <a:pt x="2249810" y="422824"/>
                </a:lnTo>
                <a:lnTo>
                  <a:pt x="2249810" y="696534"/>
                </a:lnTo>
                <a:lnTo>
                  <a:pt x="2249810" y="848826"/>
                </a:lnTo>
                <a:lnTo>
                  <a:pt x="2249810" y="1058531"/>
                </a:lnTo>
                <a:lnTo>
                  <a:pt x="2249810" y="1218426"/>
                </a:lnTo>
                <a:cubicBezTo>
                  <a:pt x="2249810" y="1542068"/>
                  <a:pt x="2157990" y="1704061"/>
                  <a:pt x="1955982" y="1845313"/>
                </a:cubicBezTo>
                <a:cubicBezTo>
                  <a:pt x="1745900" y="1967026"/>
                  <a:pt x="1470146" y="2019115"/>
                  <a:pt x="1225438" y="2208220"/>
                </a:cubicBezTo>
                <a:lnTo>
                  <a:pt x="1126749" y="2294745"/>
                </a:lnTo>
                <a:lnTo>
                  <a:pt x="1024374" y="2208220"/>
                </a:lnTo>
                <a:cubicBezTo>
                  <a:pt x="779666" y="2019115"/>
                  <a:pt x="503912" y="1967026"/>
                  <a:pt x="293829" y="1845313"/>
                </a:cubicBezTo>
                <a:cubicBezTo>
                  <a:pt x="91821" y="1704061"/>
                  <a:pt x="0" y="1542068"/>
                  <a:pt x="0" y="1218426"/>
                </a:cubicBezTo>
                <a:lnTo>
                  <a:pt x="0" y="1058531"/>
                </a:lnTo>
                <a:lnTo>
                  <a:pt x="0" y="848826"/>
                </a:lnTo>
                <a:lnTo>
                  <a:pt x="0" y="696534"/>
                </a:lnTo>
                <a:lnTo>
                  <a:pt x="0" y="422824"/>
                </a:lnTo>
                <a:lnTo>
                  <a:pt x="0" y="326933"/>
                </a:lnTo>
                <a:cubicBezTo>
                  <a:pt x="0" y="205568"/>
                  <a:pt x="12912" y="106934"/>
                  <a:pt x="39705" y="23601"/>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4">
            <a:extLst>
              <a:ext uri="{FF2B5EF4-FFF2-40B4-BE49-F238E27FC236}">
                <a16:creationId xmlns:a16="http://schemas.microsoft.com/office/drawing/2014/main" id="{5C8B97ED-AE6E-427E-BC29-1149E3092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2330" y="0"/>
            <a:ext cx="2372219" cy="2377558"/>
          </a:xfrm>
          <a:custGeom>
            <a:avLst/>
            <a:gdLst>
              <a:gd name="connsiteX0" fmla="*/ 37572 w 2372219"/>
              <a:gd name="connsiteY0" fmla="*/ 0 h 2377558"/>
              <a:gd name="connsiteX1" fmla="*/ 2334647 w 2372219"/>
              <a:gd name="connsiteY1" fmla="*/ 0 h 2377558"/>
              <a:gd name="connsiteX2" fmla="*/ 2353763 w 2372219"/>
              <a:gd name="connsiteY2" fmla="*/ 76379 h 2377558"/>
              <a:gd name="connsiteX3" fmla="*/ 2372219 w 2372219"/>
              <a:gd name="connsiteY3" fmla="*/ 302680 h 2377558"/>
              <a:gd name="connsiteX4" fmla="*/ 2372219 w 2372219"/>
              <a:gd name="connsiteY4" fmla="*/ 403788 h 2377558"/>
              <a:gd name="connsiteX5" fmla="*/ 2372219 w 2372219"/>
              <a:gd name="connsiteY5" fmla="*/ 692390 h 2377558"/>
              <a:gd name="connsiteX6" fmla="*/ 2372219 w 2372219"/>
              <a:gd name="connsiteY6" fmla="*/ 852968 h 2377558"/>
              <a:gd name="connsiteX7" fmla="*/ 2372219 w 2372219"/>
              <a:gd name="connsiteY7" fmla="*/ 1074083 h 2377558"/>
              <a:gd name="connsiteX8" fmla="*/ 2372219 w 2372219"/>
              <a:gd name="connsiteY8" fmla="*/ 1242678 h 2377558"/>
              <a:gd name="connsiteX9" fmla="*/ 2062404 w 2372219"/>
              <a:gd name="connsiteY9" fmla="*/ 1903673 h 2377558"/>
              <a:gd name="connsiteX10" fmla="*/ 1292112 w 2372219"/>
              <a:gd name="connsiteY10" fmla="*/ 2286325 h 2377558"/>
              <a:gd name="connsiteX11" fmla="*/ 1188054 w 2372219"/>
              <a:gd name="connsiteY11" fmla="*/ 2377558 h 2377558"/>
              <a:gd name="connsiteX12" fmla="*/ 1080109 w 2372219"/>
              <a:gd name="connsiteY12" fmla="*/ 2286325 h 2377558"/>
              <a:gd name="connsiteX13" fmla="*/ 309816 w 2372219"/>
              <a:gd name="connsiteY13" fmla="*/ 1903673 h 2377558"/>
              <a:gd name="connsiteX14" fmla="*/ 0 w 2372219"/>
              <a:gd name="connsiteY14" fmla="*/ 1242678 h 2377558"/>
              <a:gd name="connsiteX15" fmla="*/ 0 w 2372219"/>
              <a:gd name="connsiteY15" fmla="*/ 1074083 h 2377558"/>
              <a:gd name="connsiteX16" fmla="*/ 0 w 2372219"/>
              <a:gd name="connsiteY16" fmla="*/ 852968 h 2377558"/>
              <a:gd name="connsiteX17" fmla="*/ 0 w 2372219"/>
              <a:gd name="connsiteY17" fmla="*/ 692390 h 2377558"/>
              <a:gd name="connsiteX18" fmla="*/ 0 w 2372219"/>
              <a:gd name="connsiteY18" fmla="*/ 403788 h 2377558"/>
              <a:gd name="connsiteX19" fmla="*/ 0 w 2372219"/>
              <a:gd name="connsiteY19" fmla="*/ 302680 h 2377558"/>
              <a:gd name="connsiteX20" fmla="*/ 18456 w 2372219"/>
              <a:gd name="connsiteY20" fmla="*/ 76379 h 2377558"/>
              <a:gd name="connsiteX0" fmla="*/ 2334647 w 2426087"/>
              <a:gd name="connsiteY0" fmla="*/ 0 h 2377558"/>
              <a:gd name="connsiteX1" fmla="*/ 2353763 w 2426087"/>
              <a:gd name="connsiteY1" fmla="*/ 76379 h 2377558"/>
              <a:gd name="connsiteX2" fmla="*/ 2372219 w 2426087"/>
              <a:gd name="connsiteY2" fmla="*/ 302680 h 2377558"/>
              <a:gd name="connsiteX3" fmla="*/ 2372219 w 2426087"/>
              <a:gd name="connsiteY3" fmla="*/ 403788 h 2377558"/>
              <a:gd name="connsiteX4" fmla="*/ 2372219 w 2426087"/>
              <a:gd name="connsiteY4" fmla="*/ 692390 h 2377558"/>
              <a:gd name="connsiteX5" fmla="*/ 2372219 w 2426087"/>
              <a:gd name="connsiteY5" fmla="*/ 852968 h 2377558"/>
              <a:gd name="connsiteX6" fmla="*/ 2372219 w 2426087"/>
              <a:gd name="connsiteY6" fmla="*/ 1074083 h 2377558"/>
              <a:gd name="connsiteX7" fmla="*/ 2372219 w 2426087"/>
              <a:gd name="connsiteY7" fmla="*/ 1242678 h 2377558"/>
              <a:gd name="connsiteX8" fmla="*/ 2062404 w 2426087"/>
              <a:gd name="connsiteY8" fmla="*/ 1903673 h 2377558"/>
              <a:gd name="connsiteX9" fmla="*/ 1292112 w 2426087"/>
              <a:gd name="connsiteY9" fmla="*/ 2286325 h 2377558"/>
              <a:gd name="connsiteX10" fmla="*/ 1188054 w 2426087"/>
              <a:gd name="connsiteY10" fmla="*/ 2377558 h 2377558"/>
              <a:gd name="connsiteX11" fmla="*/ 1080109 w 2426087"/>
              <a:gd name="connsiteY11" fmla="*/ 2286325 h 2377558"/>
              <a:gd name="connsiteX12" fmla="*/ 309816 w 2426087"/>
              <a:gd name="connsiteY12" fmla="*/ 1903673 h 2377558"/>
              <a:gd name="connsiteX13" fmla="*/ 0 w 2426087"/>
              <a:gd name="connsiteY13" fmla="*/ 1242678 h 2377558"/>
              <a:gd name="connsiteX14" fmla="*/ 0 w 2426087"/>
              <a:gd name="connsiteY14" fmla="*/ 1074083 h 2377558"/>
              <a:gd name="connsiteX15" fmla="*/ 0 w 2426087"/>
              <a:gd name="connsiteY15" fmla="*/ 852968 h 2377558"/>
              <a:gd name="connsiteX16" fmla="*/ 0 w 2426087"/>
              <a:gd name="connsiteY16" fmla="*/ 692390 h 2377558"/>
              <a:gd name="connsiteX17" fmla="*/ 0 w 2426087"/>
              <a:gd name="connsiteY17" fmla="*/ 403788 h 2377558"/>
              <a:gd name="connsiteX18" fmla="*/ 0 w 2426087"/>
              <a:gd name="connsiteY18" fmla="*/ 302680 h 2377558"/>
              <a:gd name="connsiteX19" fmla="*/ 18456 w 2426087"/>
              <a:gd name="connsiteY19" fmla="*/ 76379 h 2377558"/>
              <a:gd name="connsiteX20" fmla="*/ 37572 w 2426087"/>
              <a:gd name="connsiteY20" fmla="*/ 0 h 2377558"/>
              <a:gd name="connsiteX21" fmla="*/ 2426087 w 2426087"/>
              <a:gd name="connsiteY21" fmla="*/ 9144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403788 h 2377558"/>
              <a:gd name="connsiteX4" fmla="*/ 2372219 w 2372219"/>
              <a:gd name="connsiteY4" fmla="*/ 692390 h 2377558"/>
              <a:gd name="connsiteX5" fmla="*/ 2372219 w 2372219"/>
              <a:gd name="connsiteY5" fmla="*/ 852968 h 2377558"/>
              <a:gd name="connsiteX6" fmla="*/ 2372219 w 2372219"/>
              <a:gd name="connsiteY6" fmla="*/ 1074083 h 2377558"/>
              <a:gd name="connsiteX7" fmla="*/ 2372219 w 2372219"/>
              <a:gd name="connsiteY7" fmla="*/ 1242678 h 2377558"/>
              <a:gd name="connsiteX8" fmla="*/ 2062404 w 2372219"/>
              <a:gd name="connsiteY8" fmla="*/ 1903673 h 2377558"/>
              <a:gd name="connsiteX9" fmla="*/ 1292112 w 2372219"/>
              <a:gd name="connsiteY9" fmla="*/ 2286325 h 2377558"/>
              <a:gd name="connsiteX10" fmla="*/ 1188054 w 2372219"/>
              <a:gd name="connsiteY10" fmla="*/ 2377558 h 2377558"/>
              <a:gd name="connsiteX11" fmla="*/ 1080109 w 2372219"/>
              <a:gd name="connsiteY11" fmla="*/ 2286325 h 2377558"/>
              <a:gd name="connsiteX12" fmla="*/ 309816 w 2372219"/>
              <a:gd name="connsiteY12" fmla="*/ 1903673 h 2377558"/>
              <a:gd name="connsiteX13" fmla="*/ 0 w 2372219"/>
              <a:gd name="connsiteY13" fmla="*/ 1242678 h 2377558"/>
              <a:gd name="connsiteX14" fmla="*/ 0 w 2372219"/>
              <a:gd name="connsiteY14" fmla="*/ 1074083 h 2377558"/>
              <a:gd name="connsiteX15" fmla="*/ 0 w 2372219"/>
              <a:gd name="connsiteY15" fmla="*/ 852968 h 2377558"/>
              <a:gd name="connsiteX16" fmla="*/ 0 w 2372219"/>
              <a:gd name="connsiteY16" fmla="*/ 692390 h 2377558"/>
              <a:gd name="connsiteX17" fmla="*/ 0 w 2372219"/>
              <a:gd name="connsiteY17" fmla="*/ 403788 h 2377558"/>
              <a:gd name="connsiteX18" fmla="*/ 0 w 2372219"/>
              <a:gd name="connsiteY18" fmla="*/ 302680 h 2377558"/>
              <a:gd name="connsiteX19" fmla="*/ 18456 w 2372219"/>
              <a:gd name="connsiteY19" fmla="*/ 76379 h 2377558"/>
              <a:gd name="connsiteX20" fmla="*/ 37572 w 2372219"/>
              <a:gd name="connsiteY20"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692390 h 2377558"/>
              <a:gd name="connsiteX4" fmla="*/ 2372219 w 2372219"/>
              <a:gd name="connsiteY4" fmla="*/ 852968 h 2377558"/>
              <a:gd name="connsiteX5" fmla="*/ 2372219 w 2372219"/>
              <a:gd name="connsiteY5" fmla="*/ 1074083 h 2377558"/>
              <a:gd name="connsiteX6" fmla="*/ 2372219 w 2372219"/>
              <a:gd name="connsiteY6" fmla="*/ 1242678 h 2377558"/>
              <a:gd name="connsiteX7" fmla="*/ 2062404 w 2372219"/>
              <a:gd name="connsiteY7" fmla="*/ 1903673 h 2377558"/>
              <a:gd name="connsiteX8" fmla="*/ 1292112 w 2372219"/>
              <a:gd name="connsiteY8" fmla="*/ 2286325 h 2377558"/>
              <a:gd name="connsiteX9" fmla="*/ 1188054 w 2372219"/>
              <a:gd name="connsiteY9" fmla="*/ 2377558 h 2377558"/>
              <a:gd name="connsiteX10" fmla="*/ 1080109 w 2372219"/>
              <a:gd name="connsiteY10" fmla="*/ 2286325 h 2377558"/>
              <a:gd name="connsiteX11" fmla="*/ 309816 w 2372219"/>
              <a:gd name="connsiteY11" fmla="*/ 1903673 h 2377558"/>
              <a:gd name="connsiteX12" fmla="*/ 0 w 2372219"/>
              <a:gd name="connsiteY12" fmla="*/ 1242678 h 2377558"/>
              <a:gd name="connsiteX13" fmla="*/ 0 w 2372219"/>
              <a:gd name="connsiteY13" fmla="*/ 1074083 h 2377558"/>
              <a:gd name="connsiteX14" fmla="*/ 0 w 2372219"/>
              <a:gd name="connsiteY14" fmla="*/ 852968 h 2377558"/>
              <a:gd name="connsiteX15" fmla="*/ 0 w 2372219"/>
              <a:gd name="connsiteY15" fmla="*/ 692390 h 2377558"/>
              <a:gd name="connsiteX16" fmla="*/ 0 w 2372219"/>
              <a:gd name="connsiteY16" fmla="*/ 403788 h 2377558"/>
              <a:gd name="connsiteX17" fmla="*/ 0 w 2372219"/>
              <a:gd name="connsiteY17" fmla="*/ 302680 h 2377558"/>
              <a:gd name="connsiteX18" fmla="*/ 18456 w 2372219"/>
              <a:gd name="connsiteY18" fmla="*/ 76379 h 2377558"/>
              <a:gd name="connsiteX19" fmla="*/ 37572 w 2372219"/>
              <a:gd name="connsiteY19"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852968 h 2377558"/>
              <a:gd name="connsiteX4" fmla="*/ 2372219 w 2372219"/>
              <a:gd name="connsiteY4" fmla="*/ 1074083 h 2377558"/>
              <a:gd name="connsiteX5" fmla="*/ 2372219 w 2372219"/>
              <a:gd name="connsiteY5" fmla="*/ 1242678 h 2377558"/>
              <a:gd name="connsiteX6" fmla="*/ 2062404 w 2372219"/>
              <a:gd name="connsiteY6" fmla="*/ 1903673 h 2377558"/>
              <a:gd name="connsiteX7" fmla="*/ 1292112 w 2372219"/>
              <a:gd name="connsiteY7" fmla="*/ 2286325 h 2377558"/>
              <a:gd name="connsiteX8" fmla="*/ 1188054 w 2372219"/>
              <a:gd name="connsiteY8" fmla="*/ 2377558 h 2377558"/>
              <a:gd name="connsiteX9" fmla="*/ 1080109 w 2372219"/>
              <a:gd name="connsiteY9" fmla="*/ 2286325 h 2377558"/>
              <a:gd name="connsiteX10" fmla="*/ 309816 w 2372219"/>
              <a:gd name="connsiteY10" fmla="*/ 1903673 h 2377558"/>
              <a:gd name="connsiteX11" fmla="*/ 0 w 2372219"/>
              <a:gd name="connsiteY11" fmla="*/ 1242678 h 2377558"/>
              <a:gd name="connsiteX12" fmla="*/ 0 w 2372219"/>
              <a:gd name="connsiteY12" fmla="*/ 1074083 h 2377558"/>
              <a:gd name="connsiteX13" fmla="*/ 0 w 2372219"/>
              <a:gd name="connsiteY13" fmla="*/ 852968 h 2377558"/>
              <a:gd name="connsiteX14" fmla="*/ 0 w 2372219"/>
              <a:gd name="connsiteY14" fmla="*/ 692390 h 2377558"/>
              <a:gd name="connsiteX15" fmla="*/ 0 w 2372219"/>
              <a:gd name="connsiteY15" fmla="*/ 403788 h 2377558"/>
              <a:gd name="connsiteX16" fmla="*/ 0 w 2372219"/>
              <a:gd name="connsiteY16" fmla="*/ 302680 h 2377558"/>
              <a:gd name="connsiteX17" fmla="*/ 18456 w 2372219"/>
              <a:gd name="connsiteY17" fmla="*/ 76379 h 2377558"/>
              <a:gd name="connsiteX18" fmla="*/ 37572 w 2372219"/>
              <a:gd name="connsiteY18"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1074083 h 2377558"/>
              <a:gd name="connsiteX4" fmla="*/ 2372219 w 2372219"/>
              <a:gd name="connsiteY4" fmla="*/ 1242678 h 2377558"/>
              <a:gd name="connsiteX5" fmla="*/ 2062404 w 2372219"/>
              <a:gd name="connsiteY5" fmla="*/ 1903673 h 2377558"/>
              <a:gd name="connsiteX6" fmla="*/ 1292112 w 2372219"/>
              <a:gd name="connsiteY6" fmla="*/ 2286325 h 2377558"/>
              <a:gd name="connsiteX7" fmla="*/ 1188054 w 2372219"/>
              <a:gd name="connsiteY7" fmla="*/ 2377558 h 2377558"/>
              <a:gd name="connsiteX8" fmla="*/ 1080109 w 2372219"/>
              <a:gd name="connsiteY8" fmla="*/ 2286325 h 2377558"/>
              <a:gd name="connsiteX9" fmla="*/ 309816 w 2372219"/>
              <a:gd name="connsiteY9" fmla="*/ 1903673 h 2377558"/>
              <a:gd name="connsiteX10" fmla="*/ 0 w 2372219"/>
              <a:gd name="connsiteY10" fmla="*/ 1242678 h 2377558"/>
              <a:gd name="connsiteX11" fmla="*/ 0 w 2372219"/>
              <a:gd name="connsiteY11" fmla="*/ 1074083 h 2377558"/>
              <a:gd name="connsiteX12" fmla="*/ 0 w 2372219"/>
              <a:gd name="connsiteY12" fmla="*/ 852968 h 2377558"/>
              <a:gd name="connsiteX13" fmla="*/ 0 w 2372219"/>
              <a:gd name="connsiteY13" fmla="*/ 692390 h 2377558"/>
              <a:gd name="connsiteX14" fmla="*/ 0 w 2372219"/>
              <a:gd name="connsiteY14" fmla="*/ 403788 h 2377558"/>
              <a:gd name="connsiteX15" fmla="*/ 0 w 2372219"/>
              <a:gd name="connsiteY15" fmla="*/ 302680 h 2377558"/>
              <a:gd name="connsiteX16" fmla="*/ 18456 w 2372219"/>
              <a:gd name="connsiteY16" fmla="*/ 76379 h 2377558"/>
              <a:gd name="connsiteX17" fmla="*/ 37572 w 2372219"/>
              <a:gd name="connsiteY17"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1074083 h 2377558"/>
              <a:gd name="connsiteX4" fmla="*/ 2372219 w 2372219"/>
              <a:gd name="connsiteY4" fmla="*/ 1242678 h 2377558"/>
              <a:gd name="connsiteX5" fmla="*/ 2062404 w 2372219"/>
              <a:gd name="connsiteY5" fmla="*/ 1903673 h 2377558"/>
              <a:gd name="connsiteX6" fmla="*/ 1292112 w 2372219"/>
              <a:gd name="connsiteY6" fmla="*/ 2286325 h 2377558"/>
              <a:gd name="connsiteX7" fmla="*/ 1188054 w 2372219"/>
              <a:gd name="connsiteY7" fmla="*/ 2377558 h 2377558"/>
              <a:gd name="connsiteX8" fmla="*/ 1080109 w 2372219"/>
              <a:gd name="connsiteY8" fmla="*/ 2286325 h 2377558"/>
              <a:gd name="connsiteX9" fmla="*/ 309816 w 2372219"/>
              <a:gd name="connsiteY9" fmla="*/ 1903673 h 2377558"/>
              <a:gd name="connsiteX10" fmla="*/ 0 w 2372219"/>
              <a:gd name="connsiteY10" fmla="*/ 1242678 h 2377558"/>
              <a:gd name="connsiteX11" fmla="*/ 0 w 2372219"/>
              <a:gd name="connsiteY11" fmla="*/ 1074083 h 2377558"/>
              <a:gd name="connsiteX12" fmla="*/ 0 w 2372219"/>
              <a:gd name="connsiteY12" fmla="*/ 852968 h 2377558"/>
              <a:gd name="connsiteX13" fmla="*/ 0 w 2372219"/>
              <a:gd name="connsiteY13" fmla="*/ 403788 h 2377558"/>
              <a:gd name="connsiteX14" fmla="*/ 0 w 2372219"/>
              <a:gd name="connsiteY14" fmla="*/ 302680 h 2377558"/>
              <a:gd name="connsiteX15" fmla="*/ 18456 w 2372219"/>
              <a:gd name="connsiteY15" fmla="*/ 76379 h 2377558"/>
              <a:gd name="connsiteX16" fmla="*/ 37572 w 2372219"/>
              <a:gd name="connsiteY16"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1074083 h 2377558"/>
              <a:gd name="connsiteX4" fmla="*/ 2372219 w 2372219"/>
              <a:gd name="connsiteY4" fmla="*/ 1242678 h 2377558"/>
              <a:gd name="connsiteX5" fmla="*/ 2062404 w 2372219"/>
              <a:gd name="connsiteY5" fmla="*/ 1903673 h 2377558"/>
              <a:gd name="connsiteX6" fmla="*/ 1292112 w 2372219"/>
              <a:gd name="connsiteY6" fmla="*/ 2286325 h 2377558"/>
              <a:gd name="connsiteX7" fmla="*/ 1188054 w 2372219"/>
              <a:gd name="connsiteY7" fmla="*/ 2377558 h 2377558"/>
              <a:gd name="connsiteX8" fmla="*/ 1080109 w 2372219"/>
              <a:gd name="connsiteY8" fmla="*/ 2286325 h 2377558"/>
              <a:gd name="connsiteX9" fmla="*/ 309816 w 2372219"/>
              <a:gd name="connsiteY9" fmla="*/ 1903673 h 2377558"/>
              <a:gd name="connsiteX10" fmla="*/ 0 w 2372219"/>
              <a:gd name="connsiteY10" fmla="*/ 1242678 h 2377558"/>
              <a:gd name="connsiteX11" fmla="*/ 0 w 2372219"/>
              <a:gd name="connsiteY11" fmla="*/ 1074083 h 2377558"/>
              <a:gd name="connsiteX12" fmla="*/ 0 w 2372219"/>
              <a:gd name="connsiteY12" fmla="*/ 403788 h 2377558"/>
              <a:gd name="connsiteX13" fmla="*/ 0 w 2372219"/>
              <a:gd name="connsiteY13" fmla="*/ 302680 h 2377558"/>
              <a:gd name="connsiteX14" fmla="*/ 18456 w 2372219"/>
              <a:gd name="connsiteY14" fmla="*/ 76379 h 2377558"/>
              <a:gd name="connsiteX15" fmla="*/ 37572 w 2372219"/>
              <a:gd name="connsiteY15"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1074083 h 2377558"/>
              <a:gd name="connsiteX4" fmla="*/ 2372219 w 2372219"/>
              <a:gd name="connsiteY4" fmla="*/ 1242678 h 2377558"/>
              <a:gd name="connsiteX5" fmla="*/ 2062404 w 2372219"/>
              <a:gd name="connsiteY5" fmla="*/ 1903673 h 2377558"/>
              <a:gd name="connsiteX6" fmla="*/ 1292112 w 2372219"/>
              <a:gd name="connsiteY6" fmla="*/ 2286325 h 2377558"/>
              <a:gd name="connsiteX7" fmla="*/ 1188054 w 2372219"/>
              <a:gd name="connsiteY7" fmla="*/ 2377558 h 2377558"/>
              <a:gd name="connsiteX8" fmla="*/ 1080109 w 2372219"/>
              <a:gd name="connsiteY8" fmla="*/ 2286325 h 2377558"/>
              <a:gd name="connsiteX9" fmla="*/ 309816 w 2372219"/>
              <a:gd name="connsiteY9" fmla="*/ 1903673 h 2377558"/>
              <a:gd name="connsiteX10" fmla="*/ 0 w 2372219"/>
              <a:gd name="connsiteY10" fmla="*/ 1242678 h 2377558"/>
              <a:gd name="connsiteX11" fmla="*/ 0 w 2372219"/>
              <a:gd name="connsiteY11" fmla="*/ 1074083 h 2377558"/>
              <a:gd name="connsiteX12" fmla="*/ 0 w 2372219"/>
              <a:gd name="connsiteY12" fmla="*/ 302680 h 2377558"/>
              <a:gd name="connsiteX13" fmla="*/ 18456 w 2372219"/>
              <a:gd name="connsiteY13" fmla="*/ 76379 h 2377558"/>
              <a:gd name="connsiteX14" fmla="*/ 37572 w 2372219"/>
              <a:gd name="connsiteY14"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1242678 h 2377558"/>
              <a:gd name="connsiteX4" fmla="*/ 2062404 w 2372219"/>
              <a:gd name="connsiteY4" fmla="*/ 1903673 h 2377558"/>
              <a:gd name="connsiteX5" fmla="*/ 1292112 w 2372219"/>
              <a:gd name="connsiteY5" fmla="*/ 2286325 h 2377558"/>
              <a:gd name="connsiteX6" fmla="*/ 1188054 w 2372219"/>
              <a:gd name="connsiteY6" fmla="*/ 2377558 h 2377558"/>
              <a:gd name="connsiteX7" fmla="*/ 1080109 w 2372219"/>
              <a:gd name="connsiteY7" fmla="*/ 2286325 h 2377558"/>
              <a:gd name="connsiteX8" fmla="*/ 309816 w 2372219"/>
              <a:gd name="connsiteY8" fmla="*/ 1903673 h 2377558"/>
              <a:gd name="connsiteX9" fmla="*/ 0 w 2372219"/>
              <a:gd name="connsiteY9" fmla="*/ 1242678 h 2377558"/>
              <a:gd name="connsiteX10" fmla="*/ 0 w 2372219"/>
              <a:gd name="connsiteY10" fmla="*/ 1074083 h 2377558"/>
              <a:gd name="connsiteX11" fmla="*/ 0 w 2372219"/>
              <a:gd name="connsiteY11" fmla="*/ 302680 h 2377558"/>
              <a:gd name="connsiteX12" fmla="*/ 18456 w 2372219"/>
              <a:gd name="connsiteY12" fmla="*/ 76379 h 2377558"/>
              <a:gd name="connsiteX13" fmla="*/ 37572 w 2372219"/>
              <a:gd name="connsiteY13" fmla="*/ 0 h 23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2219" h="2377558">
                <a:moveTo>
                  <a:pt x="2334647" y="0"/>
                </a:moveTo>
                <a:lnTo>
                  <a:pt x="2353763" y="76379"/>
                </a:lnTo>
                <a:cubicBezTo>
                  <a:pt x="2366168" y="142708"/>
                  <a:pt x="2372219" y="217368"/>
                  <a:pt x="2372219" y="302680"/>
                </a:cubicBezTo>
                <a:lnTo>
                  <a:pt x="2372219" y="1242678"/>
                </a:lnTo>
                <a:cubicBezTo>
                  <a:pt x="2372219" y="1583929"/>
                  <a:pt x="2275403" y="1754736"/>
                  <a:pt x="2062404" y="1903673"/>
                </a:cubicBezTo>
                <a:cubicBezTo>
                  <a:pt x="1840892" y="2032009"/>
                  <a:pt x="1550134" y="2086932"/>
                  <a:pt x="1292112" y="2286325"/>
                </a:cubicBezTo>
                <a:lnTo>
                  <a:pt x="1188054" y="2377558"/>
                </a:lnTo>
                <a:lnTo>
                  <a:pt x="1080109" y="2286325"/>
                </a:lnTo>
                <a:cubicBezTo>
                  <a:pt x="822087" y="2086932"/>
                  <a:pt x="531329" y="2032009"/>
                  <a:pt x="309816" y="1903673"/>
                </a:cubicBezTo>
                <a:cubicBezTo>
                  <a:pt x="96817" y="1754736"/>
                  <a:pt x="0" y="1583929"/>
                  <a:pt x="0" y="1242678"/>
                </a:cubicBezTo>
                <a:lnTo>
                  <a:pt x="0" y="1074083"/>
                </a:lnTo>
                <a:lnTo>
                  <a:pt x="0" y="302680"/>
                </a:lnTo>
                <a:cubicBezTo>
                  <a:pt x="0" y="217368"/>
                  <a:pt x="6051" y="142708"/>
                  <a:pt x="18456" y="76379"/>
                </a:cubicBezTo>
                <a:lnTo>
                  <a:pt x="37572" y="0"/>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extBox 4">
            <a:extLst>
              <a:ext uri="{FF2B5EF4-FFF2-40B4-BE49-F238E27FC236}">
                <a16:creationId xmlns:a16="http://schemas.microsoft.com/office/drawing/2014/main" id="{A5AF9B08-1F15-C4B6-F6C7-0F81E1AEC124}"/>
              </a:ext>
            </a:extLst>
          </p:cNvPr>
          <p:cNvSpPr txBox="1"/>
          <p:nvPr/>
        </p:nvSpPr>
        <p:spPr>
          <a:xfrm>
            <a:off x="3899887" y="2927927"/>
            <a:ext cx="5991639" cy="2977573"/>
          </a:xfrm>
          <a:prstGeom prst="rect">
            <a:avLst/>
          </a:prstGeom>
        </p:spPr>
        <p:txBody>
          <a:bodyPr vert="horz" lIns="91440" tIns="45720" rIns="91440" bIns="45720" rtlCol="0" anchor="b">
            <a:normAutofit/>
          </a:bodyPr>
          <a:lstStyle/>
          <a:p>
            <a:pPr>
              <a:lnSpc>
                <a:spcPct val="110000"/>
              </a:lnSpc>
              <a:spcAft>
                <a:spcPts val="600"/>
              </a:spcAft>
            </a:pPr>
            <a:r>
              <a:rPr lang="en-US" dirty="0">
                <a:solidFill>
                  <a:schemeClr val="tx2"/>
                </a:solidFill>
              </a:rPr>
              <a:t>To help a medical staffing agency that provides temporary workers to clinics and hospitals on an as-needed basis. The analysis will help plan for influenza season, a time when additional staff are in high demand. The results will examine trends in influenza and how they can be used to proactively plan for staffing needs across the country.</a:t>
            </a:r>
          </a:p>
        </p:txBody>
      </p:sp>
    </p:spTree>
    <p:extLst>
      <p:ext uri="{BB962C8B-B14F-4D97-AF65-F5344CB8AC3E}">
        <p14:creationId xmlns:p14="http://schemas.microsoft.com/office/powerpoint/2010/main" val="311258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16914" y="138031"/>
            <a:ext cx="8596668" cy="626963"/>
          </a:xfrm>
        </p:spPr>
        <p:txBody>
          <a:bodyPr>
            <a:normAutofit fontScale="90000"/>
          </a:bodyPr>
          <a:lstStyle/>
          <a:p>
            <a:r>
              <a:rPr lang="en-US" dirty="0"/>
              <a:t>Context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998176" y="913290"/>
            <a:ext cx="8596668" cy="2732514"/>
          </a:xfrm>
        </p:spPr>
        <p:txBody>
          <a:bodyPr>
            <a:normAutofit/>
          </a:bodyPr>
          <a:lstStyle/>
          <a:p>
            <a:pPr marL="0" marR="0" lvl="0" indent="0" algn="l" defTabSz="457200" rtl="0" eaLnBrk="1" fontAlgn="auto" latinLnBrk="0" hangingPunct="1">
              <a:lnSpc>
                <a:spcPct val="100000"/>
              </a:lnSpc>
              <a:spcBef>
                <a:spcPts val="1000"/>
              </a:spcBef>
              <a:spcAft>
                <a:spcPts val="0"/>
              </a:spcAft>
              <a:buClr>
                <a:srgbClr val="E84574"/>
              </a:buClr>
              <a:buSzPct val="80000"/>
              <a:buFontTx/>
              <a:buNone/>
              <a:tabLst/>
              <a:defRPr/>
            </a:pPr>
            <a:r>
              <a:rPr lang="en-US" sz="1400" dirty="0"/>
              <a:t>The United States has an influenza season where more people than usual suffer from the flu. Some people, particularly those in vulnerable populations, develop serious complications and end up in the hospital. Hospitals and clinics need additional staff to adequately treat these extra patients. The medical staffing agency provides this temporary staff. </a:t>
            </a:r>
            <a:endParaRPr lang="en-US" sz="1800"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
        <p:nvSpPr>
          <p:cNvPr id="11" name="Title 1">
            <a:extLst>
              <a:ext uri="{FF2B5EF4-FFF2-40B4-BE49-F238E27FC236}">
                <a16:creationId xmlns:a16="http://schemas.microsoft.com/office/drawing/2014/main" id="{A79863A8-BF64-79CE-DCCB-6B98B9BF5F87}"/>
              </a:ext>
            </a:extLst>
          </p:cNvPr>
          <p:cNvSpPr txBox="1">
            <a:spLocks/>
          </p:cNvSpPr>
          <p:nvPr/>
        </p:nvSpPr>
        <p:spPr>
          <a:xfrm>
            <a:off x="447903" y="2802037"/>
            <a:ext cx="8596668" cy="626963"/>
          </a:xfrm>
          <a:prstGeom prst="rect">
            <a:avLst/>
          </a:prstGeom>
        </p:spPr>
        <p:txBody>
          <a:bodyPr vert="horz" lIns="91440" tIns="45720" rIns="91440" bIns="45720" rtlCol="0" anchor="b">
            <a:noAutofit/>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cap="all" dirty="0">
                <a:ln w="3175" cmpd="sng">
                  <a:noFill/>
                </a:ln>
                <a:solidFill>
                  <a:schemeClr val="tx1"/>
                </a:solidFill>
              </a:rPr>
              <a:t>Objective</a:t>
            </a:r>
          </a:p>
        </p:txBody>
      </p:sp>
      <p:graphicFrame>
        <p:nvGraphicFramePr>
          <p:cNvPr id="13" name="TextBox 3">
            <a:extLst>
              <a:ext uri="{FF2B5EF4-FFF2-40B4-BE49-F238E27FC236}">
                <a16:creationId xmlns:a16="http://schemas.microsoft.com/office/drawing/2014/main" id="{22A4D61B-1CBC-2271-19CA-33E60F215D1D}"/>
              </a:ext>
            </a:extLst>
          </p:cNvPr>
          <p:cNvGraphicFramePr/>
          <p:nvPr>
            <p:extLst>
              <p:ext uri="{D42A27DB-BD31-4B8C-83A1-F6EECF244321}">
                <p14:modId xmlns:p14="http://schemas.microsoft.com/office/powerpoint/2010/main" val="1298328729"/>
              </p:ext>
            </p:extLst>
          </p:nvPr>
        </p:nvGraphicFramePr>
        <p:xfrm>
          <a:off x="1487055" y="3814618"/>
          <a:ext cx="7084290" cy="31393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1035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447ED87-067F-ED8C-4D65-782629839BD2}"/>
              </a:ext>
            </a:extLst>
          </p:cNvPr>
          <p:cNvSpPr txBox="1">
            <a:spLocks/>
          </p:cNvSpPr>
          <p:nvPr/>
        </p:nvSpPr>
        <p:spPr>
          <a:xfrm>
            <a:off x="503767" y="297442"/>
            <a:ext cx="3659389" cy="1705267"/>
          </a:xfrm>
          <a:prstGeom prst="rect">
            <a:avLst/>
          </a:prstGeom>
        </p:spPr>
        <p:txBody>
          <a:bodyPr vert="horz" lIns="91440" tIns="45720" rIns="91440" bIns="45720" rtlCol="0" anchor="ctr">
            <a:normAutofit fontScale="85000" lnSpcReduction="100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3600" dirty="0"/>
              <a:t>Tools, Skills, Methodologies</a:t>
            </a:r>
            <a:br>
              <a:rPr lang="en-US" sz="3600" dirty="0"/>
            </a:br>
            <a:endParaRPr lang="en-US" sz="3600" dirty="0"/>
          </a:p>
        </p:txBody>
      </p:sp>
      <p:sp>
        <p:nvSpPr>
          <p:cNvPr id="2" name="Title 1">
            <a:extLst>
              <a:ext uri="{FF2B5EF4-FFF2-40B4-BE49-F238E27FC236}">
                <a16:creationId xmlns:a16="http://schemas.microsoft.com/office/drawing/2014/main" id="{954470AF-DAFD-032F-B934-815142773256}"/>
              </a:ext>
            </a:extLst>
          </p:cNvPr>
          <p:cNvSpPr>
            <a:spLocks noGrp="1"/>
          </p:cNvSpPr>
          <p:nvPr>
            <p:ph type="ctrTitle"/>
          </p:nvPr>
        </p:nvSpPr>
        <p:spPr>
          <a:xfrm>
            <a:off x="1816877" y="3462229"/>
            <a:ext cx="1462176" cy="1456267"/>
          </a:xfrm>
        </p:spPr>
        <p:txBody>
          <a:bodyPr vert="horz" lIns="91440" tIns="45720" rIns="91440" bIns="45720" rtlCol="0" anchor="ctr">
            <a:normAutofit/>
          </a:bodyPr>
          <a:lstStyle/>
          <a:p>
            <a:pPr algn="l"/>
            <a:r>
              <a:rPr lang="en-US" sz="3600" dirty="0"/>
              <a:t>Data</a:t>
            </a:r>
          </a:p>
        </p:txBody>
      </p:sp>
      <p:sp>
        <p:nvSpPr>
          <p:cNvPr id="8" name="Subtitle 7">
            <a:extLst>
              <a:ext uri="{FF2B5EF4-FFF2-40B4-BE49-F238E27FC236}">
                <a16:creationId xmlns:a16="http://schemas.microsoft.com/office/drawing/2014/main" id="{EDC1F54B-7DB0-4E49-815B-F586CFC7B799}"/>
              </a:ext>
            </a:extLst>
          </p:cNvPr>
          <p:cNvSpPr>
            <a:spLocks noGrp="1"/>
          </p:cNvSpPr>
          <p:nvPr>
            <p:ph type="subTitle" idx="1"/>
          </p:nvPr>
        </p:nvSpPr>
        <p:spPr>
          <a:xfrm>
            <a:off x="5014971" y="296060"/>
            <a:ext cx="4834881" cy="3413298"/>
          </a:xfrm>
        </p:spPr>
        <p:txBody>
          <a:bodyPr vert="horz" lIns="91440" tIns="45720" rIns="91440" bIns="45720" rtlCol="0" anchor="ctr">
            <a:normAutofit fontScale="70000" lnSpcReduction="20000"/>
          </a:bodyPr>
          <a:lstStyle/>
          <a:p>
            <a:pPr algn="l">
              <a:buFont typeface="Arial"/>
              <a:buChar char="•"/>
            </a:pPr>
            <a:r>
              <a:rPr lang="en-US" dirty="0"/>
              <a:t>Excel </a:t>
            </a:r>
          </a:p>
          <a:p>
            <a:pPr algn="l">
              <a:buFont typeface="Arial"/>
              <a:buChar char="•"/>
            </a:pPr>
            <a:r>
              <a:rPr lang="en-US" dirty="0"/>
              <a:t>Translating business requirements </a:t>
            </a:r>
          </a:p>
          <a:p>
            <a:pPr algn="l">
              <a:buFont typeface="Arial"/>
              <a:buChar char="•"/>
            </a:pPr>
            <a:r>
              <a:rPr lang="en-US" dirty="0"/>
              <a:t>Data cleaning </a:t>
            </a:r>
          </a:p>
          <a:p>
            <a:pPr algn="l">
              <a:buFont typeface="Arial"/>
              <a:buChar char="•"/>
            </a:pPr>
            <a:r>
              <a:rPr lang="en-US" dirty="0"/>
              <a:t>Data integration </a:t>
            </a:r>
          </a:p>
          <a:p>
            <a:pPr algn="l">
              <a:buFont typeface="Arial"/>
              <a:buChar char="•"/>
            </a:pPr>
            <a:r>
              <a:rPr lang="en-US" dirty="0"/>
              <a:t>Data transformation</a:t>
            </a:r>
          </a:p>
          <a:p>
            <a:pPr algn="l">
              <a:buFont typeface="Arial"/>
              <a:buChar char="•"/>
            </a:pPr>
            <a:r>
              <a:rPr lang="en-US" dirty="0"/>
              <a:t> Statistical hypothesis testing </a:t>
            </a:r>
          </a:p>
          <a:p>
            <a:pPr algn="l">
              <a:buFont typeface="Arial"/>
              <a:buChar char="•"/>
            </a:pPr>
            <a:r>
              <a:rPr lang="en-US" dirty="0"/>
              <a:t>Visual analysis Forecasting</a:t>
            </a:r>
          </a:p>
          <a:p>
            <a:pPr algn="l">
              <a:buFont typeface="Arial"/>
              <a:buChar char="•"/>
            </a:pPr>
            <a:r>
              <a:rPr lang="en-US" dirty="0"/>
              <a:t> Storytelling in Tableau</a:t>
            </a:r>
          </a:p>
          <a:p>
            <a:pPr algn="l">
              <a:buFont typeface="Arial"/>
              <a:buChar char="•"/>
            </a:pPr>
            <a:r>
              <a:rPr lang="en-US" dirty="0"/>
              <a:t> Presenting results to an audience</a:t>
            </a:r>
            <a:endParaRPr lang="en-US" cap="none" dirty="0"/>
          </a:p>
        </p:txBody>
      </p:sp>
      <p:sp>
        <p:nvSpPr>
          <p:cNvPr id="3" name="TextBox 2">
            <a:extLst>
              <a:ext uri="{FF2B5EF4-FFF2-40B4-BE49-F238E27FC236}">
                <a16:creationId xmlns:a16="http://schemas.microsoft.com/office/drawing/2014/main" id="{FD3A108F-BB6C-25B6-BC33-65698D17D29F}"/>
              </a:ext>
            </a:extLst>
          </p:cNvPr>
          <p:cNvSpPr txBox="1"/>
          <p:nvPr/>
        </p:nvSpPr>
        <p:spPr>
          <a:xfrm>
            <a:off x="4988660" y="4037163"/>
            <a:ext cx="5551097" cy="2711570"/>
          </a:xfrm>
          <a:prstGeom prst="rect">
            <a:avLst/>
          </a:prstGeom>
        </p:spPr>
        <p:txBody>
          <a:bodyPr vert="horz" lIns="91440" tIns="45720" rIns="91440" bIns="45720" rtlCol="0" anchor="ctr">
            <a:normAutofit/>
          </a:bodyPr>
          <a:lstStyle/>
          <a:p>
            <a:pPr>
              <a:spcAft>
                <a:spcPts val="1000"/>
              </a:spcAft>
              <a:buClr>
                <a:schemeClr val="tx1"/>
              </a:buClr>
              <a:buSzPct val="100000"/>
              <a:buFont typeface="Arial"/>
              <a:buChar char="•"/>
            </a:pPr>
            <a:r>
              <a:rPr lang="en-US" sz="1400" cap="all" spc="300" dirty="0">
                <a:solidFill>
                  <a:schemeClr val="tx2"/>
                </a:solidFill>
                <a:hlinkClick r:id="rId3"/>
              </a:rPr>
              <a:t>Influenza deaths by geography, time, age, and gender(CDC)</a:t>
            </a:r>
            <a:endParaRPr lang="en-US" sz="1400" cap="all" spc="300" dirty="0">
              <a:solidFill>
                <a:schemeClr val="tx2"/>
              </a:solidFill>
            </a:endParaRPr>
          </a:p>
          <a:p>
            <a:pPr>
              <a:spcAft>
                <a:spcPts val="1000"/>
              </a:spcAft>
              <a:buClr>
                <a:schemeClr val="tx1"/>
              </a:buClr>
              <a:buSzPct val="100000"/>
              <a:buFont typeface="Arial"/>
              <a:buChar char="•"/>
            </a:pPr>
            <a:endParaRPr lang="en-US" sz="1400" cap="all" spc="300" dirty="0">
              <a:solidFill>
                <a:schemeClr val="tx2"/>
              </a:solidFill>
            </a:endParaRPr>
          </a:p>
          <a:p>
            <a:pPr>
              <a:spcAft>
                <a:spcPts val="1000"/>
              </a:spcAft>
              <a:buClr>
                <a:schemeClr val="tx1"/>
              </a:buClr>
              <a:buSzPct val="100000"/>
              <a:buFont typeface="Arial"/>
              <a:buChar char="•"/>
            </a:pPr>
            <a:r>
              <a:rPr lang="en-US" sz="1400" cap="all" spc="300" dirty="0">
                <a:solidFill>
                  <a:schemeClr val="tx2"/>
                </a:solidFill>
                <a:hlinkClick r:id="rId4"/>
              </a:rPr>
              <a:t>Population data by geography(US Census Bureau)</a:t>
            </a:r>
            <a:endParaRPr lang="en-US" sz="1400" cap="all" spc="300" dirty="0">
              <a:solidFill>
                <a:schemeClr val="tx2"/>
              </a:solidFill>
            </a:endParaRPr>
          </a:p>
        </p:txBody>
      </p:sp>
    </p:spTree>
    <p:extLst>
      <p:ext uri="{BB962C8B-B14F-4D97-AF65-F5344CB8AC3E}">
        <p14:creationId xmlns:p14="http://schemas.microsoft.com/office/powerpoint/2010/main" val="3723523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DE7C794-BE51-C611-4882-A7ABAA2D5055}"/>
              </a:ext>
            </a:extLst>
          </p:cNvPr>
          <p:cNvSpPr txBox="1">
            <a:spLocks/>
          </p:cNvSpPr>
          <p:nvPr/>
        </p:nvSpPr>
        <p:spPr>
          <a:xfrm>
            <a:off x="685801" y="643466"/>
            <a:ext cx="3351530" cy="4995333"/>
          </a:xfrm>
          <a:prstGeom prst="rect">
            <a:avLst/>
          </a:prstGeom>
        </p:spPr>
        <p:txBody>
          <a:bodyPr vert="horz" lIns="91440" tIns="45720" rIns="91440" bIns="45720" rtlCol="0" anchor="ctr">
            <a:norm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Aft>
                <a:spcPts val="600"/>
              </a:spcAft>
            </a:pPr>
            <a:r>
              <a:rPr lang="en-US" sz="3600" dirty="0"/>
              <a:t>Process</a:t>
            </a:r>
          </a:p>
        </p:txBody>
      </p:sp>
      <p:graphicFrame>
        <p:nvGraphicFramePr>
          <p:cNvPr id="11" name="TextBox 1">
            <a:extLst>
              <a:ext uri="{FF2B5EF4-FFF2-40B4-BE49-F238E27FC236}">
                <a16:creationId xmlns:a16="http://schemas.microsoft.com/office/drawing/2014/main" id="{A557BC4C-1A57-EEC8-94BB-CDCA981183C1}"/>
              </a:ext>
            </a:extLst>
          </p:cNvPr>
          <p:cNvGraphicFramePr/>
          <p:nvPr/>
        </p:nvGraphicFramePr>
        <p:xfrm>
          <a:off x="4606506" y="629728"/>
          <a:ext cx="6142007" cy="42473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3040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C80420-FA16-8FBA-7A1F-799A5C645803}"/>
              </a:ext>
            </a:extLst>
          </p:cNvPr>
          <p:cNvGrpSpPr/>
          <p:nvPr/>
        </p:nvGrpSpPr>
        <p:grpSpPr>
          <a:xfrm>
            <a:off x="1207047" y="645728"/>
            <a:ext cx="1427536" cy="856522"/>
            <a:chOff x="1799" y="196483"/>
            <a:chExt cx="1427536" cy="856522"/>
          </a:xfrm>
        </p:grpSpPr>
        <p:sp>
          <p:nvSpPr>
            <p:cNvPr id="5" name="Rectangle 4">
              <a:extLst>
                <a:ext uri="{FF2B5EF4-FFF2-40B4-BE49-F238E27FC236}">
                  <a16:creationId xmlns:a16="http://schemas.microsoft.com/office/drawing/2014/main" id="{B32CBAA9-BB29-F6AA-A107-861A4B069ACD}"/>
                </a:ext>
              </a:extLst>
            </p:cNvPr>
            <p:cNvSpPr/>
            <p:nvPr/>
          </p:nvSpPr>
          <p:spPr>
            <a:xfrm>
              <a:off x="1799" y="196483"/>
              <a:ext cx="1427536" cy="856522"/>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TextBox 5">
              <a:extLst>
                <a:ext uri="{FF2B5EF4-FFF2-40B4-BE49-F238E27FC236}">
                  <a16:creationId xmlns:a16="http://schemas.microsoft.com/office/drawing/2014/main" id="{5D529D5E-8028-934D-9482-42753F56F053}"/>
                </a:ext>
              </a:extLst>
            </p:cNvPr>
            <p:cNvSpPr txBox="1"/>
            <p:nvPr/>
          </p:nvSpPr>
          <p:spPr>
            <a:xfrm>
              <a:off x="1799" y="196483"/>
              <a:ext cx="1427536" cy="8565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Designing a Data Research Project</a:t>
              </a:r>
            </a:p>
          </p:txBody>
        </p:sp>
      </p:grpSp>
      <p:pic>
        <p:nvPicPr>
          <p:cNvPr id="8" name="Picture 7">
            <a:extLst>
              <a:ext uri="{FF2B5EF4-FFF2-40B4-BE49-F238E27FC236}">
                <a16:creationId xmlns:a16="http://schemas.microsoft.com/office/drawing/2014/main" id="{55136393-E944-6D8D-10D2-5D33817167A2}"/>
              </a:ext>
            </a:extLst>
          </p:cNvPr>
          <p:cNvPicPr>
            <a:picLocks noChangeAspect="1"/>
          </p:cNvPicPr>
          <p:nvPr/>
        </p:nvPicPr>
        <p:blipFill>
          <a:blip r:embed="rId2"/>
          <a:stretch>
            <a:fillRect/>
          </a:stretch>
        </p:blipFill>
        <p:spPr>
          <a:xfrm>
            <a:off x="3186760" y="489774"/>
            <a:ext cx="2909239" cy="2131343"/>
          </a:xfrm>
          <a:prstGeom prst="rect">
            <a:avLst/>
          </a:prstGeom>
        </p:spPr>
      </p:pic>
      <p:sp>
        <p:nvSpPr>
          <p:cNvPr id="9" name="TextBox 8">
            <a:hlinkClick r:id="rId3"/>
            <a:extLst>
              <a:ext uri="{FF2B5EF4-FFF2-40B4-BE49-F238E27FC236}">
                <a16:creationId xmlns:a16="http://schemas.microsoft.com/office/drawing/2014/main" id="{167FA9AD-7858-CB66-FCCC-116D20FD516C}"/>
              </a:ext>
            </a:extLst>
          </p:cNvPr>
          <p:cNvSpPr txBox="1"/>
          <p:nvPr/>
        </p:nvSpPr>
        <p:spPr>
          <a:xfrm>
            <a:off x="6659591" y="1121434"/>
            <a:ext cx="3588590" cy="369332"/>
          </a:xfrm>
          <a:prstGeom prst="rect">
            <a:avLst/>
          </a:prstGeom>
          <a:noFill/>
        </p:spPr>
        <p:txBody>
          <a:bodyPr wrap="square" rtlCol="0">
            <a:spAutoFit/>
          </a:bodyPr>
          <a:lstStyle/>
          <a:p>
            <a:r>
              <a:rPr lang="en-US" dirty="0"/>
              <a:t>Link to Project Management Plan</a:t>
            </a:r>
          </a:p>
        </p:txBody>
      </p:sp>
      <p:pic>
        <p:nvPicPr>
          <p:cNvPr id="11" name="Picture 10">
            <a:extLst>
              <a:ext uri="{FF2B5EF4-FFF2-40B4-BE49-F238E27FC236}">
                <a16:creationId xmlns:a16="http://schemas.microsoft.com/office/drawing/2014/main" id="{DE90E559-807D-6CC0-4E0D-A39B9F5E26D8}"/>
              </a:ext>
            </a:extLst>
          </p:cNvPr>
          <p:cNvPicPr>
            <a:picLocks noChangeAspect="1"/>
          </p:cNvPicPr>
          <p:nvPr/>
        </p:nvPicPr>
        <p:blipFill>
          <a:blip r:embed="rId4"/>
          <a:stretch>
            <a:fillRect/>
          </a:stretch>
        </p:blipFill>
        <p:spPr>
          <a:xfrm>
            <a:off x="3066983" y="3611140"/>
            <a:ext cx="5145366" cy="1605037"/>
          </a:xfrm>
          <a:prstGeom prst="rect">
            <a:avLst/>
          </a:prstGeom>
        </p:spPr>
      </p:pic>
      <p:grpSp>
        <p:nvGrpSpPr>
          <p:cNvPr id="12" name="Group 11">
            <a:extLst>
              <a:ext uri="{FF2B5EF4-FFF2-40B4-BE49-F238E27FC236}">
                <a16:creationId xmlns:a16="http://schemas.microsoft.com/office/drawing/2014/main" id="{17E48DB1-DDC6-1A07-1575-E7B0D1C1D658}"/>
              </a:ext>
            </a:extLst>
          </p:cNvPr>
          <p:cNvGrpSpPr/>
          <p:nvPr/>
        </p:nvGrpSpPr>
        <p:grpSpPr>
          <a:xfrm>
            <a:off x="905122" y="3854754"/>
            <a:ext cx="1427536" cy="856522"/>
            <a:chOff x="1572089" y="1195759"/>
            <a:chExt cx="1427536" cy="856522"/>
          </a:xfrm>
        </p:grpSpPr>
        <p:sp>
          <p:nvSpPr>
            <p:cNvPr id="13" name="Rectangle 12">
              <a:extLst>
                <a:ext uri="{FF2B5EF4-FFF2-40B4-BE49-F238E27FC236}">
                  <a16:creationId xmlns:a16="http://schemas.microsoft.com/office/drawing/2014/main" id="{7D4CAC6F-06E5-1FC0-FC50-CDFC9B98A353}"/>
                </a:ext>
              </a:extLst>
            </p:cNvPr>
            <p:cNvSpPr/>
            <p:nvPr/>
          </p:nvSpPr>
          <p:spPr>
            <a:xfrm>
              <a:off x="1572089" y="1195759"/>
              <a:ext cx="1427536" cy="856522"/>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TextBox 13">
              <a:extLst>
                <a:ext uri="{FF2B5EF4-FFF2-40B4-BE49-F238E27FC236}">
                  <a16:creationId xmlns:a16="http://schemas.microsoft.com/office/drawing/2014/main" id="{1286CFD4-E830-47DD-E2FB-5B5EBBAE8337}"/>
                </a:ext>
              </a:extLst>
            </p:cNvPr>
            <p:cNvSpPr txBox="1"/>
            <p:nvPr/>
          </p:nvSpPr>
          <p:spPr>
            <a:xfrm>
              <a:off x="1572089" y="1195759"/>
              <a:ext cx="1427536" cy="8565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Statistical Hypothesis Testing</a:t>
              </a:r>
            </a:p>
          </p:txBody>
        </p:sp>
      </p:grpSp>
      <p:sp>
        <p:nvSpPr>
          <p:cNvPr id="15" name="TextBox 14">
            <a:hlinkClick r:id="rId5"/>
            <a:extLst>
              <a:ext uri="{FF2B5EF4-FFF2-40B4-BE49-F238E27FC236}">
                <a16:creationId xmlns:a16="http://schemas.microsoft.com/office/drawing/2014/main" id="{8AC9B8C8-6E2E-A25B-8156-7C1F3A3A468E}"/>
              </a:ext>
            </a:extLst>
          </p:cNvPr>
          <p:cNvSpPr txBox="1"/>
          <p:nvPr/>
        </p:nvSpPr>
        <p:spPr>
          <a:xfrm>
            <a:off x="8600536" y="4028536"/>
            <a:ext cx="3424687" cy="646331"/>
          </a:xfrm>
          <a:prstGeom prst="rect">
            <a:avLst/>
          </a:prstGeom>
          <a:noFill/>
        </p:spPr>
        <p:txBody>
          <a:bodyPr wrap="square" rtlCol="0">
            <a:spAutoFit/>
          </a:bodyPr>
          <a:lstStyle/>
          <a:p>
            <a:r>
              <a:rPr lang="en-US" dirty="0"/>
              <a:t>Link to Statistical Hypothesis Testing</a:t>
            </a:r>
          </a:p>
        </p:txBody>
      </p:sp>
    </p:spTree>
    <p:extLst>
      <p:ext uri="{BB962C8B-B14F-4D97-AF65-F5344CB8AC3E}">
        <p14:creationId xmlns:p14="http://schemas.microsoft.com/office/powerpoint/2010/main" val="2318961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9379FE-3644-CB95-E7BA-A163B15EC62C}"/>
              </a:ext>
            </a:extLst>
          </p:cNvPr>
          <p:cNvGrpSpPr/>
          <p:nvPr/>
        </p:nvGrpSpPr>
        <p:grpSpPr>
          <a:xfrm>
            <a:off x="1379575" y="644474"/>
            <a:ext cx="1427536" cy="856522"/>
            <a:chOff x="3142380" y="1195759"/>
            <a:chExt cx="1427536" cy="856522"/>
          </a:xfrm>
        </p:grpSpPr>
        <p:sp>
          <p:nvSpPr>
            <p:cNvPr id="5" name="Rectangle 4">
              <a:extLst>
                <a:ext uri="{FF2B5EF4-FFF2-40B4-BE49-F238E27FC236}">
                  <a16:creationId xmlns:a16="http://schemas.microsoft.com/office/drawing/2014/main" id="{F8E1954F-8CE4-2767-5A64-791AD7E69506}"/>
                </a:ext>
              </a:extLst>
            </p:cNvPr>
            <p:cNvSpPr/>
            <p:nvPr/>
          </p:nvSpPr>
          <p:spPr>
            <a:xfrm>
              <a:off x="3142380" y="1195759"/>
              <a:ext cx="1427536" cy="856522"/>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TextBox 5">
              <a:extLst>
                <a:ext uri="{FF2B5EF4-FFF2-40B4-BE49-F238E27FC236}">
                  <a16:creationId xmlns:a16="http://schemas.microsoft.com/office/drawing/2014/main" id="{76684B04-5732-1D7A-A9DB-0E985DA3D499}"/>
                </a:ext>
              </a:extLst>
            </p:cNvPr>
            <p:cNvSpPr txBox="1"/>
            <p:nvPr/>
          </p:nvSpPr>
          <p:spPr>
            <a:xfrm>
              <a:off x="3142380" y="1195759"/>
              <a:ext cx="1427536" cy="8565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Create Interim Report</a:t>
              </a:r>
            </a:p>
          </p:txBody>
        </p:sp>
      </p:grpSp>
      <p:grpSp>
        <p:nvGrpSpPr>
          <p:cNvPr id="7" name="Group 6">
            <a:extLst>
              <a:ext uri="{FF2B5EF4-FFF2-40B4-BE49-F238E27FC236}">
                <a16:creationId xmlns:a16="http://schemas.microsoft.com/office/drawing/2014/main" id="{DDFCC99E-0A49-176A-58B5-92D2F7C17C4F}"/>
              </a:ext>
            </a:extLst>
          </p:cNvPr>
          <p:cNvGrpSpPr/>
          <p:nvPr/>
        </p:nvGrpSpPr>
        <p:grpSpPr>
          <a:xfrm>
            <a:off x="1523349" y="4593750"/>
            <a:ext cx="1427536" cy="856522"/>
            <a:chOff x="1572089" y="3194311"/>
            <a:chExt cx="1427536" cy="856522"/>
          </a:xfrm>
        </p:grpSpPr>
        <p:sp>
          <p:nvSpPr>
            <p:cNvPr id="8" name="Rectangle 7">
              <a:extLst>
                <a:ext uri="{FF2B5EF4-FFF2-40B4-BE49-F238E27FC236}">
                  <a16:creationId xmlns:a16="http://schemas.microsoft.com/office/drawing/2014/main" id="{9FEBBE6A-E306-023C-720A-D2F4AD05F2CE}"/>
                </a:ext>
              </a:extLst>
            </p:cNvPr>
            <p:cNvSpPr/>
            <p:nvPr/>
          </p:nvSpPr>
          <p:spPr>
            <a:xfrm>
              <a:off x="1572089" y="3194311"/>
              <a:ext cx="1427536" cy="856522"/>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TextBox 8">
              <a:extLst>
                <a:ext uri="{FF2B5EF4-FFF2-40B4-BE49-F238E27FC236}">
                  <a16:creationId xmlns:a16="http://schemas.microsoft.com/office/drawing/2014/main" id="{29803880-2438-D067-1C28-B432694BB820}"/>
                </a:ext>
              </a:extLst>
            </p:cNvPr>
            <p:cNvSpPr txBox="1"/>
            <p:nvPr/>
          </p:nvSpPr>
          <p:spPr>
            <a:xfrm>
              <a:off x="1572089" y="3194311"/>
              <a:ext cx="1427536" cy="8565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Publish your analysis as a Tableau Storyboard</a:t>
              </a:r>
            </a:p>
          </p:txBody>
        </p:sp>
      </p:grpSp>
      <p:pic>
        <p:nvPicPr>
          <p:cNvPr id="11" name="Picture 10">
            <a:extLst>
              <a:ext uri="{FF2B5EF4-FFF2-40B4-BE49-F238E27FC236}">
                <a16:creationId xmlns:a16="http://schemas.microsoft.com/office/drawing/2014/main" id="{4599F375-63DB-44BE-621C-6252E16579EC}"/>
              </a:ext>
            </a:extLst>
          </p:cNvPr>
          <p:cNvPicPr>
            <a:picLocks noChangeAspect="1"/>
          </p:cNvPicPr>
          <p:nvPr/>
        </p:nvPicPr>
        <p:blipFill>
          <a:blip r:embed="rId2"/>
          <a:stretch>
            <a:fillRect/>
          </a:stretch>
        </p:blipFill>
        <p:spPr>
          <a:xfrm>
            <a:off x="3660950" y="124719"/>
            <a:ext cx="3421337" cy="2214753"/>
          </a:xfrm>
          <a:prstGeom prst="rect">
            <a:avLst/>
          </a:prstGeom>
        </p:spPr>
      </p:pic>
      <p:sp>
        <p:nvSpPr>
          <p:cNvPr id="12" name="TextBox 11">
            <a:hlinkClick r:id="rId3"/>
            <a:extLst>
              <a:ext uri="{FF2B5EF4-FFF2-40B4-BE49-F238E27FC236}">
                <a16:creationId xmlns:a16="http://schemas.microsoft.com/office/drawing/2014/main" id="{04990D61-1570-E00B-BD17-5A3F6AC0A068}"/>
              </a:ext>
            </a:extLst>
          </p:cNvPr>
          <p:cNvSpPr txBox="1"/>
          <p:nvPr/>
        </p:nvSpPr>
        <p:spPr>
          <a:xfrm>
            <a:off x="7453222" y="888069"/>
            <a:ext cx="2803585" cy="369332"/>
          </a:xfrm>
          <a:prstGeom prst="rect">
            <a:avLst/>
          </a:prstGeom>
          <a:noFill/>
        </p:spPr>
        <p:txBody>
          <a:bodyPr wrap="square" rtlCol="0">
            <a:spAutoFit/>
          </a:bodyPr>
          <a:lstStyle/>
          <a:p>
            <a:r>
              <a:rPr lang="en-US" dirty="0"/>
              <a:t>Link to Interim Report</a:t>
            </a:r>
          </a:p>
        </p:txBody>
      </p:sp>
      <p:grpSp>
        <p:nvGrpSpPr>
          <p:cNvPr id="15" name="Group 14">
            <a:extLst>
              <a:ext uri="{FF2B5EF4-FFF2-40B4-BE49-F238E27FC236}">
                <a16:creationId xmlns:a16="http://schemas.microsoft.com/office/drawing/2014/main" id="{18E72AFD-8B8A-883A-E0EE-EAF7465161BC}"/>
              </a:ext>
            </a:extLst>
          </p:cNvPr>
          <p:cNvGrpSpPr/>
          <p:nvPr/>
        </p:nvGrpSpPr>
        <p:grpSpPr>
          <a:xfrm>
            <a:off x="5482223" y="3000739"/>
            <a:ext cx="1427536" cy="856522"/>
            <a:chOff x="4712670" y="2195035"/>
            <a:chExt cx="1427536" cy="856522"/>
          </a:xfrm>
        </p:grpSpPr>
        <p:sp>
          <p:nvSpPr>
            <p:cNvPr id="16" name="Rectangle 15">
              <a:extLst>
                <a:ext uri="{FF2B5EF4-FFF2-40B4-BE49-F238E27FC236}">
                  <a16:creationId xmlns:a16="http://schemas.microsoft.com/office/drawing/2014/main" id="{68A73370-157E-2A81-C957-3BE04CE8D571}"/>
                </a:ext>
              </a:extLst>
            </p:cNvPr>
            <p:cNvSpPr/>
            <p:nvPr/>
          </p:nvSpPr>
          <p:spPr>
            <a:xfrm>
              <a:off x="4712670" y="2195035"/>
              <a:ext cx="1427536" cy="856522"/>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TextBox 16">
              <a:extLst>
                <a:ext uri="{FF2B5EF4-FFF2-40B4-BE49-F238E27FC236}">
                  <a16:creationId xmlns:a16="http://schemas.microsoft.com/office/drawing/2014/main" id="{FDC3DC9C-FAB0-D829-61AA-A98808B9C4DD}"/>
                </a:ext>
              </a:extLst>
            </p:cNvPr>
            <p:cNvSpPr txBox="1"/>
            <p:nvPr/>
          </p:nvSpPr>
          <p:spPr>
            <a:xfrm>
              <a:off x="4712670" y="2195035"/>
              <a:ext cx="1427536" cy="8565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Spatial and Textual Analysis in Tableau</a:t>
              </a:r>
            </a:p>
          </p:txBody>
        </p:sp>
      </p:grpSp>
      <p:pic>
        <p:nvPicPr>
          <p:cNvPr id="19" name="Picture 18">
            <a:extLst>
              <a:ext uri="{FF2B5EF4-FFF2-40B4-BE49-F238E27FC236}">
                <a16:creationId xmlns:a16="http://schemas.microsoft.com/office/drawing/2014/main" id="{3136A975-0447-53DB-A1B8-D72D9074E6FA}"/>
              </a:ext>
            </a:extLst>
          </p:cNvPr>
          <p:cNvPicPr>
            <a:picLocks noChangeAspect="1"/>
          </p:cNvPicPr>
          <p:nvPr/>
        </p:nvPicPr>
        <p:blipFill>
          <a:blip r:embed="rId4"/>
          <a:stretch>
            <a:fillRect/>
          </a:stretch>
        </p:blipFill>
        <p:spPr>
          <a:xfrm>
            <a:off x="7915308" y="2557340"/>
            <a:ext cx="2976978" cy="1743319"/>
          </a:xfrm>
          <a:prstGeom prst="rect">
            <a:avLst/>
          </a:prstGeom>
        </p:spPr>
      </p:pic>
      <p:sp>
        <p:nvSpPr>
          <p:cNvPr id="20" name="TextBox 19">
            <a:extLst>
              <a:ext uri="{FF2B5EF4-FFF2-40B4-BE49-F238E27FC236}">
                <a16:creationId xmlns:a16="http://schemas.microsoft.com/office/drawing/2014/main" id="{77BDB10A-0C91-B4EB-ED91-8AE86248FE87}"/>
              </a:ext>
            </a:extLst>
          </p:cNvPr>
          <p:cNvSpPr txBox="1"/>
          <p:nvPr/>
        </p:nvSpPr>
        <p:spPr>
          <a:xfrm>
            <a:off x="7850038" y="4502989"/>
            <a:ext cx="3597215" cy="369332"/>
          </a:xfrm>
          <a:prstGeom prst="rect">
            <a:avLst/>
          </a:prstGeom>
          <a:noFill/>
        </p:spPr>
        <p:txBody>
          <a:bodyPr wrap="square" rtlCol="0">
            <a:spAutoFit/>
          </a:bodyPr>
          <a:lstStyle/>
          <a:p>
            <a:r>
              <a:rPr lang="en-US" dirty="0"/>
              <a:t>Spatial Analysis: Combination Map</a:t>
            </a:r>
          </a:p>
        </p:txBody>
      </p:sp>
      <p:sp>
        <p:nvSpPr>
          <p:cNvPr id="21" name="TextBox 20">
            <a:hlinkClick r:id="rId5"/>
            <a:extLst>
              <a:ext uri="{FF2B5EF4-FFF2-40B4-BE49-F238E27FC236}">
                <a16:creationId xmlns:a16="http://schemas.microsoft.com/office/drawing/2014/main" id="{A1011C00-E036-BFAE-71A8-17FF306BAA80}"/>
              </a:ext>
            </a:extLst>
          </p:cNvPr>
          <p:cNvSpPr txBox="1"/>
          <p:nvPr/>
        </p:nvSpPr>
        <p:spPr>
          <a:xfrm>
            <a:off x="3148642" y="4698845"/>
            <a:ext cx="3217652" cy="646331"/>
          </a:xfrm>
          <a:prstGeom prst="rect">
            <a:avLst/>
          </a:prstGeom>
          <a:noFill/>
        </p:spPr>
        <p:txBody>
          <a:bodyPr wrap="square" rtlCol="0">
            <a:spAutoFit/>
          </a:bodyPr>
          <a:lstStyle/>
          <a:p>
            <a:r>
              <a:rPr lang="en-US" dirty="0"/>
              <a:t>Link to Project Storyboard (Tableau)</a:t>
            </a:r>
          </a:p>
        </p:txBody>
      </p:sp>
      <p:pic>
        <p:nvPicPr>
          <p:cNvPr id="23" name="Picture 22">
            <a:extLst>
              <a:ext uri="{FF2B5EF4-FFF2-40B4-BE49-F238E27FC236}">
                <a16:creationId xmlns:a16="http://schemas.microsoft.com/office/drawing/2014/main" id="{C6383D74-EABD-B3B3-9677-9A84A7EC80B1}"/>
              </a:ext>
            </a:extLst>
          </p:cNvPr>
          <p:cNvPicPr>
            <a:picLocks noChangeAspect="1"/>
          </p:cNvPicPr>
          <p:nvPr/>
        </p:nvPicPr>
        <p:blipFill>
          <a:blip r:embed="rId6"/>
          <a:stretch>
            <a:fillRect/>
          </a:stretch>
        </p:blipFill>
        <p:spPr>
          <a:xfrm>
            <a:off x="4177866" y="5023372"/>
            <a:ext cx="3121422" cy="1709909"/>
          </a:xfrm>
          <a:prstGeom prst="rect">
            <a:avLst/>
          </a:prstGeom>
        </p:spPr>
      </p:pic>
    </p:spTree>
    <p:extLst>
      <p:ext uri="{BB962C8B-B14F-4D97-AF65-F5344CB8AC3E}">
        <p14:creationId xmlns:p14="http://schemas.microsoft.com/office/powerpoint/2010/main" val="1740874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8C1AA6-AE80-7A67-DC34-80214DC42A79}"/>
              </a:ext>
            </a:extLst>
          </p:cNvPr>
          <p:cNvSpPr txBox="1"/>
          <p:nvPr/>
        </p:nvSpPr>
        <p:spPr>
          <a:xfrm>
            <a:off x="940279" y="407045"/>
            <a:ext cx="3467819" cy="369332"/>
          </a:xfrm>
          <a:prstGeom prst="rect">
            <a:avLst/>
          </a:prstGeom>
          <a:noFill/>
        </p:spPr>
        <p:txBody>
          <a:bodyPr wrap="square" rtlCol="0">
            <a:spAutoFit/>
          </a:bodyPr>
          <a:lstStyle/>
          <a:p>
            <a:r>
              <a:rPr lang="en-US" dirty="0"/>
              <a:t>Results and Recommendations</a:t>
            </a:r>
          </a:p>
        </p:txBody>
      </p:sp>
      <p:pic>
        <p:nvPicPr>
          <p:cNvPr id="4" name="Picture 3">
            <a:extLst>
              <a:ext uri="{FF2B5EF4-FFF2-40B4-BE49-F238E27FC236}">
                <a16:creationId xmlns:a16="http://schemas.microsoft.com/office/drawing/2014/main" id="{756AAB98-CBEF-272A-0633-8EFB734F2D8A}"/>
              </a:ext>
            </a:extLst>
          </p:cNvPr>
          <p:cNvPicPr>
            <a:picLocks noChangeAspect="1"/>
          </p:cNvPicPr>
          <p:nvPr/>
        </p:nvPicPr>
        <p:blipFill>
          <a:blip r:embed="rId2"/>
          <a:stretch>
            <a:fillRect/>
          </a:stretch>
        </p:blipFill>
        <p:spPr>
          <a:xfrm>
            <a:off x="1875836" y="1185696"/>
            <a:ext cx="8440328" cy="1105054"/>
          </a:xfrm>
          <a:prstGeom prst="rect">
            <a:avLst/>
          </a:prstGeom>
        </p:spPr>
      </p:pic>
      <p:pic>
        <p:nvPicPr>
          <p:cNvPr id="6" name="Picture 5">
            <a:extLst>
              <a:ext uri="{FF2B5EF4-FFF2-40B4-BE49-F238E27FC236}">
                <a16:creationId xmlns:a16="http://schemas.microsoft.com/office/drawing/2014/main" id="{74C21612-EFDA-9171-6E58-543177D9D1C5}"/>
              </a:ext>
            </a:extLst>
          </p:cNvPr>
          <p:cNvPicPr>
            <a:picLocks noChangeAspect="1"/>
          </p:cNvPicPr>
          <p:nvPr/>
        </p:nvPicPr>
        <p:blipFill>
          <a:blip r:embed="rId3"/>
          <a:stretch>
            <a:fillRect/>
          </a:stretch>
        </p:blipFill>
        <p:spPr>
          <a:xfrm>
            <a:off x="440554" y="2863272"/>
            <a:ext cx="4911878" cy="3265904"/>
          </a:xfrm>
          <a:prstGeom prst="rect">
            <a:avLst/>
          </a:prstGeom>
        </p:spPr>
      </p:pic>
      <p:pic>
        <p:nvPicPr>
          <p:cNvPr id="8" name="Picture 7">
            <a:extLst>
              <a:ext uri="{FF2B5EF4-FFF2-40B4-BE49-F238E27FC236}">
                <a16:creationId xmlns:a16="http://schemas.microsoft.com/office/drawing/2014/main" id="{B913B459-C517-C229-381C-9CAB376130B8}"/>
              </a:ext>
            </a:extLst>
          </p:cNvPr>
          <p:cNvPicPr>
            <a:picLocks noChangeAspect="1"/>
          </p:cNvPicPr>
          <p:nvPr/>
        </p:nvPicPr>
        <p:blipFill>
          <a:blip r:embed="rId4"/>
          <a:stretch>
            <a:fillRect/>
          </a:stretch>
        </p:blipFill>
        <p:spPr>
          <a:xfrm>
            <a:off x="5668545" y="2863271"/>
            <a:ext cx="5593024" cy="3265903"/>
          </a:xfrm>
          <a:prstGeom prst="rect">
            <a:avLst/>
          </a:prstGeom>
        </p:spPr>
      </p:pic>
    </p:spTree>
    <p:extLst>
      <p:ext uri="{BB962C8B-B14F-4D97-AF65-F5344CB8AC3E}">
        <p14:creationId xmlns:p14="http://schemas.microsoft.com/office/powerpoint/2010/main" val="1896887548"/>
      </p:ext>
    </p:extLst>
  </p:cSld>
  <p:clrMapOvr>
    <a:masterClrMapping/>
  </p:clrMapOvr>
</p:sld>
</file>

<file path=ppt/theme/theme1.xml><?xml version="1.0" encoding="utf-8"?>
<a:theme xmlns:a="http://schemas.openxmlformats.org/drawingml/2006/main" name="MarrakeshVTI">
  <a:themeElements>
    <a:clrScheme name="AnalogousFromLightSeedLeftStep">
      <a:dk1>
        <a:srgbClr val="000000"/>
      </a:dk1>
      <a:lt1>
        <a:srgbClr val="FFFFFF"/>
      </a:lt1>
      <a:dk2>
        <a:srgbClr val="223B2F"/>
      </a:dk2>
      <a:lt2>
        <a:srgbClr val="E7E8E2"/>
      </a:lt2>
      <a:accent1>
        <a:srgbClr val="A096C6"/>
      </a:accent1>
      <a:accent2>
        <a:srgbClr val="7F8CBA"/>
      </a:accent2>
      <a:accent3>
        <a:srgbClr val="85A9BD"/>
      </a:accent3>
      <a:accent4>
        <a:srgbClr val="77AFAC"/>
      </a:accent4>
      <a:accent5>
        <a:srgbClr val="83AD99"/>
      </a:accent5>
      <a:accent6>
        <a:srgbClr val="78B07E"/>
      </a:accent6>
      <a:hlink>
        <a:srgbClr val="7D8852"/>
      </a:hlink>
      <a:folHlink>
        <a:srgbClr val="7F7F7F"/>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437</Words>
  <Application>Microsoft Office PowerPoint</Application>
  <PresentationFormat>Widescreen</PresentationFormat>
  <Paragraphs>63</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Goudy Old Style</vt:lpstr>
      <vt:lpstr>MarrakeshVTI</vt:lpstr>
      <vt:lpstr>Determining Staffing Needs in US States During Influenza Season</vt:lpstr>
      <vt:lpstr>PowerPoint Presentation</vt:lpstr>
      <vt:lpstr>PowerPoint Presentation</vt:lpstr>
      <vt:lpstr>Context</vt:lpstr>
      <vt:lpstr>Data</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Staffing Needs in US States During Influenza Season</dc:title>
  <dc:creator>Robert Cheadle</dc:creator>
  <cp:lastModifiedBy>Robert Cheadle</cp:lastModifiedBy>
  <cp:revision>1</cp:revision>
  <dcterms:created xsi:type="dcterms:W3CDTF">2023-01-18T21:44:24Z</dcterms:created>
  <dcterms:modified xsi:type="dcterms:W3CDTF">2023-01-18T22:41:43Z</dcterms:modified>
</cp:coreProperties>
</file>