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5FA2-D69E-F44A-846D-1D09D44220AC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D9D4-B9C8-9748-9B79-EC27EECF0C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Slide 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Title</dc:title>
  <dc:creator>Richard Clark</dc:creator>
  <cp:lastModifiedBy>Richard Clark</cp:lastModifiedBy>
  <cp:revision>1</cp:revision>
  <dcterms:created xsi:type="dcterms:W3CDTF">2011-04-13T05:58:39Z</dcterms:created>
  <dcterms:modified xsi:type="dcterms:W3CDTF">2011-04-13T06:00:00Z</dcterms:modified>
</cp:coreProperties>
</file>