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45FA2-D69E-F44A-846D-1D09D44220AC}" type="datetimeFigureOut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point 1</a:t>
            </a:r>
          </a:p>
          <a:p>
            <a:r>
              <a:rPr lang="en-US" dirty="0" smtClean="0"/>
              <a:t>Bullet point 2</a:t>
            </a:r>
          </a:p>
          <a:p>
            <a:r>
              <a:rPr lang="en-US" dirty="0" smtClean="0"/>
              <a:t>Bullet Point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2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/>
              <a:t>S</a:t>
            </a:r>
            <a:r>
              <a:rPr lang="en-US" dirty="0" smtClean="0"/>
              <a:t>lide </a:t>
            </a:r>
            <a:r>
              <a:rPr lang="en-US" dirty="0"/>
              <a:t>H</a:t>
            </a:r>
            <a:r>
              <a:rPr lang="en-US" dirty="0" smtClean="0"/>
              <a:t>eadline</a:t>
            </a:r>
            <a:endParaRPr lang="en-US" dirty="0"/>
          </a:p>
        </p:txBody>
      </p:sp>
      <p:pic>
        <p:nvPicPr>
          <p:cNvPr id="4" name="Content Placeholder 3" descr="200235995-0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914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Slide Title</vt:lpstr>
      <vt:lpstr>Test Slide Headline</vt:lpstr>
      <vt:lpstr>Image Slide Headline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Title</dc:title>
  <dc:creator>Richard Clark</dc:creator>
  <cp:lastModifiedBy>Richard Clark</cp:lastModifiedBy>
  <cp:revision>2</cp:revision>
  <dcterms:created xsi:type="dcterms:W3CDTF">2011-04-13T05:58:39Z</dcterms:created>
  <dcterms:modified xsi:type="dcterms:W3CDTF">2011-05-17T23:32:23Z</dcterms:modified>
</cp:coreProperties>
</file>