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57"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7A58A-FB69-404A-977C-1F66FB6890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C2AD831-37E9-4FD5-82DF-037913FE77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317F67B-FCC0-4B50-9249-7EA1EF670B69}"/>
              </a:ext>
            </a:extLst>
          </p:cNvPr>
          <p:cNvSpPr>
            <a:spLocks noGrp="1"/>
          </p:cNvSpPr>
          <p:nvPr>
            <p:ph type="dt" sz="half" idx="10"/>
          </p:nvPr>
        </p:nvSpPr>
        <p:spPr/>
        <p:txBody>
          <a:bodyPr/>
          <a:lstStyle/>
          <a:p>
            <a:fld id="{E49109B4-AD95-47A4-AD84-09FE0ACC986A}" type="datetimeFigureOut">
              <a:rPr lang="en-GB" smtClean="0"/>
              <a:t>08/12/2019</a:t>
            </a:fld>
            <a:endParaRPr lang="en-GB"/>
          </a:p>
        </p:txBody>
      </p:sp>
      <p:sp>
        <p:nvSpPr>
          <p:cNvPr id="5" name="Footer Placeholder 4">
            <a:extLst>
              <a:ext uri="{FF2B5EF4-FFF2-40B4-BE49-F238E27FC236}">
                <a16:creationId xmlns:a16="http://schemas.microsoft.com/office/drawing/2014/main" id="{41535DC8-4F2C-4C38-B42D-67F6D25355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9D3622-3B08-43C1-A652-79CB518F41C1}"/>
              </a:ext>
            </a:extLst>
          </p:cNvPr>
          <p:cNvSpPr>
            <a:spLocks noGrp="1"/>
          </p:cNvSpPr>
          <p:nvPr>
            <p:ph type="sldNum" sz="quarter" idx="12"/>
          </p:nvPr>
        </p:nvSpPr>
        <p:spPr/>
        <p:txBody>
          <a:bodyPr/>
          <a:lstStyle/>
          <a:p>
            <a:fld id="{3F831F28-562A-4E95-991F-DB8D0A5880B5}" type="slidenum">
              <a:rPr lang="en-GB" smtClean="0"/>
              <a:t>‹#›</a:t>
            </a:fld>
            <a:endParaRPr lang="en-GB"/>
          </a:p>
        </p:txBody>
      </p:sp>
    </p:spTree>
    <p:extLst>
      <p:ext uri="{BB962C8B-B14F-4D97-AF65-F5344CB8AC3E}">
        <p14:creationId xmlns:p14="http://schemas.microsoft.com/office/powerpoint/2010/main" val="1746185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4B27-F6F8-4400-ADB4-4E505AFD3C7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EE06FF-2356-44F3-B0B1-CDAFF71CB0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F2461B-76FF-49A9-AA63-5A907DC18744}"/>
              </a:ext>
            </a:extLst>
          </p:cNvPr>
          <p:cNvSpPr>
            <a:spLocks noGrp="1"/>
          </p:cNvSpPr>
          <p:nvPr>
            <p:ph type="dt" sz="half" idx="10"/>
          </p:nvPr>
        </p:nvSpPr>
        <p:spPr/>
        <p:txBody>
          <a:bodyPr/>
          <a:lstStyle/>
          <a:p>
            <a:fld id="{E49109B4-AD95-47A4-AD84-09FE0ACC986A}" type="datetimeFigureOut">
              <a:rPr lang="en-GB" smtClean="0"/>
              <a:t>08/12/2019</a:t>
            </a:fld>
            <a:endParaRPr lang="en-GB"/>
          </a:p>
        </p:txBody>
      </p:sp>
      <p:sp>
        <p:nvSpPr>
          <p:cNvPr id="5" name="Footer Placeholder 4">
            <a:extLst>
              <a:ext uri="{FF2B5EF4-FFF2-40B4-BE49-F238E27FC236}">
                <a16:creationId xmlns:a16="http://schemas.microsoft.com/office/drawing/2014/main" id="{6C8BEEA2-CC10-4D09-8557-371423577A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982B31-587C-4C10-9427-4E4269D236B1}"/>
              </a:ext>
            </a:extLst>
          </p:cNvPr>
          <p:cNvSpPr>
            <a:spLocks noGrp="1"/>
          </p:cNvSpPr>
          <p:nvPr>
            <p:ph type="sldNum" sz="quarter" idx="12"/>
          </p:nvPr>
        </p:nvSpPr>
        <p:spPr/>
        <p:txBody>
          <a:bodyPr/>
          <a:lstStyle/>
          <a:p>
            <a:fld id="{3F831F28-562A-4E95-991F-DB8D0A5880B5}" type="slidenum">
              <a:rPr lang="en-GB" smtClean="0"/>
              <a:t>‹#›</a:t>
            </a:fld>
            <a:endParaRPr lang="en-GB"/>
          </a:p>
        </p:txBody>
      </p:sp>
    </p:spTree>
    <p:extLst>
      <p:ext uri="{BB962C8B-B14F-4D97-AF65-F5344CB8AC3E}">
        <p14:creationId xmlns:p14="http://schemas.microsoft.com/office/powerpoint/2010/main" val="898472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C02A33-F7F1-4D36-9F30-BFB68619CB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32FFF26-F8E1-443F-8D49-70E594927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77C5D4-664D-4D5A-BBEE-188548E1D673}"/>
              </a:ext>
            </a:extLst>
          </p:cNvPr>
          <p:cNvSpPr>
            <a:spLocks noGrp="1"/>
          </p:cNvSpPr>
          <p:nvPr>
            <p:ph type="dt" sz="half" idx="10"/>
          </p:nvPr>
        </p:nvSpPr>
        <p:spPr/>
        <p:txBody>
          <a:bodyPr/>
          <a:lstStyle/>
          <a:p>
            <a:fld id="{E49109B4-AD95-47A4-AD84-09FE0ACC986A}" type="datetimeFigureOut">
              <a:rPr lang="en-GB" smtClean="0"/>
              <a:t>08/12/2019</a:t>
            </a:fld>
            <a:endParaRPr lang="en-GB"/>
          </a:p>
        </p:txBody>
      </p:sp>
      <p:sp>
        <p:nvSpPr>
          <p:cNvPr id="5" name="Footer Placeholder 4">
            <a:extLst>
              <a:ext uri="{FF2B5EF4-FFF2-40B4-BE49-F238E27FC236}">
                <a16:creationId xmlns:a16="http://schemas.microsoft.com/office/drawing/2014/main" id="{FD2A2676-FC05-49CF-A69B-6632CCB341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027DCA-7D56-43F3-BF21-FE13F6D66907}"/>
              </a:ext>
            </a:extLst>
          </p:cNvPr>
          <p:cNvSpPr>
            <a:spLocks noGrp="1"/>
          </p:cNvSpPr>
          <p:nvPr>
            <p:ph type="sldNum" sz="quarter" idx="12"/>
          </p:nvPr>
        </p:nvSpPr>
        <p:spPr/>
        <p:txBody>
          <a:bodyPr/>
          <a:lstStyle/>
          <a:p>
            <a:fld id="{3F831F28-562A-4E95-991F-DB8D0A5880B5}" type="slidenum">
              <a:rPr lang="en-GB" smtClean="0"/>
              <a:t>‹#›</a:t>
            </a:fld>
            <a:endParaRPr lang="en-GB"/>
          </a:p>
        </p:txBody>
      </p:sp>
    </p:spTree>
    <p:extLst>
      <p:ext uri="{BB962C8B-B14F-4D97-AF65-F5344CB8AC3E}">
        <p14:creationId xmlns:p14="http://schemas.microsoft.com/office/powerpoint/2010/main" val="2167818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F336F-8719-4C78-98C1-0F2BBB4D01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E2DBAEB-1C4F-4126-A1FB-558AA5C5F4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EC0697-35FF-43B1-9001-1F3644FC2697}"/>
              </a:ext>
            </a:extLst>
          </p:cNvPr>
          <p:cNvSpPr>
            <a:spLocks noGrp="1"/>
          </p:cNvSpPr>
          <p:nvPr>
            <p:ph type="dt" sz="half" idx="10"/>
          </p:nvPr>
        </p:nvSpPr>
        <p:spPr/>
        <p:txBody>
          <a:bodyPr/>
          <a:lstStyle/>
          <a:p>
            <a:fld id="{E49109B4-AD95-47A4-AD84-09FE0ACC986A}" type="datetimeFigureOut">
              <a:rPr lang="en-GB" smtClean="0"/>
              <a:t>08/12/2019</a:t>
            </a:fld>
            <a:endParaRPr lang="en-GB"/>
          </a:p>
        </p:txBody>
      </p:sp>
      <p:sp>
        <p:nvSpPr>
          <p:cNvPr id="5" name="Footer Placeholder 4">
            <a:extLst>
              <a:ext uri="{FF2B5EF4-FFF2-40B4-BE49-F238E27FC236}">
                <a16:creationId xmlns:a16="http://schemas.microsoft.com/office/drawing/2014/main" id="{B19D5187-A571-4BF2-A492-0B259B6D7E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7E3214-DE21-4AA7-9573-835C31692937}"/>
              </a:ext>
            </a:extLst>
          </p:cNvPr>
          <p:cNvSpPr>
            <a:spLocks noGrp="1"/>
          </p:cNvSpPr>
          <p:nvPr>
            <p:ph type="sldNum" sz="quarter" idx="12"/>
          </p:nvPr>
        </p:nvSpPr>
        <p:spPr/>
        <p:txBody>
          <a:bodyPr/>
          <a:lstStyle/>
          <a:p>
            <a:fld id="{3F831F28-562A-4E95-991F-DB8D0A5880B5}" type="slidenum">
              <a:rPr lang="en-GB" smtClean="0"/>
              <a:t>‹#›</a:t>
            </a:fld>
            <a:endParaRPr lang="en-GB"/>
          </a:p>
        </p:txBody>
      </p:sp>
    </p:spTree>
    <p:extLst>
      <p:ext uri="{BB962C8B-B14F-4D97-AF65-F5344CB8AC3E}">
        <p14:creationId xmlns:p14="http://schemas.microsoft.com/office/powerpoint/2010/main" val="2158503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AC286-E699-408C-9175-38B1924F79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C65B8D-D593-4F50-9C1C-E733DFE44A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1C4E77-D6F6-4216-92AD-D9D2DFB7A1B2}"/>
              </a:ext>
            </a:extLst>
          </p:cNvPr>
          <p:cNvSpPr>
            <a:spLocks noGrp="1"/>
          </p:cNvSpPr>
          <p:nvPr>
            <p:ph type="dt" sz="half" idx="10"/>
          </p:nvPr>
        </p:nvSpPr>
        <p:spPr/>
        <p:txBody>
          <a:bodyPr/>
          <a:lstStyle/>
          <a:p>
            <a:fld id="{E49109B4-AD95-47A4-AD84-09FE0ACC986A}" type="datetimeFigureOut">
              <a:rPr lang="en-GB" smtClean="0"/>
              <a:t>08/12/2019</a:t>
            </a:fld>
            <a:endParaRPr lang="en-GB"/>
          </a:p>
        </p:txBody>
      </p:sp>
      <p:sp>
        <p:nvSpPr>
          <p:cNvPr id="5" name="Footer Placeholder 4">
            <a:extLst>
              <a:ext uri="{FF2B5EF4-FFF2-40B4-BE49-F238E27FC236}">
                <a16:creationId xmlns:a16="http://schemas.microsoft.com/office/drawing/2014/main" id="{46FF65FD-DE0B-451B-84C2-D0D17997A3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F9D79A-F4F2-41FA-85D7-EF9625DE8199}"/>
              </a:ext>
            </a:extLst>
          </p:cNvPr>
          <p:cNvSpPr>
            <a:spLocks noGrp="1"/>
          </p:cNvSpPr>
          <p:nvPr>
            <p:ph type="sldNum" sz="quarter" idx="12"/>
          </p:nvPr>
        </p:nvSpPr>
        <p:spPr/>
        <p:txBody>
          <a:bodyPr/>
          <a:lstStyle/>
          <a:p>
            <a:fld id="{3F831F28-562A-4E95-991F-DB8D0A5880B5}" type="slidenum">
              <a:rPr lang="en-GB" smtClean="0"/>
              <a:t>‹#›</a:t>
            </a:fld>
            <a:endParaRPr lang="en-GB"/>
          </a:p>
        </p:txBody>
      </p:sp>
    </p:spTree>
    <p:extLst>
      <p:ext uri="{BB962C8B-B14F-4D97-AF65-F5344CB8AC3E}">
        <p14:creationId xmlns:p14="http://schemas.microsoft.com/office/powerpoint/2010/main" val="300117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9F21-A2CF-451C-861A-E5C9DBD39C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8E6A7F0-DA39-4BAE-88E9-8BE744724B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1C65626-7E5F-4AE7-BA2C-A50DA30D04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7BD82B3-5081-47F5-A1F8-E46D11C3B74C}"/>
              </a:ext>
            </a:extLst>
          </p:cNvPr>
          <p:cNvSpPr>
            <a:spLocks noGrp="1"/>
          </p:cNvSpPr>
          <p:nvPr>
            <p:ph type="dt" sz="half" idx="10"/>
          </p:nvPr>
        </p:nvSpPr>
        <p:spPr/>
        <p:txBody>
          <a:bodyPr/>
          <a:lstStyle/>
          <a:p>
            <a:fld id="{E49109B4-AD95-47A4-AD84-09FE0ACC986A}" type="datetimeFigureOut">
              <a:rPr lang="en-GB" smtClean="0"/>
              <a:t>08/12/2019</a:t>
            </a:fld>
            <a:endParaRPr lang="en-GB"/>
          </a:p>
        </p:txBody>
      </p:sp>
      <p:sp>
        <p:nvSpPr>
          <p:cNvPr id="6" name="Footer Placeholder 5">
            <a:extLst>
              <a:ext uri="{FF2B5EF4-FFF2-40B4-BE49-F238E27FC236}">
                <a16:creationId xmlns:a16="http://schemas.microsoft.com/office/drawing/2014/main" id="{4E6008BC-B49A-493D-8215-2C3A62C480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5E13D7-BD49-438B-89FB-39C808DCCCE1}"/>
              </a:ext>
            </a:extLst>
          </p:cNvPr>
          <p:cNvSpPr>
            <a:spLocks noGrp="1"/>
          </p:cNvSpPr>
          <p:nvPr>
            <p:ph type="sldNum" sz="quarter" idx="12"/>
          </p:nvPr>
        </p:nvSpPr>
        <p:spPr/>
        <p:txBody>
          <a:bodyPr/>
          <a:lstStyle/>
          <a:p>
            <a:fld id="{3F831F28-562A-4E95-991F-DB8D0A5880B5}" type="slidenum">
              <a:rPr lang="en-GB" smtClean="0"/>
              <a:t>‹#›</a:t>
            </a:fld>
            <a:endParaRPr lang="en-GB"/>
          </a:p>
        </p:txBody>
      </p:sp>
    </p:spTree>
    <p:extLst>
      <p:ext uri="{BB962C8B-B14F-4D97-AF65-F5344CB8AC3E}">
        <p14:creationId xmlns:p14="http://schemas.microsoft.com/office/powerpoint/2010/main" val="363591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135E-9CEB-4122-A2F8-DFA7CC36717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CBF74A-7E38-438E-A166-AFB8B7F7EA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C6CAF1-CF54-4919-BE95-C519E3A7B8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C493A46-20B7-4432-9E3C-3D7333323A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FE97BA-39D3-4B18-9556-286EB21C1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FA60947-71BC-4B1B-AED1-236B2E1A1035}"/>
              </a:ext>
            </a:extLst>
          </p:cNvPr>
          <p:cNvSpPr>
            <a:spLocks noGrp="1"/>
          </p:cNvSpPr>
          <p:nvPr>
            <p:ph type="dt" sz="half" idx="10"/>
          </p:nvPr>
        </p:nvSpPr>
        <p:spPr/>
        <p:txBody>
          <a:bodyPr/>
          <a:lstStyle/>
          <a:p>
            <a:fld id="{E49109B4-AD95-47A4-AD84-09FE0ACC986A}" type="datetimeFigureOut">
              <a:rPr lang="en-GB" smtClean="0"/>
              <a:t>08/12/2019</a:t>
            </a:fld>
            <a:endParaRPr lang="en-GB"/>
          </a:p>
        </p:txBody>
      </p:sp>
      <p:sp>
        <p:nvSpPr>
          <p:cNvPr id="8" name="Footer Placeholder 7">
            <a:extLst>
              <a:ext uri="{FF2B5EF4-FFF2-40B4-BE49-F238E27FC236}">
                <a16:creationId xmlns:a16="http://schemas.microsoft.com/office/drawing/2014/main" id="{DAEDB67F-85AE-4D9B-A84F-2B57075CEE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A84AE2F-9488-4A65-AA88-04FCB98F8A5F}"/>
              </a:ext>
            </a:extLst>
          </p:cNvPr>
          <p:cNvSpPr>
            <a:spLocks noGrp="1"/>
          </p:cNvSpPr>
          <p:nvPr>
            <p:ph type="sldNum" sz="quarter" idx="12"/>
          </p:nvPr>
        </p:nvSpPr>
        <p:spPr/>
        <p:txBody>
          <a:bodyPr/>
          <a:lstStyle/>
          <a:p>
            <a:fld id="{3F831F28-562A-4E95-991F-DB8D0A5880B5}" type="slidenum">
              <a:rPr lang="en-GB" smtClean="0"/>
              <a:t>‹#›</a:t>
            </a:fld>
            <a:endParaRPr lang="en-GB"/>
          </a:p>
        </p:txBody>
      </p:sp>
    </p:spTree>
    <p:extLst>
      <p:ext uri="{BB962C8B-B14F-4D97-AF65-F5344CB8AC3E}">
        <p14:creationId xmlns:p14="http://schemas.microsoft.com/office/powerpoint/2010/main" val="1784676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3C36E-B7D6-4C52-8FC4-E832275E165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9553F3D-E77B-4EB4-93D3-7C88B1AE2C22}"/>
              </a:ext>
            </a:extLst>
          </p:cNvPr>
          <p:cNvSpPr>
            <a:spLocks noGrp="1"/>
          </p:cNvSpPr>
          <p:nvPr>
            <p:ph type="dt" sz="half" idx="10"/>
          </p:nvPr>
        </p:nvSpPr>
        <p:spPr/>
        <p:txBody>
          <a:bodyPr/>
          <a:lstStyle/>
          <a:p>
            <a:fld id="{E49109B4-AD95-47A4-AD84-09FE0ACC986A}" type="datetimeFigureOut">
              <a:rPr lang="en-GB" smtClean="0"/>
              <a:t>08/12/2019</a:t>
            </a:fld>
            <a:endParaRPr lang="en-GB"/>
          </a:p>
        </p:txBody>
      </p:sp>
      <p:sp>
        <p:nvSpPr>
          <p:cNvPr id="4" name="Footer Placeholder 3">
            <a:extLst>
              <a:ext uri="{FF2B5EF4-FFF2-40B4-BE49-F238E27FC236}">
                <a16:creationId xmlns:a16="http://schemas.microsoft.com/office/drawing/2014/main" id="{6C283C8B-206B-4CA0-839E-D5D6952E878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093EA60-5C81-439A-BD0D-88EEDFC2C761}"/>
              </a:ext>
            </a:extLst>
          </p:cNvPr>
          <p:cNvSpPr>
            <a:spLocks noGrp="1"/>
          </p:cNvSpPr>
          <p:nvPr>
            <p:ph type="sldNum" sz="quarter" idx="12"/>
          </p:nvPr>
        </p:nvSpPr>
        <p:spPr/>
        <p:txBody>
          <a:bodyPr/>
          <a:lstStyle/>
          <a:p>
            <a:fld id="{3F831F28-562A-4E95-991F-DB8D0A5880B5}" type="slidenum">
              <a:rPr lang="en-GB" smtClean="0"/>
              <a:t>‹#›</a:t>
            </a:fld>
            <a:endParaRPr lang="en-GB"/>
          </a:p>
        </p:txBody>
      </p:sp>
    </p:spTree>
    <p:extLst>
      <p:ext uri="{BB962C8B-B14F-4D97-AF65-F5344CB8AC3E}">
        <p14:creationId xmlns:p14="http://schemas.microsoft.com/office/powerpoint/2010/main" val="1145181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7CD0C9-08C0-4923-ABC8-FBA9DBD8E244}"/>
              </a:ext>
            </a:extLst>
          </p:cNvPr>
          <p:cNvSpPr>
            <a:spLocks noGrp="1"/>
          </p:cNvSpPr>
          <p:nvPr>
            <p:ph type="dt" sz="half" idx="10"/>
          </p:nvPr>
        </p:nvSpPr>
        <p:spPr/>
        <p:txBody>
          <a:bodyPr/>
          <a:lstStyle/>
          <a:p>
            <a:fld id="{E49109B4-AD95-47A4-AD84-09FE0ACC986A}" type="datetimeFigureOut">
              <a:rPr lang="en-GB" smtClean="0"/>
              <a:t>08/12/2019</a:t>
            </a:fld>
            <a:endParaRPr lang="en-GB"/>
          </a:p>
        </p:txBody>
      </p:sp>
      <p:sp>
        <p:nvSpPr>
          <p:cNvPr id="3" name="Footer Placeholder 2">
            <a:extLst>
              <a:ext uri="{FF2B5EF4-FFF2-40B4-BE49-F238E27FC236}">
                <a16:creationId xmlns:a16="http://schemas.microsoft.com/office/drawing/2014/main" id="{9A754B29-4095-47A4-977D-C37A6CB98A6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DE821E9-C05F-4D13-9260-3A81CE4BFD69}"/>
              </a:ext>
            </a:extLst>
          </p:cNvPr>
          <p:cNvSpPr>
            <a:spLocks noGrp="1"/>
          </p:cNvSpPr>
          <p:nvPr>
            <p:ph type="sldNum" sz="quarter" idx="12"/>
          </p:nvPr>
        </p:nvSpPr>
        <p:spPr/>
        <p:txBody>
          <a:bodyPr/>
          <a:lstStyle/>
          <a:p>
            <a:fld id="{3F831F28-562A-4E95-991F-DB8D0A5880B5}" type="slidenum">
              <a:rPr lang="en-GB" smtClean="0"/>
              <a:t>‹#›</a:t>
            </a:fld>
            <a:endParaRPr lang="en-GB"/>
          </a:p>
        </p:txBody>
      </p:sp>
    </p:spTree>
    <p:extLst>
      <p:ext uri="{BB962C8B-B14F-4D97-AF65-F5344CB8AC3E}">
        <p14:creationId xmlns:p14="http://schemas.microsoft.com/office/powerpoint/2010/main" val="210102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53955-5F2C-4C6D-A064-A5811B07C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07CAE69-5FB1-4F87-B347-E1F2DC24F0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D308D0-60CD-4571-BD74-CC07847C8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F3ACA-97D0-4B76-AA6A-DE17DC0FC91B}"/>
              </a:ext>
            </a:extLst>
          </p:cNvPr>
          <p:cNvSpPr>
            <a:spLocks noGrp="1"/>
          </p:cNvSpPr>
          <p:nvPr>
            <p:ph type="dt" sz="half" idx="10"/>
          </p:nvPr>
        </p:nvSpPr>
        <p:spPr/>
        <p:txBody>
          <a:bodyPr/>
          <a:lstStyle/>
          <a:p>
            <a:fld id="{E49109B4-AD95-47A4-AD84-09FE0ACC986A}" type="datetimeFigureOut">
              <a:rPr lang="en-GB" smtClean="0"/>
              <a:t>08/12/2019</a:t>
            </a:fld>
            <a:endParaRPr lang="en-GB"/>
          </a:p>
        </p:txBody>
      </p:sp>
      <p:sp>
        <p:nvSpPr>
          <p:cNvPr id="6" name="Footer Placeholder 5">
            <a:extLst>
              <a:ext uri="{FF2B5EF4-FFF2-40B4-BE49-F238E27FC236}">
                <a16:creationId xmlns:a16="http://schemas.microsoft.com/office/drawing/2014/main" id="{744C63AD-4E49-43A0-8B57-9C8A54EBEF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8E8F97-CB05-4FB3-AA22-D8D0A38AC698}"/>
              </a:ext>
            </a:extLst>
          </p:cNvPr>
          <p:cNvSpPr>
            <a:spLocks noGrp="1"/>
          </p:cNvSpPr>
          <p:nvPr>
            <p:ph type="sldNum" sz="quarter" idx="12"/>
          </p:nvPr>
        </p:nvSpPr>
        <p:spPr/>
        <p:txBody>
          <a:bodyPr/>
          <a:lstStyle/>
          <a:p>
            <a:fld id="{3F831F28-562A-4E95-991F-DB8D0A5880B5}" type="slidenum">
              <a:rPr lang="en-GB" smtClean="0"/>
              <a:t>‹#›</a:t>
            </a:fld>
            <a:endParaRPr lang="en-GB"/>
          </a:p>
        </p:txBody>
      </p:sp>
    </p:spTree>
    <p:extLst>
      <p:ext uri="{BB962C8B-B14F-4D97-AF65-F5344CB8AC3E}">
        <p14:creationId xmlns:p14="http://schemas.microsoft.com/office/powerpoint/2010/main" val="1362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1E00-427A-4B95-A871-313B87E351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B862324-FD4A-4873-A0F8-F7A6F1F940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A2C3365-F68F-4D58-BAF2-C0D993EF24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4C74D4-EBD3-43EF-8949-7197629061FA}"/>
              </a:ext>
            </a:extLst>
          </p:cNvPr>
          <p:cNvSpPr>
            <a:spLocks noGrp="1"/>
          </p:cNvSpPr>
          <p:nvPr>
            <p:ph type="dt" sz="half" idx="10"/>
          </p:nvPr>
        </p:nvSpPr>
        <p:spPr/>
        <p:txBody>
          <a:bodyPr/>
          <a:lstStyle/>
          <a:p>
            <a:fld id="{E49109B4-AD95-47A4-AD84-09FE0ACC986A}" type="datetimeFigureOut">
              <a:rPr lang="en-GB" smtClean="0"/>
              <a:t>08/12/2019</a:t>
            </a:fld>
            <a:endParaRPr lang="en-GB"/>
          </a:p>
        </p:txBody>
      </p:sp>
      <p:sp>
        <p:nvSpPr>
          <p:cNvPr id="6" name="Footer Placeholder 5">
            <a:extLst>
              <a:ext uri="{FF2B5EF4-FFF2-40B4-BE49-F238E27FC236}">
                <a16:creationId xmlns:a16="http://schemas.microsoft.com/office/drawing/2014/main" id="{65E32E11-1C0E-42C2-B9E7-FDAC85009BC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56F7DAA-C54B-4A2B-A824-47A5E6F44FA4}"/>
              </a:ext>
            </a:extLst>
          </p:cNvPr>
          <p:cNvSpPr>
            <a:spLocks noGrp="1"/>
          </p:cNvSpPr>
          <p:nvPr>
            <p:ph type="sldNum" sz="quarter" idx="12"/>
          </p:nvPr>
        </p:nvSpPr>
        <p:spPr/>
        <p:txBody>
          <a:bodyPr/>
          <a:lstStyle/>
          <a:p>
            <a:fld id="{3F831F28-562A-4E95-991F-DB8D0A5880B5}" type="slidenum">
              <a:rPr lang="en-GB" smtClean="0"/>
              <a:t>‹#›</a:t>
            </a:fld>
            <a:endParaRPr lang="en-GB"/>
          </a:p>
        </p:txBody>
      </p:sp>
    </p:spTree>
    <p:extLst>
      <p:ext uri="{BB962C8B-B14F-4D97-AF65-F5344CB8AC3E}">
        <p14:creationId xmlns:p14="http://schemas.microsoft.com/office/powerpoint/2010/main" val="2005647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45AF47-5BD5-4FFE-93BB-634C6C3B45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390BC5-3FEC-4DBA-97F0-CC11E0A3AD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BB12F1-5876-4970-B11D-F86EB60F2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109B4-AD95-47A4-AD84-09FE0ACC986A}" type="datetimeFigureOut">
              <a:rPr lang="en-GB" smtClean="0"/>
              <a:t>08/12/2019</a:t>
            </a:fld>
            <a:endParaRPr lang="en-GB"/>
          </a:p>
        </p:txBody>
      </p:sp>
      <p:sp>
        <p:nvSpPr>
          <p:cNvPr id="5" name="Footer Placeholder 4">
            <a:extLst>
              <a:ext uri="{FF2B5EF4-FFF2-40B4-BE49-F238E27FC236}">
                <a16:creationId xmlns:a16="http://schemas.microsoft.com/office/drawing/2014/main" id="{D8A3721E-594E-45AE-9C5C-DA499DCE2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03D7A7A-616C-4420-ADC5-43EC9B25C9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31F28-562A-4E95-991F-DB8D0A5880B5}" type="slidenum">
              <a:rPr lang="en-GB" smtClean="0"/>
              <a:t>‹#›</a:t>
            </a:fld>
            <a:endParaRPr lang="en-GB"/>
          </a:p>
        </p:txBody>
      </p:sp>
    </p:spTree>
    <p:extLst>
      <p:ext uri="{BB962C8B-B14F-4D97-AF65-F5344CB8AC3E}">
        <p14:creationId xmlns:p14="http://schemas.microsoft.com/office/powerpoint/2010/main" val="1835917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arahevansdesign.co.uk/what-i-do/design-visuals" TargetMode="External"/><Relationship Id="rId2" Type="http://schemas.openxmlformats.org/officeDocument/2006/relationships/hyperlink" Target="https://sarahevansdesign.co.uk/what-i-do/marketing-websit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djangoproject.com/"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54F7-79A2-4A46-B750-0FEC86EDB936}"/>
              </a:ext>
            </a:extLst>
          </p:cNvPr>
          <p:cNvSpPr>
            <a:spLocks noGrp="1"/>
          </p:cNvSpPr>
          <p:nvPr>
            <p:ph type="ctrTitle"/>
          </p:nvPr>
        </p:nvSpPr>
        <p:spPr/>
        <p:txBody>
          <a:bodyPr/>
          <a:lstStyle/>
          <a:p>
            <a:r>
              <a:rPr lang="en-GB" dirty="0"/>
              <a:t>Web Design</a:t>
            </a:r>
          </a:p>
        </p:txBody>
      </p:sp>
      <p:sp>
        <p:nvSpPr>
          <p:cNvPr id="3" name="Subtitle 2">
            <a:extLst>
              <a:ext uri="{FF2B5EF4-FFF2-40B4-BE49-F238E27FC236}">
                <a16:creationId xmlns:a16="http://schemas.microsoft.com/office/drawing/2014/main" id="{DE94A6DA-967B-4D2F-AA7B-2CBC20C58128}"/>
              </a:ext>
            </a:extLst>
          </p:cNvPr>
          <p:cNvSpPr>
            <a:spLocks noGrp="1"/>
          </p:cNvSpPr>
          <p:nvPr>
            <p:ph type="subTitle" idx="1"/>
          </p:nvPr>
        </p:nvSpPr>
        <p:spPr/>
        <p:txBody>
          <a:bodyPr>
            <a:normAutofit fontScale="92500" lnSpcReduction="10000"/>
          </a:bodyPr>
          <a:lstStyle/>
          <a:p>
            <a:r>
              <a:rPr lang="en-GB" dirty="0"/>
              <a:t>I can help you build your new modern website</a:t>
            </a:r>
          </a:p>
          <a:p>
            <a:r>
              <a:rPr lang="en-GB" dirty="0"/>
              <a:t>Independent web developer based in London.</a:t>
            </a:r>
          </a:p>
          <a:p>
            <a:r>
              <a:rPr lang="en-GB" dirty="0"/>
              <a:t>ITESFAQABOUTBLOGCONTACT</a:t>
            </a:r>
          </a:p>
          <a:p>
            <a:r>
              <a:rPr lang="en-GB" dirty="0"/>
              <a:t>I'm a freelance web designer/developer</a:t>
            </a:r>
          </a:p>
        </p:txBody>
      </p:sp>
    </p:spTree>
    <p:extLst>
      <p:ext uri="{BB962C8B-B14F-4D97-AF65-F5344CB8AC3E}">
        <p14:creationId xmlns:p14="http://schemas.microsoft.com/office/powerpoint/2010/main" val="1369703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70EC-6BE1-48EF-B52F-3691E1D2101B}"/>
              </a:ext>
            </a:extLst>
          </p:cNvPr>
          <p:cNvSpPr>
            <a:spLocks noGrp="1"/>
          </p:cNvSpPr>
          <p:nvPr>
            <p:ph type="title"/>
          </p:nvPr>
        </p:nvSpPr>
        <p:spPr/>
        <p:txBody>
          <a:bodyPr/>
          <a:lstStyle/>
          <a:p>
            <a:r>
              <a:rPr lang="en-GB" dirty="0"/>
              <a:t>Introduction	</a:t>
            </a:r>
          </a:p>
        </p:txBody>
      </p:sp>
      <p:sp>
        <p:nvSpPr>
          <p:cNvPr id="3" name="Content Placeholder 2">
            <a:extLst>
              <a:ext uri="{FF2B5EF4-FFF2-40B4-BE49-F238E27FC236}">
                <a16:creationId xmlns:a16="http://schemas.microsoft.com/office/drawing/2014/main" id="{BCB75369-21D5-4686-8870-1A53409E3E0F}"/>
              </a:ext>
            </a:extLst>
          </p:cNvPr>
          <p:cNvSpPr>
            <a:spLocks noGrp="1"/>
          </p:cNvSpPr>
          <p:nvPr>
            <p:ph idx="1"/>
          </p:nvPr>
        </p:nvSpPr>
        <p:spPr/>
        <p:txBody>
          <a:bodyPr/>
          <a:lstStyle/>
          <a:p>
            <a:pPr fontAlgn="base"/>
            <a:r>
              <a:rPr lang="en-GB" dirty="0"/>
              <a:t>A bespoke website for your business</a:t>
            </a:r>
          </a:p>
          <a:p>
            <a:pPr fontAlgn="base"/>
            <a:r>
              <a:rPr lang="en-GB" dirty="0"/>
              <a:t>I'm Sarah a full-time independent web designer based in London, UK. My experience along with my collaborative and approachable process makes me the stand out choice as your web partner to take your business to the next level.</a:t>
            </a:r>
          </a:p>
          <a:p>
            <a:pPr fontAlgn="base"/>
            <a:r>
              <a:rPr lang="en-GB" dirty="0"/>
              <a:t>As well as designing and building </a:t>
            </a:r>
            <a:r>
              <a:rPr lang="en-GB" dirty="0">
                <a:hlinkClick r:id="rId2"/>
              </a:rPr>
              <a:t>marketing-centric websites</a:t>
            </a:r>
            <a:r>
              <a:rPr lang="en-GB" dirty="0"/>
              <a:t> I also provide </a:t>
            </a:r>
            <a:r>
              <a:rPr lang="en-GB" dirty="0">
                <a:hlinkClick r:id="rId3"/>
              </a:rPr>
              <a:t>design only services</a:t>
            </a:r>
            <a:r>
              <a:rPr lang="en-GB" dirty="0"/>
              <a:t> for ecommerce websites, mobile apps and high functionality websites.</a:t>
            </a:r>
          </a:p>
          <a:p>
            <a:endParaRPr lang="en-GB" dirty="0"/>
          </a:p>
        </p:txBody>
      </p:sp>
    </p:spTree>
    <p:extLst>
      <p:ext uri="{BB962C8B-B14F-4D97-AF65-F5344CB8AC3E}">
        <p14:creationId xmlns:p14="http://schemas.microsoft.com/office/powerpoint/2010/main" val="1789912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748F-1A77-429D-835C-46D71441F1B7}"/>
              </a:ext>
            </a:extLst>
          </p:cNvPr>
          <p:cNvSpPr>
            <a:spLocks noGrp="1"/>
          </p:cNvSpPr>
          <p:nvPr>
            <p:ph type="title"/>
          </p:nvPr>
        </p:nvSpPr>
        <p:spPr/>
        <p:txBody>
          <a:bodyPr/>
          <a:lstStyle/>
          <a:p>
            <a:r>
              <a:rPr lang="en-GB" dirty="0"/>
              <a:t>What Can I offer?</a:t>
            </a:r>
          </a:p>
        </p:txBody>
      </p:sp>
      <p:sp>
        <p:nvSpPr>
          <p:cNvPr id="3" name="Content Placeholder 2">
            <a:extLst>
              <a:ext uri="{FF2B5EF4-FFF2-40B4-BE49-F238E27FC236}">
                <a16:creationId xmlns:a16="http://schemas.microsoft.com/office/drawing/2014/main" id="{FA82E168-46BE-4560-BE13-BD168D71E4A5}"/>
              </a:ext>
            </a:extLst>
          </p:cNvPr>
          <p:cNvSpPr>
            <a:spLocks noGrp="1"/>
          </p:cNvSpPr>
          <p:nvPr>
            <p:ph idx="1"/>
          </p:nvPr>
        </p:nvSpPr>
        <p:spPr/>
        <p:txBody>
          <a:bodyPr/>
          <a:lstStyle/>
          <a:p>
            <a:pPr marL="0" indent="0">
              <a:buNone/>
            </a:pPr>
            <a:endParaRPr lang="en-GB" dirty="0"/>
          </a:p>
        </p:txBody>
      </p:sp>
      <p:sp>
        <p:nvSpPr>
          <p:cNvPr id="4" name="Rectangle 3">
            <a:extLst>
              <a:ext uri="{FF2B5EF4-FFF2-40B4-BE49-F238E27FC236}">
                <a16:creationId xmlns:a16="http://schemas.microsoft.com/office/drawing/2014/main" id="{4D0D3F08-11A7-4CF5-8809-C634649D45B4}"/>
              </a:ext>
            </a:extLst>
          </p:cNvPr>
          <p:cNvSpPr/>
          <p:nvPr/>
        </p:nvSpPr>
        <p:spPr>
          <a:xfrm>
            <a:off x="982394" y="2010715"/>
            <a:ext cx="2377440" cy="3981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err="1"/>
              <a:t>Builld</a:t>
            </a:r>
            <a:r>
              <a:rPr lang="en-GB" dirty="0"/>
              <a:t> Responsive web site that work on all sort of devices and screen sizes</a:t>
            </a:r>
          </a:p>
        </p:txBody>
      </p:sp>
      <p:sp>
        <p:nvSpPr>
          <p:cNvPr id="5" name="Rectangle 4">
            <a:extLst>
              <a:ext uri="{FF2B5EF4-FFF2-40B4-BE49-F238E27FC236}">
                <a16:creationId xmlns:a16="http://schemas.microsoft.com/office/drawing/2014/main" id="{96CE9D2C-F8EE-46C5-9E73-7C55748ABA8B}"/>
              </a:ext>
            </a:extLst>
          </p:cNvPr>
          <p:cNvSpPr/>
          <p:nvPr/>
        </p:nvSpPr>
        <p:spPr>
          <a:xfrm>
            <a:off x="1116037" y="3293706"/>
            <a:ext cx="689317" cy="61897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DD178240-855B-49E8-8CE9-5B1BB74044BF}"/>
              </a:ext>
            </a:extLst>
          </p:cNvPr>
          <p:cNvSpPr/>
          <p:nvPr/>
        </p:nvSpPr>
        <p:spPr>
          <a:xfrm>
            <a:off x="1826455" y="3304255"/>
            <a:ext cx="689317" cy="61897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7" name="Rectangle 6">
            <a:extLst>
              <a:ext uri="{FF2B5EF4-FFF2-40B4-BE49-F238E27FC236}">
                <a16:creationId xmlns:a16="http://schemas.microsoft.com/office/drawing/2014/main" id="{77CF3C38-DBF0-4428-9F80-01FB58C0B1ED}"/>
              </a:ext>
            </a:extLst>
          </p:cNvPr>
          <p:cNvSpPr/>
          <p:nvPr/>
        </p:nvSpPr>
        <p:spPr>
          <a:xfrm>
            <a:off x="2541562" y="3304254"/>
            <a:ext cx="689317" cy="61897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8" name="Rectangle 7">
            <a:extLst>
              <a:ext uri="{FF2B5EF4-FFF2-40B4-BE49-F238E27FC236}">
                <a16:creationId xmlns:a16="http://schemas.microsoft.com/office/drawing/2014/main" id="{8856CD4A-C816-4697-A242-B647A02BD20B}"/>
              </a:ext>
            </a:extLst>
          </p:cNvPr>
          <p:cNvSpPr/>
          <p:nvPr/>
        </p:nvSpPr>
        <p:spPr>
          <a:xfrm>
            <a:off x="1805354" y="5284284"/>
            <a:ext cx="689317" cy="61897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7D2024FC-EEC1-42C3-BD2C-C1F588A0F1DB}"/>
              </a:ext>
            </a:extLst>
          </p:cNvPr>
          <p:cNvSpPr/>
          <p:nvPr/>
        </p:nvSpPr>
        <p:spPr>
          <a:xfrm>
            <a:off x="1826454" y="4001293"/>
            <a:ext cx="689317" cy="61897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10" name="Rectangle 9">
            <a:extLst>
              <a:ext uri="{FF2B5EF4-FFF2-40B4-BE49-F238E27FC236}">
                <a16:creationId xmlns:a16="http://schemas.microsoft.com/office/drawing/2014/main" id="{DB63ABF7-F81A-4BBD-A2E9-AF260E3B3BB0}"/>
              </a:ext>
            </a:extLst>
          </p:cNvPr>
          <p:cNvSpPr/>
          <p:nvPr/>
        </p:nvSpPr>
        <p:spPr>
          <a:xfrm>
            <a:off x="1826454" y="4648063"/>
            <a:ext cx="689317" cy="61897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14" name="Rectangle 13">
            <a:extLst>
              <a:ext uri="{FF2B5EF4-FFF2-40B4-BE49-F238E27FC236}">
                <a16:creationId xmlns:a16="http://schemas.microsoft.com/office/drawing/2014/main" id="{5EC7A60E-006D-4C25-BD80-1C6B0C1D06CE}"/>
              </a:ext>
            </a:extLst>
          </p:cNvPr>
          <p:cNvSpPr/>
          <p:nvPr/>
        </p:nvSpPr>
        <p:spPr>
          <a:xfrm>
            <a:off x="3662288" y="2010715"/>
            <a:ext cx="2377440" cy="3981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SEO – Search Engine optimization. Improve you ranking</a:t>
            </a:r>
          </a:p>
          <a:p>
            <a:pPr algn="ctr"/>
            <a:endParaRPr lang="en-GB" dirty="0"/>
          </a:p>
          <a:p>
            <a:pPr algn="ctr"/>
            <a:r>
              <a:rPr lang="en-GB" dirty="0"/>
              <a:t>Icon</a:t>
            </a:r>
          </a:p>
          <a:p>
            <a:pPr algn="ctr"/>
            <a:r>
              <a:rPr lang="en-GB" dirty="0" err="1"/>
              <a:t>Lupa</a:t>
            </a:r>
            <a:r>
              <a:rPr lang="en-GB" dirty="0"/>
              <a:t> + </a:t>
            </a:r>
            <a:r>
              <a:rPr lang="en-GB" dirty="0" err="1"/>
              <a:t>Alfinete</a:t>
            </a:r>
            <a:r>
              <a:rPr lang="en-GB" dirty="0"/>
              <a:t> + google</a:t>
            </a:r>
          </a:p>
          <a:p>
            <a:pPr algn="ctr"/>
            <a:endParaRPr lang="en-GB" dirty="0"/>
          </a:p>
        </p:txBody>
      </p:sp>
      <p:sp>
        <p:nvSpPr>
          <p:cNvPr id="15" name="Rectangle 14">
            <a:extLst>
              <a:ext uri="{FF2B5EF4-FFF2-40B4-BE49-F238E27FC236}">
                <a16:creationId xmlns:a16="http://schemas.microsoft.com/office/drawing/2014/main" id="{68BD8D43-F8AF-477D-8ABA-2ED090756490}"/>
              </a:ext>
            </a:extLst>
          </p:cNvPr>
          <p:cNvSpPr/>
          <p:nvPr/>
        </p:nvSpPr>
        <p:spPr>
          <a:xfrm>
            <a:off x="6347460" y="2010714"/>
            <a:ext cx="2377440" cy="3981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Built to Scale</a:t>
            </a:r>
            <a:br>
              <a:rPr lang="en-GB" dirty="0"/>
            </a:br>
            <a:r>
              <a:rPr lang="en-GB" dirty="0"/>
              <a:t>As I trust your business is going to grow, I was design a website with scalability in mind.</a:t>
            </a:r>
          </a:p>
          <a:p>
            <a:pPr algn="ctr"/>
            <a:endParaRPr lang="en-GB" dirty="0"/>
          </a:p>
          <a:p>
            <a:pPr algn="ctr"/>
            <a:endParaRPr lang="en-GB" dirty="0"/>
          </a:p>
          <a:p>
            <a:pPr algn="ctr"/>
            <a:r>
              <a:rPr lang="en-GB" dirty="0"/>
              <a:t>Nice icon.</a:t>
            </a:r>
          </a:p>
        </p:txBody>
      </p:sp>
      <p:sp>
        <p:nvSpPr>
          <p:cNvPr id="13" name="Rectangle 12">
            <a:extLst>
              <a:ext uri="{FF2B5EF4-FFF2-40B4-BE49-F238E27FC236}">
                <a16:creationId xmlns:a16="http://schemas.microsoft.com/office/drawing/2014/main" id="{4A2372B8-7DAA-4B32-940B-0982178ADB26}"/>
              </a:ext>
            </a:extLst>
          </p:cNvPr>
          <p:cNvSpPr/>
          <p:nvPr/>
        </p:nvSpPr>
        <p:spPr>
          <a:xfrm>
            <a:off x="8869094" y="2010714"/>
            <a:ext cx="2377440" cy="3981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a:t>Website management that keeps up with the digital evolution through regular website maintenance and management.</a:t>
            </a:r>
          </a:p>
          <a:p>
            <a:r>
              <a:rPr lang="en-GB" dirty="0"/>
              <a:t>Content and upkeep can be hard, I can work with you to help devise content strategies and make sure the website is the best it can be</a:t>
            </a:r>
          </a:p>
        </p:txBody>
      </p:sp>
    </p:spTree>
    <p:extLst>
      <p:ext uri="{BB962C8B-B14F-4D97-AF65-F5344CB8AC3E}">
        <p14:creationId xmlns:p14="http://schemas.microsoft.com/office/powerpoint/2010/main" val="298184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16C24-12C5-4FF4-9B0F-6A9487D738FC}"/>
              </a:ext>
            </a:extLst>
          </p:cNvPr>
          <p:cNvSpPr>
            <a:spLocks noGrp="1"/>
          </p:cNvSpPr>
          <p:nvPr>
            <p:ph type="title"/>
          </p:nvPr>
        </p:nvSpPr>
        <p:spPr/>
        <p:txBody>
          <a:bodyPr/>
          <a:lstStyle/>
          <a:p>
            <a:r>
              <a:rPr lang="en-GB" dirty="0"/>
              <a:t>Why? </a:t>
            </a:r>
          </a:p>
        </p:txBody>
      </p:sp>
      <p:sp>
        <p:nvSpPr>
          <p:cNvPr id="3" name="Content Placeholder 2">
            <a:extLst>
              <a:ext uri="{FF2B5EF4-FFF2-40B4-BE49-F238E27FC236}">
                <a16:creationId xmlns:a16="http://schemas.microsoft.com/office/drawing/2014/main" id="{0EC166B1-998C-44FA-8C24-1B7A07B64E0D}"/>
              </a:ext>
            </a:extLst>
          </p:cNvPr>
          <p:cNvSpPr>
            <a:spLocks noGrp="1"/>
          </p:cNvSpPr>
          <p:nvPr>
            <p:ph idx="1"/>
          </p:nvPr>
        </p:nvSpPr>
        <p:spPr/>
        <p:txBody>
          <a:bodyPr/>
          <a:lstStyle/>
          <a:p>
            <a:r>
              <a:rPr lang="en-GB" dirty="0"/>
              <a:t>Want to add an extra section to an existing website or make small changes? Yes, I can help</a:t>
            </a:r>
          </a:p>
          <a:p>
            <a:r>
              <a:rPr lang="en-GB" dirty="0"/>
              <a:t>A complete </a:t>
            </a:r>
            <a:r>
              <a:rPr lang="en-GB" dirty="0" err="1"/>
              <a:t>redising</a:t>
            </a:r>
            <a:r>
              <a:rPr lang="en-GB" dirty="0"/>
              <a:t> of your old website taking it to modernity that will be suitable for all devices and screen sizes</a:t>
            </a:r>
          </a:p>
          <a:p>
            <a:r>
              <a:rPr lang="en-GB" dirty="0"/>
              <a:t>Have a new business? I can help you Bring you business to the internet.</a:t>
            </a:r>
          </a:p>
          <a:p>
            <a:r>
              <a:rPr lang="en-GB" dirty="0"/>
              <a:t>Personal website </a:t>
            </a:r>
          </a:p>
          <a:p>
            <a:r>
              <a:rPr lang="en-GB" dirty="0"/>
              <a:t>No matter the size of </a:t>
            </a:r>
            <a:r>
              <a:rPr lang="en-GB"/>
              <a:t>the job, I am more than happy to help</a:t>
            </a:r>
            <a:endParaRPr lang="en-GB" dirty="0"/>
          </a:p>
        </p:txBody>
      </p:sp>
    </p:spTree>
    <p:extLst>
      <p:ext uri="{BB962C8B-B14F-4D97-AF65-F5344CB8AC3E}">
        <p14:creationId xmlns:p14="http://schemas.microsoft.com/office/powerpoint/2010/main" val="1962226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DDB5A-38C9-40DC-A40F-F1AB5058B227}"/>
              </a:ext>
            </a:extLst>
          </p:cNvPr>
          <p:cNvSpPr>
            <a:spLocks noGrp="1"/>
          </p:cNvSpPr>
          <p:nvPr>
            <p:ph type="title"/>
          </p:nvPr>
        </p:nvSpPr>
        <p:spPr/>
        <p:txBody>
          <a:bodyPr/>
          <a:lstStyle/>
          <a:p>
            <a:r>
              <a:rPr lang="en-GB" dirty="0"/>
              <a:t>My work</a:t>
            </a:r>
          </a:p>
        </p:txBody>
      </p:sp>
      <p:sp>
        <p:nvSpPr>
          <p:cNvPr id="3" name="Content Placeholder 2">
            <a:extLst>
              <a:ext uri="{FF2B5EF4-FFF2-40B4-BE49-F238E27FC236}">
                <a16:creationId xmlns:a16="http://schemas.microsoft.com/office/drawing/2014/main" id="{00C6361E-3592-4D34-B891-156C77F1BC6B}"/>
              </a:ext>
            </a:extLst>
          </p:cNvPr>
          <p:cNvSpPr>
            <a:spLocks noGrp="1"/>
          </p:cNvSpPr>
          <p:nvPr>
            <p:ph idx="1"/>
          </p:nvPr>
        </p:nvSpPr>
        <p:spPr/>
        <p:txBody>
          <a:bodyPr>
            <a:normAutofit fontScale="92500" lnSpcReduction="20000"/>
          </a:bodyPr>
          <a:lstStyle/>
          <a:p>
            <a:r>
              <a:rPr lang="en-GB" dirty="0"/>
              <a:t>This website </a:t>
            </a:r>
            <a:r>
              <a:rPr lang="en-GB" dirty="0">
                <a:sym typeface="Wingdings" panose="05000000000000000000" pitchFamily="2" charset="2"/>
              </a:rPr>
              <a:t></a:t>
            </a:r>
          </a:p>
          <a:p>
            <a:r>
              <a:rPr lang="en-GB" dirty="0">
                <a:sym typeface="Wingdings" panose="05000000000000000000" pitchFamily="2" charset="2"/>
              </a:rPr>
              <a:t>Mica </a:t>
            </a:r>
            <a:r>
              <a:rPr lang="en-GB" dirty="0" err="1">
                <a:sym typeface="Wingdings" panose="05000000000000000000" pitchFamily="2" charset="2"/>
              </a:rPr>
              <a:t>Moraes</a:t>
            </a:r>
            <a:r>
              <a:rPr lang="en-GB" dirty="0">
                <a:sym typeface="Wingdings" panose="05000000000000000000" pitchFamily="2" charset="2"/>
              </a:rPr>
              <a:t> – Actress</a:t>
            </a:r>
          </a:p>
          <a:p>
            <a:r>
              <a:rPr lang="en-GB" dirty="0" err="1">
                <a:sym typeface="Wingdings" panose="05000000000000000000" pitchFamily="2" charset="2"/>
              </a:rPr>
              <a:t>EvoSystems</a:t>
            </a:r>
            <a:r>
              <a:rPr lang="en-GB" dirty="0">
                <a:sym typeface="Wingdings" panose="05000000000000000000" pitchFamily="2" charset="2"/>
              </a:rPr>
              <a:t> – small </a:t>
            </a:r>
            <a:r>
              <a:rPr lang="en-GB" dirty="0" err="1">
                <a:sym typeface="Wingdings" panose="05000000000000000000" pitchFamily="2" charset="2"/>
              </a:rPr>
              <a:t>startup</a:t>
            </a:r>
            <a:endParaRPr lang="en-GB" dirty="0">
              <a:sym typeface="Wingdings" panose="05000000000000000000" pitchFamily="2" charset="2"/>
            </a:endParaRPr>
          </a:p>
          <a:p>
            <a:endParaRPr lang="en-GB" dirty="0">
              <a:sym typeface="Wingdings" panose="05000000000000000000" pitchFamily="2" charset="2"/>
            </a:endParaRPr>
          </a:p>
          <a:p>
            <a:pPr fontAlgn="base"/>
            <a:r>
              <a:rPr lang="en-GB" dirty="0"/>
              <a:t>My Work</a:t>
            </a:r>
          </a:p>
          <a:p>
            <a:pPr fontAlgn="base"/>
            <a:r>
              <a:rPr lang="en-GB" dirty="0"/>
              <a:t>With over 10 years experience I've helped small to large businesses make an impact online with expertly crafted bespoke websites.</a:t>
            </a:r>
          </a:p>
          <a:p>
            <a:pPr fontAlgn="base"/>
            <a:r>
              <a:rPr lang="en-GB" dirty="0"/>
              <a:t>My websites are built to be fast and work across modern devices whilst being updatable by my clients!</a:t>
            </a:r>
          </a:p>
          <a:p>
            <a:br>
              <a:rPr lang="en-GB" dirty="0">
                <a:sym typeface="Wingdings" panose="05000000000000000000" pitchFamily="2" charset="2"/>
              </a:rPr>
            </a:br>
            <a:endParaRPr lang="en-GB" dirty="0"/>
          </a:p>
        </p:txBody>
      </p:sp>
    </p:spTree>
    <p:extLst>
      <p:ext uri="{BB962C8B-B14F-4D97-AF65-F5344CB8AC3E}">
        <p14:creationId xmlns:p14="http://schemas.microsoft.com/office/powerpoint/2010/main" val="268927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43CB1-2FD7-40EF-B3D1-16301EC8812F}"/>
              </a:ext>
            </a:extLst>
          </p:cNvPr>
          <p:cNvSpPr>
            <a:spLocks noGrp="1"/>
          </p:cNvSpPr>
          <p:nvPr>
            <p:ph type="title"/>
          </p:nvPr>
        </p:nvSpPr>
        <p:spPr/>
        <p:txBody>
          <a:bodyPr/>
          <a:lstStyle/>
          <a:p>
            <a:r>
              <a:rPr lang="en-GB" dirty="0"/>
              <a:t>About</a:t>
            </a:r>
          </a:p>
        </p:txBody>
      </p:sp>
      <p:sp>
        <p:nvSpPr>
          <p:cNvPr id="3" name="Content Placeholder 2">
            <a:extLst>
              <a:ext uri="{FF2B5EF4-FFF2-40B4-BE49-F238E27FC236}">
                <a16:creationId xmlns:a16="http://schemas.microsoft.com/office/drawing/2014/main" id="{6556F894-3232-451E-8AB8-50BF80EBA8ED}"/>
              </a:ext>
            </a:extLst>
          </p:cNvPr>
          <p:cNvSpPr>
            <a:spLocks noGrp="1"/>
          </p:cNvSpPr>
          <p:nvPr>
            <p:ph idx="1"/>
          </p:nvPr>
        </p:nvSpPr>
        <p:spPr/>
        <p:txBody>
          <a:bodyPr>
            <a:normAutofit fontScale="70000" lnSpcReduction="20000"/>
          </a:bodyPr>
          <a:lstStyle/>
          <a:p>
            <a:r>
              <a:rPr lang="en-GB" dirty="0"/>
              <a:t>I have a full time job at the moment and I will be happy to discuss</a:t>
            </a:r>
            <a:br>
              <a:rPr lang="en-GB" dirty="0"/>
            </a:br>
            <a:r>
              <a:rPr lang="en-GB" dirty="0"/>
              <a:t>Self-confessed nerd and problem solver, Glyn is an award-winning freelance software developer with over 15 years commercial experience in both the Public and the Private sector. </a:t>
            </a:r>
          </a:p>
          <a:p>
            <a:r>
              <a:rPr lang="en-GB" dirty="0"/>
              <a:t>My name is Glyn Jackson. I'm a professional full-stack engineer based in the North West, Cheshire and Manchester, UK. I develop web applications and have a strong background in cloud-based solutions, API development, distributed computing, and prototyping utilising </a:t>
            </a:r>
            <a:r>
              <a:rPr lang="en-GB" dirty="0">
                <a:hlinkClick r:id="rId2" tooltip="Python"/>
              </a:rPr>
              <a:t>Python</a:t>
            </a:r>
            <a:r>
              <a:rPr lang="en-GB" dirty="0"/>
              <a:t> and the </a:t>
            </a:r>
            <a:r>
              <a:rPr lang="en-GB" dirty="0">
                <a:hlinkClick r:id="rId3" tooltip="Django Framework"/>
              </a:rPr>
              <a:t>Django Framework</a:t>
            </a:r>
            <a:r>
              <a:rPr lang="en-GB" dirty="0"/>
              <a:t>. I excel at helping clients bring their ideas to life, and when you hire me, I'll do the same for you!</a:t>
            </a:r>
          </a:p>
          <a:p>
            <a:r>
              <a:rPr lang="en-GB" dirty="0"/>
              <a:t>Currently, I'm freelancing with a computer vision company and a Manchester based tech’ company, in partnership </a:t>
            </a:r>
            <a:r>
              <a:rPr lang="en-GB" dirty="0" err="1"/>
              <a:t>with</a:t>
            </a:r>
            <a:r>
              <a:rPr lang="en-GB" b="1" dirty="0" err="1"/>
              <a:t>Greater</a:t>
            </a:r>
            <a:r>
              <a:rPr lang="en-GB" b="1" dirty="0"/>
              <a:t> Manchester Police</a:t>
            </a:r>
            <a:r>
              <a:rPr lang="en-GB" dirty="0"/>
              <a:t> and the </a:t>
            </a:r>
            <a:r>
              <a:rPr lang="en-GB" b="1" dirty="0"/>
              <a:t>Home Office</a:t>
            </a:r>
            <a:r>
              <a:rPr lang="en-GB" dirty="0"/>
              <a:t>. Some of my completed work includes clients, </a:t>
            </a:r>
            <a:r>
              <a:rPr lang="en-GB" b="1" dirty="0"/>
              <a:t>Samsung</a:t>
            </a:r>
            <a:r>
              <a:rPr lang="en-GB" dirty="0"/>
              <a:t>, </a:t>
            </a:r>
            <a:r>
              <a:rPr lang="en-GB" b="1" dirty="0"/>
              <a:t>HTC</a:t>
            </a:r>
            <a:r>
              <a:rPr lang="en-GB" dirty="0"/>
              <a:t>, </a:t>
            </a:r>
            <a:r>
              <a:rPr lang="en-GB" b="1" dirty="0" err="1"/>
              <a:t>SimplyBiz</a:t>
            </a:r>
            <a:r>
              <a:rPr lang="en-GB" dirty="0" err="1"/>
              <a:t>,</a:t>
            </a:r>
            <a:r>
              <a:rPr lang="en-GB" b="1" dirty="0" err="1"/>
              <a:t>NHS</a:t>
            </a:r>
            <a:r>
              <a:rPr lang="en-GB" dirty="0"/>
              <a:t> and </a:t>
            </a:r>
            <a:r>
              <a:rPr lang="en-GB" b="1" dirty="0"/>
              <a:t>Argos</a:t>
            </a:r>
            <a:r>
              <a:rPr lang="en-GB" dirty="0"/>
              <a:t>.</a:t>
            </a:r>
          </a:p>
          <a:p>
            <a:pPr marL="0" indent="0">
              <a:buNone/>
            </a:pPr>
            <a:endParaRPr lang="en-GB" dirty="0"/>
          </a:p>
          <a:p>
            <a:r>
              <a:rPr lang="en-GB" dirty="0"/>
              <a:t>Drop me a message and lets discuss how I can help you.</a:t>
            </a:r>
          </a:p>
          <a:p>
            <a:endParaRPr lang="en-GB" dirty="0"/>
          </a:p>
          <a:p>
            <a:r>
              <a:rPr lang="en-GB" dirty="0"/>
              <a:t>LOCATION: GOOGLE MAPS</a:t>
            </a:r>
          </a:p>
          <a:p>
            <a:endParaRPr lang="en-GB" dirty="0"/>
          </a:p>
        </p:txBody>
      </p:sp>
    </p:spTree>
    <p:extLst>
      <p:ext uri="{BB962C8B-B14F-4D97-AF65-F5344CB8AC3E}">
        <p14:creationId xmlns:p14="http://schemas.microsoft.com/office/powerpoint/2010/main" val="3381989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270</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Web Design</vt:lpstr>
      <vt:lpstr>Introduction </vt:lpstr>
      <vt:lpstr>What Can I offer?</vt:lpstr>
      <vt:lpstr>Why? </vt:lpstr>
      <vt:lpstr>My work</vt:lpstr>
      <vt:lpstr>About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dc:title>
  <dc:creator>Ricardo Dominguez</dc:creator>
  <cp:lastModifiedBy>Ricardo Dominguez</cp:lastModifiedBy>
  <cp:revision>14</cp:revision>
  <dcterms:created xsi:type="dcterms:W3CDTF">2019-11-11T07:32:23Z</dcterms:created>
  <dcterms:modified xsi:type="dcterms:W3CDTF">2019-12-08T20:20:14Z</dcterms:modified>
</cp:coreProperties>
</file>