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6" d="100"/>
          <a:sy n="76" d="100"/>
        </p:scale>
        <p:origin x="9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B2073-BC56-40D0-81B9-1B2A338BB18D}" type="datetimeFigureOut">
              <a:rPr lang="ko-KR" altLang="en-US" smtClean="0"/>
              <a:t>2020-06-30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7797D8F-2CA8-4EDB-8BC5-1B5D12AB3F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3689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B2073-BC56-40D0-81B9-1B2A338BB18D}" type="datetimeFigureOut">
              <a:rPr lang="ko-KR" altLang="en-US" smtClean="0"/>
              <a:t>2020-06-30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7797D8F-2CA8-4EDB-8BC5-1B5D12AB3F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291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B2073-BC56-40D0-81B9-1B2A338BB18D}" type="datetimeFigureOut">
              <a:rPr lang="ko-KR" altLang="en-US" smtClean="0"/>
              <a:t>2020-06-30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7797D8F-2CA8-4EDB-8BC5-1B5D12AB3FE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971595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B2073-BC56-40D0-81B9-1B2A338BB18D}" type="datetimeFigureOut">
              <a:rPr lang="ko-KR" altLang="en-US" smtClean="0"/>
              <a:t>2020-06-30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7797D8F-2CA8-4EDB-8BC5-1B5D12AB3F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48385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B2073-BC56-40D0-81B9-1B2A338BB18D}" type="datetimeFigureOut">
              <a:rPr lang="ko-KR" altLang="en-US" smtClean="0"/>
              <a:t>2020-06-30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7797D8F-2CA8-4EDB-8BC5-1B5D12AB3FE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644067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B2073-BC56-40D0-81B9-1B2A338BB18D}" type="datetimeFigureOut">
              <a:rPr lang="ko-KR" altLang="en-US" smtClean="0"/>
              <a:t>2020-06-30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7797D8F-2CA8-4EDB-8BC5-1B5D12AB3F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2433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B2073-BC56-40D0-81B9-1B2A338BB18D}" type="datetimeFigureOut">
              <a:rPr lang="ko-KR" altLang="en-US" smtClean="0"/>
              <a:t>2020-06-30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97D8F-2CA8-4EDB-8BC5-1B5D12AB3F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2538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B2073-BC56-40D0-81B9-1B2A338BB18D}" type="datetimeFigureOut">
              <a:rPr lang="ko-KR" altLang="en-US" smtClean="0"/>
              <a:t>2020-06-30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97D8F-2CA8-4EDB-8BC5-1B5D12AB3F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7218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B2073-BC56-40D0-81B9-1B2A338BB18D}" type="datetimeFigureOut">
              <a:rPr lang="ko-KR" altLang="en-US" smtClean="0"/>
              <a:t>2020-06-30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97D8F-2CA8-4EDB-8BC5-1B5D12AB3F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8023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B2073-BC56-40D0-81B9-1B2A338BB18D}" type="datetimeFigureOut">
              <a:rPr lang="ko-KR" altLang="en-US" smtClean="0"/>
              <a:t>2020-06-30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7797D8F-2CA8-4EDB-8BC5-1B5D12AB3F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4089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B2073-BC56-40D0-81B9-1B2A338BB18D}" type="datetimeFigureOut">
              <a:rPr lang="ko-KR" altLang="en-US" smtClean="0"/>
              <a:t>2020-06-30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7797D8F-2CA8-4EDB-8BC5-1B5D12AB3F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6192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B2073-BC56-40D0-81B9-1B2A338BB18D}" type="datetimeFigureOut">
              <a:rPr lang="ko-KR" altLang="en-US" smtClean="0"/>
              <a:t>2020-06-30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7797D8F-2CA8-4EDB-8BC5-1B5D12AB3F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2477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B2073-BC56-40D0-81B9-1B2A338BB18D}" type="datetimeFigureOut">
              <a:rPr lang="ko-KR" altLang="en-US" smtClean="0"/>
              <a:t>2020-06-30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97D8F-2CA8-4EDB-8BC5-1B5D12AB3F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2775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B2073-BC56-40D0-81B9-1B2A338BB18D}" type="datetimeFigureOut">
              <a:rPr lang="ko-KR" altLang="en-US" smtClean="0"/>
              <a:t>2020-06-30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97D8F-2CA8-4EDB-8BC5-1B5D12AB3F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6785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B2073-BC56-40D0-81B9-1B2A338BB18D}" type="datetimeFigureOut">
              <a:rPr lang="ko-KR" altLang="en-US" smtClean="0"/>
              <a:t>2020-06-30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97D8F-2CA8-4EDB-8BC5-1B5D12AB3F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9325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B2073-BC56-40D0-81B9-1B2A338BB18D}" type="datetimeFigureOut">
              <a:rPr lang="ko-KR" altLang="en-US" smtClean="0"/>
              <a:t>2020-06-30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7797D8F-2CA8-4EDB-8BC5-1B5D12AB3F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5718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6B2073-BC56-40D0-81B9-1B2A338BB18D}" type="datetimeFigureOut">
              <a:rPr lang="ko-KR" altLang="en-US" smtClean="0"/>
              <a:t>2020-06-30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7797D8F-2CA8-4EDB-8BC5-1B5D12AB3F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6083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Location guide for art dealer conference</a:t>
            </a:r>
            <a:r>
              <a:rPr lang="ko-KR" altLang="ko-KR" dirty="0"/>
              <a:t/>
            </a:r>
            <a:br>
              <a:rPr lang="ko-KR" altLang="ko-KR" dirty="0"/>
            </a:b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2020 06 30</a:t>
            </a:r>
          </a:p>
          <a:p>
            <a:r>
              <a:rPr lang="en-US" altLang="ko-KR" dirty="0" err="1" smtClean="0"/>
              <a:t>Sungyun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KIm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42950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 Conclusion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Conference </a:t>
            </a:r>
            <a:r>
              <a:rPr lang="en-US" altLang="ko-KR" dirty="0"/>
              <a:t>with more than 60 </a:t>
            </a:r>
            <a:r>
              <a:rPr lang="en-US" altLang="ko-KR" dirty="0" smtClean="0"/>
              <a:t>people : </a:t>
            </a:r>
            <a:r>
              <a:rPr lang="en-US" altLang="ko-KR" b="1" dirty="0" smtClean="0"/>
              <a:t>Hudson Yards</a:t>
            </a:r>
          </a:p>
          <a:p>
            <a:endParaRPr lang="en-US" altLang="ko-KR" b="1" dirty="0"/>
          </a:p>
          <a:p>
            <a:r>
              <a:rPr lang="en-US" altLang="ko-KR" b="1" dirty="0" smtClean="0"/>
              <a:t> </a:t>
            </a:r>
            <a:r>
              <a:rPr lang="en-US" altLang="ko-KR" dirty="0" smtClean="0"/>
              <a:t>Conference with 40~60  people : </a:t>
            </a:r>
            <a:r>
              <a:rPr lang="en-US" altLang="ko-KR" b="1" dirty="0" err="1" smtClean="0"/>
              <a:t>Noho</a:t>
            </a:r>
            <a:endParaRPr lang="en-US" altLang="ko-KR" b="1" dirty="0" smtClean="0"/>
          </a:p>
          <a:p>
            <a:endParaRPr lang="en-US" altLang="ko-KR" b="1" dirty="0"/>
          </a:p>
          <a:p>
            <a:r>
              <a:rPr lang="en-US" altLang="ko-KR" b="1" dirty="0" smtClean="0"/>
              <a:t> </a:t>
            </a:r>
            <a:r>
              <a:rPr lang="en-US" altLang="ko-KR" dirty="0" smtClean="0"/>
              <a:t>Conference with 20~40  people : </a:t>
            </a:r>
            <a:r>
              <a:rPr lang="en-US" altLang="ko-KR" b="1" dirty="0"/>
              <a:t>Upper East Side</a:t>
            </a:r>
            <a:r>
              <a:rPr lang="en-US" altLang="ko-KR" dirty="0"/>
              <a:t> </a:t>
            </a:r>
            <a:endParaRPr lang="en-US" altLang="ko-KR" dirty="0" smtClean="0"/>
          </a:p>
          <a:p>
            <a:endParaRPr lang="en-US" altLang="ko-KR" b="1" dirty="0"/>
          </a:p>
          <a:p>
            <a:r>
              <a:rPr lang="en-US" altLang="ko-KR" b="1" dirty="0" smtClean="0"/>
              <a:t> </a:t>
            </a:r>
            <a:r>
              <a:rPr lang="en-US" altLang="ko-KR" dirty="0" smtClean="0"/>
              <a:t>Conference with less than 20 people : </a:t>
            </a:r>
            <a:r>
              <a:rPr lang="en-US" altLang="ko-KR" b="1" dirty="0"/>
              <a:t>Chelsea</a:t>
            </a:r>
            <a:endParaRPr lang="en-US" altLang="ko-KR" b="1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9805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en-US" altLang="ko-KR" b="1" dirty="0" smtClean="0"/>
              <a:t>Introduction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New York is one of culture center of the world, and Manhattan is the heart of New </a:t>
            </a:r>
            <a:r>
              <a:rPr lang="en-US" altLang="ko-KR" dirty="0" smtClean="0"/>
              <a:t>York. </a:t>
            </a:r>
          </a:p>
          <a:p>
            <a:pPr marL="0" indent="0">
              <a:buNone/>
            </a:pPr>
            <a:endParaRPr lang="en-US" altLang="ko-KR" dirty="0" smtClean="0"/>
          </a:p>
          <a:p>
            <a:r>
              <a:rPr lang="en-US" altLang="ko-KR" dirty="0"/>
              <a:t>Q</a:t>
            </a:r>
            <a:r>
              <a:rPr lang="en-US" altLang="ko-KR" dirty="0" smtClean="0"/>
              <a:t>uite </a:t>
            </a:r>
            <a:r>
              <a:rPr lang="en-US" altLang="ko-KR" dirty="0"/>
              <a:t>fitting place for the exquisite art dealers’ </a:t>
            </a:r>
            <a:r>
              <a:rPr lang="en-US" altLang="ko-KR" dirty="0" smtClean="0"/>
              <a:t>gathering</a:t>
            </a:r>
          </a:p>
          <a:p>
            <a:pPr marL="0" indent="0">
              <a:buNone/>
            </a:pPr>
            <a:endParaRPr lang="en-US" altLang="ko-KR" dirty="0" smtClean="0"/>
          </a:p>
          <a:p>
            <a:r>
              <a:rPr lang="en-US" altLang="ko-KR" dirty="0" smtClean="0"/>
              <a:t>Guidance of conference location for optimal </a:t>
            </a:r>
            <a:r>
              <a:rPr lang="en-US" altLang="ko-KR" dirty="0"/>
              <a:t>neighborhood can be useful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0731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en-US" altLang="ko-KR" b="1" dirty="0" smtClean="0"/>
              <a:t>Data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Basic two needs of art dealer conference visitors: accommodation needs and business needs</a:t>
            </a:r>
            <a:endParaRPr lang="en-US" altLang="ko-KR" dirty="0"/>
          </a:p>
          <a:p>
            <a:r>
              <a:rPr lang="en-US" altLang="ko-KR" dirty="0" smtClean="0"/>
              <a:t> For accommodation needs: Hotel data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For business needs: art galleries and art museums data</a:t>
            </a:r>
          </a:p>
          <a:p>
            <a:endParaRPr lang="en-US" altLang="ko-KR" dirty="0"/>
          </a:p>
          <a:p>
            <a:r>
              <a:rPr lang="en-US" altLang="ko-KR" dirty="0" smtClean="0"/>
              <a:t> Data were gathered using foursquare API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8448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37968" y="729049"/>
            <a:ext cx="5367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Manhattan neighborhood map </a:t>
            </a:r>
            <a:endParaRPr lang="ko-KR" altLang="en-US" sz="28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0520" y="1833340"/>
            <a:ext cx="9030960" cy="319132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38650" y="5344121"/>
            <a:ext cx="9925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Fig 1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723033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6919" y="298418"/>
            <a:ext cx="3648584" cy="549669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5373" y="669945"/>
            <a:ext cx="3534268" cy="475363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59586" y="6042454"/>
            <a:ext cx="10191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Table 1. All 40 Manhattan neighborhoods with number of hotels, art galleries and art museums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13861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199" y="179775"/>
            <a:ext cx="10418805" cy="1018832"/>
          </a:xfrm>
        </p:spPr>
        <p:txBody>
          <a:bodyPr/>
          <a:lstStyle/>
          <a:p>
            <a:r>
              <a:rPr lang="en-US" altLang="ko-KR" dirty="0" smtClean="0"/>
              <a:t>3. </a:t>
            </a:r>
            <a:r>
              <a:rPr lang="en-US" altLang="ko-KR" sz="4000" b="1" dirty="0" smtClean="0"/>
              <a:t>Methodology</a:t>
            </a:r>
            <a:endParaRPr lang="ko-KR" altLang="en-US" sz="40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26989" y="1430209"/>
            <a:ext cx="10418805" cy="4723456"/>
          </a:xfrm>
        </p:spPr>
        <p:txBody>
          <a:bodyPr/>
          <a:lstStyle/>
          <a:p>
            <a:r>
              <a:rPr lang="ko-KR" altLang="ko-KR" dirty="0"/>
              <a:t> </a:t>
            </a:r>
            <a:r>
              <a:rPr lang="en-US" altLang="ko-KR" dirty="0"/>
              <a:t>The determination process for the optimal </a:t>
            </a:r>
            <a:r>
              <a:rPr lang="en-US" altLang="ko-KR" dirty="0" smtClean="0"/>
              <a:t>conference : </a:t>
            </a:r>
            <a:r>
              <a:rPr lang="en-US" altLang="ko-KR" dirty="0"/>
              <a:t>by decision tree </a:t>
            </a:r>
            <a:r>
              <a:rPr lang="en-US" altLang="ko-KR" dirty="0" smtClean="0"/>
              <a:t>logic</a:t>
            </a:r>
          </a:p>
          <a:p>
            <a:endParaRPr lang="en-US" altLang="ko-KR" dirty="0"/>
          </a:p>
          <a:p>
            <a:r>
              <a:rPr lang="en-US" altLang="ko-KR" dirty="0" smtClean="0"/>
              <a:t> </a:t>
            </a:r>
            <a:r>
              <a:rPr lang="en-US" altLang="ko-KR" dirty="0"/>
              <a:t>Most important need for </a:t>
            </a:r>
            <a:r>
              <a:rPr lang="en-US" altLang="ko-KR" dirty="0" smtClean="0"/>
              <a:t>visitors: </a:t>
            </a:r>
            <a:r>
              <a:rPr lang="en-US" altLang="ko-KR" dirty="0"/>
              <a:t>accommodations. 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Next </a:t>
            </a:r>
            <a:r>
              <a:rPr lang="en-US" altLang="ko-KR" dirty="0"/>
              <a:t>important </a:t>
            </a:r>
            <a:r>
              <a:rPr lang="en-US" altLang="ko-KR" dirty="0" smtClean="0"/>
              <a:t>needs: business needs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 </a:t>
            </a:r>
            <a:r>
              <a:rPr lang="en-US" altLang="ko-KR" dirty="0" smtClean="0"/>
              <a:t>With two main needs categories ‘Hotel’ and ‘Arts’ , </a:t>
            </a:r>
            <a:r>
              <a:rPr lang="en-US" altLang="ko-KR" dirty="0"/>
              <a:t>the neighborhoods with no hotel or no Arts venues were </a:t>
            </a:r>
            <a:r>
              <a:rPr lang="en-US" altLang="ko-KR" dirty="0" smtClean="0"/>
              <a:t>removed. Then </a:t>
            </a:r>
            <a:r>
              <a:rPr lang="en-US" altLang="ko-KR" dirty="0"/>
              <a:t>neighborhoods were sorted by first important category ‘</a:t>
            </a:r>
            <a:r>
              <a:rPr lang="en-US" altLang="ko-KR" dirty="0" smtClean="0"/>
              <a:t>Hotel’. ‘Arts’ needs are considered next.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69353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en-US" altLang="ko-KR" b="1" dirty="0"/>
              <a:t>R</a:t>
            </a:r>
            <a:r>
              <a:rPr lang="en-US" altLang="ko-KR" b="1" dirty="0" smtClean="0"/>
              <a:t>esults</a:t>
            </a:r>
            <a:endParaRPr lang="ko-KR" altLang="en-US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076" y="1690688"/>
            <a:ext cx="3646702" cy="407073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035197" y="2236573"/>
            <a:ext cx="57797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Table 2. Manhattan neighborhoods with most hotels 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  with arts venues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95048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322" y="334042"/>
            <a:ext cx="7725853" cy="520137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33322" y="5980670"/>
            <a:ext cx="9150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Fig 2. Map of Table 2. Manhattan neighborhoods with most hotels with arts venues 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53076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219" y="117990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5. </a:t>
            </a:r>
            <a:r>
              <a:rPr lang="en-US" altLang="ko-KR" b="1" dirty="0" smtClean="0"/>
              <a:t>Discussion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77219" y="1443553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 </a:t>
            </a:r>
            <a:r>
              <a:rPr lang="en-US" altLang="ko-KR" dirty="0"/>
              <a:t>The average number of hotel </a:t>
            </a:r>
            <a:r>
              <a:rPr lang="en-US" altLang="ko-KR" dirty="0" smtClean="0"/>
              <a:t>rooms: 85.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vacancy </a:t>
            </a:r>
            <a:r>
              <a:rPr lang="en-US" altLang="ko-KR" dirty="0"/>
              <a:t>rate of the </a:t>
            </a:r>
            <a:r>
              <a:rPr lang="en-US" altLang="ko-KR" dirty="0" smtClean="0"/>
              <a:t>hotel: 1/4 ( conservative estimation ).</a:t>
            </a:r>
          </a:p>
          <a:p>
            <a:endParaRPr lang="en-US" altLang="ko-KR" dirty="0"/>
          </a:p>
          <a:p>
            <a:r>
              <a:rPr lang="en-US" altLang="ko-KR" dirty="0" smtClean="0"/>
              <a:t> </a:t>
            </a:r>
            <a:r>
              <a:rPr lang="en-US" altLang="ko-KR" dirty="0"/>
              <a:t>Hudson Yards is first with 4 </a:t>
            </a:r>
            <a:r>
              <a:rPr lang="en-US" altLang="ko-KR" dirty="0" smtClean="0"/>
              <a:t>hotels with 1 art venue</a:t>
            </a:r>
          </a:p>
          <a:p>
            <a:endParaRPr lang="en-US" altLang="ko-KR" dirty="0"/>
          </a:p>
          <a:p>
            <a:r>
              <a:rPr lang="en-US" altLang="ko-KR" dirty="0" smtClean="0"/>
              <a:t> </a:t>
            </a:r>
            <a:r>
              <a:rPr lang="en-US" altLang="ko-KR" dirty="0" err="1" smtClean="0"/>
              <a:t>Noho</a:t>
            </a:r>
            <a:r>
              <a:rPr lang="en-US" altLang="ko-KR" dirty="0" smtClean="0"/>
              <a:t> has 3 hotels with </a:t>
            </a:r>
            <a:r>
              <a:rPr lang="en-US" altLang="ko-KR" dirty="0"/>
              <a:t>2</a:t>
            </a:r>
            <a:r>
              <a:rPr lang="en-US" altLang="ko-KR" dirty="0" smtClean="0"/>
              <a:t> art venues</a:t>
            </a:r>
          </a:p>
          <a:p>
            <a:endParaRPr lang="en-US" altLang="ko-KR" dirty="0"/>
          </a:p>
          <a:p>
            <a:r>
              <a:rPr lang="en-US" altLang="ko-KR" dirty="0" smtClean="0"/>
              <a:t> Upper East Side has 2 hotels with 3 art venues</a:t>
            </a:r>
          </a:p>
          <a:p>
            <a:endParaRPr lang="en-US" altLang="ko-KR" dirty="0"/>
          </a:p>
          <a:p>
            <a:r>
              <a:rPr lang="en-US" altLang="ko-KR" dirty="0" smtClean="0"/>
              <a:t> Chelsea has </a:t>
            </a:r>
            <a:r>
              <a:rPr lang="en-US" altLang="ko-KR" dirty="0" err="1" smtClean="0"/>
              <a:t>has</a:t>
            </a:r>
            <a:r>
              <a:rPr lang="en-US" altLang="ko-KR" dirty="0" smtClean="0"/>
              <a:t> 2 hotels with 7 art venues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2302438"/>
      </p:ext>
    </p:extLst>
  </p:cSld>
  <p:clrMapOvr>
    <a:masterClrMapping/>
  </p:clrMapOvr>
</p:sld>
</file>

<file path=ppt/theme/theme1.xml><?xml version="1.0" encoding="utf-8"?>
<a:theme xmlns:a="http://schemas.openxmlformats.org/drawingml/2006/main" name="줄기">
  <a:themeElements>
    <a:clrScheme name="줄기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줄기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줄기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16</TotalTime>
  <Words>330</Words>
  <Application>Microsoft Office PowerPoint</Application>
  <PresentationFormat>와이드스크린</PresentationFormat>
  <Paragraphs>48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HY중고딕</vt:lpstr>
      <vt:lpstr>Arial</vt:lpstr>
      <vt:lpstr>Century Gothic</vt:lpstr>
      <vt:lpstr>Wingdings 3</vt:lpstr>
      <vt:lpstr>줄기</vt:lpstr>
      <vt:lpstr>Location guide for art dealer conference </vt:lpstr>
      <vt:lpstr>1. Introduction</vt:lpstr>
      <vt:lpstr>2. Data</vt:lpstr>
      <vt:lpstr>PowerPoint 프레젠테이션</vt:lpstr>
      <vt:lpstr>PowerPoint 프레젠테이션</vt:lpstr>
      <vt:lpstr>3. Methodology</vt:lpstr>
      <vt:lpstr>4. Results</vt:lpstr>
      <vt:lpstr>PowerPoint 프레젠테이션</vt:lpstr>
      <vt:lpstr>5. Discussion</vt:lpstr>
      <vt:lpstr>6. 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Location guide for art dealer conference</dc:title>
  <dc:creator>Windows 사용자</dc:creator>
  <cp:lastModifiedBy>Windows 사용자</cp:lastModifiedBy>
  <cp:revision>6</cp:revision>
  <dcterms:created xsi:type="dcterms:W3CDTF">2020-06-30T04:03:15Z</dcterms:created>
  <dcterms:modified xsi:type="dcterms:W3CDTF">2020-06-30T04:23:00Z</dcterms:modified>
</cp:coreProperties>
</file>