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4" y="931638"/>
            <a:ext cx="4932528" cy="5268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0" y="1042102"/>
            <a:ext cx="253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The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Shelf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8339" y="6150039"/>
            <a:ext cx="42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 the Munich Maker Lab guys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60" y="134568"/>
            <a:ext cx="6225987" cy="6601695"/>
          </a:xfrm>
        </p:spPr>
      </p:pic>
    </p:spTree>
    <p:extLst>
      <p:ext uri="{BB962C8B-B14F-4D97-AF65-F5344CB8AC3E}">
        <p14:creationId xmlns:p14="http://schemas.microsoft.com/office/powerpoint/2010/main" val="7549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779704"/>
            <a:ext cx="10636624" cy="5958559"/>
          </a:xfrm>
        </p:spPr>
      </p:pic>
    </p:spTree>
    <p:extLst>
      <p:ext uri="{BB962C8B-B14F-4D97-AF65-F5344CB8AC3E}">
        <p14:creationId xmlns:p14="http://schemas.microsoft.com/office/powerpoint/2010/main" val="1470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2" y="189172"/>
            <a:ext cx="7422777" cy="6466381"/>
          </a:xfrm>
        </p:spPr>
      </p:pic>
    </p:spTree>
    <p:extLst>
      <p:ext uri="{BB962C8B-B14F-4D97-AF65-F5344CB8AC3E}">
        <p14:creationId xmlns:p14="http://schemas.microsoft.com/office/powerpoint/2010/main" val="2831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13" y="-35574"/>
            <a:ext cx="7758953" cy="6797518"/>
          </a:xfrm>
        </p:spPr>
      </p:pic>
      <p:sp>
        <p:nvSpPr>
          <p:cNvPr id="5" name="Rectangle 4"/>
          <p:cNvSpPr/>
          <p:nvPr/>
        </p:nvSpPr>
        <p:spPr>
          <a:xfrm>
            <a:off x="228599" y="608667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13131"/>
                </a:solidFill>
                <a:latin typeface="Andale Mono" charset="0"/>
                <a:ea typeface="Andale Mono" charset="0"/>
                <a:cs typeface="Andale Mono" charset="0"/>
              </a:rPr>
              <a:t>info@munichmakerlab.de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72" y="4219772"/>
            <a:ext cx="1219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9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9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 Horna García</dc:creator>
  <cp:lastModifiedBy>Raquel Horna García</cp:lastModifiedBy>
  <cp:revision>5</cp:revision>
  <dcterms:created xsi:type="dcterms:W3CDTF">2016-05-07T22:04:31Z</dcterms:created>
  <dcterms:modified xsi:type="dcterms:W3CDTF">2016-05-08T08:41:13Z</dcterms:modified>
</cp:coreProperties>
</file>